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rts/chart2.xml" ContentType="application/vnd.openxmlformats-officedocument.drawingml.chart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3.xml" ContentType="application/vnd.openxmlformats-officedocument.drawingml.chart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ags/tag3.xml" ContentType="application/vnd.openxmlformats-officedocument.presentationml.tags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8" r:id="rId2"/>
    <p:sldMasterId id="2147483682" r:id="rId3"/>
  </p:sldMasterIdLst>
  <p:notesMasterIdLst>
    <p:notesMasterId r:id="rId34"/>
  </p:notesMasterIdLst>
  <p:handoutMasterIdLst>
    <p:handoutMasterId r:id="rId35"/>
  </p:handoutMasterIdLst>
  <p:sldIdLst>
    <p:sldId id="1059" r:id="rId4"/>
    <p:sldId id="1062" r:id="rId5"/>
    <p:sldId id="1063" r:id="rId6"/>
    <p:sldId id="1069" r:id="rId7"/>
    <p:sldId id="1070" r:id="rId8"/>
    <p:sldId id="1071" r:id="rId9"/>
    <p:sldId id="1072" r:id="rId10"/>
    <p:sldId id="1064" r:id="rId11"/>
    <p:sldId id="1067" r:id="rId12"/>
    <p:sldId id="1068" r:id="rId13"/>
    <p:sldId id="1076" r:id="rId14"/>
    <p:sldId id="1077" r:id="rId15"/>
    <p:sldId id="1083" r:id="rId16"/>
    <p:sldId id="1065" r:id="rId17"/>
    <p:sldId id="1073" r:id="rId18"/>
    <p:sldId id="1074" r:id="rId19"/>
    <p:sldId id="1079" r:id="rId20"/>
    <p:sldId id="1082" r:id="rId21"/>
    <p:sldId id="1066" r:id="rId22"/>
    <p:sldId id="1081" r:id="rId23"/>
    <p:sldId id="1075" r:id="rId24"/>
    <p:sldId id="1078" r:id="rId25"/>
    <p:sldId id="1080" r:id="rId26"/>
    <p:sldId id="1061" r:id="rId27"/>
    <p:sldId id="315" r:id="rId28"/>
    <p:sldId id="1775" r:id="rId29"/>
    <p:sldId id="1776" r:id="rId30"/>
    <p:sldId id="1777" r:id="rId31"/>
    <p:sldId id="1778" r:id="rId32"/>
    <p:sldId id="1779" r:id="rId33"/>
  </p:sldIdLst>
  <p:sldSz cx="9144000" cy="5143500" type="screen16x9"/>
  <p:notesSz cx="6858000" cy="9144000"/>
  <p:custDataLst>
    <p:tags r:id="rId36"/>
  </p:custDataLst>
  <p:defaultTextStyle>
    <a:defPPr>
      <a:defRPr lang="zh-CN"/>
    </a:defPPr>
    <a:lvl1pPr marL="0" algn="l" defTabSz="91428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0" algn="l" defTabSz="91428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2" algn="l" defTabSz="91428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2" algn="l" defTabSz="91428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63" algn="l" defTabSz="91428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04" algn="l" defTabSz="91428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45" algn="l" defTabSz="91428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985" algn="l" defTabSz="91428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26" algn="l" defTabSz="91428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5BF"/>
    <a:srgbClr val="034EA2"/>
    <a:srgbClr val="0087CD"/>
    <a:srgbClr val="C68F06"/>
    <a:srgbClr val="DB2C03"/>
    <a:srgbClr val="EBAC07"/>
    <a:srgbClr val="008487"/>
    <a:srgbClr val="163C46"/>
    <a:srgbClr val="008F92"/>
    <a:srgbClr val="00487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771" autoAdjust="0"/>
    <p:restoredTop sz="93891" autoAdjust="0"/>
  </p:normalViewPr>
  <p:slideViewPr>
    <p:cSldViewPr>
      <p:cViewPr varScale="1">
        <p:scale>
          <a:sx n="91" d="100"/>
          <a:sy n="91" d="100"/>
        </p:scale>
        <p:origin x="738" y="78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-20224"/>
    </p:cViewPr>
  </p:sorterViewPr>
  <p:notesViewPr>
    <p:cSldViewPr>
      <p:cViewPr varScale="1">
        <p:scale>
          <a:sx n="86" d="100"/>
          <a:sy n="86" d="100"/>
        </p:scale>
        <p:origin x="-3846" y="-9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theme" Target="theme/theme1.xml"/><Relationship Id="rId21" Type="http://schemas.openxmlformats.org/officeDocument/2006/relationships/slide" Target="slides/slide18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gs" Target="tags/tag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handoutMaster" Target="handoutMasters/handoutMaster1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A30-46FE-ACC2-AE39B8724303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A30-46FE-ACC2-AE39B8724303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DA30-46FE-ACC2-AE39B8724303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DA30-46FE-ACC2-AE39B8724303}"/>
              </c:ext>
            </c:extLst>
          </c:dPt>
          <c:dPt>
            <c:idx val="4"/>
            <c:bubble3D val="0"/>
            <c:spPr>
              <a:solidFill>
                <a:schemeClr val="tx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DA30-46FE-ACC2-AE39B8724303}"/>
              </c:ext>
            </c:extLst>
          </c:dPt>
          <c:val>
            <c:numRef>
              <c:f>Sheet1!$B$2:$B$6</c:f>
              <c:numCache>
                <c:formatCode>General</c:formatCode>
                <c:ptCount val="5"/>
                <c:pt idx="0">
                  <c:v>8.2000000000000011</c:v>
                </c:pt>
                <c:pt idx="1">
                  <c:v>3.2</c:v>
                </c:pt>
                <c:pt idx="2">
                  <c:v>2.6</c:v>
                </c:pt>
                <c:pt idx="3">
                  <c:v>2.2000000000000002</c:v>
                </c:pt>
                <c:pt idx="4">
                  <c:v>2.2999999999999998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1st Qtr</c:v>
                      </c:pt>
                      <c:pt idx="1">
                        <c:v>2nd Qtr</c:v>
                      </c:pt>
                      <c:pt idx="2">
                        <c:v>3rd Qtr</c:v>
                      </c:pt>
                      <c:pt idx="3">
                        <c:v>4th Qtr</c:v>
                      </c:pt>
                      <c:pt idx="4">
                        <c:v>5th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A-DA30-46FE-ACC2-AE39B87243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6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0"/>
      <c:rotY val="0"/>
      <c:depthPercent val="60"/>
      <c:rAngAx val="0"/>
      <c:perspective val="10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5.5498951862823352E-2"/>
          <c:y val="5.1251556153279816E-2"/>
          <c:w val="0.77951244066535597"/>
          <c:h val="0.83310476432796798"/>
        </c:manualLayout>
      </c:layout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>
                <a:alpha val="85000"/>
              </a:schemeClr>
            </a:solidFill>
            <a:ln w="9525" cap="flat" cmpd="sng" algn="ctr">
              <a:solidFill>
                <a:schemeClr val="accent1"/>
              </a:solidFill>
              <a:round/>
            </a:ln>
            <a:effectLst/>
            <a:sp3d contourW="9525">
              <a:contourClr>
                <a:schemeClr val="accent1"/>
              </a:contourClr>
            </a:sp3d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Sheet1!$B$2:$B$5</c:f>
              <c:numCache>
                <c:formatCode>General</c:formatCode>
                <c:ptCount val="4"/>
                <c:pt idx="0">
                  <c:v>4.5</c:v>
                </c:pt>
                <c:pt idx="1">
                  <c:v>2.5</c:v>
                </c:pt>
                <c:pt idx="2">
                  <c:v>3.2</c:v>
                </c:pt>
                <c:pt idx="3">
                  <c:v>3.7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F405-4395-BD67-80128F2080DF}"/>
            </c:ext>
          </c:extLst>
        </c:ser>
        <c:ser>
          <c:idx val="1"/>
          <c:order val="1"/>
          <c:spPr>
            <a:solidFill>
              <a:schemeClr val="accent2">
                <a:alpha val="85000"/>
              </a:schemeClr>
            </a:solidFill>
            <a:ln w="9525" cap="flat" cmpd="sng" algn="ctr">
              <a:solidFill>
                <a:schemeClr val="accent2"/>
              </a:solidFill>
              <a:round/>
            </a:ln>
            <a:effectLst/>
            <a:sp3d contourW="9525">
              <a:contourClr>
                <a:schemeClr val="accent2"/>
              </a:contourClr>
            </a:sp3d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Sheet1!$C$2:$C$5</c:f>
              <c:numCache>
                <c:formatCode>General</c:formatCode>
                <c:ptCount val="4"/>
                <c:pt idx="0">
                  <c:v>2.5</c:v>
                </c:pt>
                <c:pt idx="1">
                  <c:v>4.2</c:v>
                </c:pt>
                <c:pt idx="2">
                  <c:v>1.6</c:v>
                </c:pt>
                <c:pt idx="3">
                  <c:v>2.4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F405-4395-BD67-80128F2080DF}"/>
            </c:ext>
          </c:extLst>
        </c:ser>
        <c:ser>
          <c:idx val="2"/>
          <c:order val="2"/>
          <c:spPr>
            <a:solidFill>
              <a:schemeClr val="accent4">
                <a:alpha val="85000"/>
              </a:schemeClr>
            </a:solidFill>
            <a:ln w="9525" cap="flat" cmpd="sng" algn="ctr">
              <a:solidFill>
                <a:schemeClr val="accent4"/>
              </a:solidFill>
              <a:round/>
            </a:ln>
            <a:effectLst/>
            <a:sp3d contourW="9525">
              <a:contourClr>
                <a:schemeClr val="accent4"/>
              </a:contourClr>
            </a:sp3d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1</c:v>
                </c:pt>
                <c:pt idx="2">
                  <c:v>2</c:v>
                </c:pt>
                <c:pt idx="3">
                  <c:v>1.5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F405-4395-BD67-80128F2080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5"/>
        <c:shape val="box"/>
        <c:axId val="36517376"/>
        <c:axId val="36518912"/>
        <c:axId val="0"/>
      </c:bar3DChart>
      <c:catAx>
        <c:axId val="3651737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19050" cap="flat" cmpd="sng" algn="ctr">
            <a:solidFill>
              <a:schemeClr val="dk1">
                <a:lumMod val="75000"/>
                <a:lumOff val="2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36518912"/>
        <c:crosses val="autoZero"/>
        <c:auto val="1"/>
        <c:lblAlgn val="ctr"/>
        <c:lblOffset val="100"/>
        <c:noMultiLvlLbl val="0"/>
      </c:catAx>
      <c:valAx>
        <c:axId val="36518912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dk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36517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86089290732402379"/>
          <c:y val="0.1275110824532199"/>
          <c:w val="0.12354509056968216"/>
          <c:h val="0.38450969987050276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en-US"/>
        </a:p>
      </c:txPr>
    </c:legend>
    <c:plotVisOnly val="1"/>
    <c:dispBlanksAs val="zero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400">
          <a:solidFill>
            <a:schemeClr val="bg1">
              <a:lumMod val="65000"/>
            </a:schemeClr>
          </a:solidFill>
          <a:latin typeface="+mn-lt"/>
          <a:ea typeface="+mn-ea"/>
          <a:cs typeface="+mn-ea"/>
          <a:sym typeface="+mn-lt"/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E923-45AF-B6CB-548D215088A5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E923-45AF-B6CB-548D215088A5}"/>
            </c:ext>
          </c:extLst>
        </c:ser>
        <c:ser>
          <c:idx val="2"/>
          <c:order val="2"/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E923-45AF-B6CB-548D215088A5}"/>
            </c:ext>
          </c:extLst>
        </c:ser>
        <c:ser>
          <c:idx val="3"/>
          <c:order val="3"/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Sheet1!$E$2:$E$5</c:f>
              <c:numCache>
                <c:formatCode>General</c:formatCode>
                <c:ptCount val="4"/>
                <c:pt idx="0">
                  <c:v>1</c:v>
                </c:pt>
                <c:pt idx="1">
                  <c:v>3</c:v>
                </c:pt>
                <c:pt idx="2">
                  <c:v>2</c:v>
                </c:pt>
                <c:pt idx="3">
                  <c:v>1.5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  <c:pt idx="0">
                        <c:v>Series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3-E923-45AF-B6CB-548D215088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16307072"/>
        <c:axId val="116308608"/>
      </c:barChart>
      <c:catAx>
        <c:axId val="1163070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en-US"/>
          </a:p>
        </c:txPr>
        <c:crossAx val="116308608"/>
        <c:crosses val="autoZero"/>
        <c:auto val="1"/>
        <c:lblAlgn val="ctr"/>
        <c:lblOffset val="100"/>
        <c:noMultiLvlLbl val="0"/>
      </c:catAx>
      <c:valAx>
        <c:axId val="116308608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pPr>
            <a:endParaRPr lang="en-US"/>
          </a:p>
        </c:txPr>
        <c:crossAx val="116307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bg1">
              <a:lumMod val="65000"/>
            </a:schemeClr>
          </a:solidFill>
          <a:latin typeface="+mn-lt"/>
          <a:ea typeface="+mn-ea"/>
          <a:cs typeface="+mn-ea"/>
          <a:sym typeface="+mn-lt"/>
        </a:defRPr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208ACB0-01D2-4F30-B7B7-BD1F3B24FCB0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A921FAF-E6FA-4F24-91A5-47C0F87F9F7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954405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82A5992-9D73-4015-9385-ABE035416B29}" type="datetimeFigureOut">
              <a:rPr lang="zh-CN" altLang="en-US" smtClean="0"/>
              <a:pPr/>
              <a:t>2022/9/11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95A699-AB68-4A20-99FB-6F69DC266D4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2344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0" algn="l" defTabSz="91428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2" algn="l" defTabSz="91428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22" algn="l" defTabSz="91428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63" algn="l" defTabSz="91428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04" algn="l" defTabSz="91428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45" algn="l" defTabSz="91428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985" algn="l" defTabSz="91428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26" algn="l" defTabSz="91428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B62E442-3828-41CA-915E-C7A0C8D1496D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635315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358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fld id="{D1642922-16C9-4390-B7D7-B29829D9C408}" type="slidenum">
              <a:rPr lang="zh-CN" altLang="en-US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57062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420743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95A699-AB68-4A20-99FB-6F69DC266D45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6461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787015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096712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1385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509693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793062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454009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41275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444660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235120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58822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95A699-AB68-4A20-99FB-6F69DC266D45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264893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347433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B62E442-3828-41CA-915E-C7A0C8D1496D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09055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" name="Google Shape;2632;g92bac1024b_2_156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3" name="Google Shape;2633;g92bac1024b_2_156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254002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2" name="Google Shape;9132;g92bac1024b_2_3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33" name="Google Shape;9133;g92bac1024b_2_3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35268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5459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5222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fld id="{88B52645-467B-4F0A-A626-DCCA3DE7DD8B}" type="slidenum">
              <a:rPr lang="zh-CN" altLang="en-US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47674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D1495A-DD81-44F4-9F54-1F39867BF2D9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1777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6B02EC-97C0-4E19-AA45-E904FCC1D11E}" type="slidenum">
              <a:rPr lang="en-GB" smtClean="0"/>
              <a:pPr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367554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02084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75912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/>
          </a:p>
        </p:txBody>
      </p:sp>
      <p:sp>
        <p:nvSpPr>
          <p:cNvPr id="2355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fld id="{8C899100-2CB5-41C3-BBD8-F70A80F69F5B}" type="slidenum">
              <a:rPr lang="zh-CN" altLang="en-US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08396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37"/>
          <p:cNvSpPr txBox="1"/>
          <p:nvPr userDrawn="1"/>
        </p:nvSpPr>
        <p:spPr>
          <a:xfrm>
            <a:off x="3662550" y="203143"/>
            <a:ext cx="1989570" cy="346082"/>
          </a:xfrm>
          <a:prstGeom prst="rect">
            <a:avLst/>
          </a:prstGeom>
          <a:noFill/>
        </p:spPr>
        <p:txBody>
          <a:bodyPr wrap="none" lIns="68542" tIns="34271" rIns="68542" bIns="34271" rtlCol="0">
            <a:spAutoFit/>
          </a:bodyPr>
          <a:lstStyle/>
          <a:p>
            <a:pPr lvl="0" defTabSz="685663">
              <a:defRPr/>
            </a:pPr>
            <a:r>
              <a:rPr lang="en-US" altLang="zh-CN" sz="1799" b="0" dirty="0">
                <a:solidFill>
                  <a:schemeClr val="accent1"/>
                </a:solidFill>
                <a:latin typeface="微软雅黑" pitchFamily="34" charset="-122"/>
                <a:ea typeface="微软雅黑" pitchFamily="34" charset="-122"/>
              </a:rPr>
              <a:t>Click Enter a title</a:t>
            </a:r>
            <a:endParaRPr kumimoji="0" lang="zh-CN" altLang="en-US" sz="1799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938D03C8-5A6E-48BF-B576-BF785595610E}"/>
              </a:ext>
            </a:extLst>
          </p:cNvPr>
          <p:cNvCxnSpPr>
            <a:cxnSpLocks/>
          </p:cNvCxnSpPr>
          <p:nvPr userDrawn="1"/>
        </p:nvCxnSpPr>
        <p:spPr>
          <a:xfrm>
            <a:off x="286" y="376184"/>
            <a:ext cx="3638264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B8AE3EB0-54E6-4F03-BF5D-660BE55BAA33}"/>
              </a:ext>
            </a:extLst>
          </p:cNvPr>
          <p:cNvCxnSpPr>
            <a:cxnSpLocks/>
          </p:cNvCxnSpPr>
          <p:nvPr userDrawn="1"/>
        </p:nvCxnSpPr>
        <p:spPr>
          <a:xfrm>
            <a:off x="5652120" y="376184"/>
            <a:ext cx="3491880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3743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pPr defTabSz="914400"/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 defTabSz="914400"/>
              <a:t>2022/9/11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pPr defTabSz="914400"/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 defTabSz="914400"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71330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pPr defTabSz="914400"/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 defTabSz="914400"/>
              <a:t>2022/9/11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pPr defTabSz="914400"/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 defTabSz="914400"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6680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73376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003569" y="39108"/>
            <a:ext cx="6083813" cy="3353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9372" y="1740971"/>
            <a:ext cx="2899771" cy="16419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39372" y="31517"/>
            <a:ext cx="2899771" cy="16419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39372" y="3450426"/>
            <a:ext cx="2899771" cy="16419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3003569" y="3457019"/>
            <a:ext cx="3033351" cy="163485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6103727" y="3449914"/>
            <a:ext cx="2986138" cy="163485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19077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9373" y="35857"/>
            <a:ext cx="6083813" cy="3353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190228" y="1742061"/>
            <a:ext cx="2899771" cy="16419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186099" y="31517"/>
            <a:ext cx="2899771" cy="16419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6196302" y="3447604"/>
            <a:ext cx="2899771" cy="16419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47927" y="3447605"/>
            <a:ext cx="3033351" cy="16419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3137048" y="3447604"/>
            <a:ext cx="2986138" cy="16419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61800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29502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99611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69786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169454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73858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457201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02854A03-91AF-448A-9954-517C0577E5F0}" type="datetimeFigureOut">
              <a:rPr lang="zh-CN" altLang="en-US" smtClean="0"/>
              <a:pPr/>
              <a:t>2022/9/11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124201" y="4767264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2EEFC946-6D13-4F8C-9740-992A906A613E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4" name="文本框 37"/>
          <p:cNvSpPr txBox="1"/>
          <p:nvPr userDrawn="1"/>
        </p:nvSpPr>
        <p:spPr>
          <a:xfrm>
            <a:off x="899592" y="311719"/>
            <a:ext cx="2404972" cy="343597"/>
          </a:xfrm>
          <a:prstGeom prst="rect">
            <a:avLst/>
          </a:prstGeom>
          <a:noFill/>
        </p:spPr>
        <p:txBody>
          <a:bodyPr wrap="none" lIns="96434" tIns="48217" rIns="96434" bIns="48217" rtlCol="0">
            <a:spAutoFit/>
          </a:bodyPr>
          <a:lstStyle/>
          <a:p>
            <a:pPr defTabSz="964278"/>
            <a:r>
              <a:rPr lang="en-US" altLang="zh-CN" sz="1600" b="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CLICK ADD TITLE TEXT</a:t>
            </a:r>
            <a:endParaRPr lang="zh-CN" altLang="en-US" sz="1600" b="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" name="燕尾形 7"/>
          <p:cNvSpPr/>
          <p:nvPr userDrawn="1"/>
        </p:nvSpPr>
        <p:spPr>
          <a:xfrm>
            <a:off x="395536" y="339502"/>
            <a:ext cx="288032" cy="288032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9" name="燕尾形 8"/>
          <p:cNvSpPr/>
          <p:nvPr userDrawn="1"/>
        </p:nvSpPr>
        <p:spPr>
          <a:xfrm>
            <a:off x="611560" y="339502"/>
            <a:ext cx="288032" cy="288032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213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073766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792182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51777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261726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32971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89143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bg>
      <p:bgPr>
        <a:solidFill>
          <a:srgbClr val="0E2A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</p:spTree>
    <p:extLst>
      <p:ext uri="{BB962C8B-B14F-4D97-AF65-F5344CB8AC3E}">
        <p14:creationId xmlns:p14="http://schemas.microsoft.com/office/powerpoint/2010/main" val="27242844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85705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9904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空白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3"/>
          <p:cNvGrpSpPr/>
          <p:nvPr userDrawn="1"/>
        </p:nvGrpSpPr>
        <p:grpSpPr bwMode="auto">
          <a:xfrm flipH="1">
            <a:off x="-1" y="248018"/>
            <a:ext cx="1797166" cy="507206"/>
            <a:chOff x="2370576" y="533400"/>
            <a:chExt cx="2417494" cy="675969"/>
          </a:xfrm>
          <a:solidFill>
            <a:srgbClr val="EE1C39"/>
          </a:solidFill>
        </p:grpSpPr>
        <p:sp>
          <p:nvSpPr>
            <p:cNvPr id="3" name="矩形 2"/>
            <p:cNvSpPr/>
            <p:nvPr/>
          </p:nvSpPr>
          <p:spPr>
            <a:xfrm>
              <a:off x="2738030" y="533400"/>
              <a:ext cx="2050040" cy="67596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4" name="椭圆 3"/>
            <p:cNvSpPr/>
            <p:nvPr/>
          </p:nvSpPr>
          <p:spPr>
            <a:xfrm>
              <a:off x="2370576" y="533400"/>
              <a:ext cx="623734" cy="67596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1400" dirty="0">
                <a:cs typeface="+mn-ea"/>
                <a:sym typeface="+mn-lt"/>
              </a:endParaRPr>
            </a:p>
          </p:txBody>
        </p:sp>
      </p:grpSp>
      <p:sp>
        <p:nvSpPr>
          <p:cNvPr id="6" name="文本框 12"/>
          <p:cNvSpPr txBox="1">
            <a:spLocks noChangeArrowheads="1"/>
          </p:cNvSpPr>
          <p:nvPr userDrawn="1"/>
        </p:nvSpPr>
        <p:spPr bwMode="auto">
          <a:xfrm>
            <a:off x="-1" y="330293"/>
            <a:ext cx="1796090" cy="342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5023" tIns="32511" rIns="65023" bIns="32511">
            <a:spAutoFit/>
          </a:bodyPr>
          <a:lstStyle>
            <a:lvl1pPr>
              <a:defRPr>
                <a:solidFill>
                  <a:schemeClr val="tx1"/>
                </a:solidFill>
                <a:latin typeface="Open Sans" panose="020B0606030504020204" pitchFamily="34" charset="0"/>
                <a:ea typeface="冬青黑体简体中文 W3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Open Sans" panose="020B0606030504020204" pitchFamily="34" charset="0"/>
                <a:ea typeface="冬青黑体简体中文 W3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Open Sans" panose="020B0606030504020204" pitchFamily="34" charset="0"/>
                <a:ea typeface="冬青黑体简体中文 W3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Open Sans" panose="020B0606030504020204" pitchFamily="34" charset="0"/>
                <a:ea typeface="冬青黑体简体中文 W3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Open Sans" panose="020B0606030504020204" pitchFamily="34" charset="0"/>
                <a:ea typeface="冬青黑体简体中文 W3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Open Sans" panose="020B0606030504020204" pitchFamily="34" charset="0"/>
                <a:ea typeface="冬青黑体简体中文 W3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Open Sans" panose="020B0606030504020204" pitchFamily="34" charset="0"/>
                <a:ea typeface="冬青黑体简体中文 W3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Open Sans" panose="020B0606030504020204" pitchFamily="34" charset="0"/>
                <a:ea typeface="冬青黑体简体中文 W3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Open Sans" panose="020B0606030504020204" pitchFamily="34" charset="0"/>
                <a:ea typeface="冬青黑体简体中文 W3" charset="-122"/>
              </a:defRPr>
            </a:lvl9pPr>
          </a:lstStyle>
          <a:p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Click Add title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16808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2075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-32149" y="-10716"/>
            <a:ext cx="7608095" cy="2475310"/>
          </a:xfrm>
          <a:custGeom>
            <a:avLst/>
            <a:gdLst>
              <a:gd name="connsiteX0" fmla="*/ 0 w 10144126"/>
              <a:gd name="connsiteY0" fmla="*/ 0 h 3300413"/>
              <a:gd name="connsiteX1" fmla="*/ 10144126 w 10144126"/>
              <a:gd name="connsiteY1" fmla="*/ 14288 h 3300413"/>
              <a:gd name="connsiteX2" fmla="*/ 6600826 w 10144126"/>
              <a:gd name="connsiteY2" fmla="*/ 3300413 h 3300413"/>
              <a:gd name="connsiteX3" fmla="*/ 5843588 w 10144126"/>
              <a:gd name="connsiteY3" fmla="*/ 2500313 h 3300413"/>
              <a:gd name="connsiteX4" fmla="*/ 4914901 w 10144126"/>
              <a:gd name="connsiteY4" fmla="*/ 3300413 h 3300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44126" h="3300413">
                <a:moveTo>
                  <a:pt x="0" y="0"/>
                </a:moveTo>
                <a:lnTo>
                  <a:pt x="10144126" y="14288"/>
                </a:lnTo>
                <a:lnTo>
                  <a:pt x="6600826" y="3300413"/>
                </a:lnTo>
                <a:lnTo>
                  <a:pt x="5843588" y="2500313"/>
                </a:lnTo>
                <a:lnTo>
                  <a:pt x="4914901" y="33004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3856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B25AACA8-6795-475A-8E8D-3C827EA66D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80" r="17670"/>
          <a:stretch/>
        </p:blipFill>
        <p:spPr>
          <a:xfrm>
            <a:off x="4059" y="0"/>
            <a:ext cx="9139941" cy="51498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0124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6077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452750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TextBox 3"/>
          <p:cNvSpPr txBox="1"/>
          <p:nvPr userDrawn="1"/>
        </p:nvSpPr>
        <p:spPr>
          <a:xfrm>
            <a:off x="1907704" y="4829584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下载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3170065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theme" Target="../theme/theme3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95072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55" r:id="rId2"/>
    <p:sldLayoutId id="2147483666" r:id="rId3"/>
    <p:sldLayoutId id="2147483670" r:id="rId4"/>
    <p:sldLayoutId id="2147483672" r:id="rId5"/>
    <p:sldLayoutId id="2147483674" r:id="rId6"/>
    <p:sldLayoutId id="2147483675" r:id="rId7"/>
    <p:sldLayoutId id="2147483676" r:id="rId8"/>
    <p:sldLayoutId id="2147483677" r:id="rId9"/>
  </p:sldLayoutIdLst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xStyles>
    <p:titleStyle>
      <a:lvl1pPr algn="ctr" defTabSz="914282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5" indent="-342855" algn="l" defTabSz="914282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4" indent="-285713" algn="l" defTabSz="914282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2" indent="-228570" algn="l" defTabSz="914282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993" indent="-228570" algn="l" defTabSz="914282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33" indent="-228570" algn="l" defTabSz="914282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75" indent="-228570" algn="l" defTabSz="91428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15" indent="-228570" algn="l" defTabSz="91428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56" indent="-228570" algn="l" defTabSz="91428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697" indent="-228570" algn="l" defTabSz="91428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0" algn="l" defTabSz="9142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2" algn="l" defTabSz="9142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22" algn="l" defTabSz="9142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63" algn="l" defTabSz="9142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04" algn="l" defTabSz="9142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45" algn="l" defTabSz="9142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85" algn="l" defTabSz="9142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26" algn="l" defTabSz="9142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3364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FC91E9-BA21-4665-B569-3794335F89ED}" type="datetimeFigureOut">
              <a:rPr lang="zh-CN" altLang="en-US" smtClean="0"/>
              <a:t>2022/9/11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24277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jpeg"/><Relationship Id="rId4" Type="http://schemas.openxmlformats.org/officeDocument/2006/relationships/image" Target="../media/image6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.xml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>
            <a:extLst>
              <a:ext uri="{FF2B5EF4-FFF2-40B4-BE49-F238E27FC236}">
                <a16:creationId xmlns:a16="http://schemas.microsoft.com/office/drawing/2014/main" id="{55747288-3044-4613-AD97-A8AF05FC555C}"/>
              </a:ext>
            </a:extLst>
          </p:cNvPr>
          <p:cNvSpPr/>
          <p:nvPr/>
        </p:nvSpPr>
        <p:spPr>
          <a:xfrm rot="19761721">
            <a:off x="3743483" y="2326676"/>
            <a:ext cx="297334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spc="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FREE PPT TEMPLATES</a:t>
            </a:r>
            <a:endParaRPr lang="zh-CN" altLang="en-US" sz="2800" b="1" spc="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TextBox 71">
            <a:extLst>
              <a:ext uri="{FF2B5EF4-FFF2-40B4-BE49-F238E27FC236}">
                <a16:creationId xmlns:a16="http://schemas.microsoft.com/office/drawing/2014/main" id="{90650635-8BFB-4F17-A0ED-7135AAE8D9A2}"/>
              </a:ext>
            </a:extLst>
          </p:cNvPr>
          <p:cNvSpPr txBox="1"/>
          <p:nvPr/>
        </p:nvSpPr>
        <p:spPr>
          <a:xfrm rot="19761721">
            <a:off x="4439460" y="3404126"/>
            <a:ext cx="27773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Insert the Subtitle of Your Presentation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C460C420-8E4C-45AF-BCC3-5324554B7144}"/>
              </a:ext>
            </a:extLst>
          </p:cNvPr>
          <p:cNvSpPr/>
          <p:nvPr/>
        </p:nvSpPr>
        <p:spPr>
          <a:xfrm rot="19761721">
            <a:off x="3587285" y="1534547"/>
            <a:ext cx="234094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6000" spc="300" dirty="0">
                <a:solidFill>
                  <a:schemeClr val="accent1"/>
                </a:solidFill>
                <a:latin typeface="Agency FB" panose="020B0503020202020204" pitchFamily="34" charset="0"/>
                <a:cs typeface="+mn-ea"/>
                <a:sym typeface="+mn-lt"/>
              </a:rPr>
              <a:t>20XX</a:t>
            </a:r>
            <a:endParaRPr lang="zh-CN" altLang="en-US" sz="6000" spc="300" dirty="0">
              <a:solidFill>
                <a:schemeClr val="accent1"/>
              </a:solidFill>
              <a:latin typeface="Agency FB" panose="020B0503020202020204" pitchFamily="34" charset="0"/>
              <a:cs typeface="+mn-ea"/>
              <a:sym typeface="+mn-lt"/>
            </a:endParaRPr>
          </a:p>
        </p:txBody>
      </p:sp>
      <p:pic>
        <p:nvPicPr>
          <p:cNvPr id="3" name="图片 2" descr="图片1">
            <a:extLst>
              <a:ext uri="{FF2B5EF4-FFF2-40B4-BE49-F238E27FC236}">
                <a16:creationId xmlns:a16="http://schemas.microsoft.com/office/drawing/2014/main" id="{BEB79749-B397-E45B-A98A-791C595FBE33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884368" y="267494"/>
            <a:ext cx="936104" cy="312035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E3438744-063D-3B55-101C-F661BAC3CE5A}"/>
              </a:ext>
            </a:extLst>
          </p:cNvPr>
          <p:cNvGrpSpPr/>
          <p:nvPr/>
        </p:nvGrpSpPr>
        <p:grpSpPr>
          <a:xfrm>
            <a:off x="827584" y="4776857"/>
            <a:ext cx="3247363" cy="309068"/>
            <a:chOff x="4414802" y="4745227"/>
            <a:chExt cx="3247363" cy="309068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2E6CDA18-7D92-5D02-9921-611321995EC6}"/>
                </a:ext>
              </a:extLst>
            </p:cNvPr>
            <p:cNvGrpSpPr/>
            <p:nvPr/>
          </p:nvGrpSpPr>
          <p:grpSpPr>
            <a:xfrm>
              <a:off x="6315058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3" name="Oval 15">
                <a:extLst>
                  <a:ext uri="{FF2B5EF4-FFF2-40B4-BE49-F238E27FC236}">
                    <a16:creationId xmlns:a16="http://schemas.microsoft.com/office/drawing/2014/main" id="{D0AF9F44-CBAB-ADE5-3C34-2AA76C4F6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4" name="Group 16">
                <a:extLst>
                  <a:ext uri="{FF2B5EF4-FFF2-40B4-BE49-F238E27FC236}">
                    <a16:creationId xmlns:a16="http://schemas.microsoft.com/office/drawing/2014/main" id="{230C2635-1FA5-5698-F0F0-75E89664FB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15" name="Freeform 17">
                  <a:extLst>
                    <a:ext uri="{FF2B5EF4-FFF2-40B4-BE49-F238E27FC236}">
                      <a16:creationId xmlns:a16="http://schemas.microsoft.com/office/drawing/2014/main" id="{418B35E9-5323-EEF2-E963-6274D15E8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6" name="Freeform 18">
                  <a:extLst>
                    <a:ext uri="{FF2B5EF4-FFF2-40B4-BE49-F238E27FC236}">
                      <a16:creationId xmlns:a16="http://schemas.microsoft.com/office/drawing/2014/main" id="{E7A59FA8-DA78-27FC-6345-B9E0BACB45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EF4311DB-A0BE-3F84-4CC9-9C2217EE6363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9" name="Oval 10">
                <a:extLst>
                  <a:ext uri="{FF2B5EF4-FFF2-40B4-BE49-F238E27FC236}">
                    <a16:creationId xmlns:a16="http://schemas.microsoft.com/office/drawing/2014/main" id="{4C493A34-F411-66DF-AE39-CAC911B05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EC848823-C728-DE5A-5936-BC6E68E3F0AB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1" name="Freeform 12">
                  <a:extLst>
                    <a:ext uri="{FF2B5EF4-FFF2-40B4-BE49-F238E27FC236}">
                      <a16:creationId xmlns:a16="http://schemas.microsoft.com/office/drawing/2014/main" id="{4118AF7F-C929-53EB-5AC7-3D170C9000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2" name="Freeform 13">
                  <a:extLst>
                    <a:ext uri="{FF2B5EF4-FFF2-40B4-BE49-F238E27FC236}">
                      <a16:creationId xmlns:a16="http://schemas.microsoft.com/office/drawing/2014/main" id="{A4C2842D-67AD-0804-F95A-F0BD01AF8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7" name="Text Box 20">
              <a:extLst>
                <a:ext uri="{FF2B5EF4-FFF2-40B4-BE49-F238E27FC236}">
                  <a16:creationId xmlns:a16="http://schemas.microsoft.com/office/drawing/2014/main" id="{2D2D5661-D71F-9D8F-825D-FBFE4D7BCD83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605465" y="4751931"/>
              <a:ext cx="10567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XX.XX.20XX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D3C623EC-F9B2-7785-FFC1-DC108D0CBC4B}"/>
                </a:ext>
              </a:extLst>
            </p:cNvPr>
            <p:cNvSpPr/>
            <p:nvPr/>
          </p:nvSpPr>
          <p:spPr>
            <a:xfrm>
              <a:off x="4705028" y="4751931"/>
              <a:ext cx="1507144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Report </a:t>
              </a:r>
              <a:r>
                <a:rPr lang="zh-CN" altLang="en-US" sz="1200" dirty="0">
                  <a:cs typeface="+mn-ea"/>
                  <a:sym typeface="+mn-lt"/>
                </a:rPr>
                <a:t>：</a:t>
              </a:r>
              <a:r>
                <a:rPr lang="en-US" altLang="zh-CN" sz="1200" dirty="0">
                  <a:cs typeface="+mn-ea"/>
                  <a:sym typeface="+mn-lt"/>
                </a:rPr>
                <a:t>jpppt.com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345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2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85"/>
          <p:cNvGrpSpPr/>
          <p:nvPr/>
        </p:nvGrpSpPr>
        <p:grpSpPr>
          <a:xfrm>
            <a:off x="2034357" y="3213295"/>
            <a:ext cx="5265026" cy="2511253"/>
            <a:chOff x="3463343" y="4277749"/>
            <a:chExt cx="5265315" cy="2511391"/>
          </a:xfrm>
          <a:solidFill>
            <a:srgbClr val="1793D2"/>
          </a:solidFill>
        </p:grpSpPr>
        <p:sp>
          <p:nvSpPr>
            <p:cNvPr id="87" name="Block Arc 4"/>
            <p:cNvSpPr/>
            <p:nvPr/>
          </p:nvSpPr>
          <p:spPr>
            <a:xfrm>
              <a:off x="6073134" y="4277749"/>
              <a:ext cx="2511390" cy="2511391"/>
            </a:xfrm>
            <a:prstGeom prst="blockArc">
              <a:avLst>
                <a:gd name="adj1" fmla="val 10800000"/>
                <a:gd name="adj2" fmla="val 0"/>
                <a:gd name="adj3" fmla="val 795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991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8" name="Block Arc 4"/>
            <p:cNvSpPr/>
            <p:nvPr/>
          </p:nvSpPr>
          <p:spPr>
            <a:xfrm>
              <a:off x="3626363" y="4277749"/>
              <a:ext cx="2511390" cy="2511391"/>
            </a:xfrm>
            <a:prstGeom prst="blockArc">
              <a:avLst>
                <a:gd name="adj1" fmla="val 10800000"/>
                <a:gd name="adj2" fmla="val 0"/>
                <a:gd name="adj3" fmla="val 795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991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9" name="椭圆 88"/>
            <p:cNvSpPr/>
            <p:nvPr/>
          </p:nvSpPr>
          <p:spPr>
            <a:xfrm>
              <a:off x="8247812" y="5407428"/>
              <a:ext cx="480846" cy="480846"/>
            </a:xfrm>
            <a:prstGeom prst="ellipse">
              <a:avLst/>
            </a:prstGeom>
            <a:solidFill>
              <a:schemeClr val="accent3"/>
            </a:solidFill>
            <a:ln w="38100">
              <a:solidFill>
                <a:srgbClr val="FFFFFF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996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0" name="椭圆 89"/>
            <p:cNvSpPr/>
            <p:nvPr/>
          </p:nvSpPr>
          <p:spPr>
            <a:xfrm>
              <a:off x="3463343" y="5407428"/>
              <a:ext cx="480846" cy="480846"/>
            </a:xfrm>
            <a:prstGeom prst="ellipse">
              <a:avLst/>
            </a:prstGeom>
            <a:solidFill>
              <a:schemeClr val="accent4"/>
            </a:solidFill>
            <a:ln w="38100">
              <a:solidFill>
                <a:srgbClr val="FFFFFF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996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1" name="文本框 90"/>
            <p:cNvSpPr txBox="1"/>
            <p:nvPr/>
          </p:nvSpPr>
          <p:spPr>
            <a:xfrm>
              <a:off x="4108772" y="4663117"/>
              <a:ext cx="1546572" cy="74902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altLang="zh-CN" sz="4267" b="1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38</a:t>
              </a:r>
              <a:r>
                <a:rPr lang="en-US" altLang="zh-CN" sz="996" b="1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%</a:t>
              </a:r>
              <a:endParaRPr lang="zh-CN" altLang="en-US" sz="42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2" name="文本框 91"/>
            <p:cNvSpPr txBox="1"/>
            <p:nvPr/>
          </p:nvSpPr>
          <p:spPr>
            <a:xfrm>
              <a:off x="6569191" y="4663117"/>
              <a:ext cx="1546572" cy="74902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altLang="zh-CN" sz="4267" b="1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40</a:t>
              </a:r>
              <a:r>
                <a:rPr lang="en-US" altLang="zh-CN" sz="996" b="1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%</a:t>
              </a:r>
              <a:endParaRPr lang="zh-CN" altLang="en-US" sz="42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93" name="自由: 形状 27"/>
          <p:cNvSpPr/>
          <p:nvPr/>
        </p:nvSpPr>
        <p:spPr>
          <a:xfrm>
            <a:off x="4338652" y="2654296"/>
            <a:ext cx="674650" cy="674651"/>
          </a:xfrm>
          <a:custGeom>
            <a:avLst/>
            <a:gdLst>
              <a:gd name="connsiteX0" fmla="*/ 927381 w 2236194"/>
              <a:gd name="connsiteY0" fmla="*/ 317578 h 2236194"/>
              <a:gd name="connsiteX1" fmla="*/ 927381 w 2236194"/>
              <a:gd name="connsiteY1" fmla="*/ 927381 h 2236194"/>
              <a:gd name="connsiteX2" fmla="*/ 317578 w 2236194"/>
              <a:gd name="connsiteY2" fmla="*/ 927381 h 2236194"/>
              <a:gd name="connsiteX3" fmla="*/ 317578 w 2236194"/>
              <a:gd name="connsiteY3" fmla="*/ 1308813 h 2236194"/>
              <a:gd name="connsiteX4" fmla="*/ 927381 w 2236194"/>
              <a:gd name="connsiteY4" fmla="*/ 1308813 h 2236194"/>
              <a:gd name="connsiteX5" fmla="*/ 927381 w 2236194"/>
              <a:gd name="connsiteY5" fmla="*/ 1918616 h 2236194"/>
              <a:gd name="connsiteX6" fmla="*/ 1308813 w 2236194"/>
              <a:gd name="connsiteY6" fmla="*/ 1918616 h 2236194"/>
              <a:gd name="connsiteX7" fmla="*/ 1308813 w 2236194"/>
              <a:gd name="connsiteY7" fmla="*/ 1308813 h 2236194"/>
              <a:gd name="connsiteX8" fmla="*/ 1918616 w 2236194"/>
              <a:gd name="connsiteY8" fmla="*/ 1308813 h 2236194"/>
              <a:gd name="connsiteX9" fmla="*/ 1918616 w 2236194"/>
              <a:gd name="connsiteY9" fmla="*/ 927381 h 2236194"/>
              <a:gd name="connsiteX10" fmla="*/ 1308813 w 2236194"/>
              <a:gd name="connsiteY10" fmla="*/ 927381 h 2236194"/>
              <a:gd name="connsiteX11" fmla="*/ 1308813 w 2236194"/>
              <a:gd name="connsiteY11" fmla="*/ 317578 h 2236194"/>
              <a:gd name="connsiteX12" fmla="*/ 1118097 w 2236194"/>
              <a:gd name="connsiteY12" fmla="*/ 0 h 2236194"/>
              <a:gd name="connsiteX13" fmla="*/ 2236194 w 2236194"/>
              <a:gd name="connsiteY13" fmla="*/ 1118097 h 2236194"/>
              <a:gd name="connsiteX14" fmla="*/ 1118097 w 2236194"/>
              <a:gd name="connsiteY14" fmla="*/ 2236194 h 2236194"/>
              <a:gd name="connsiteX15" fmla="*/ 0 w 2236194"/>
              <a:gd name="connsiteY15" fmla="*/ 1118097 h 2236194"/>
              <a:gd name="connsiteX16" fmla="*/ 1118097 w 2236194"/>
              <a:gd name="connsiteY16" fmla="*/ 0 h 223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36194" h="2236194">
                <a:moveTo>
                  <a:pt x="927381" y="317578"/>
                </a:moveTo>
                <a:lnTo>
                  <a:pt x="927381" y="927381"/>
                </a:lnTo>
                <a:lnTo>
                  <a:pt x="317578" y="927381"/>
                </a:lnTo>
                <a:lnTo>
                  <a:pt x="317578" y="1308813"/>
                </a:lnTo>
                <a:lnTo>
                  <a:pt x="927381" y="1308813"/>
                </a:lnTo>
                <a:lnTo>
                  <a:pt x="927381" y="1918616"/>
                </a:lnTo>
                <a:lnTo>
                  <a:pt x="1308813" y="1918616"/>
                </a:lnTo>
                <a:lnTo>
                  <a:pt x="1308813" y="1308813"/>
                </a:lnTo>
                <a:lnTo>
                  <a:pt x="1918616" y="1308813"/>
                </a:lnTo>
                <a:lnTo>
                  <a:pt x="1918616" y="927381"/>
                </a:lnTo>
                <a:lnTo>
                  <a:pt x="1308813" y="927381"/>
                </a:lnTo>
                <a:lnTo>
                  <a:pt x="1308813" y="317578"/>
                </a:lnTo>
                <a:close/>
                <a:moveTo>
                  <a:pt x="1118097" y="0"/>
                </a:moveTo>
                <a:cubicBezTo>
                  <a:pt x="1735605" y="0"/>
                  <a:pt x="2236194" y="500589"/>
                  <a:pt x="2236194" y="1118097"/>
                </a:cubicBezTo>
                <a:cubicBezTo>
                  <a:pt x="2236194" y="1735605"/>
                  <a:pt x="1735605" y="2236194"/>
                  <a:pt x="1118097" y="2236194"/>
                </a:cubicBezTo>
                <a:cubicBezTo>
                  <a:pt x="500589" y="2236194"/>
                  <a:pt x="0" y="1735605"/>
                  <a:pt x="0" y="1118097"/>
                </a:cubicBezTo>
                <a:cubicBezTo>
                  <a:pt x="0" y="500589"/>
                  <a:pt x="500589" y="0"/>
                  <a:pt x="1118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996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4" name="Block Arc 4"/>
          <p:cNvSpPr/>
          <p:nvPr/>
        </p:nvSpPr>
        <p:spPr>
          <a:xfrm flipV="1">
            <a:off x="4643435" y="339848"/>
            <a:ext cx="2511287" cy="2511287"/>
          </a:xfrm>
          <a:prstGeom prst="blockArc">
            <a:avLst>
              <a:gd name="adj1" fmla="val 10800000"/>
              <a:gd name="adj2" fmla="val 0"/>
              <a:gd name="adj3" fmla="val 795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2345">
              <a:solidFill>
                <a:srgbClr val="3D3F3F"/>
              </a:solidFill>
              <a:cs typeface="+mn-ea"/>
              <a:sym typeface="+mn-lt"/>
            </a:endParaRPr>
          </a:p>
        </p:txBody>
      </p:sp>
      <p:sp>
        <p:nvSpPr>
          <p:cNvPr id="95" name="Block Arc 4"/>
          <p:cNvSpPr/>
          <p:nvPr/>
        </p:nvSpPr>
        <p:spPr>
          <a:xfrm flipV="1">
            <a:off x="2197231" y="339848"/>
            <a:ext cx="2511287" cy="2511287"/>
          </a:xfrm>
          <a:prstGeom prst="blockArc">
            <a:avLst>
              <a:gd name="adj1" fmla="val 10800000"/>
              <a:gd name="adj2" fmla="val 0"/>
              <a:gd name="adj3" fmla="val 795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2345">
              <a:solidFill>
                <a:srgbClr val="3D3F3F"/>
              </a:solidFill>
              <a:cs typeface="+mn-ea"/>
              <a:sym typeface="+mn-lt"/>
            </a:endParaRPr>
          </a:p>
        </p:txBody>
      </p:sp>
      <p:sp>
        <p:nvSpPr>
          <p:cNvPr id="96" name="椭圆 95"/>
          <p:cNvSpPr/>
          <p:nvPr/>
        </p:nvSpPr>
        <p:spPr>
          <a:xfrm flipV="1">
            <a:off x="6818189" y="1239911"/>
            <a:ext cx="480986" cy="480986"/>
          </a:xfrm>
          <a:prstGeom prst="ellipse">
            <a:avLst/>
          </a:prstGeom>
          <a:solidFill>
            <a:schemeClr val="accent2"/>
          </a:solidFill>
          <a:ln w="38100">
            <a:solidFill>
              <a:srgbClr val="FFFFFF"/>
            </a:solidFill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996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7" name="椭圆 96"/>
          <p:cNvSpPr/>
          <p:nvPr/>
        </p:nvSpPr>
        <p:spPr>
          <a:xfrm flipV="1">
            <a:off x="2033727" y="1239911"/>
            <a:ext cx="480986" cy="480986"/>
          </a:xfrm>
          <a:prstGeom prst="ellipse">
            <a:avLst/>
          </a:prstGeom>
          <a:solidFill>
            <a:schemeClr val="accent1"/>
          </a:solidFill>
          <a:ln w="38100">
            <a:solidFill>
              <a:srgbClr val="FFFFFF"/>
            </a:solidFill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996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679805" y="1635177"/>
            <a:ext cx="1546140" cy="7489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zh-CN" sz="42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68</a:t>
            </a:r>
            <a:r>
              <a:rPr lang="en-US" altLang="zh-CN" sz="996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%</a:t>
            </a:r>
            <a:endParaRPr lang="zh-CN" altLang="en-US" sz="42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5140295" y="1635177"/>
            <a:ext cx="1546140" cy="7489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zh-CN" sz="42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93</a:t>
            </a:r>
            <a:r>
              <a:rPr lang="en-US" altLang="zh-CN" sz="996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%</a:t>
            </a:r>
            <a:endParaRPr lang="zh-CN" altLang="en-US" sz="42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0" name="矩形 1"/>
          <p:cNvSpPr>
            <a:spLocks noChangeArrowheads="1"/>
          </p:cNvSpPr>
          <p:nvPr/>
        </p:nvSpPr>
        <p:spPr bwMode="auto">
          <a:xfrm>
            <a:off x="577957" y="1805031"/>
            <a:ext cx="1674834" cy="582779"/>
          </a:xfrm>
          <a:prstGeom prst="rect">
            <a:avLst/>
          </a:prstGeom>
          <a:noFill/>
          <a:ln>
            <a:noFill/>
          </a:ln>
        </p:spPr>
        <p:txBody>
          <a:bodyPr wrap="square" lIns="121851" tIns="60924" rIns="121851" bIns="60924">
            <a:spAutoFit/>
          </a:bodyPr>
          <a:lstStyle/>
          <a:p>
            <a:pPr algn="r">
              <a:defRPr/>
            </a:pPr>
            <a:r>
              <a:rPr lang="en-US" altLang="zh-CN" sz="996" kern="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96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1" name="矩形 1"/>
          <p:cNvSpPr>
            <a:spLocks noChangeArrowheads="1"/>
          </p:cNvSpPr>
          <p:nvPr/>
        </p:nvSpPr>
        <p:spPr bwMode="auto">
          <a:xfrm>
            <a:off x="606530" y="3570234"/>
            <a:ext cx="1674834" cy="582779"/>
          </a:xfrm>
          <a:prstGeom prst="rect">
            <a:avLst/>
          </a:prstGeom>
          <a:noFill/>
          <a:ln>
            <a:noFill/>
          </a:ln>
        </p:spPr>
        <p:txBody>
          <a:bodyPr wrap="square" lIns="121851" tIns="60924" rIns="121851" bIns="60924">
            <a:spAutoFit/>
          </a:bodyPr>
          <a:lstStyle/>
          <a:p>
            <a:pPr algn="r">
              <a:defRPr/>
            </a:pPr>
            <a:r>
              <a:rPr lang="en-US" altLang="zh-CN" sz="996" kern="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96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2" name="矩形 1"/>
          <p:cNvSpPr>
            <a:spLocks noChangeArrowheads="1"/>
          </p:cNvSpPr>
          <p:nvPr/>
        </p:nvSpPr>
        <p:spPr bwMode="auto">
          <a:xfrm>
            <a:off x="7024554" y="1744709"/>
            <a:ext cx="1661395" cy="582779"/>
          </a:xfrm>
          <a:prstGeom prst="rect">
            <a:avLst/>
          </a:prstGeom>
          <a:noFill/>
          <a:ln>
            <a:noFill/>
          </a:ln>
        </p:spPr>
        <p:txBody>
          <a:bodyPr wrap="square" lIns="121851" tIns="60924" rIns="121851" bIns="60924">
            <a:spAutoFit/>
          </a:bodyPr>
          <a:lstStyle/>
          <a:p>
            <a:pPr>
              <a:defRPr/>
            </a:pPr>
            <a:r>
              <a:rPr lang="en-US" altLang="zh-CN" sz="996" kern="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96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3" name="矩形 1"/>
          <p:cNvSpPr>
            <a:spLocks noChangeArrowheads="1"/>
          </p:cNvSpPr>
          <p:nvPr/>
        </p:nvSpPr>
        <p:spPr bwMode="auto">
          <a:xfrm>
            <a:off x="7059478" y="3641667"/>
            <a:ext cx="1660183" cy="582779"/>
          </a:xfrm>
          <a:prstGeom prst="rect">
            <a:avLst/>
          </a:prstGeom>
          <a:noFill/>
          <a:ln>
            <a:noFill/>
          </a:ln>
        </p:spPr>
        <p:txBody>
          <a:bodyPr wrap="square" lIns="121851" tIns="60924" rIns="121851" bIns="60924">
            <a:spAutoFit/>
          </a:bodyPr>
          <a:lstStyle/>
          <a:p>
            <a:pPr>
              <a:defRPr/>
            </a:pPr>
            <a:r>
              <a:rPr lang="en-US" altLang="zh-CN" sz="996" kern="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96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1539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97" grpId="0" animBg="1"/>
      <p:bldP spid="98" grpId="0"/>
      <p:bldP spid="99" grpId="0"/>
      <p:bldP spid="100" grpId="0"/>
      <p:bldP spid="101" grpId="0"/>
      <p:bldP spid="102" grpId="0"/>
      <p:bldP spid="10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>
          <a:xfrm>
            <a:off x="1057378" y="4107921"/>
            <a:ext cx="7074523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037794" y="4253215"/>
            <a:ext cx="7074523" cy="424412"/>
          </a:xfrm>
          <a:prstGeom prst="rect">
            <a:avLst/>
          </a:prstGeom>
        </p:spPr>
        <p:txBody>
          <a:bodyPr vert="horz" wrap="square" lIns="0" tIns="0" rIns="0" bIns="0" anchor="ctr" anchorCtr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r>
              <a:rPr lang="en-US" altLang="zh-CN" sz="1200" dirty="0" err="1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ext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, click add relevant headline, modify the text content, also </a:t>
            </a:r>
            <a:endParaRPr lang="en-GB" altLang="zh-CN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" name="Group 5"/>
          <p:cNvGrpSpPr/>
          <p:nvPr/>
        </p:nvGrpSpPr>
        <p:grpSpPr>
          <a:xfrm>
            <a:off x="1211884" y="1625547"/>
            <a:ext cx="1660673" cy="570585"/>
            <a:chOff x="-455140" y="1776155"/>
            <a:chExt cx="4192747" cy="853600"/>
          </a:xfrm>
        </p:grpSpPr>
        <p:sp>
          <p:nvSpPr>
            <p:cNvPr id="7" name="TextBox 6"/>
            <p:cNvSpPr txBox="1"/>
            <p:nvPr/>
          </p:nvSpPr>
          <p:spPr>
            <a:xfrm>
              <a:off x="1580480" y="1776155"/>
              <a:ext cx="2157127" cy="251802"/>
            </a:xfrm>
            <a:prstGeom prst="rect">
              <a:avLst/>
            </a:prstGeom>
            <a:noFill/>
          </p:spPr>
          <p:txBody>
            <a:bodyPr vert="horz" wrap="none" lIns="0" tIns="0" rIns="0" bIns="0" rtlCol="0" anchor="ctr" anchorCtr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996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GB" sz="996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-455140" y="2100636"/>
              <a:ext cx="4124312" cy="529119"/>
            </a:xfrm>
            <a:prstGeom prst="rect">
              <a:avLst/>
            </a:prstGeom>
          </p:spPr>
          <p:txBody>
            <a:bodyPr vert="horz" wrap="square" lIns="0" tIns="0" rIns="0" bIns="0" anchor="ctr" anchorCtr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GB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" name="Group 8"/>
          <p:cNvGrpSpPr/>
          <p:nvPr/>
        </p:nvGrpSpPr>
        <p:grpSpPr>
          <a:xfrm>
            <a:off x="1211884" y="2576591"/>
            <a:ext cx="1642338" cy="545362"/>
            <a:chOff x="-448332" y="1681828"/>
            <a:chExt cx="4146460" cy="815867"/>
          </a:xfrm>
        </p:grpSpPr>
        <p:sp>
          <p:nvSpPr>
            <p:cNvPr id="10" name="TextBox 9"/>
            <p:cNvSpPr txBox="1"/>
            <p:nvPr/>
          </p:nvSpPr>
          <p:spPr>
            <a:xfrm>
              <a:off x="1540999" y="1681828"/>
              <a:ext cx="2157129" cy="251802"/>
            </a:xfrm>
            <a:prstGeom prst="rect">
              <a:avLst/>
            </a:prstGeom>
            <a:noFill/>
          </p:spPr>
          <p:txBody>
            <a:bodyPr vert="horz" wrap="none" lIns="0" tIns="0" rIns="0" bIns="0" rtlCol="0" anchor="ctr" anchorCtr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996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GB" sz="996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-448332" y="1968576"/>
              <a:ext cx="4146460" cy="529119"/>
            </a:xfrm>
            <a:prstGeom prst="rect">
              <a:avLst/>
            </a:prstGeom>
          </p:spPr>
          <p:txBody>
            <a:bodyPr vert="horz" wrap="square" lIns="0" tIns="0" rIns="0" bIns="0" anchor="ctr" anchorCtr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GB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Group 25"/>
          <p:cNvGrpSpPr/>
          <p:nvPr/>
        </p:nvGrpSpPr>
        <p:grpSpPr>
          <a:xfrm>
            <a:off x="6817383" y="2088069"/>
            <a:ext cx="1643049" cy="589515"/>
            <a:chOff x="189551" y="1666054"/>
            <a:chExt cx="3226518" cy="881916"/>
          </a:xfrm>
        </p:grpSpPr>
        <p:sp>
          <p:nvSpPr>
            <p:cNvPr id="27" name="TextBox 26"/>
            <p:cNvSpPr txBox="1"/>
            <p:nvPr/>
          </p:nvSpPr>
          <p:spPr>
            <a:xfrm>
              <a:off x="189551" y="1666054"/>
              <a:ext cx="1677820" cy="251801"/>
            </a:xfrm>
            <a:prstGeom prst="rect">
              <a:avLst/>
            </a:prstGeom>
            <a:noFill/>
          </p:spPr>
          <p:txBody>
            <a:bodyPr vert="horz" wrap="none" lIns="0" tIns="0" rIns="0" bIns="0" rtlCol="0" anchor="ctr" anchorCtr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996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GB" sz="996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314706" y="2018853"/>
              <a:ext cx="3101363" cy="529117"/>
            </a:xfrm>
            <a:prstGeom prst="rect">
              <a:avLst/>
            </a:prstGeom>
          </p:spPr>
          <p:txBody>
            <a:bodyPr vert="horz" wrap="square" lIns="0" tIns="0" rIns="0" bIns="0" anchor="ctr" anchorCtr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en-US" altLang="zh-CN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GB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" name="Group 28"/>
          <p:cNvGrpSpPr/>
          <p:nvPr/>
        </p:nvGrpSpPr>
        <p:grpSpPr>
          <a:xfrm>
            <a:off x="6865528" y="3101427"/>
            <a:ext cx="1594904" cy="576066"/>
            <a:chOff x="256449" y="1666055"/>
            <a:chExt cx="3131977" cy="861797"/>
          </a:xfrm>
        </p:grpSpPr>
        <p:sp>
          <p:nvSpPr>
            <p:cNvPr id="30" name="TextBox 29"/>
            <p:cNvSpPr txBox="1"/>
            <p:nvPr/>
          </p:nvSpPr>
          <p:spPr>
            <a:xfrm>
              <a:off x="256449" y="1666055"/>
              <a:ext cx="1677822" cy="251801"/>
            </a:xfrm>
            <a:prstGeom prst="rect">
              <a:avLst/>
            </a:prstGeom>
            <a:noFill/>
          </p:spPr>
          <p:txBody>
            <a:bodyPr vert="horz" wrap="none" lIns="0" tIns="0" rIns="0" bIns="0" rtlCol="0" anchor="ctr" anchorCtr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996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GB" sz="996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14707" y="1998735"/>
              <a:ext cx="3073719" cy="529117"/>
            </a:xfrm>
            <a:prstGeom prst="rect">
              <a:avLst/>
            </a:prstGeom>
          </p:spPr>
          <p:txBody>
            <a:bodyPr vert="horz" wrap="square" lIns="0" tIns="0" rIns="0" bIns="0" anchor="ctr" anchorCtr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en-US" altLang="zh-CN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GB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64" name="Freeform 63"/>
          <p:cNvSpPr>
            <a:spLocks noEditPoints="1"/>
          </p:cNvSpPr>
          <p:nvPr/>
        </p:nvSpPr>
        <p:spPr bwMode="auto">
          <a:xfrm>
            <a:off x="7714003" y="1531638"/>
            <a:ext cx="357995" cy="365996"/>
          </a:xfrm>
          <a:custGeom>
            <a:avLst/>
            <a:gdLst>
              <a:gd name="T0" fmla="*/ 203 w 360"/>
              <a:gd name="T1" fmla="*/ 271 h 368"/>
              <a:gd name="T2" fmla="*/ 261 w 360"/>
              <a:gd name="T3" fmla="*/ 202 h 368"/>
              <a:gd name="T4" fmla="*/ 360 w 360"/>
              <a:gd name="T5" fmla="*/ 51 h 368"/>
              <a:gd name="T6" fmla="*/ 346 w 360"/>
              <a:gd name="T7" fmla="*/ 37 h 368"/>
              <a:gd name="T8" fmla="*/ 277 w 360"/>
              <a:gd name="T9" fmla="*/ 37 h 368"/>
              <a:gd name="T10" fmla="*/ 180 w 360"/>
              <a:gd name="T11" fmla="*/ 0 h 368"/>
              <a:gd name="T12" fmla="*/ 83 w 360"/>
              <a:gd name="T13" fmla="*/ 37 h 368"/>
              <a:gd name="T14" fmla="*/ 14 w 360"/>
              <a:gd name="T15" fmla="*/ 37 h 368"/>
              <a:gd name="T16" fmla="*/ 0 w 360"/>
              <a:gd name="T17" fmla="*/ 51 h 368"/>
              <a:gd name="T18" fmla="*/ 98 w 360"/>
              <a:gd name="T19" fmla="*/ 202 h 368"/>
              <a:gd name="T20" fmla="*/ 156 w 360"/>
              <a:gd name="T21" fmla="*/ 271 h 368"/>
              <a:gd name="T22" fmla="*/ 156 w 360"/>
              <a:gd name="T23" fmla="*/ 297 h 368"/>
              <a:gd name="T24" fmla="*/ 91 w 360"/>
              <a:gd name="T25" fmla="*/ 332 h 368"/>
              <a:gd name="T26" fmla="*/ 180 w 360"/>
              <a:gd name="T27" fmla="*/ 368 h 368"/>
              <a:gd name="T28" fmla="*/ 269 w 360"/>
              <a:gd name="T29" fmla="*/ 332 h 368"/>
              <a:gd name="T30" fmla="*/ 203 w 360"/>
              <a:gd name="T31" fmla="*/ 297 h 368"/>
              <a:gd name="T32" fmla="*/ 203 w 360"/>
              <a:gd name="T33" fmla="*/ 271 h 368"/>
              <a:gd name="T34" fmla="*/ 259 w 360"/>
              <a:gd name="T35" fmla="*/ 170 h 368"/>
              <a:gd name="T36" fmla="*/ 281 w 360"/>
              <a:gd name="T37" fmla="*/ 65 h 368"/>
              <a:gd name="T38" fmla="*/ 331 w 360"/>
              <a:gd name="T39" fmla="*/ 65 h 368"/>
              <a:gd name="T40" fmla="*/ 259 w 360"/>
              <a:gd name="T41" fmla="*/ 170 h 368"/>
              <a:gd name="T42" fmla="*/ 180 w 360"/>
              <a:gd name="T43" fmla="*/ 24 h 368"/>
              <a:gd name="T44" fmla="*/ 256 w 360"/>
              <a:gd name="T45" fmla="*/ 55 h 368"/>
              <a:gd name="T46" fmla="*/ 180 w 360"/>
              <a:gd name="T47" fmla="*/ 86 h 368"/>
              <a:gd name="T48" fmla="*/ 104 w 360"/>
              <a:gd name="T49" fmla="*/ 55 h 368"/>
              <a:gd name="T50" fmla="*/ 180 w 360"/>
              <a:gd name="T51" fmla="*/ 24 h 368"/>
              <a:gd name="T52" fmla="*/ 29 w 360"/>
              <a:gd name="T53" fmla="*/ 65 h 368"/>
              <a:gd name="T54" fmla="*/ 79 w 360"/>
              <a:gd name="T55" fmla="*/ 65 h 368"/>
              <a:gd name="T56" fmla="*/ 101 w 360"/>
              <a:gd name="T57" fmla="*/ 170 h 368"/>
              <a:gd name="T58" fmla="*/ 29 w 360"/>
              <a:gd name="T59" fmla="*/ 6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0" h="368">
                <a:moveTo>
                  <a:pt x="203" y="271"/>
                </a:moveTo>
                <a:cubicBezTo>
                  <a:pt x="203" y="242"/>
                  <a:pt x="225" y="226"/>
                  <a:pt x="261" y="202"/>
                </a:cubicBezTo>
                <a:cubicBezTo>
                  <a:pt x="305" y="173"/>
                  <a:pt x="360" y="137"/>
                  <a:pt x="360" y="51"/>
                </a:cubicBezTo>
                <a:cubicBezTo>
                  <a:pt x="360" y="43"/>
                  <a:pt x="353" y="37"/>
                  <a:pt x="346" y="37"/>
                </a:cubicBezTo>
                <a:cubicBezTo>
                  <a:pt x="277" y="37"/>
                  <a:pt x="277" y="37"/>
                  <a:pt x="277" y="37"/>
                </a:cubicBezTo>
                <a:cubicBezTo>
                  <a:pt x="267" y="19"/>
                  <a:pt x="238" y="0"/>
                  <a:pt x="180" y="0"/>
                </a:cubicBezTo>
                <a:cubicBezTo>
                  <a:pt x="121" y="0"/>
                  <a:pt x="92" y="19"/>
                  <a:pt x="83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6" y="37"/>
                  <a:pt x="0" y="43"/>
                  <a:pt x="0" y="51"/>
                </a:cubicBezTo>
                <a:cubicBezTo>
                  <a:pt x="0" y="137"/>
                  <a:pt x="54" y="173"/>
                  <a:pt x="98" y="202"/>
                </a:cubicBezTo>
                <a:cubicBezTo>
                  <a:pt x="134" y="226"/>
                  <a:pt x="156" y="242"/>
                  <a:pt x="156" y="271"/>
                </a:cubicBezTo>
                <a:cubicBezTo>
                  <a:pt x="156" y="297"/>
                  <a:pt x="156" y="297"/>
                  <a:pt x="156" y="297"/>
                </a:cubicBezTo>
                <a:cubicBezTo>
                  <a:pt x="118" y="301"/>
                  <a:pt x="91" y="315"/>
                  <a:pt x="91" y="332"/>
                </a:cubicBezTo>
                <a:cubicBezTo>
                  <a:pt x="91" y="352"/>
                  <a:pt x="131" y="368"/>
                  <a:pt x="180" y="368"/>
                </a:cubicBezTo>
                <a:cubicBezTo>
                  <a:pt x="229" y="368"/>
                  <a:pt x="269" y="352"/>
                  <a:pt x="269" y="332"/>
                </a:cubicBezTo>
                <a:cubicBezTo>
                  <a:pt x="269" y="315"/>
                  <a:pt x="241" y="301"/>
                  <a:pt x="203" y="297"/>
                </a:cubicBezTo>
                <a:lnTo>
                  <a:pt x="203" y="271"/>
                </a:lnTo>
                <a:close/>
                <a:moveTo>
                  <a:pt x="259" y="170"/>
                </a:moveTo>
                <a:cubicBezTo>
                  <a:pt x="270" y="146"/>
                  <a:pt x="279" y="113"/>
                  <a:pt x="281" y="65"/>
                </a:cubicBezTo>
                <a:cubicBezTo>
                  <a:pt x="331" y="65"/>
                  <a:pt x="331" y="65"/>
                  <a:pt x="331" y="65"/>
                </a:cubicBezTo>
                <a:cubicBezTo>
                  <a:pt x="326" y="119"/>
                  <a:pt x="294" y="146"/>
                  <a:pt x="259" y="170"/>
                </a:cubicBezTo>
                <a:close/>
                <a:moveTo>
                  <a:pt x="180" y="24"/>
                </a:moveTo>
                <a:cubicBezTo>
                  <a:pt x="234" y="24"/>
                  <a:pt x="256" y="47"/>
                  <a:pt x="256" y="55"/>
                </a:cubicBezTo>
                <a:cubicBezTo>
                  <a:pt x="256" y="63"/>
                  <a:pt x="234" y="86"/>
                  <a:pt x="180" y="86"/>
                </a:cubicBezTo>
                <a:cubicBezTo>
                  <a:pt x="125" y="86"/>
                  <a:pt x="104" y="63"/>
                  <a:pt x="104" y="55"/>
                </a:cubicBezTo>
                <a:cubicBezTo>
                  <a:pt x="104" y="47"/>
                  <a:pt x="125" y="24"/>
                  <a:pt x="180" y="24"/>
                </a:cubicBezTo>
                <a:close/>
                <a:moveTo>
                  <a:pt x="29" y="65"/>
                </a:moveTo>
                <a:cubicBezTo>
                  <a:pt x="79" y="65"/>
                  <a:pt x="79" y="65"/>
                  <a:pt x="79" y="65"/>
                </a:cubicBezTo>
                <a:cubicBezTo>
                  <a:pt x="80" y="113"/>
                  <a:pt x="89" y="146"/>
                  <a:pt x="101" y="170"/>
                </a:cubicBezTo>
                <a:cubicBezTo>
                  <a:pt x="66" y="146"/>
                  <a:pt x="33" y="119"/>
                  <a:pt x="29" y="6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en-US" sz="569" dirty="0">
              <a:cs typeface="+mn-ea"/>
              <a:sym typeface="+mn-lt"/>
            </a:endParaRPr>
          </a:p>
        </p:txBody>
      </p:sp>
      <p:grpSp>
        <p:nvGrpSpPr>
          <p:cNvPr id="12" name="Group 17"/>
          <p:cNvGrpSpPr/>
          <p:nvPr/>
        </p:nvGrpSpPr>
        <p:grpSpPr>
          <a:xfrm>
            <a:off x="0" y="1442183"/>
            <a:ext cx="7667966" cy="2516358"/>
            <a:chOff x="-743744" y="1412054"/>
            <a:chExt cx="11471330" cy="3764489"/>
          </a:xfrm>
        </p:grpSpPr>
        <p:sp>
          <p:nvSpPr>
            <p:cNvPr id="65" name="Right Triangle 64"/>
            <p:cNvSpPr/>
            <p:nvPr/>
          </p:nvSpPr>
          <p:spPr>
            <a:xfrm rot="8100000" flipH="1">
              <a:off x="3695072" y="2009242"/>
              <a:ext cx="320492" cy="320492"/>
            </a:xfrm>
            <a:prstGeom prst="rt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lIns="0" tIns="0" rIns="0" bIns="0" rtlCol="0" anchor="ctr" anchorCtr="0"/>
            <a:lstStyle/>
            <a:p>
              <a:pPr algn="ctr">
                <a:lnSpc>
                  <a:spcPct val="120000"/>
                </a:lnSpc>
              </a:pPr>
              <a:endParaRPr lang="en-GB" sz="996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Right Triangle 65"/>
            <p:cNvSpPr/>
            <p:nvPr/>
          </p:nvSpPr>
          <p:spPr>
            <a:xfrm rot="8100000" flipH="1">
              <a:off x="3695072" y="3501213"/>
              <a:ext cx="320492" cy="320492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lIns="0" tIns="0" rIns="0" bIns="0" rtlCol="0" anchor="ctr" anchorCtr="0"/>
            <a:lstStyle/>
            <a:p>
              <a:pPr algn="ctr">
                <a:lnSpc>
                  <a:spcPct val="120000"/>
                </a:lnSpc>
              </a:pPr>
              <a:endParaRPr lang="en-GB" sz="996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Right Triangle 66"/>
            <p:cNvSpPr/>
            <p:nvPr/>
          </p:nvSpPr>
          <p:spPr>
            <a:xfrm rot="13500000">
              <a:off x="9140265" y="2768401"/>
              <a:ext cx="320492" cy="320492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lIns="0" tIns="0" rIns="0" bIns="0" rtlCol="0" anchor="ctr" anchorCtr="0"/>
            <a:lstStyle/>
            <a:p>
              <a:pPr algn="ctr">
                <a:lnSpc>
                  <a:spcPct val="120000"/>
                </a:lnSpc>
              </a:pPr>
              <a:endParaRPr lang="en-GB" sz="996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Right Triangle 67"/>
            <p:cNvSpPr/>
            <p:nvPr/>
          </p:nvSpPr>
          <p:spPr>
            <a:xfrm rot="13500000">
              <a:off x="9146988" y="4287453"/>
              <a:ext cx="320492" cy="320492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lIns="0" tIns="0" rIns="0" bIns="0" rtlCol="0" anchor="ctr" anchorCtr="0"/>
            <a:lstStyle/>
            <a:p>
              <a:pPr algn="ctr">
                <a:lnSpc>
                  <a:spcPct val="120000"/>
                </a:lnSpc>
              </a:pPr>
              <a:endParaRPr lang="en-GB" sz="996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3" name="Group 16"/>
            <p:cNvGrpSpPr/>
            <p:nvPr/>
          </p:nvGrpSpPr>
          <p:grpSpPr>
            <a:xfrm>
              <a:off x="-743744" y="1412054"/>
              <a:ext cx="11471330" cy="3764489"/>
              <a:chOff x="-743744" y="1412054"/>
              <a:chExt cx="11471330" cy="3764489"/>
            </a:xfrm>
          </p:grpSpPr>
          <p:grpSp>
            <p:nvGrpSpPr>
              <p:cNvPr id="14" name="Group 11"/>
              <p:cNvGrpSpPr/>
              <p:nvPr/>
            </p:nvGrpSpPr>
            <p:grpSpPr>
              <a:xfrm>
                <a:off x="3996395" y="1453806"/>
                <a:ext cx="6731191" cy="1290795"/>
                <a:chOff x="3996395" y="1453806"/>
                <a:chExt cx="6731191" cy="1290795"/>
              </a:xfrm>
            </p:grpSpPr>
            <p:grpSp>
              <p:nvGrpSpPr>
                <p:cNvPr id="17" name="Group 12"/>
                <p:cNvGrpSpPr/>
                <p:nvPr/>
              </p:nvGrpSpPr>
              <p:grpSpPr>
                <a:xfrm flipH="1">
                  <a:off x="3996395" y="1453806"/>
                  <a:ext cx="6731191" cy="1290795"/>
                  <a:chOff x="2251867" y="3768352"/>
                  <a:chExt cx="8959212" cy="1718048"/>
                </a:xfrm>
                <a:solidFill>
                  <a:schemeClr val="accent5"/>
                </a:solidFill>
              </p:grpSpPr>
              <p:sp>
                <p:nvSpPr>
                  <p:cNvPr id="22" name="Rectangle 21"/>
                  <p:cNvSpPr/>
                  <p:nvPr/>
                </p:nvSpPr>
                <p:spPr>
                  <a:xfrm>
                    <a:off x="6850964" y="4965895"/>
                    <a:ext cx="3758423" cy="520504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vert="horz" lIns="0" tIns="0" rIns="0" bIns="0" rtlCol="0" anchor="ctr" anchorCtr="0"/>
                  <a:lstStyle/>
                  <a:p>
                    <a:pPr algn="ctr">
                      <a:lnSpc>
                        <a:spcPct val="120000"/>
                      </a:lnSpc>
                    </a:pPr>
                    <a:endParaRPr lang="en-GB" sz="996"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3" name="Block Arc 22"/>
                  <p:cNvSpPr/>
                  <p:nvPr/>
                </p:nvSpPr>
                <p:spPr>
                  <a:xfrm rot="5400000">
                    <a:off x="9824283" y="4099604"/>
                    <a:ext cx="1530948" cy="1242644"/>
                  </a:xfrm>
                  <a:prstGeom prst="blockArc">
                    <a:avLst>
                      <a:gd name="adj1" fmla="val 10800000"/>
                      <a:gd name="adj2" fmla="val 56368"/>
                      <a:gd name="adj3" fmla="val 41880"/>
                    </a:avLst>
                  </a:prstGeom>
                  <a:solidFill>
                    <a:schemeClr val="accent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vert="horz" lIns="0" tIns="0" rIns="0" bIns="0" rtlCol="0" anchor="ctr" anchorCtr="0"/>
                  <a:lstStyle/>
                  <a:p>
                    <a:pPr algn="ctr">
                      <a:lnSpc>
                        <a:spcPct val="120000"/>
                      </a:lnSpc>
                    </a:pPr>
                    <a:endParaRPr lang="en-GB" sz="996"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4" name="Rectangle 23"/>
                  <p:cNvSpPr/>
                  <p:nvPr/>
                </p:nvSpPr>
                <p:spPr>
                  <a:xfrm>
                    <a:off x="2898984" y="3955451"/>
                    <a:ext cx="7710406" cy="520504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vert="horz" lIns="0" tIns="0" rIns="0" bIns="0" rtlCol="0" anchor="ctr" anchorCtr="0"/>
                  <a:lstStyle/>
                  <a:p>
                    <a:pPr algn="ctr">
                      <a:lnSpc>
                        <a:spcPct val="120000"/>
                      </a:lnSpc>
                    </a:pPr>
                    <a:endParaRPr lang="en-GB" sz="996"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5" name="Isosceles Triangle 24"/>
                  <p:cNvSpPr/>
                  <p:nvPr/>
                </p:nvSpPr>
                <p:spPr>
                  <a:xfrm rot="16200000" flipH="1">
                    <a:off x="2128073" y="3892146"/>
                    <a:ext cx="894704" cy="64711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vert="horz" lIns="0" tIns="0" rIns="0" bIns="0" rtlCol="0" anchor="ctr" anchorCtr="0"/>
                  <a:lstStyle/>
                  <a:p>
                    <a:pPr algn="ctr">
                      <a:lnSpc>
                        <a:spcPct val="120000"/>
                      </a:lnSpc>
                    </a:pPr>
                    <a:endParaRPr lang="en-GB" sz="996"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6" name="TextBox 15"/>
                <p:cNvSpPr txBox="1"/>
                <p:nvPr/>
              </p:nvSpPr>
              <p:spPr>
                <a:xfrm>
                  <a:off x="8955690" y="1667594"/>
                  <a:ext cx="1278188" cy="251802"/>
                </a:xfrm>
                <a:prstGeom prst="rect">
                  <a:avLst/>
                </a:prstGeom>
                <a:noFill/>
              </p:spPr>
              <p:txBody>
                <a:bodyPr vert="horz" wrap="none" lIns="0" tIns="0" rIns="0" bIns="0" rtlCol="0" anchor="ctr" anchorCtr="0">
                  <a:spAutoFit/>
                </a:bodyPr>
                <a:lstStyle/>
                <a:p>
                  <a:pPr algn="ctr">
                    <a:lnSpc>
                      <a:spcPct val="120000"/>
                    </a:lnSpc>
                  </a:pPr>
                  <a:r>
                    <a:rPr lang="en-US" altLang="zh-CN" sz="996" b="1" dirty="0">
                      <a:solidFill>
                        <a:schemeClr val="bg1"/>
                      </a:solidFill>
                      <a:cs typeface="+mn-ea"/>
                      <a:sym typeface="+mn-lt"/>
                    </a:rPr>
                    <a:t>Add title text</a:t>
                  </a:r>
                  <a:endParaRPr lang="en-GB" sz="996" b="1" dirty="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8" name="Group 34"/>
              <p:cNvGrpSpPr/>
              <p:nvPr/>
            </p:nvGrpSpPr>
            <p:grpSpPr>
              <a:xfrm>
                <a:off x="5900354" y="2212965"/>
                <a:ext cx="3277689" cy="1290795"/>
                <a:chOff x="6868106" y="3768351"/>
                <a:chExt cx="4362603" cy="1718048"/>
              </a:xfrm>
              <a:solidFill>
                <a:schemeClr val="accent4"/>
              </a:solidFill>
            </p:grpSpPr>
            <p:sp>
              <p:nvSpPr>
                <p:cNvPr id="37" name="Rectangle 36"/>
                <p:cNvSpPr/>
                <p:nvPr/>
              </p:nvSpPr>
              <p:spPr>
                <a:xfrm>
                  <a:off x="6868106" y="4965896"/>
                  <a:ext cx="3758422" cy="520503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8" name="Block Arc 37"/>
                <p:cNvSpPr/>
                <p:nvPr/>
              </p:nvSpPr>
              <p:spPr>
                <a:xfrm rot="5400000">
                  <a:off x="9843913" y="4099603"/>
                  <a:ext cx="1530948" cy="1242644"/>
                </a:xfrm>
                <a:prstGeom prst="blockArc">
                  <a:avLst>
                    <a:gd name="adj1" fmla="val 10800000"/>
                    <a:gd name="adj2" fmla="val 56368"/>
                    <a:gd name="adj3" fmla="val 4188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9" name="Rectangle 38"/>
                <p:cNvSpPr/>
                <p:nvPr/>
              </p:nvSpPr>
              <p:spPr>
                <a:xfrm>
                  <a:off x="8711198" y="3955451"/>
                  <a:ext cx="1915330" cy="520503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0" name="Isosceles Triangle 39"/>
                <p:cNvSpPr/>
                <p:nvPr/>
              </p:nvSpPr>
              <p:spPr>
                <a:xfrm rot="16200000" flipH="1">
                  <a:off x="7940290" y="3892145"/>
                  <a:ext cx="894703" cy="647115"/>
                </a:xfrm>
                <a:prstGeom prst="triangle">
                  <a:avLst/>
                </a:prstGeom>
                <a:grpFill/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9" name="Group 43"/>
              <p:cNvGrpSpPr/>
              <p:nvPr/>
            </p:nvGrpSpPr>
            <p:grpSpPr>
              <a:xfrm flipH="1">
                <a:off x="3996165" y="2972127"/>
                <a:ext cx="3276053" cy="1290795"/>
                <a:chOff x="6850964" y="3768351"/>
                <a:chExt cx="4360426" cy="1718048"/>
              </a:xfrm>
              <a:solidFill>
                <a:schemeClr val="accent3"/>
              </a:solidFill>
            </p:grpSpPr>
            <p:sp>
              <p:nvSpPr>
                <p:cNvPr id="46" name="Rectangle 45"/>
                <p:cNvSpPr/>
                <p:nvPr/>
              </p:nvSpPr>
              <p:spPr>
                <a:xfrm>
                  <a:off x="6850964" y="4965895"/>
                  <a:ext cx="3758423" cy="520504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7" name="Block Arc 46"/>
                <p:cNvSpPr/>
                <p:nvPr/>
              </p:nvSpPr>
              <p:spPr>
                <a:xfrm rot="5400000">
                  <a:off x="9824594" y="4099602"/>
                  <a:ext cx="1530948" cy="1242644"/>
                </a:xfrm>
                <a:prstGeom prst="blockArc">
                  <a:avLst>
                    <a:gd name="adj1" fmla="val 10800000"/>
                    <a:gd name="adj2" fmla="val 56368"/>
                    <a:gd name="adj3" fmla="val 4188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Rectangle 47"/>
                <p:cNvSpPr/>
                <p:nvPr/>
              </p:nvSpPr>
              <p:spPr>
                <a:xfrm>
                  <a:off x="8694057" y="3955451"/>
                  <a:ext cx="1915330" cy="520504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9" name="Isosceles Triangle 48"/>
                <p:cNvSpPr/>
                <p:nvPr/>
              </p:nvSpPr>
              <p:spPr>
                <a:xfrm rot="16200000" flipH="1">
                  <a:off x="7923148" y="3892145"/>
                  <a:ext cx="894704" cy="647115"/>
                </a:xfrm>
                <a:prstGeom prst="triangle">
                  <a:avLst/>
                </a:prstGeom>
                <a:grpFill/>
                <a:ln>
                  <a:noFill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0" name="Group 52"/>
              <p:cNvGrpSpPr/>
              <p:nvPr/>
            </p:nvGrpSpPr>
            <p:grpSpPr>
              <a:xfrm>
                <a:off x="5900354" y="3731289"/>
                <a:ext cx="3277689" cy="1290796"/>
                <a:chOff x="6868106" y="3768350"/>
                <a:chExt cx="4362601" cy="1718050"/>
              </a:xfrm>
            </p:grpSpPr>
            <p:sp>
              <p:nvSpPr>
                <p:cNvPr id="55" name="Rectangle 54"/>
                <p:cNvSpPr/>
                <p:nvPr/>
              </p:nvSpPr>
              <p:spPr>
                <a:xfrm>
                  <a:off x="6868106" y="4965895"/>
                  <a:ext cx="3758423" cy="520504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6" name="Block Arc 55"/>
                <p:cNvSpPr/>
                <p:nvPr/>
              </p:nvSpPr>
              <p:spPr>
                <a:xfrm rot="5400000">
                  <a:off x="9843911" y="4099604"/>
                  <a:ext cx="1530948" cy="1242644"/>
                </a:xfrm>
                <a:prstGeom prst="blockArc">
                  <a:avLst>
                    <a:gd name="adj1" fmla="val 10800000"/>
                    <a:gd name="adj2" fmla="val 56368"/>
                    <a:gd name="adj3" fmla="val 41880"/>
                  </a:avLst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7" name="Rectangle 56"/>
                <p:cNvSpPr/>
                <p:nvPr/>
              </p:nvSpPr>
              <p:spPr>
                <a:xfrm>
                  <a:off x="8711199" y="3955451"/>
                  <a:ext cx="1915330" cy="520504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8" name="Isosceles Triangle 57"/>
                <p:cNvSpPr/>
                <p:nvPr/>
              </p:nvSpPr>
              <p:spPr>
                <a:xfrm rot="16200000" flipH="1">
                  <a:off x="7940290" y="3892145"/>
                  <a:ext cx="894704" cy="647114"/>
                </a:xfrm>
                <a:prstGeom prst="triangle">
                  <a:avLst/>
                </a:prstGeom>
                <a:solidFill>
                  <a:schemeClr val="accent2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lIns="0" tIns="0" rIns="0" bIns="0" rtlCol="0" anchor="ctr" anchorCtr="0"/>
                <a:lstStyle/>
                <a:p>
                  <a:pPr algn="ctr">
                    <a:lnSpc>
                      <a:spcPct val="120000"/>
                    </a:lnSpc>
                  </a:pPr>
                  <a:endParaRPr lang="en-GB" sz="996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1" name="Group 58"/>
              <p:cNvGrpSpPr/>
              <p:nvPr/>
            </p:nvGrpSpPr>
            <p:grpSpPr>
              <a:xfrm>
                <a:off x="-743744" y="4504339"/>
                <a:ext cx="7082836" cy="672204"/>
                <a:chOff x="-743744" y="4504339"/>
                <a:chExt cx="7082836" cy="672204"/>
              </a:xfrm>
            </p:grpSpPr>
            <p:grpSp>
              <p:nvGrpSpPr>
                <p:cNvPr id="26" name="Group 59"/>
                <p:cNvGrpSpPr/>
                <p:nvPr/>
              </p:nvGrpSpPr>
              <p:grpSpPr>
                <a:xfrm>
                  <a:off x="-743744" y="4504339"/>
                  <a:ext cx="7082836" cy="672204"/>
                  <a:chOff x="-2527342" y="5137684"/>
                  <a:chExt cx="9427254" cy="894704"/>
                </a:xfrm>
              </p:grpSpPr>
              <p:sp>
                <p:nvSpPr>
                  <p:cNvPr id="62" name="Rectangle 61"/>
                  <p:cNvSpPr/>
                  <p:nvPr/>
                </p:nvSpPr>
                <p:spPr>
                  <a:xfrm>
                    <a:off x="-2527342" y="5306300"/>
                    <a:ext cx="8780139" cy="512001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vert="horz" lIns="0" tIns="0" rIns="0" bIns="0" rtlCol="0" anchor="ctr" anchorCtr="0"/>
                  <a:lstStyle/>
                  <a:p>
                    <a:pPr algn="ctr">
                      <a:lnSpc>
                        <a:spcPct val="120000"/>
                      </a:lnSpc>
                    </a:pPr>
                    <a:endParaRPr lang="en-GB" sz="996"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3" name="Isosceles Triangle 62"/>
                  <p:cNvSpPr/>
                  <p:nvPr/>
                </p:nvSpPr>
                <p:spPr>
                  <a:xfrm rot="5400000">
                    <a:off x="6129003" y="5261478"/>
                    <a:ext cx="894704" cy="647115"/>
                  </a:xfrm>
                  <a:prstGeom prst="triangle">
                    <a:avLst/>
                  </a:prstGeom>
                  <a:ln>
                    <a:noFill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vert="horz" lIns="0" tIns="0" rIns="0" bIns="0" rtlCol="0" anchor="ctr" anchorCtr="0"/>
                  <a:lstStyle/>
                  <a:p>
                    <a:pPr algn="ctr">
                      <a:lnSpc>
                        <a:spcPct val="120000"/>
                      </a:lnSpc>
                    </a:pPr>
                    <a:endParaRPr lang="en-GB" sz="996">
                      <a:solidFill>
                        <a:schemeClr val="bg1"/>
                      </a:solidFill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61" name="TextBox 60"/>
                <p:cNvSpPr txBox="1"/>
                <p:nvPr/>
              </p:nvSpPr>
              <p:spPr>
                <a:xfrm>
                  <a:off x="808803" y="4679468"/>
                  <a:ext cx="1278190" cy="251802"/>
                </a:xfrm>
                <a:prstGeom prst="rect">
                  <a:avLst/>
                </a:prstGeom>
                <a:noFill/>
              </p:spPr>
              <p:txBody>
                <a:bodyPr vert="horz" wrap="none" lIns="0" tIns="0" rIns="0" bIns="0" rtlCol="0" anchor="ctr" anchorCtr="0">
                  <a:spAutoFit/>
                </a:bodyPr>
                <a:lstStyle/>
                <a:p>
                  <a:pPr algn="ctr">
                    <a:lnSpc>
                      <a:spcPct val="120000"/>
                    </a:lnSpc>
                  </a:pPr>
                  <a:r>
                    <a:rPr lang="en-US" altLang="zh-CN" sz="996" b="1" dirty="0">
                      <a:solidFill>
                        <a:schemeClr val="bg1"/>
                      </a:solidFill>
                      <a:cs typeface="+mn-ea"/>
                      <a:sym typeface="+mn-lt"/>
                    </a:rPr>
                    <a:t>Add title text</a:t>
                  </a:r>
                  <a:endParaRPr lang="en-GB" altLang="zh-CN" sz="996" b="1" dirty="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2" name="Oval 51"/>
              <p:cNvSpPr/>
              <p:nvPr/>
            </p:nvSpPr>
            <p:spPr>
              <a:xfrm>
                <a:off x="7840008" y="1412054"/>
                <a:ext cx="755703" cy="755703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horz" lIns="0" tIns="0" rIns="0" bIns="0" rtlCol="0" anchor="ctr" anchorCtr="0"/>
              <a:lstStyle/>
              <a:p>
                <a:pPr algn="ctr">
                  <a:lnSpc>
                    <a:spcPct val="120000"/>
                  </a:lnSpc>
                </a:pPr>
                <a:endParaRPr lang="en-GB" sz="996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7933973" y="1504109"/>
                <a:ext cx="567771" cy="567771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horz" lIns="0" tIns="0" rIns="0" bIns="0" rtlCol="0" anchor="ctr" anchorCtr="0"/>
              <a:lstStyle/>
              <a:p>
                <a:pPr algn="ctr">
                  <a:lnSpc>
                    <a:spcPct val="120000"/>
                  </a:lnSpc>
                </a:pPr>
                <a:endParaRPr lang="en-GB" sz="996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8087947" y="1642032"/>
                <a:ext cx="277795" cy="288100"/>
              </a:xfrm>
              <a:custGeom>
                <a:avLst/>
                <a:gdLst>
                  <a:gd name="T0" fmla="*/ 103 w 274"/>
                  <a:gd name="T1" fmla="*/ 284 h 284"/>
                  <a:gd name="T2" fmla="*/ 80 w 274"/>
                  <a:gd name="T3" fmla="*/ 273 h 284"/>
                  <a:gd name="T4" fmla="*/ 9 w 274"/>
                  <a:gd name="T5" fmla="*/ 178 h 284"/>
                  <a:gd name="T6" fmla="*/ 14 w 274"/>
                  <a:gd name="T7" fmla="*/ 139 h 284"/>
                  <a:gd name="T8" fmla="*/ 53 w 274"/>
                  <a:gd name="T9" fmla="*/ 145 h 284"/>
                  <a:gd name="T10" fmla="*/ 100 w 274"/>
                  <a:gd name="T11" fmla="*/ 207 h 284"/>
                  <a:gd name="T12" fmla="*/ 219 w 274"/>
                  <a:gd name="T13" fmla="*/ 17 h 284"/>
                  <a:gd name="T14" fmla="*/ 257 w 274"/>
                  <a:gd name="T15" fmla="*/ 8 h 284"/>
                  <a:gd name="T16" fmla="*/ 266 w 274"/>
                  <a:gd name="T17" fmla="*/ 47 h 284"/>
                  <a:gd name="T18" fmla="*/ 126 w 274"/>
                  <a:gd name="T19" fmla="*/ 271 h 284"/>
                  <a:gd name="T20" fmla="*/ 104 w 274"/>
                  <a:gd name="T21" fmla="*/ 284 h 284"/>
                  <a:gd name="T22" fmla="*/ 103 w 274"/>
                  <a:gd name="T23" fmla="*/ 28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4" h="284">
                    <a:moveTo>
                      <a:pt x="103" y="284"/>
                    </a:moveTo>
                    <a:cubicBezTo>
                      <a:pt x="94" y="284"/>
                      <a:pt x="86" y="280"/>
                      <a:pt x="80" y="273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0" y="166"/>
                      <a:pt x="2" y="149"/>
                      <a:pt x="14" y="139"/>
                    </a:cubicBezTo>
                    <a:cubicBezTo>
                      <a:pt x="27" y="130"/>
                      <a:pt x="44" y="133"/>
                      <a:pt x="53" y="145"/>
                    </a:cubicBezTo>
                    <a:cubicBezTo>
                      <a:pt x="100" y="207"/>
                      <a:pt x="100" y="207"/>
                      <a:pt x="100" y="20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27" y="4"/>
                      <a:pt x="244" y="0"/>
                      <a:pt x="257" y="8"/>
                    </a:cubicBezTo>
                    <a:cubicBezTo>
                      <a:pt x="270" y="16"/>
                      <a:pt x="274" y="33"/>
                      <a:pt x="266" y="47"/>
                    </a:cubicBezTo>
                    <a:cubicBezTo>
                      <a:pt x="126" y="271"/>
                      <a:pt x="126" y="271"/>
                      <a:pt x="126" y="271"/>
                    </a:cubicBezTo>
                    <a:cubicBezTo>
                      <a:pt x="121" y="279"/>
                      <a:pt x="113" y="283"/>
                      <a:pt x="104" y="284"/>
                    </a:cubicBezTo>
                    <a:cubicBezTo>
                      <a:pt x="104" y="284"/>
                      <a:pt x="103" y="284"/>
                      <a:pt x="103" y="28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lnSpc>
                    <a:spcPct val="120000"/>
                  </a:lnSpc>
                </a:pPr>
                <a:endParaRPr lang="en-US" sz="996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4704387" y="1644427"/>
                <a:ext cx="1278190" cy="251802"/>
              </a:xfrm>
              <a:prstGeom prst="rect">
                <a:avLst/>
              </a:prstGeom>
            </p:spPr>
            <p:txBody>
              <a:bodyPr vert="horz" wrap="none" lIns="0" tIns="0" rIns="0" bIns="0" anchor="ctr" anchorCtr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altLang="zh-CN" sz="996" b="1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en-GB" sz="996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6678362" y="4676928"/>
                <a:ext cx="1278190" cy="251802"/>
              </a:xfrm>
              <a:prstGeom prst="rect">
                <a:avLst/>
              </a:prstGeom>
            </p:spPr>
            <p:txBody>
              <a:bodyPr vert="horz" wrap="none" lIns="0" tIns="0" rIns="0" bIns="0" anchor="ctr" anchorCtr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altLang="zh-CN" sz="996" b="1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en-GB" sz="996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6812536" y="3161473"/>
                <a:ext cx="1278190" cy="251802"/>
              </a:xfrm>
              <a:prstGeom prst="rect">
                <a:avLst/>
              </a:prstGeom>
            </p:spPr>
            <p:txBody>
              <a:bodyPr vert="horz" wrap="none" lIns="0" tIns="0" rIns="0" bIns="0" anchor="ctr" anchorCtr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altLang="zh-CN" sz="996" b="1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en-GB" sz="996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4714886" y="3909443"/>
                <a:ext cx="1278190" cy="251802"/>
              </a:xfrm>
              <a:prstGeom prst="rect">
                <a:avLst/>
              </a:prstGeom>
            </p:spPr>
            <p:txBody>
              <a:bodyPr vert="horz" wrap="none" lIns="0" tIns="0" rIns="0" bIns="0" anchor="ctr" anchorCtr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altLang="zh-CN" sz="996" b="1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en-GB" sz="996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5201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01425" y="849123"/>
            <a:ext cx="1717317" cy="1877527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80" dirty="0">
              <a:cs typeface="+mn-ea"/>
              <a:sym typeface="+mn-lt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701425" y="2722587"/>
            <a:ext cx="1717317" cy="1877527"/>
          </a:xfrm>
          <a:prstGeom prst="rect">
            <a:avLst/>
          </a:prstGeom>
          <a:blipFill dpi="0"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2413938" y="849123"/>
            <a:ext cx="1717317" cy="1877527"/>
          </a:xfrm>
          <a:prstGeom prst="rect">
            <a:avLst/>
          </a:pr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 bwMode="auto">
          <a:xfrm>
            <a:off x="2418741" y="2726650"/>
            <a:ext cx="6182929" cy="1877527"/>
          </a:xfrm>
          <a:prstGeom prst="rect">
            <a:avLst/>
          </a:prstGeom>
          <a:solidFill>
            <a:schemeClr val="accent1"/>
          </a:solidFill>
        </p:spPr>
        <p:txBody>
          <a:bodyPr wrap="square" lIns="134992" tIns="35098" rIns="26999" rtlCol="0" anchor="ctr" anchorCtr="0">
            <a:noAutofit/>
          </a:bodyPr>
          <a:lstStyle/>
          <a:p>
            <a:pPr>
              <a:lnSpc>
                <a:spcPct val="150000"/>
              </a:lnSpc>
              <a:spcBef>
                <a:spcPts val="450"/>
              </a:spcBef>
              <a:buClr>
                <a:schemeClr val="bg1"/>
              </a:buClr>
              <a:buSzPct val="80000"/>
            </a:pPr>
            <a:endParaRPr lang="zh-CN" altLang="en-US" sz="105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cxnSp>
        <p:nvCxnSpPr>
          <p:cNvPr id="18" name="直接连接符 17"/>
          <p:cNvCxnSpPr/>
          <p:nvPr/>
        </p:nvCxnSpPr>
        <p:spPr>
          <a:xfrm>
            <a:off x="2728595" y="3193349"/>
            <a:ext cx="3686810" cy="0"/>
          </a:xfrm>
          <a:prstGeom prst="line">
            <a:avLst/>
          </a:prstGeom>
          <a:ln w="9525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Content Placeholder 2"/>
          <p:cNvSpPr txBox="1">
            <a:spLocks/>
          </p:cNvSpPr>
          <p:nvPr/>
        </p:nvSpPr>
        <p:spPr>
          <a:xfrm>
            <a:off x="4456562" y="995015"/>
            <a:ext cx="1321401" cy="254396"/>
          </a:xfrm>
          <a:prstGeom prst="rect">
            <a:avLst/>
          </a:prstGeom>
        </p:spPr>
        <p:txBody>
          <a:bodyPr vert="horz" lIns="68576" tIns="34288" rIns="68576" bIns="34288" rtlCol="0" anchor="t">
            <a:noAutofit/>
          </a:bodyPr>
          <a:lstStyle>
            <a:lvl1pPr marL="0" indent="0" algn="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100" kern="1200" cap="none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0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8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6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2860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743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200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657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0"/>
              </a:spcBef>
              <a:spcAft>
                <a:spcPts val="0"/>
              </a:spcAft>
            </a:pPr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Content Placeholder 2"/>
          <p:cNvSpPr txBox="1">
            <a:spLocks/>
          </p:cNvSpPr>
          <p:nvPr/>
        </p:nvSpPr>
        <p:spPr>
          <a:xfrm>
            <a:off x="4456562" y="1272025"/>
            <a:ext cx="3853453" cy="1054338"/>
          </a:xfrm>
          <a:prstGeom prst="rect">
            <a:avLst/>
          </a:prstGeom>
        </p:spPr>
        <p:txBody>
          <a:bodyPr vert="horz" lIns="68576" tIns="34288" rIns="68576" bIns="34288" rtlCol="0" anchor="t">
            <a:noAutofit/>
          </a:bodyPr>
          <a:lstStyle>
            <a:lvl1pPr marL="0" indent="0" algn="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100" kern="1200" cap="none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0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8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6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2860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743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200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657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en-US" altLang="zh-CN" sz="1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7" name="Content Placeholder 2"/>
          <p:cNvSpPr txBox="1">
            <a:spLocks/>
          </p:cNvSpPr>
          <p:nvPr/>
        </p:nvSpPr>
        <p:spPr>
          <a:xfrm>
            <a:off x="2647479" y="2945735"/>
            <a:ext cx="1321401" cy="254396"/>
          </a:xfrm>
          <a:prstGeom prst="rect">
            <a:avLst/>
          </a:prstGeom>
        </p:spPr>
        <p:txBody>
          <a:bodyPr vert="horz" lIns="68576" tIns="34288" rIns="68576" bIns="34288" rtlCol="0" anchor="t">
            <a:noAutofit/>
          </a:bodyPr>
          <a:lstStyle>
            <a:lvl1pPr marL="0" indent="0" algn="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100" kern="1200" cap="none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0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8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6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2860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743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200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657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0"/>
              </a:spcBef>
              <a:spcAft>
                <a:spcPts val="0"/>
              </a:spcAft>
            </a:pP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8" name="Content Placeholder 2"/>
          <p:cNvSpPr txBox="1">
            <a:spLocks/>
          </p:cNvSpPr>
          <p:nvPr/>
        </p:nvSpPr>
        <p:spPr>
          <a:xfrm>
            <a:off x="2647479" y="3222745"/>
            <a:ext cx="3853453" cy="1054338"/>
          </a:xfrm>
          <a:prstGeom prst="rect">
            <a:avLst/>
          </a:prstGeom>
        </p:spPr>
        <p:txBody>
          <a:bodyPr vert="horz" lIns="68576" tIns="34288" rIns="68576" bIns="34288" rtlCol="0" anchor="t">
            <a:noAutofit/>
          </a:bodyPr>
          <a:lstStyle>
            <a:lvl1pPr marL="0" indent="0" algn="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100" kern="1200" cap="none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0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8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6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2860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743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200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657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en-US" altLang="zh-CN" sz="12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3793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2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6" grpId="0" animBg="1"/>
      <p:bldP spid="21" grpId="0" animBg="1"/>
      <p:bldP spid="11" grpId="0" animBg="1"/>
      <p:bldP spid="22" grpId="0"/>
      <p:bldP spid="26" grpId="0"/>
      <p:bldP spid="27" grpId="0"/>
      <p:bldP spid="2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0" y="1184568"/>
            <a:ext cx="9157547" cy="3280962"/>
            <a:chOff x="-251" y="971550"/>
            <a:chExt cx="9158050" cy="3400836"/>
          </a:xfrm>
          <a:solidFill>
            <a:srgbClr val="108036"/>
          </a:solidFill>
        </p:grpSpPr>
        <p:grpSp>
          <p:nvGrpSpPr>
            <p:cNvPr id="3" name="Group 6"/>
            <p:cNvGrpSpPr/>
            <p:nvPr/>
          </p:nvGrpSpPr>
          <p:grpSpPr>
            <a:xfrm>
              <a:off x="7316582" y="971550"/>
              <a:ext cx="1841217" cy="850209"/>
              <a:chOff x="7316582" y="971550"/>
              <a:chExt cx="1841217" cy="850209"/>
            </a:xfrm>
            <a:grpFill/>
          </p:grpSpPr>
          <p:sp>
            <p:nvSpPr>
              <p:cNvPr id="31" name="Round Single Corner Rectangle 30"/>
              <p:cNvSpPr/>
              <p:nvPr/>
            </p:nvSpPr>
            <p:spPr>
              <a:xfrm flipH="1">
                <a:off x="7316582" y="971550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8230291" y="971550"/>
                <a:ext cx="927508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Group 8"/>
            <p:cNvGrpSpPr/>
            <p:nvPr/>
          </p:nvGrpSpPr>
          <p:grpSpPr>
            <a:xfrm>
              <a:off x="5486206" y="1821759"/>
              <a:ext cx="2744086" cy="850209"/>
              <a:chOff x="5486206" y="1821759"/>
              <a:chExt cx="2744086" cy="850209"/>
            </a:xfrm>
            <a:grpFill/>
          </p:grpSpPr>
          <p:sp>
            <p:nvSpPr>
              <p:cNvPr id="25" name="Round Single Corner Rectangle 24"/>
              <p:cNvSpPr/>
              <p:nvPr/>
            </p:nvSpPr>
            <p:spPr>
              <a:xfrm flipH="1">
                <a:off x="5486206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6402590" y="1821759"/>
                <a:ext cx="913710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27" name="Round Single Corner Rectangle 26"/>
              <p:cNvSpPr/>
              <p:nvPr/>
            </p:nvSpPr>
            <p:spPr>
              <a:xfrm flipV="1">
                <a:off x="7316582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28" name="Isosceles Triangle 27"/>
              <p:cNvSpPr/>
              <p:nvPr/>
            </p:nvSpPr>
            <p:spPr>
              <a:xfrm rot="5400000">
                <a:off x="7273447" y="2198347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5" name="Group 9"/>
            <p:cNvGrpSpPr/>
            <p:nvPr/>
          </p:nvGrpSpPr>
          <p:grpSpPr>
            <a:xfrm>
              <a:off x="3658788" y="2671968"/>
              <a:ext cx="2741129" cy="850209"/>
              <a:chOff x="3658788" y="2671968"/>
              <a:chExt cx="2741129" cy="850209"/>
            </a:xfrm>
            <a:grpFill/>
          </p:grpSpPr>
          <p:sp>
            <p:nvSpPr>
              <p:cNvPr id="21" name="Round Single Corner Rectangle 20"/>
              <p:cNvSpPr/>
              <p:nvPr/>
            </p:nvSpPr>
            <p:spPr>
              <a:xfrm flipH="1">
                <a:off x="3658788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4572497" y="2671968"/>
                <a:ext cx="913710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23" name="Round Single Corner Rectangle 22"/>
              <p:cNvSpPr/>
              <p:nvPr/>
            </p:nvSpPr>
            <p:spPr>
              <a:xfrm flipV="1">
                <a:off x="5486207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24" name="Isosceles Triangle 23"/>
              <p:cNvSpPr/>
              <p:nvPr/>
            </p:nvSpPr>
            <p:spPr>
              <a:xfrm rot="5400000">
                <a:off x="5443548" y="3035711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6" name="Group 10"/>
            <p:cNvGrpSpPr/>
            <p:nvPr/>
          </p:nvGrpSpPr>
          <p:grpSpPr>
            <a:xfrm>
              <a:off x="1831370" y="3522177"/>
              <a:ext cx="2741128" cy="850209"/>
              <a:chOff x="1831370" y="3522177"/>
              <a:chExt cx="2741128" cy="850209"/>
            </a:xfrm>
            <a:grpFill/>
          </p:grpSpPr>
          <p:sp>
            <p:nvSpPr>
              <p:cNvPr id="17" name="Rectangle 16"/>
              <p:cNvSpPr/>
              <p:nvPr/>
            </p:nvSpPr>
            <p:spPr>
              <a:xfrm>
                <a:off x="2745079" y="3522177"/>
                <a:ext cx="913710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18" name="Round Single Corner Rectangle 17"/>
              <p:cNvSpPr/>
              <p:nvPr/>
            </p:nvSpPr>
            <p:spPr>
              <a:xfrm flipH="1" flipV="1">
                <a:off x="1831370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19" name="Round Single Corner Rectangle 18"/>
              <p:cNvSpPr/>
              <p:nvPr/>
            </p:nvSpPr>
            <p:spPr>
              <a:xfrm flipV="1">
                <a:off x="3658788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20" name="Isosceles Triangle 19"/>
              <p:cNvSpPr/>
              <p:nvPr/>
            </p:nvSpPr>
            <p:spPr>
              <a:xfrm rot="5400000">
                <a:off x="3615935" y="3908056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Group 11"/>
            <p:cNvGrpSpPr/>
            <p:nvPr/>
          </p:nvGrpSpPr>
          <p:grpSpPr>
            <a:xfrm>
              <a:off x="-251" y="2671968"/>
              <a:ext cx="2745331" cy="850209"/>
              <a:chOff x="-251" y="2671968"/>
              <a:chExt cx="2745331" cy="850209"/>
            </a:xfrm>
            <a:grpFill/>
          </p:grpSpPr>
          <p:sp>
            <p:nvSpPr>
              <p:cNvPr id="13" name="Rectangle 12"/>
              <p:cNvSpPr/>
              <p:nvPr/>
            </p:nvSpPr>
            <p:spPr>
              <a:xfrm>
                <a:off x="917661" y="2671968"/>
                <a:ext cx="913710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14" name="Round Single Corner Rectangle 13"/>
              <p:cNvSpPr/>
              <p:nvPr/>
            </p:nvSpPr>
            <p:spPr>
              <a:xfrm>
                <a:off x="1831370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-251" y="2671968"/>
                <a:ext cx="917912" cy="850209"/>
              </a:xfrm>
              <a:prstGeom prst="rect">
                <a:avLst/>
              </a:prstGeom>
              <a:solidFill>
                <a:schemeClr val="accent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16" name="Isosceles Triangle 15"/>
              <p:cNvSpPr/>
              <p:nvPr/>
            </p:nvSpPr>
            <p:spPr>
              <a:xfrm rot="5400000">
                <a:off x="1785948" y="3035711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</p:grpSp>
      </p:grpSp>
      <p:sp>
        <p:nvSpPr>
          <p:cNvPr id="34" name="Freeform 6"/>
          <p:cNvSpPr>
            <a:spLocks noChangeAspect="1" noEditPoints="1"/>
          </p:cNvSpPr>
          <p:nvPr/>
        </p:nvSpPr>
        <p:spPr bwMode="auto">
          <a:xfrm>
            <a:off x="1242026" y="2969413"/>
            <a:ext cx="246380" cy="271020"/>
          </a:xfrm>
          <a:custGeom>
            <a:avLst/>
            <a:gdLst>
              <a:gd name="T0" fmla="*/ 347 w 376"/>
              <a:gd name="T1" fmla="*/ 284 h 376"/>
              <a:gd name="T2" fmla="*/ 347 w 376"/>
              <a:gd name="T3" fmla="*/ 238 h 376"/>
              <a:gd name="T4" fmla="*/ 278 w 376"/>
              <a:gd name="T5" fmla="*/ 169 h 376"/>
              <a:gd name="T6" fmla="*/ 238 w 376"/>
              <a:gd name="T7" fmla="*/ 169 h 376"/>
              <a:gd name="T8" fmla="*/ 207 w 376"/>
              <a:gd name="T9" fmla="*/ 148 h 376"/>
              <a:gd name="T10" fmla="*/ 207 w 376"/>
              <a:gd name="T11" fmla="*/ 92 h 376"/>
              <a:gd name="T12" fmla="*/ 236 w 376"/>
              <a:gd name="T13" fmla="*/ 48 h 376"/>
              <a:gd name="T14" fmla="*/ 188 w 376"/>
              <a:gd name="T15" fmla="*/ 0 h 376"/>
              <a:gd name="T16" fmla="*/ 140 w 376"/>
              <a:gd name="T17" fmla="*/ 48 h 376"/>
              <a:gd name="T18" fmla="*/ 169 w 376"/>
              <a:gd name="T19" fmla="*/ 92 h 376"/>
              <a:gd name="T20" fmla="*/ 169 w 376"/>
              <a:gd name="T21" fmla="*/ 148 h 376"/>
              <a:gd name="T22" fmla="*/ 138 w 376"/>
              <a:gd name="T23" fmla="*/ 169 h 376"/>
              <a:gd name="T24" fmla="*/ 98 w 376"/>
              <a:gd name="T25" fmla="*/ 169 h 376"/>
              <a:gd name="T26" fmla="*/ 29 w 376"/>
              <a:gd name="T27" fmla="*/ 238 h 376"/>
              <a:gd name="T28" fmla="*/ 29 w 376"/>
              <a:gd name="T29" fmla="*/ 284 h 376"/>
              <a:gd name="T30" fmla="*/ 0 w 376"/>
              <a:gd name="T31" fmla="*/ 328 h 376"/>
              <a:gd name="T32" fmla="*/ 48 w 376"/>
              <a:gd name="T33" fmla="*/ 376 h 376"/>
              <a:gd name="T34" fmla="*/ 96 w 376"/>
              <a:gd name="T35" fmla="*/ 328 h 376"/>
              <a:gd name="T36" fmla="*/ 67 w 376"/>
              <a:gd name="T37" fmla="*/ 284 h 376"/>
              <a:gd name="T38" fmla="*/ 67 w 376"/>
              <a:gd name="T39" fmla="*/ 238 h 376"/>
              <a:gd name="T40" fmla="*/ 98 w 376"/>
              <a:gd name="T41" fmla="*/ 207 h 376"/>
              <a:gd name="T42" fmla="*/ 138 w 376"/>
              <a:gd name="T43" fmla="*/ 207 h 376"/>
              <a:gd name="T44" fmla="*/ 169 w 376"/>
              <a:gd name="T45" fmla="*/ 202 h 376"/>
              <a:gd name="T46" fmla="*/ 169 w 376"/>
              <a:gd name="T47" fmla="*/ 284 h 376"/>
              <a:gd name="T48" fmla="*/ 140 w 376"/>
              <a:gd name="T49" fmla="*/ 328 h 376"/>
              <a:gd name="T50" fmla="*/ 188 w 376"/>
              <a:gd name="T51" fmla="*/ 376 h 376"/>
              <a:gd name="T52" fmla="*/ 236 w 376"/>
              <a:gd name="T53" fmla="*/ 328 h 376"/>
              <a:gd name="T54" fmla="*/ 207 w 376"/>
              <a:gd name="T55" fmla="*/ 284 h 376"/>
              <a:gd name="T56" fmla="*/ 207 w 376"/>
              <a:gd name="T57" fmla="*/ 202 h 376"/>
              <a:gd name="T58" fmla="*/ 238 w 376"/>
              <a:gd name="T59" fmla="*/ 207 h 376"/>
              <a:gd name="T60" fmla="*/ 278 w 376"/>
              <a:gd name="T61" fmla="*/ 207 h 376"/>
              <a:gd name="T62" fmla="*/ 309 w 376"/>
              <a:gd name="T63" fmla="*/ 238 h 376"/>
              <a:gd name="T64" fmla="*/ 309 w 376"/>
              <a:gd name="T65" fmla="*/ 284 h 376"/>
              <a:gd name="T66" fmla="*/ 280 w 376"/>
              <a:gd name="T67" fmla="*/ 328 h 376"/>
              <a:gd name="T68" fmla="*/ 328 w 376"/>
              <a:gd name="T69" fmla="*/ 376 h 376"/>
              <a:gd name="T70" fmla="*/ 376 w 376"/>
              <a:gd name="T71" fmla="*/ 328 h 376"/>
              <a:gd name="T72" fmla="*/ 347 w 376"/>
              <a:gd name="T73" fmla="*/ 284 h 376"/>
              <a:gd name="T74" fmla="*/ 75 w 376"/>
              <a:gd name="T75" fmla="*/ 328 h 376"/>
              <a:gd name="T76" fmla="*/ 48 w 376"/>
              <a:gd name="T77" fmla="*/ 356 h 376"/>
              <a:gd name="T78" fmla="*/ 20 w 376"/>
              <a:gd name="T79" fmla="*/ 328 h 376"/>
              <a:gd name="T80" fmla="*/ 48 w 376"/>
              <a:gd name="T81" fmla="*/ 300 h 376"/>
              <a:gd name="T82" fmla="*/ 75 w 376"/>
              <a:gd name="T83" fmla="*/ 328 h 376"/>
              <a:gd name="T84" fmla="*/ 160 w 376"/>
              <a:gd name="T85" fmla="*/ 48 h 376"/>
              <a:gd name="T86" fmla="*/ 188 w 376"/>
              <a:gd name="T87" fmla="*/ 20 h 376"/>
              <a:gd name="T88" fmla="*/ 215 w 376"/>
              <a:gd name="T89" fmla="*/ 48 h 376"/>
              <a:gd name="T90" fmla="*/ 188 w 376"/>
              <a:gd name="T91" fmla="*/ 76 h 376"/>
              <a:gd name="T92" fmla="*/ 160 w 376"/>
              <a:gd name="T93" fmla="*/ 48 h 376"/>
              <a:gd name="T94" fmla="*/ 215 w 376"/>
              <a:gd name="T95" fmla="*/ 328 h 376"/>
              <a:gd name="T96" fmla="*/ 188 w 376"/>
              <a:gd name="T97" fmla="*/ 356 h 376"/>
              <a:gd name="T98" fmla="*/ 160 w 376"/>
              <a:gd name="T99" fmla="*/ 328 h 376"/>
              <a:gd name="T100" fmla="*/ 188 w 376"/>
              <a:gd name="T101" fmla="*/ 300 h 376"/>
              <a:gd name="T102" fmla="*/ 215 w 376"/>
              <a:gd name="T103" fmla="*/ 328 h 376"/>
              <a:gd name="T104" fmla="*/ 328 w 376"/>
              <a:gd name="T105" fmla="*/ 356 h 376"/>
              <a:gd name="T106" fmla="*/ 300 w 376"/>
              <a:gd name="T107" fmla="*/ 328 h 376"/>
              <a:gd name="T108" fmla="*/ 328 w 376"/>
              <a:gd name="T109" fmla="*/ 300 h 376"/>
              <a:gd name="T110" fmla="*/ 355 w 376"/>
              <a:gd name="T111" fmla="*/ 328 h 376"/>
              <a:gd name="T112" fmla="*/ 328 w 376"/>
              <a:gd name="T113" fmla="*/ 356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6" h="376">
                <a:moveTo>
                  <a:pt x="347" y="284"/>
                </a:moveTo>
                <a:cubicBezTo>
                  <a:pt x="347" y="238"/>
                  <a:pt x="347" y="238"/>
                  <a:pt x="347" y="238"/>
                </a:cubicBezTo>
                <a:cubicBezTo>
                  <a:pt x="347" y="210"/>
                  <a:pt x="328" y="169"/>
                  <a:pt x="278" y="169"/>
                </a:cubicBezTo>
                <a:cubicBezTo>
                  <a:pt x="238" y="169"/>
                  <a:pt x="238" y="169"/>
                  <a:pt x="238" y="169"/>
                </a:cubicBezTo>
                <a:cubicBezTo>
                  <a:pt x="210" y="169"/>
                  <a:pt x="207" y="155"/>
                  <a:pt x="207" y="148"/>
                </a:cubicBezTo>
                <a:cubicBezTo>
                  <a:pt x="207" y="92"/>
                  <a:pt x="207" y="92"/>
                  <a:pt x="207" y="92"/>
                </a:cubicBezTo>
                <a:cubicBezTo>
                  <a:pt x="224" y="85"/>
                  <a:pt x="236" y="68"/>
                  <a:pt x="236" y="48"/>
                </a:cubicBezTo>
                <a:cubicBezTo>
                  <a:pt x="236" y="21"/>
                  <a:pt x="214" y="0"/>
                  <a:pt x="188" y="0"/>
                </a:cubicBezTo>
                <a:cubicBezTo>
                  <a:pt x="161" y="0"/>
                  <a:pt x="140" y="21"/>
                  <a:pt x="140" y="48"/>
                </a:cubicBezTo>
                <a:cubicBezTo>
                  <a:pt x="140" y="68"/>
                  <a:pt x="152" y="85"/>
                  <a:pt x="169" y="92"/>
                </a:cubicBezTo>
                <a:cubicBezTo>
                  <a:pt x="169" y="148"/>
                  <a:pt x="169" y="148"/>
                  <a:pt x="169" y="148"/>
                </a:cubicBezTo>
                <a:cubicBezTo>
                  <a:pt x="169" y="153"/>
                  <a:pt x="167" y="169"/>
                  <a:pt x="13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47" y="169"/>
                  <a:pt x="29" y="210"/>
                  <a:pt x="29" y="238"/>
                </a:cubicBezTo>
                <a:cubicBezTo>
                  <a:pt x="29" y="284"/>
                  <a:pt x="29" y="284"/>
                  <a:pt x="29" y="284"/>
                </a:cubicBezTo>
                <a:cubicBezTo>
                  <a:pt x="12" y="291"/>
                  <a:pt x="0" y="308"/>
                  <a:pt x="0" y="328"/>
                </a:cubicBezTo>
                <a:cubicBezTo>
                  <a:pt x="0" y="354"/>
                  <a:pt x="21" y="376"/>
                  <a:pt x="48" y="376"/>
                </a:cubicBezTo>
                <a:cubicBezTo>
                  <a:pt x="74" y="376"/>
                  <a:pt x="96" y="354"/>
                  <a:pt x="96" y="328"/>
                </a:cubicBezTo>
                <a:cubicBezTo>
                  <a:pt x="96" y="308"/>
                  <a:pt x="84" y="291"/>
                  <a:pt x="67" y="284"/>
                </a:cubicBezTo>
                <a:cubicBezTo>
                  <a:pt x="67" y="238"/>
                  <a:pt x="67" y="238"/>
                  <a:pt x="67" y="238"/>
                </a:cubicBezTo>
                <a:cubicBezTo>
                  <a:pt x="67" y="233"/>
                  <a:pt x="68" y="207"/>
                  <a:pt x="98" y="207"/>
                </a:cubicBezTo>
                <a:cubicBezTo>
                  <a:pt x="138" y="207"/>
                  <a:pt x="138" y="207"/>
                  <a:pt x="138" y="207"/>
                </a:cubicBezTo>
                <a:cubicBezTo>
                  <a:pt x="150" y="207"/>
                  <a:pt x="160" y="205"/>
                  <a:pt x="169" y="202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52" y="291"/>
                  <a:pt x="140" y="308"/>
                  <a:pt x="140" y="328"/>
                </a:cubicBezTo>
                <a:cubicBezTo>
                  <a:pt x="140" y="354"/>
                  <a:pt x="161" y="376"/>
                  <a:pt x="188" y="376"/>
                </a:cubicBezTo>
                <a:cubicBezTo>
                  <a:pt x="214" y="376"/>
                  <a:pt x="236" y="354"/>
                  <a:pt x="236" y="328"/>
                </a:cubicBezTo>
                <a:cubicBezTo>
                  <a:pt x="236" y="308"/>
                  <a:pt x="224" y="291"/>
                  <a:pt x="207" y="284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15" y="205"/>
                  <a:pt x="226" y="207"/>
                  <a:pt x="238" y="207"/>
                </a:cubicBezTo>
                <a:cubicBezTo>
                  <a:pt x="278" y="207"/>
                  <a:pt x="278" y="207"/>
                  <a:pt x="278" y="207"/>
                </a:cubicBezTo>
                <a:cubicBezTo>
                  <a:pt x="306" y="207"/>
                  <a:pt x="309" y="231"/>
                  <a:pt x="309" y="238"/>
                </a:cubicBezTo>
                <a:cubicBezTo>
                  <a:pt x="309" y="284"/>
                  <a:pt x="309" y="284"/>
                  <a:pt x="309" y="284"/>
                </a:cubicBezTo>
                <a:cubicBezTo>
                  <a:pt x="292" y="291"/>
                  <a:pt x="280" y="308"/>
                  <a:pt x="280" y="328"/>
                </a:cubicBezTo>
                <a:cubicBezTo>
                  <a:pt x="280" y="354"/>
                  <a:pt x="301" y="376"/>
                  <a:pt x="328" y="376"/>
                </a:cubicBezTo>
                <a:cubicBezTo>
                  <a:pt x="354" y="376"/>
                  <a:pt x="376" y="354"/>
                  <a:pt x="376" y="328"/>
                </a:cubicBezTo>
                <a:cubicBezTo>
                  <a:pt x="376" y="308"/>
                  <a:pt x="364" y="291"/>
                  <a:pt x="347" y="284"/>
                </a:cubicBezTo>
                <a:close/>
                <a:moveTo>
                  <a:pt x="75" y="328"/>
                </a:moveTo>
                <a:cubicBezTo>
                  <a:pt x="75" y="343"/>
                  <a:pt x="63" y="356"/>
                  <a:pt x="48" y="356"/>
                </a:cubicBezTo>
                <a:cubicBezTo>
                  <a:pt x="32" y="356"/>
                  <a:pt x="20" y="343"/>
                  <a:pt x="20" y="328"/>
                </a:cubicBezTo>
                <a:cubicBezTo>
                  <a:pt x="20" y="313"/>
                  <a:pt x="32" y="300"/>
                  <a:pt x="48" y="300"/>
                </a:cubicBezTo>
                <a:cubicBezTo>
                  <a:pt x="63" y="300"/>
                  <a:pt x="75" y="313"/>
                  <a:pt x="75" y="328"/>
                </a:cubicBezTo>
                <a:close/>
                <a:moveTo>
                  <a:pt x="160" y="48"/>
                </a:moveTo>
                <a:cubicBezTo>
                  <a:pt x="160" y="33"/>
                  <a:pt x="172" y="20"/>
                  <a:pt x="188" y="20"/>
                </a:cubicBezTo>
                <a:cubicBezTo>
                  <a:pt x="203" y="20"/>
                  <a:pt x="215" y="33"/>
                  <a:pt x="215" y="48"/>
                </a:cubicBezTo>
                <a:cubicBezTo>
                  <a:pt x="215" y="63"/>
                  <a:pt x="203" y="76"/>
                  <a:pt x="188" y="76"/>
                </a:cubicBezTo>
                <a:cubicBezTo>
                  <a:pt x="172" y="76"/>
                  <a:pt x="160" y="63"/>
                  <a:pt x="160" y="48"/>
                </a:cubicBezTo>
                <a:close/>
                <a:moveTo>
                  <a:pt x="215" y="328"/>
                </a:moveTo>
                <a:cubicBezTo>
                  <a:pt x="215" y="343"/>
                  <a:pt x="203" y="356"/>
                  <a:pt x="188" y="356"/>
                </a:cubicBezTo>
                <a:cubicBezTo>
                  <a:pt x="172" y="356"/>
                  <a:pt x="160" y="343"/>
                  <a:pt x="160" y="328"/>
                </a:cubicBezTo>
                <a:cubicBezTo>
                  <a:pt x="160" y="313"/>
                  <a:pt x="172" y="300"/>
                  <a:pt x="188" y="300"/>
                </a:cubicBezTo>
                <a:cubicBezTo>
                  <a:pt x="203" y="300"/>
                  <a:pt x="215" y="313"/>
                  <a:pt x="215" y="328"/>
                </a:cubicBezTo>
                <a:close/>
                <a:moveTo>
                  <a:pt x="328" y="356"/>
                </a:moveTo>
                <a:cubicBezTo>
                  <a:pt x="312" y="356"/>
                  <a:pt x="300" y="343"/>
                  <a:pt x="300" y="328"/>
                </a:cubicBezTo>
                <a:cubicBezTo>
                  <a:pt x="300" y="313"/>
                  <a:pt x="312" y="300"/>
                  <a:pt x="328" y="300"/>
                </a:cubicBezTo>
                <a:cubicBezTo>
                  <a:pt x="343" y="300"/>
                  <a:pt x="355" y="313"/>
                  <a:pt x="355" y="328"/>
                </a:cubicBezTo>
                <a:cubicBezTo>
                  <a:pt x="355" y="343"/>
                  <a:pt x="343" y="356"/>
                  <a:pt x="328" y="3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76" tIns="34288" rIns="68576" bIns="34288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30000"/>
              </a:lnSpc>
            </a:pPr>
            <a:endParaRPr lang="en-US" sz="1200" dirty="0">
              <a:cs typeface="+mn-ea"/>
              <a:sym typeface="+mn-lt"/>
            </a:endParaRPr>
          </a:p>
        </p:txBody>
      </p:sp>
      <p:sp>
        <p:nvSpPr>
          <p:cNvPr id="35" name="Freeform 11"/>
          <p:cNvSpPr>
            <a:spLocks noChangeAspect="1"/>
          </p:cNvSpPr>
          <p:nvPr/>
        </p:nvSpPr>
        <p:spPr bwMode="auto">
          <a:xfrm>
            <a:off x="4885831" y="3010220"/>
            <a:ext cx="303886" cy="197558"/>
          </a:xfrm>
          <a:custGeom>
            <a:avLst/>
            <a:gdLst>
              <a:gd name="T0" fmla="*/ 304 w 400"/>
              <a:gd name="T1" fmla="*/ 73 h 260"/>
              <a:gd name="T2" fmla="*/ 288 w 400"/>
              <a:gd name="T3" fmla="*/ 74 h 260"/>
              <a:gd name="T4" fmla="*/ 186 w 400"/>
              <a:gd name="T5" fmla="*/ 0 h 260"/>
              <a:gd name="T6" fmla="*/ 80 w 400"/>
              <a:gd name="T7" fmla="*/ 104 h 260"/>
              <a:gd name="T8" fmla="*/ 81 w 400"/>
              <a:gd name="T9" fmla="*/ 119 h 260"/>
              <a:gd name="T10" fmla="*/ 72 w 400"/>
              <a:gd name="T11" fmla="*/ 118 h 260"/>
              <a:gd name="T12" fmla="*/ 0 w 400"/>
              <a:gd name="T13" fmla="*/ 189 h 260"/>
              <a:gd name="T14" fmla="*/ 72 w 400"/>
              <a:gd name="T15" fmla="*/ 260 h 260"/>
              <a:gd name="T16" fmla="*/ 172 w 400"/>
              <a:gd name="T17" fmla="*/ 260 h 260"/>
              <a:gd name="T18" fmla="*/ 172 w 400"/>
              <a:gd name="T19" fmla="*/ 184 h 260"/>
              <a:gd name="T20" fmla="*/ 130 w 400"/>
              <a:gd name="T21" fmla="*/ 184 h 260"/>
              <a:gd name="T22" fmla="*/ 200 w 400"/>
              <a:gd name="T23" fmla="*/ 92 h 260"/>
              <a:gd name="T24" fmla="*/ 270 w 400"/>
              <a:gd name="T25" fmla="*/ 184 h 260"/>
              <a:gd name="T26" fmla="*/ 228 w 400"/>
              <a:gd name="T27" fmla="*/ 184 h 260"/>
              <a:gd name="T28" fmla="*/ 228 w 400"/>
              <a:gd name="T29" fmla="*/ 260 h 260"/>
              <a:gd name="T30" fmla="*/ 304 w 400"/>
              <a:gd name="T31" fmla="*/ 260 h 260"/>
              <a:gd name="T32" fmla="*/ 400 w 400"/>
              <a:gd name="T33" fmla="*/ 166 h 260"/>
              <a:gd name="T34" fmla="*/ 304 w 400"/>
              <a:gd name="T35" fmla="*/ 7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0" h="260">
                <a:moveTo>
                  <a:pt x="304" y="73"/>
                </a:moveTo>
                <a:cubicBezTo>
                  <a:pt x="298" y="73"/>
                  <a:pt x="293" y="73"/>
                  <a:pt x="288" y="74"/>
                </a:cubicBezTo>
                <a:cubicBezTo>
                  <a:pt x="275" y="31"/>
                  <a:pt x="234" y="0"/>
                  <a:pt x="186" y="0"/>
                </a:cubicBezTo>
                <a:cubicBezTo>
                  <a:pt x="127" y="0"/>
                  <a:pt x="80" y="46"/>
                  <a:pt x="80" y="104"/>
                </a:cubicBezTo>
                <a:cubicBezTo>
                  <a:pt x="80" y="109"/>
                  <a:pt x="80" y="114"/>
                  <a:pt x="81" y="119"/>
                </a:cubicBezTo>
                <a:cubicBezTo>
                  <a:pt x="78" y="119"/>
                  <a:pt x="75" y="118"/>
                  <a:pt x="72" y="118"/>
                </a:cubicBezTo>
                <a:cubicBezTo>
                  <a:pt x="32" y="118"/>
                  <a:pt x="0" y="150"/>
                  <a:pt x="0" y="189"/>
                </a:cubicBezTo>
                <a:cubicBezTo>
                  <a:pt x="0" y="228"/>
                  <a:pt x="32" y="260"/>
                  <a:pt x="72" y="260"/>
                </a:cubicBezTo>
                <a:cubicBezTo>
                  <a:pt x="172" y="260"/>
                  <a:pt x="172" y="260"/>
                  <a:pt x="172" y="260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30" y="184"/>
                  <a:pt x="130" y="184"/>
                  <a:pt x="130" y="184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70" y="184"/>
                  <a:pt x="270" y="184"/>
                  <a:pt x="270" y="184"/>
                </a:cubicBezTo>
                <a:cubicBezTo>
                  <a:pt x="228" y="184"/>
                  <a:pt x="228" y="184"/>
                  <a:pt x="228" y="184"/>
                </a:cubicBezTo>
                <a:cubicBezTo>
                  <a:pt x="228" y="260"/>
                  <a:pt x="228" y="260"/>
                  <a:pt x="228" y="260"/>
                </a:cubicBezTo>
                <a:cubicBezTo>
                  <a:pt x="304" y="260"/>
                  <a:pt x="304" y="260"/>
                  <a:pt x="304" y="260"/>
                </a:cubicBezTo>
                <a:cubicBezTo>
                  <a:pt x="357" y="260"/>
                  <a:pt x="400" y="218"/>
                  <a:pt x="400" y="166"/>
                </a:cubicBezTo>
                <a:cubicBezTo>
                  <a:pt x="400" y="115"/>
                  <a:pt x="357" y="73"/>
                  <a:pt x="304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76" tIns="34288" rIns="68576" bIns="34288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30000"/>
              </a:lnSpc>
            </a:pPr>
            <a:endParaRPr lang="en-US" sz="1200" dirty="0">
              <a:cs typeface="+mn-ea"/>
              <a:sym typeface="+mn-lt"/>
            </a:endParaRPr>
          </a:p>
        </p:txBody>
      </p:sp>
      <p:sp>
        <p:nvSpPr>
          <p:cNvPr id="36" name="Freeform 16"/>
          <p:cNvSpPr>
            <a:spLocks noChangeAspect="1" noEditPoints="1"/>
          </p:cNvSpPr>
          <p:nvPr/>
        </p:nvSpPr>
        <p:spPr bwMode="auto">
          <a:xfrm>
            <a:off x="3058118" y="3810678"/>
            <a:ext cx="281104" cy="280784"/>
          </a:xfrm>
          <a:custGeom>
            <a:avLst/>
            <a:gdLst>
              <a:gd name="T0" fmla="*/ 183 w 371"/>
              <a:gd name="T1" fmla="*/ 1 h 370"/>
              <a:gd name="T2" fmla="*/ 2 w 371"/>
              <a:gd name="T3" fmla="*/ 187 h 370"/>
              <a:gd name="T4" fmla="*/ 188 w 371"/>
              <a:gd name="T5" fmla="*/ 369 h 370"/>
              <a:gd name="T6" fmla="*/ 370 w 371"/>
              <a:gd name="T7" fmla="*/ 182 h 370"/>
              <a:gd name="T8" fmla="*/ 183 w 371"/>
              <a:gd name="T9" fmla="*/ 1 h 370"/>
              <a:gd name="T10" fmla="*/ 184 w 371"/>
              <a:gd name="T11" fmla="*/ 25 h 370"/>
              <a:gd name="T12" fmla="*/ 260 w 371"/>
              <a:gd name="T13" fmla="*/ 43 h 370"/>
              <a:gd name="T14" fmla="*/ 235 w 371"/>
              <a:gd name="T15" fmla="*/ 84 h 370"/>
              <a:gd name="T16" fmla="*/ 186 w 371"/>
              <a:gd name="T17" fmla="*/ 73 h 370"/>
              <a:gd name="T18" fmla="*/ 137 w 371"/>
              <a:gd name="T19" fmla="*/ 84 h 370"/>
              <a:gd name="T20" fmla="*/ 112 w 371"/>
              <a:gd name="T21" fmla="*/ 43 h 370"/>
              <a:gd name="T22" fmla="*/ 184 w 371"/>
              <a:gd name="T23" fmla="*/ 25 h 370"/>
              <a:gd name="T24" fmla="*/ 85 w 371"/>
              <a:gd name="T25" fmla="*/ 234 h 370"/>
              <a:gd name="T26" fmla="*/ 44 w 371"/>
              <a:gd name="T27" fmla="*/ 259 h 370"/>
              <a:gd name="T28" fmla="*/ 26 w 371"/>
              <a:gd name="T29" fmla="*/ 187 h 370"/>
              <a:gd name="T30" fmla="*/ 44 w 371"/>
              <a:gd name="T31" fmla="*/ 111 h 370"/>
              <a:gd name="T32" fmla="*/ 85 w 371"/>
              <a:gd name="T33" fmla="*/ 136 h 370"/>
              <a:gd name="T34" fmla="*/ 74 w 371"/>
              <a:gd name="T35" fmla="*/ 185 h 370"/>
              <a:gd name="T36" fmla="*/ 85 w 371"/>
              <a:gd name="T37" fmla="*/ 234 h 370"/>
              <a:gd name="T38" fmla="*/ 188 w 371"/>
              <a:gd name="T39" fmla="*/ 345 h 370"/>
              <a:gd name="T40" fmla="*/ 112 w 371"/>
              <a:gd name="T41" fmla="*/ 327 h 370"/>
              <a:gd name="T42" fmla="*/ 137 w 371"/>
              <a:gd name="T43" fmla="*/ 286 h 370"/>
              <a:gd name="T44" fmla="*/ 186 w 371"/>
              <a:gd name="T45" fmla="*/ 297 h 370"/>
              <a:gd name="T46" fmla="*/ 235 w 371"/>
              <a:gd name="T47" fmla="*/ 286 h 370"/>
              <a:gd name="T48" fmla="*/ 260 w 371"/>
              <a:gd name="T49" fmla="*/ 327 h 370"/>
              <a:gd name="T50" fmla="*/ 188 w 371"/>
              <a:gd name="T51" fmla="*/ 345 h 370"/>
              <a:gd name="T52" fmla="*/ 186 w 371"/>
              <a:gd name="T53" fmla="*/ 273 h 370"/>
              <a:gd name="T54" fmla="*/ 98 w 371"/>
              <a:gd name="T55" fmla="*/ 185 h 370"/>
              <a:gd name="T56" fmla="*/ 186 w 371"/>
              <a:gd name="T57" fmla="*/ 97 h 370"/>
              <a:gd name="T58" fmla="*/ 274 w 371"/>
              <a:gd name="T59" fmla="*/ 185 h 370"/>
              <a:gd name="T60" fmla="*/ 186 w 371"/>
              <a:gd name="T61" fmla="*/ 273 h 370"/>
              <a:gd name="T62" fmla="*/ 286 w 371"/>
              <a:gd name="T63" fmla="*/ 234 h 370"/>
              <a:gd name="T64" fmla="*/ 298 w 371"/>
              <a:gd name="T65" fmla="*/ 185 h 370"/>
              <a:gd name="T66" fmla="*/ 286 w 371"/>
              <a:gd name="T67" fmla="*/ 136 h 370"/>
              <a:gd name="T68" fmla="*/ 328 w 371"/>
              <a:gd name="T69" fmla="*/ 111 h 370"/>
              <a:gd name="T70" fmla="*/ 346 w 371"/>
              <a:gd name="T71" fmla="*/ 183 h 370"/>
              <a:gd name="T72" fmla="*/ 328 w 371"/>
              <a:gd name="T73" fmla="*/ 259 h 370"/>
              <a:gd name="T74" fmla="*/ 286 w 371"/>
              <a:gd name="T75" fmla="*/ 23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1" h="370">
                <a:moveTo>
                  <a:pt x="183" y="1"/>
                </a:moveTo>
                <a:cubicBezTo>
                  <a:pt x="82" y="2"/>
                  <a:pt x="0" y="86"/>
                  <a:pt x="2" y="187"/>
                </a:cubicBezTo>
                <a:cubicBezTo>
                  <a:pt x="3" y="289"/>
                  <a:pt x="87" y="370"/>
                  <a:pt x="188" y="369"/>
                </a:cubicBezTo>
                <a:cubicBezTo>
                  <a:pt x="290" y="368"/>
                  <a:pt x="371" y="284"/>
                  <a:pt x="370" y="182"/>
                </a:cubicBezTo>
                <a:cubicBezTo>
                  <a:pt x="368" y="81"/>
                  <a:pt x="285" y="0"/>
                  <a:pt x="183" y="1"/>
                </a:cubicBezTo>
                <a:close/>
                <a:moveTo>
                  <a:pt x="184" y="25"/>
                </a:moveTo>
                <a:cubicBezTo>
                  <a:pt x="211" y="25"/>
                  <a:pt x="237" y="31"/>
                  <a:pt x="260" y="43"/>
                </a:cubicBezTo>
                <a:cubicBezTo>
                  <a:pt x="235" y="84"/>
                  <a:pt x="235" y="84"/>
                  <a:pt x="235" y="84"/>
                </a:cubicBezTo>
                <a:cubicBezTo>
                  <a:pt x="220" y="77"/>
                  <a:pt x="203" y="73"/>
                  <a:pt x="186" y="73"/>
                </a:cubicBezTo>
                <a:cubicBezTo>
                  <a:pt x="168" y="73"/>
                  <a:pt x="151" y="77"/>
                  <a:pt x="137" y="84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33" y="32"/>
                  <a:pt x="158" y="25"/>
                  <a:pt x="184" y="25"/>
                </a:cubicBezTo>
                <a:close/>
                <a:moveTo>
                  <a:pt x="85" y="234"/>
                </a:moveTo>
                <a:cubicBezTo>
                  <a:pt x="44" y="259"/>
                  <a:pt x="44" y="259"/>
                  <a:pt x="44" y="259"/>
                </a:cubicBezTo>
                <a:cubicBezTo>
                  <a:pt x="33" y="237"/>
                  <a:pt x="26" y="213"/>
                  <a:pt x="26" y="187"/>
                </a:cubicBezTo>
                <a:cubicBezTo>
                  <a:pt x="25" y="160"/>
                  <a:pt x="32" y="134"/>
                  <a:pt x="44" y="111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78" y="151"/>
                  <a:pt x="74" y="167"/>
                  <a:pt x="74" y="185"/>
                </a:cubicBezTo>
                <a:cubicBezTo>
                  <a:pt x="74" y="203"/>
                  <a:pt x="78" y="219"/>
                  <a:pt x="85" y="234"/>
                </a:cubicBezTo>
                <a:close/>
                <a:moveTo>
                  <a:pt x="188" y="345"/>
                </a:moveTo>
                <a:cubicBezTo>
                  <a:pt x="161" y="345"/>
                  <a:pt x="135" y="339"/>
                  <a:pt x="112" y="327"/>
                </a:cubicBezTo>
                <a:cubicBezTo>
                  <a:pt x="137" y="286"/>
                  <a:pt x="137" y="286"/>
                  <a:pt x="137" y="286"/>
                </a:cubicBezTo>
                <a:cubicBezTo>
                  <a:pt x="151" y="293"/>
                  <a:pt x="168" y="297"/>
                  <a:pt x="186" y="297"/>
                </a:cubicBezTo>
                <a:cubicBezTo>
                  <a:pt x="203" y="297"/>
                  <a:pt x="220" y="293"/>
                  <a:pt x="235" y="286"/>
                </a:cubicBezTo>
                <a:cubicBezTo>
                  <a:pt x="260" y="327"/>
                  <a:pt x="260" y="327"/>
                  <a:pt x="260" y="327"/>
                </a:cubicBezTo>
                <a:cubicBezTo>
                  <a:pt x="238" y="338"/>
                  <a:pt x="214" y="345"/>
                  <a:pt x="188" y="345"/>
                </a:cubicBezTo>
                <a:close/>
                <a:moveTo>
                  <a:pt x="186" y="273"/>
                </a:moveTo>
                <a:cubicBezTo>
                  <a:pt x="137" y="273"/>
                  <a:pt x="98" y="233"/>
                  <a:pt x="98" y="185"/>
                </a:cubicBezTo>
                <a:cubicBezTo>
                  <a:pt x="98" y="136"/>
                  <a:pt x="137" y="97"/>
                  <a:pt x="186" y="97"/>
                </a:cubicBezTo>
                <a:cubicBezTo>
                  <a:pt x="234" y="97"/>
                  <a:pt x="274" y="136"/>
                  <a:pt x="274" y="185"/>
                </a:cubicBezTo>
                <a:cubicBezTo>
                  <a:pt x="274" y="233"/>
                  <a:pt x="234" y="273"/>
                  <a:pt x="186" y="273"/>
                </a:cubicBezTo>
                <a:close/>
                <a:moveTo>
                  <a:pt x="286" y="234"/>
                </a:moveTo>
                <a:cubicBezTo>
                  <a:pt x="294" y="219"/>
                  <a:pt x="298" y="203"/>
                  <a:pt x="298" y="185"/>
                </a:cubicBezTo>
                <a:cubicBezTo>
                  <a:pt x="298" y="167"/>
                  <a:pt x="294" y="151"/>
                  <a:pt x="286" y="136"/>
                </a:cubicBezTo>
                <a:cubicBezTo>
                  <a:pt x="328" y="111"/>
                  <a:pt x="328" y="111"/>
                  <a:pt x="328" y="111"/>
                </a:cubicBezTo>
                <a:cubicBezTo>
                  <a:pt x="339" y="133"/>
                  <a:pt x="345" y="157"/>
                  <a:pt x="346" y="183"/>
                </a:cubicBezTo>
                <a:cubicBezTo>
                  <a:pt x="346" y="210"/>
                  <a:pt x="340" y="236"/>
                  <a:pt x="328" y="259"/>
                </a:cubicBezTo>
                <a:lnTo>
                  <a:pt x="286" y="2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76" tIns="34288" rIns="68576" bIns="34288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30000"/>
              </a:lnSpc>
            </a:pPr>
            <a:endParaRPr lang="en-US" sz="1200" dirty="0">
              <a:cs typeface="+mn-ea"/>
              <a:sym typeface="+mn-lt"/>
            </a:endParaRPr>
          </a:p>
        </p:txBody>
      </p:sp>
      <p:sp>
        <p:nvSpPr>
          <p:cNvPr id="37" name="Freeform 21"/>
          <p:cNvSpPr>
            <a:spLocks noChangeAspect="1" noEditPoints="1"/>
          </p:cNvSpPr>
          <p:nvPr/>
        </p:nvSpPr>
        <p:spPr bwMode="auto">
          <a:xfrm>
            <a:off x="8546968" y="1372447"/>
            <a:ext cx="279905" cy="249167"/>
          </a:xfrm>
          <a:custGeom>
            <a:avLst/>
            <a:gdLst>
              <a:gd name="T0" fmla="*/ 62 w 401"/>
              <a:gd name="T1" fmla="*/ 116 h 357"/>
              <a:gd name="T2" fmla="*/ 117 w 401"/>
              <a:gd name="T3" fmla="*/ 135 h 357"/>
              <a:gd name="T4" fmla="*/ 124 w 401"/>
              <a:gd name="T5" fmla="*/ 133 h 357"/>
              <a:gd name="T6" fmla="*/ 155 w 401"/>
              <a:gd name="T7" fmla="*/ 106 h 357"/>
              <a:gd name="T8" fmla="*/ 156 w 401"/>
              <a:gd name="T9" fmla="*/ 100 h 357"/>
              <a:gd name="T10" fmla="*/ 141 w 401"/>
              <a:gd name="T11" fmla="*/ 81 h 357"/>
              <a:gd name="T12" fmla="*/ 219 w 401"/>
              <a:gd name="T13" fmla="*/ 1 h 357"/>
              <a:gd name="T14" fmla="*/ 160 w 401"/>
              <a:gd name="T15" fmla="*/ 1 h 357"/>
              <a:gd name="T16" fmla="*/ 86 w 401"/>
              <a:gd name="T17" fmla="*/ 39 h 357"/>
              <a:gd name="T18" fmla="*/ 55 w 401"/>
              <a:gd name="T19" fmla="*/ 63 h 357"/>
              <a:gd name="T20" fmla="*/ 43 w 401"/>
              <a:gd name="T21" fmla="*/ 90 h 357"/>
              <a:gd name="T22" fmla="*/ 18 w 401"/>
              <a:gd name="T23" fmla="*/ 98 h 357"/>
              <a:gd name="T24" fmla="*/ 3 w 401"/>
              <a:gd name="T25" fmla="*/ 110 h 357"/>
              <a:gd name="T26" fmla="*/ 2 w 401"/>
              <a:gd name="T27" fmla="*/ 120 h 357"/>
              <a:gd name="T28" fmla="*/ 30 w 401"/>
              <a:gd name="T29" fmla="*/ 150 h 357"/>
              <a:gd name="T30" fmla="*/ 41 w 401"/>
              <a:gd name="T31" fmla="*/ 152 h 357"/>
              <a:gd name="T32" fmla="*/ 55 w 401"/>
              <a:gd name="T33" fmla="*/ 139 h 357"/>
              <a:gd name="T34" fmla="*/ 62 w 401"/>
              <a:gd name="T35" fmla="*/ 116 h 357"/>
              <a:gd name="T36" fmla="*/ 177 w 401"/>
              <a:gd name="T37" fmla="*/ 126 h 357"/>
              <a:gd name="T38" fmla="*/ 169 w 401"/>
              <a:gd name="T39" fmla="*/ 125 h 357"/>
              <a:gd name="T40" fmla="*/ 140 w 401"/>
              <a:gd name="T41" fmla="*/ 150 h 357"/>
              <a:gd name="T42" fmla="*/ 139 w 401"/>
              <a:gd name="T43" fmla="*/ 158 h 357"/>
              <a:gd name="T44" fmla="*/ 305 w 401"/>
              <a:gd name="T45" fmla="*/ 347 h 357"/>
              <a:gd name="T46" fmla="*/ 320 w 401"/>
              <a:gd name="T47" fmla="*/ 348 h 357"/>
              <a:gd name="T48" fmla="*/ 340 w 401"/>
              <a:gd name="T49" fmla="*/ 332 h 357"/>
              <a:gd name="T50" fmla="*/ 341 w 401"/>
              <a:gd name="T51" fmla="*/ 317 h 357"/>
              <a:gd name="T52" fmla="*/ 177 w 401"/>
              <a:gd name="T53" fmla="*/ 126 h 357"/>
              <a:gd name="T54" fmla="*/ 398 w 401"/>
              <a:gd name="T55" fmla="*/ 46 h 357"/>
              <a:gd name="T56" fmla="*/ 389 w 401"/>
              <a:gd name="T57" fmla="*/ 42 h 357"/>
              <a:gd name="T58" fmla="*/ 369 w 401"/>
              <a:gd name="T59" fmla="*/ 72 h 357"/>
              <a:gd name="T60" fmla="*/ 331 w 401"/>
              <a:gd name="T61" fmla="*/ 80 h 357"/>
              <a:gd name="T62" fmla="*/ 320 w 401"/>
              <a:gd name="T63" fmla="*/ 45 h 357"/>
              <a:gd name="T64" fmla="*/ 338 w 401"/>
              <a:gd name="T65" fmla="*/ 13 h 357"/>
              <a:gd name="T66" fmla="*/ 330 w 401"/>
              <a:gd name="T67" fmla="*/ 6 h 357"/>
              <a:gd name="T68" fmla="*/ 274 w 401"/>
              <a:gd name="T69" fmla="*/ 51 h 357"/>
              <a:gd name="T70" fmla="*/ 257 w 401"/>
              <a:gd name="T71" fmla="*/ 121 h 357"/>
              <a:gd name="T72" fmla="*/ 230 w 401"/>
              <a:gd name="T73" fmla="*/ 149 h 357"/>
              <a:gd name="T74" fmla="*/ 257 w 401"/>
              <a:gd name="T75" fmla="*/ 181 h 357"/>
              <a:gd name="T76" fmla="*/ 290 w 401"/>
              <a:gd name="T77" fmla="*/ 149 h 357"/>
              <a:gd name="T78" fmla="*/ 330 w 401"/>
              <a:gd name="T79" fmla="*/ 137 h 357"/>
              <a:gd name="T80" fmla="*/ 391 w 401"/>
              <a:gd name="T81" fmla="*/ 112 h 357"/>
              <a:gd name="T82" fmla="*/ 398 w 401"/>
              <a:gd name="T83" fmla="*/ 46 h 357"/>
              <a:gd name="T84" fmla="*/ 55 w 401"/>
              <a:gd name="T85" fmla="*/ 319 h 357"/>
              <a:gd name="T86" fmla="*/ 55 w 401"/>
              <a:gd name="T87" fmla="*/ 334 h 357"/>
              <a:gd name="T88" fmla="*/ 74 w 401"/>
              <a:gd name="T89" fmla="*/ 353 h 357"/>
              <a:gd name="T90" fmla="*/ 89 w 401"/>
              <a:gd name="T91" fmla="*/ 351 h 357"/>
              <a:gd name="T92" fmla="*/ 187 w 401"/>
              <a:gd name="T93" fmla="*/ 254 h 357"/>
              <a:gd name="T94" fmla="*/ 157 w 401"/>
              <a:gd name="T95" fmla="*/ 220 h 357"/>
              <a:gd name="T96" fmla="*/ 55 w 401"/>
              <a:gd name="T97" fmla="*/ 319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1" h="357">
                <a:moveTo>
                  <a:pt x="62" y="116"/>
                </a:moveTo>
                <a:cubicBezTo>
                  <a:pt x="81" y="101"/>
                  <a:pt x="97" y="111"/>
                  <a:pt x="117" y="135"/>
                </a:cubicBezTo>
                <a:cubicBezTo>
                  <a:pt x="120" y="138"/>
                  <a:pt x="123" y="135"/>
                  <a:pt x="124" y="133"/>
                </a:cubicBezTo>
                <a:cubicBezTo>
                  <a:pt x="126" y="132"/>
                  <a:pt x="154" y="107"/>
                  <a:pt x="155" y="106"/>
                </a:cubicBezTo>
                <a:cubicBezTo>
                  <a:pt x="156" y="105"/>
                  <a:pt x="158" y="102"/>
                  <a:pt x="156" y="100"/>
                </a:cubicBezTo>
                <a:cubicBezTo>
                  <a:pt x="154" y="98"/>
                  <a:pt x="146" y="88"/>
                  <a:pt x="141" y="81"/>
                </a:cubicBezTo>
                <a:cubicBezTo>
                  <a:pt x="105" y="34"/>
                  <a:pt x="240" y="2"/>
                  <a:pt x="219" y="1"/>
                </a:cubicBezTo>
                <a:cubicBezTo>
                  <a:pt x="208" y="1"/>
                  <a:pt x="166" y="0"/>
                  <a:pt x="160" y="1"/>
                </a:cubicBezTo>
                <a:cubicBezTo>
                  <a:pt x="134" y="4"/>
                  <a:pt x="102" y="28"/>
                  <a:pt x="86" y="39"/>
                </a:cubicBezTo>
                <a:cubicBezTo>
                  <a:pt x="64" y="53"/>
                  <a:pt x="57" y="62"/>
                  <a:pt x="55" y="63"/>
                </a:cubicBezTo>
                <a:cubicBezTo>
                  <a:pt x="49" y="68"/>
                  <a:pt x="54" y="80"/>
                  <a:pt x="43" y="90"/>
                </a:cubicBezTo>
                <a:cubicBezTo>
                  <a:pt x="32" y="100"/>
                  <a:pt x="25" y="92"/>
                  <a:pt x="18" y="98"/>
                </a:cubicBezTo>
                <a:cubicBezTo>
                  <a:pt x="15" y="101"/>
                  <a:pt x="5" y="108"/>
                  <a:pt x="3" y="110"/>
                </a:cubicBezTo>
                <a:cubicBezTo>
                  <a:pt x="0" y="113"/>
                  <a:pt x="0" y="117"/>
                  <a:pt x="2" y="120"/>
                </a:cubicBezTo>
                <a:cubicBezTo>
                  <a:pt x="2" y="120"/>
                  <a:pt x="28" y="148"/>
                  <a:pt x="30" y="150"/>
                </a:cubicBezTo>
                <a:cubicBezTo>
                  <a:pt x="32" y="153"/>
                  <a:pt x="38" y="155"/>
                  <a:pt x="41" y="152"/>
                </a:cubicBezTo>
                <a:cubicBezTo>
                  <a:pt x="45" y="149"/>
                  <a:pt x="54" y="141"/>
                  <a:pt x="55" y="139"/>
                </a:cubicBezTo>
                <a:cubicBezTo>
                  <a:pt x="57" y="138"/>
                  <a:pt x="54" y="122"/>
                  <a:pt x="62" y="116"/>
                </a:cubicBezTo>
                <a:close/>
                <a:moveTo>
                  <a:pt x="177" y="126"/>
                </a:moveTo>
                <a:cubicBezTo>
                  <a:pt x="174" y="123"/>
                  <a:pt x="171" y="123"/>
                  <a:pt x="169" y="125"/>
                </a:cubicBezTo>
                <a:cubicBezTo>
                  <a:pt x="140" y="150"/>
                  <a:pt x="140" y="150"/>
                  <a:pt x="140" y="150"/>
                </a:cubicBezTo>
                <a:cubicBezTo>
                  <a:pt x="138" y="152"/>
                  <a:pt x="137" y="156"/>
                  <a:pt x="139" y="158"/>
                </a:cubicBezTo>
                <a:cubicBezTo>
                  <a:pt x="305" y="347"/>
                  <a:pt x="305" y="347"/>
                  <a:pt x="305" y="347"/>
                </a:cubicBezTo>
                <a:cubicBezTo>
                  <a:pt x="309" y="352"/>
                  <a:pt x="316" y="352"/>
                  <a:pt x="320" y="348"/>
                </a:cubicBezTo>
                <a:cubicBezTo>
                  <a:pt x="340" y="332"/>
                  <a:pt x="340" y="332"/>
                  <a:pt x="340" y="332"/>
                </a:cubicBezTo>
                <a:cubicBezTo>
                  <a:pt x="344" y="328"/>
                  <a:pt x="345" y="321"/>
                  <a:pt x="341" y="317"/>
                </a:cubicBezTo>
                <a:lnTo>
                  <a:pt x="177" y="126"/>
                </a:lnTo>
                <a:close/>
                <a:moveTo>
                  <a:pt x="398" y="46"/>
                </a:moveTo>
                <a:cubicBezTo>
                  <a:pt x="396" y="36"/>
                  <a:pt x="391" y="38"/>
                  <a:pt x="389" y="42"/>
                </a:cubicBezTo>
                <a:cubicBezTo>
                  <a:pt x="386" y="46"/>
                  <a:pt x="374" y="64"/>
                  <a:pt x="369" y="72"/>
                </a:cubicBezTo>
                <a:cubicBezTo>
                  <a:pt x="364" y="80"/>
                  <a:pt x="353" y="96"/>
                  <a:pt x="331" y="80"/>
                </a:cubicBezTo>
                <a:cubicBezTo>
                  <a:pt x="308" y="64"/>
                  <a:pt x="316" y="53"/>
                  <a:pt x="320" y="45"/>
                </a:cubicBezTo>
                <a:cubicBezTo>
                  <a:pt x="324" y="38"/>
                  <a:pt x="336" y="16"/>
                  <a:pt x="338" y="13"/>
                </a:cubicBezTo>
                <a:cubicBezTo>
                  <a:pt x="340" y="11"/>
                  <a:pt x="338" y="3"/>
                  <a:pt x="330" y="6"/>
                </a:cubicBezTo>
                <a:cubicBezTo>
                  <a:pt x="323" y="9"/>
                  <a:pt x="280" y="27"/>
                  <a:pt x="274" y="51"/>
                </a:cubicBezTo>
                <a:cubicBezTo>
                  <a:pt x="268" y="76"/>
                  <a:pt x="279" y="99"/>
                  <a:pt x="257" y="121"/>
                </a:cubicBezTo>
                <a:cubicBezTo>
                  <a:pt x="230" y="149"/>
                  <a:pt x="230" y="149"/>
                  <a:pt x="230" y="149"/>
                </a:cubicBezTo>
                <a:cubicBezTo>
                  <a:pt x="257" y="181"/>
                  <a:pt x="257" y="181"/>
                  <a:pt x="257" y="181"/>
                </a:cubicBezTo>
                <a:cubicBezTo>
                  <a:pt x="290" y="149"/>
                  <a:pt x="290" y="149"/>
                  <a:pt x="290" y="149"/>
                </a:cubicBezTo>
                <a:cubicBezTo>
                  <a:pt x="298" y="141"/>
                  <a:pt x="315" y="134"/>
                  <a:pt x="330" y="137"/>
                </a:cubicBezTo>
                <a:cubicBezTo>
                  <a:pt x="363" y="144"/>
                  <a:pt x="381" y="132"/>
                  <a:pt x="391" y="112"/>
                </a:cubicBezTo>
                <a:cubicBezTo>
                  <a:pt x="401" y="94"/>
                  <a:pt x="399" y="56"/>
                  <a:pt x="398" y="46"/>
                </a:cubicBezTo>
                <a:close/>
                <a:moveTo>
                  <a:pt x="55" y="319"/>
                </a:moveTo>
                <a:cubicBezTo>
                  <a:pt x="50" y="323"/>
                  <a:pt x="50" y="330"/>
                  <a:pt x="55" y="334"/>
                </a:cubicBezTo>
                <a:cubicBezTo>
                  <a:pt x="74" y="353"/>
                  <a:pt x="74" y="353"/>
                  <a:pt x="74" y="353"/>
                </a:cubicBezTo>
                <a:cubicBezTo>
                  <a:pt x="78" y="357"/>
                  <a:pt x="84" y="355"/>
                  <a:pt x="89" y="351"/>
                </a:cubicBezTo>
                <a:cubicBezTo>
                  <a:pt x="187" y="254"/>
                  <a:pt x="187" y="254"/>
                  <a:pt x="187" y="254"/>
                </a:cubicBezTo>
                <a:cubicBezTo>
                  <a:pt x="157" y="220"/>
                  <a:pt x="157" y="220"/>
                  <a:pt x="157" y="220"/>
                </a:cubicBezTo>
                <a:lnTo>
                  <a:pt x="55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76" tIns="34288" rIns="68576" bIns="34288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30000"/>
              </a:lnSpc>
            </a:pPr>
            <a:endParaRPr lang="en-US" sz="1200" dirty="0">
              <a:cs typeface="+mn-ea"/>
              <a:sym typeface="+mn-lt"/>
            </a:endParaRPr>
          </a:p>
        </p:txBody>
      </p:sp>
      <p:sp>
        <p:nvSpPr>
          <p:cNvPr id="38" name="Freeform 26"/>
          <p:cNvSpPr>
            <a:spLocks noChangeAspect="1" noEditPoints="1"/>
          </p:cNvSpPr>
          <p:nvPr/>
        </p:nvSpPr>
        <p:spPr bwMode="auto">
          <a:xfrm>
            <a:off x="6772626" y="2179453"/>
            <a:ext cx="206206" cy="258165"/>
          </a:xfrm>
          <a:custGeom>
            <a:avLst/>
            <a:gdLst>
              <a:gd name="T0" fmla="*/ 311 w 321"/>
              <a:gd name="T1" fmla="*/ 99 h 402"/>
              <a:gd name="T2" fmla="*/ 189 w 321"/>
              <a:gd name="T3" fmla="*/ 11 h 402"/>
              <a:gd name="T4" fmla="*/ 94 w 321"/>
              <a:gd name="T5" fmla="*/ 126 h 402"/>
              <a:gd name="T6" fmla="*/ 109 w 321"/>
              <a:gd name="T7" fmla="*/ 174 h 402"/>
              <a:gd name="T8" fmla="*/ 6 w 321"/>
              <a:gd name="T9" fmla="*/ 328 h 402"/>
              <a:gd name="T10" fmla="*/ 1 w 321"/>
              <a:gd name="T11" fmla="*/ 351 h 402"/>
              <a:gd name="T12" fmla="*/ 8 w 321"/>
              <a:gd name="T13" fmla="*/ 390 h 402"/>
              <a:gd name="T14" fmla="*/ 22 w 321"/>
              <a:gd name="T15" fmla="*/ 401 h 402"/>
              <a:gd name="T16" fmla="*/ 52 w 321"/>
              <a:gd name="T17" fmla="*/ 395 h 402"/>
              <a:gd name="T18" fmla="*/ 71 w 321"/>
              <a:gd name="T19" fmla="*/ 382 h 402"/>
              <a:gd name="T20" fmla="*/ 111 w 321"/>
              <a:gd name="T21" fmla="*/ 316 h 402"/>
              <a:gd name="T22" fmla="*/ 112 w 321"/>
              <a:gd name="T23" fmla="*/ 316 h 402"/>
              <a:gd name="T24" fmla="*/ 140 w 321"/>
              <a:gd name="T25" fmla="*/ 311 h 402"/>
              <a:gd name="T26" fmla="*/ 187 w 321"/>
              <a:gd name="T27" fmla="*/ 233 h 402"/>
              <a:gd name="T28" fmla="*/ 239 w 321"/>
              <a:gd name="T29" fmla="*/ 232 h 402"/>
              <a:gd name="T30" fmla="*/ 311 w 321"/>
              <a:gd name="T31" fmla="*/ 99 h 402"/>
              <a:gd name="T32" fmla="*/ 260 w 321"/>
              <a:gd name="T33" fmla="*/ 130 h 402"/>
              <a:gd name="T34" fmla="*/ 206 w 321"/>
              <a:gd name="T35" fmla="*/ 120 h 402"/>
              <a:gd name="T36" fmla="*/ 179 w 321"/>
              <a:gd name="T37" fmla="*/ 71 h 402"/>
              <a:gd name="T38" fmla="*/ 248 w 321"/>
              <a:gd name="T39" fmla="*/ 58 h 402"/>
              <a:gd name="T40" fmla="*/ 260 w 321"/>
              <a:gd name="T41" fmla="*/ 130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1" h="402">
                <a:moveTo>
                  <a:pt x="311" y="99"/>
                </a:moveTo>
                <a:cubicBezTo>
                  <a:pt x="301" y="40"/>
                  <a:pt x="246" y="0"/>
                  <a:pt x="189" y="11"/>
                </a:cubicBezTo>
                <a:cubicBezTo>
                  <a:pt x="132" y="21"/>
                  <a:pt x="84" y="67"/>
                  <a:pt x="94" y="126"/>
                </a:cubicBezTo>
                <a:cubicBezTo>
                  <a:pt x="96" y="139"/>
                  <a:pt x="102" y="159"/>
                  <a:pt x="109" y="174"/>
                </a:cubicBezTo>
                <a:cubicBezTo>
                  <a:pt x="6" y="328"/>
                  <a:pt x="6" y="328"/>
                  <a:pt x="6" y="328"/>
                </a:cubicBezTo>
                <a:cubicBezTo>
                  <a:pt x="2" y="334"/>
                  <a:pt x="0" y="344"/>
                  <a:pt x="1" y="351"/>
                </a:cubicBezTo>
                <a:cubicBezTo>
                  <a:pt x="8" y="390"/>
                  <a:pt x="8" y="390"/>
                  <a:pt x="8" y="390"/>
                </a:cubicBezTo>
                <a:cubicBezTo>
                  <a:pt x="9" y="397"/>
                  <a:pt x="15" y="402"/>
                  <a:pt x="22" y="401"/>
                </a:cubicBezTo>
                <a:cubicBezTo>
                  <a:pt x="52" y="395"/>
                  <a:pt x="52" y="395"/>
                  <a:pt x="52" y="395"/>
                </a:cubicBezTo>
                <a:cubicBezTo>
                  <a:pt x="59" y="394"/>
                  <a:pt x="67" y="388"/>
                  <a:pt x="71" y="382"/>
                </a:cubicBezTo>
                <a:cubicBezTo>
                  <a:pt x="111" y="316"/>
                  <a:pt x="111" y="316"/>
                  <a:pt x="111" y="316"/>
                </a:cubicBezTo>
                <a:cubicBezTo>
                  <a:pt x="112" y="316"/>
                  <a:pt x="112" y="316"/>
                  <a:pt x="112" y="316"/>
                </a:cubicBezTo>
                <a:cubicBezTo>
                  <a:pt x="140" y="311"/>
                  <a:pt x="140" y="311"/>
                  <a:pt x="140" y="311"/>
                </a:cubicBezTo>
                <a:cubicBezTo>
                  <a:pt x="187" y="233"/>
                  <a:pt x="187" y="233"/>
                  <a:pt x="187" y="233"/>
                </a:cubicBezTo>
                <a:cubicBezTo>
                  <a:pt x="203" y="236"/>
                  <a:pt x="226" y="235"/>
                  <a:pt x="239" y="232"/>
                </a:cubicBezTo>
                <a:cubicBezTo>
                  <a:pt x="296" y="222"/>
                  <a:pt x="321" y="159"/>
                  <a:pt x="311" y="99"/>
                </a:cubicBezTo>
                <a:close/>
                <a:moveTo>
                  <a:pt x="260" y="130"/>
                </a:moveTo>
                <a:cubicBezTo>
                  <a:pt x="244" y="153"/>
                  <a:pt x="228" y="137"/>
                  <a:pt x="206" y="120"/>
                </a:cubicBezTo>
                <a:cubicBezTo>
                  <a:pt x="184" y="104"/>
                  <a:pt x="163" y="94"/>
                  <a:pt x="179" y="71"/>
                </a:cubicBezTo>
                <a:cubicBezTo>
                  <a:pt x="195" y="47"/>
                  <a:pt x="226" y="42"/>
                  <a:pt x="248" y="58"/>
                </a:cubicBezTo>
                <a:cubicBezTo>
                  <a:pt x="270" y="74"/>
                  <a:pt x="276" y="107"/>
                  <a:pt x="26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76" tIns="34288" rIns="68576" bIns="34288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30000"/>
              </a:lnSpc>
            </a:pPr>
            <a:endParaRPr lang="en-US" sz="1200" dirty="0">
              <a:cs typeface="+mn-ea"/>
              <a:sym typeface="+mn-lt"/>
            </a:endParaRPr>
          </a:p>
        </p:txBody>
      </p:sp>
      <p:sp>
        <p:nvSpPr>
          <p:cNvPr id="39" name="Title 13"/>
          <p:cNvSpPr txBox="1">
            <a:spLocks/>
          </p:cNvSpPr>
          <p:nvPr/>
        </p:nvSpPr>
        <p:spPr>
          <a:xfrm>
            <a:off x="877798" y="3255438"/>
            <a:ext cx="974834" cy="349926"/>
          </a:xfrm>
          <a:prstGeom prst="rect">
            <a:avLst/>
          </a:prstGeom>
        </p:spPr>
        <p:txBody>
          <a:bodyPr vert="horz" lIns="68576" tIns="34288" rIns="68576" bIns="34288" rtlCol="0" anchor="ctr">
            <a:normAutofit fontScale="85000" lnSpcReduction="100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b="0" kern="120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itchFamily="34" charset="0"/>
                <a:ea typeface="+mj-ea"/>
                <a:cs typeface="+mj-cs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0" name="Title 13"/>
          <p:cNvSpPr txBox="1">
            <a:spLocks/>
          </p:cNvSpPr>
          <p:nvPr/>
        </p:nvSpPr>
        <p:spPr>
          <a:xfrm>
            <a:off x="2711252" y="4058666"/>
            <a:ext cx="974834" cy="349926"/>
          </a:xfrm>
          <a:prstGeom prst="rect">
            <a:avLst/>
          </a:prstGeom>
        </p:spPr>
        <p:txBody>
          <a:bodyPr vert="horz" lIns="68576" tIns="34288" rIns="68576" bIns="34288" rtlCol="0" anchor="ctr">
            <a:normAutofit fontScale="85000" lnSpcReduction="100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b="0" kern="120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itchFamily="34" charset="0"/>
                <a:ea typeface="+mj-ea"/>
                <a:cs typeface="+mj-cs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1" name="Title 13"/>
          <p:cNvSpPr txBox="1">
            <a:spLocks/>
          </p:cNvSpPr>
          <p:nvPr/>
        </p:nvSpPr>
        <p:spPr>
          <a:xfrm>
            <a:off x="4539815" y="3219126"/>
            <a:ext cx="974834" cy="349926"/>
          </a:xfrm>
          <a:prstGeom prst="rect">
            <a:avLst/>
          </a:prstGeom>
        </p:spPr>
        <p:txBody>
          <a:bodyPr vert="horz" lIns="68576" tIns="34288" rIns="68576" bIns="34288" rtlCol="0" anchor="ctr">
            <a:normAutofit fontScale="85000" lnSpcReduction="100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b="0" kern="120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itchFamily="34" charset="0"/>
                <a:ea typeface="+mj-ea"/>
                <a:cs typeface="+mj-cs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2" name="Title 13"/>
          <p:cNvSpPr txBox="1">
            <a:spLocks/>
          </p:cNvSpPr>
          <p:nvPr/>
        </p:nvSpPr>
        <p:spPr>
          <a:xfrm>
            <a:off x="6388312" y="2420180"/>
            <a:ext cx="974834" cy="349926"/>
          </a:xfrm>
          <a:prstGeom prst="rect">
            <a:avLst/>
          </a:prstGeom>
        </p:spPr>
        <p:txBody>
          <a:bodyPr vert="horz" lIns="68576" tIns="34288" rIns="68576" bIns="34288" rtlCol="0" anchor="ctr">
            <a:normAutofit fontScale="85000" lnSpcReduction="100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b="0" kern="120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itchFamily="34" charset="0"/>
                <a:ea typeface="+mj-ea"/>
                <a:cs typeface="+mj-cs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3" name="Title 13"/>
          <p:cNvSpPr txBox="1">
            <a:spLocks/>
          </p:cNvSpPr>
          <p:nvPr/>
        </p:nvSpPr>
        <p:spPr>
          <a:xfrm>
            <a:off x="8195339" y="1621613"/>
            <a:ext cx="974834" cy="349926"/>
          </a:xfrm>
          <a:prstGeom prst="rect">
            <a:avLst/>
          </a:prstGeom>
        </p:spPr>
        <p:txBody>
          <a:bodyPr vert="horz" lIns="68576" tIns="34288" rIns="68576" bIns="34288" rtlCol="0" anchor="ctr">
            <a:normAutofit fontScale="85000" lnSpcReduction="100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b="0" kern="120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itchFamily="34" charset="0"/>
                <a:ea typeface="+mj-ea"/>
                <a:cs typeface="+mj-cs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" name="文本框 58"/>
          <p:cNvSpPr txBox="1">
            <a:spLocks noChangeArrowheads="1"/>
          </p:cNvSpPr>
          <p:nvPr/>
        </p:nvSpPr>
        <p:spPr bwMode="auto">
          <a:xfrm>
            <a:off x="453815" y="1873561"/>
            <a:ext cx="1916341" cy="789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453815" y="1556724"/>
            <a:ext cx="2157294" cy="35503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1707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170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YOUR TITLE</a:t>
            </a:r>
            <a:endParaRPr lang="zh-CN" altLang="en-US" sz="170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1" name="文本框 60"/>
          <p:cNvSpPr txBox="1">
            <a:spLocks noChangeArrowheads="1"/>
          </p:cNvSpPr>
          <p:nvPr/>
        </p:nvSpPr>
        <p:spPr bwMode="auto">
          <a:xfrm>
            <a:off x="4648911" y="4024325"/>
            <a:ext cx="1916341" cy="789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4648911" y="3707487"/>
            <a:ext cx="2157294" cy="35503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1707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170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YOUR TITLE</a:t>
            </a:r>
            <a:endParaRPr lang="zh-CN" altLang="en-US" sz="170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3" name="文本框 62"/>
          <p:cNvSpPr txBox="1">
            <a:spLocks noChangeArrowheads="1"/>
          </p:cNvSpPr>
          <p:nvPr/>
        </p:nvSpPr>
        <p:spPr bwMode="auto">
          <a:xfrm>
            <a:off x="3547698" y="1894537"/>
            <a:ext cx="1916341" cy="789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4" name="文本框 63"/>
          <p:cNvSpPr txBox="1"/>
          <p:nvPr/>
        </p:nvSpPr>
        <p:spPr>
          <a:xfrm>
            <a:off x="3547698" y="1577699"/>
            <a:ext cx="2157294" cy="35503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1707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170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YOUR TITLE</a:t>
            </a:r>
            <a:endParaRPr lang="zh-CN" altLang="en-US" sz="170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5" name="文本框 64"/>
          <p:cNvSpPr txBox="1">
            <a:spLocks noChangeArrowheads="1"/>
          </p:cNvSpPr>
          <p:nvPr/>
        </p:nvSpPr>
        <p:spPr bwMode="auto">
          <a:xfrm>
            <a:off x="5425004" y="1160395"/>
            <a:ext cx="1916341" cy="789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5425005" y="843558"/>
            <a:ext cx="2157294" cy="35503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1707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170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YOUR TITLE</a:t>
            </a:r>
            <a:endParaRPr lang="zh-CN" altLang="en-US" sz="170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7" name="文本框 66"/>
          <p:cNvSpPr txBox="1">
            <a:spLocks noChangeArrowheads="1"/>
          </p:cNvSpPr>
          <p:nvPr/>
        </p:nvSpPr>
        <p:spPr bwMode="auto">
          <a:xfrm>
            <a:off x="6536705" y="3216769"/>
            <a:ext cx="1916341" cy="789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6536705" y="2899931"/>
            <a:ext cx="2157294" cy="35503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1707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170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YOUR TITLE</a:t>
            </a:r>
            <a:endParaRPr lang="zh-CN" altLang="en-US" sz="170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39058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7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250"/>
                            </p:stCondLst>
                            <p:childTnLst>
                              <p:par>
                                <p:cTn id="26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250"/>
                            </p:stCondLst>
                            <p:childTnLst>
                              <p:par>
                                <p:cTn id="3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500"/>
                            </p:stCondLst>
                            <p:childTnLst>
                              <p:par>
                                <p:cTn id="4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25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750"/>
                            </p:stCondLst>
                            <p:childTnLst>
                              <p:par>
                                <p:cTn id="6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8750"/>
                            </p:stCondLst>
                            <p:childTnLst>
                              <p:par>
                                <p:cTn id="6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500"/>
                            </p:stCondLst>
                            <p:childTnLst>
                              <p:par>
                                <p:cTn id="6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1000"/>
                            </p:stCondLst>
                            <p:childTnLst>
                              <p:par>
                                <p:cTn id="8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175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animBg="1"/>
      <p:bldP spid="37" grpId="0" animBg="1"/>
      <p:bldP spid="38" grpId="0" animBg="1"/>
      <p:bldP spid="39" grpId="0"/>
      <p:bldP spid="40" grpId="0"/>
      <p:bldP spid="41" grpId="0"/>
      <p:bldP spid="42" grpId="0"/>
      <p:bldP spid="43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C86C17D6-BDFA-49F0-BFB4-B41CA7503F6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80" r="17670"/>
          <a:stretch/>
        </p:blipFill>
        <p:spPr>
          <a:xfrm>
            <a:off x="4059" y="0"/>
            <a:ext cx="9139941" cy="5149868"/>
          </a:xfrm>
          <a:prstGeom prst="rect">
            <a:avLst/>
          </a:prstGeom>
        </p:spPr>
      </p:pic>
      <p:sp>
        <p:nvSpPr>
          <p:cNvPr id="16" name="TextBox 71">
            <a:extLst>
              <a:ext uri="{FF2B5EF4-FFF2-40B4-BE49-F238E27FC236}">
                <a16:creationId xmlns:a16="http://schemas.microsoft.com/office/drawing/2014/main" id="{A9F5AA1D-03C3-461B-BDC1-402D55BAD16A}"/>
              </a:ext>
            </a:extLst>
          </p:cNvPr>
          <p:cNvSpPr txBox="1"/>
          <p:nvPr/>
        </p:nvSpPr>
        <p:spPr>
          <a:xfrm rot="19761721">
            <a:off x="4020603" y="2852501"/>
            <a:ext cx="277733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     </a:t>
            </a:r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B4E8699C-2AF6-4FAE-A72C-10C503443196}"/>
              </a:ext>
            </a:extLst>
          </p:cNvPr>
          <p:cNvSpPr/>
          <p:nvPr/>
        </p:nvSpPr>
        <p:spPr>
          <a:xfrm rot="19761721">
            <a:off x="3859309" y="2214768"/>
            <a:ext cx="28659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9D3440D6-680B-4AC9-AAEE-E15029C6307F}"/>
              </a:ext>
            </a:extLst>
          </p:cNvPr>
          <p:cNvSpPr/>
          <p:nvPr/>
        </p:nvSpPr>
        <p:spPr>
          <a:xfrm rot="19761721">
            <a:off x="3768547" y="1325705"/>
            <a:ext cx="202162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7200" spc="300" dirty="0">
                <a:solidFill>
                  <a:schemeClr val="accent1"/>
                </a:solidFill>
                <a:cs typeface="+mn-ea"/>
                <a:sym typeface="+mn-lt"/>
              </a:rPr>
              <a:t>03</a:t>
            </a:r>
            <a:endParaRPr lang="zh-CN" altLang="en-US" sz="7200" spc="3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9" name="TextBox 71">
            <a:extLst>
              <a:ext uri="{FF2B5EF4-FFF2-40B4-BE49-F238E27FC236}">
                <a16:creationId xmlns:a16="http://schemas.microsoft.com/office/drawing/2014/main" id="{97535A75-7DBC-4CCE-8F3E-72037452FE5D}"/>
              </a:ext>
            </a:extLst>
          </p:cNvPr>
          <p:cNvSpPr txBox="1"/>
          <p:nvPr/>
        </p:nvSpPr>
        <p:spPr>
          <a:xfrm rot="19761721">
            <a:off x="4214504" y="3176263"/>
            <a:ext cx="277733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     </a:t>
            </a:r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29923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TextBox 98"/>
          <p:cNvSpPr txBox="1"/>
          <p:nvPr/>
        </p:nvSpPr>
        <p:spPr>
          <a:xfrm>
            <a:off x="1488992" y="3340166"/>
            <a:ext cx="1498831" cy="23660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</a:pPr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448302" y="3766654"/>
            <a:ext cx="1916497" cy="4244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3" name="Freeform 5"/>
          <p:cNvSpPr>
            <a:spLocks/>
          </p:cNvSpPr>
          <p:nvPr/>
        </p:nvSpPr>
        <p:spPr bwMode="auto">
          <a:xfrm>
            <a:off x="1651123" y="1524459"/>
            <a:ext cx="2077815" cy="1616828"/>
          </a:xfrm>
          <a:custGeom>
            <a:avLst/>
            <a:gdLst>
              <a:gd name="T0" fmla="*/ 243 w 892"/>
              <a:gd name="T1" fmla="*/ 694 h 694"/>
              <a:gd name="T2" fmla="*/ 237 w 892"/>
              <a:gd name="T3" fmla="*/ 694 h 694"/>
              <a:gd name="T4" fmla="*/ 2 w 892"/>
              <a:gd name="T5" fmla="*/ 694 h 694"/>
              <a:gd name="T6" fmla="*/ 2 w 892"/>
              <a:gd name="T7" fmla="*/ 459 h 694"/>
              <a:gd name="T8" fmla="*/ 2 w 892"/>
              <a:gd name="T9" fmla="*/ 261 h 694"/>
              <a:gd name="T10" fmla="*/ 2 w 892"/>
              <a:gd name="T11" fmla="*/ 257 h 694"/>
              <a:gd name="T12" fmla="*/ 2 w 892"/>
              <a:gd name="T13" fmla="*/ 0 h 694"/>
              <a:gd name="T14" fmla="*/ 33 w 892"/>
              <a:gd name="T15" fmla="*/ 1 h 694"/>
              <a:gd name="T16" fmla="*/ 244 w 892"/>
              <a:gd name="T17" fmla="*/ 1 h 694"/>
              <a:gd name="T18" fmla="*/ 244 w 892"/>
              <a:gd name="T19" fmla="*/ 1 h 694"/>
              <a:gd name="T20" fmla="*/ 244 w 892"/>
              <a:gd name="T21" fmla="*/ 1 h 694"/>
              <a:gd name="T22" fmla="*/ 443 w 892"/>
              <a:gd name="T23" fmla="*/ 1 h 694"/>
              <a:gd name="T24" fmla="*/ 564 w 892"/>
              <a:gd name="T25" fmla="*/ 1 h 694"/>
              <a:gd name="T26" fmla="*/ 564 w 892"/>
              <a:gd name="T27" fmla="*/ 0 h 694"/>
              <a:gd name="T28" fmla="*/ 655 w 892"/>
              <a:gd name="T29" fmla="*/ 0 h 694"/>
              <a:gd name="T30" fmla="*/ 696 w 892"/>
              <a:gd name="T31" fmla="*/ 0 h 694"/>
              <a:gd name="T32" fmla="*/ 696 w 892"/>
              <a:gd name="T33" fmla="*/ 254 h 694"/>
              <a:gd name="T34" fmla="*/ 696 w 892"/>
              <a:gd name="T35" fmla="*/ 260 h 694"/>
              <a:gd name="T36" fmla="*/ 697 w 892"/>
              <a:gd name="T37" fmla="*/ 260 h 694"/>
              <a:gd name="T38" fmla="*/ 697 w 892"/>
              <a:gd name="T39" fmla="*/ 262 h 694"/>
              <a:gd name="T40" fmla="*/ 710 w 892"/>
              <a:gd name="T41" fmla="*/ 261 h 694"/>
              <a:gd name="T42" fmla="*/ 712 w 892"/>
              <a:gd name="T43" fmla="*/ 261 h 694"/>
              <a:gd name="T44" fmla="*/ 697 w 892"/>
              <a:gd name="T45" fmla="*/ 262 h 694"/>
              <a:gd name="T46" fmla="*/ 741 w 892"/>
              <a:gd name="T47" fmla="*/ 308 h 694"/>
              <a:gd name="T48" fmla="*/ 765 w 892"/>
              <a:gd name="T49" fmla="*/ 302 h 694"/>
              <a:gd name="T50" fmla="*/ 827 w 892"/>
              <a:gd name="T51" fmla="*/ 281 h 694"/>
              <a:gd name="T52" fmla="*/ 892 w 892"/>
              <a:gd name="T53" fmla="*/ 356 h 694"/>
              <a:gd name="T54" fmla="*/ 827 w 892"/>
              <a:gd name="T55" fmla="*/ 432 h 694"/>
              <a:gd name="T56" fmla="*/ 765 w 892"/>
              <a:gd name="T57" fmla="*/ 411 h 694"/>
              <a:gd name="T58" fmla="*/ 741 w 892"/>
              <a:gd name="T59" fmla="*/ 405 h 694"/>
              <a:gd name="T60" fmla="*/ 697 w 892"/>
              <a:gd name="T61" fmla="*/ 453 h 694"/>
              <a:gd name="T62" fmla="*/ 696 w 892"/>
              <a:gd name="T63" fmla="*/ 454 h 694"/>
              <a:gd name="T64" fmla="*/ 696 w 892"/>
              <a:gd name="T65" fmla="*/ 459 h 694"/>
              <a:gd name="T66" fmla="*/ 696 w 892"/>
              <a:gd name="T67" fmla="*/ 694 h 694"/>
              <a:gd name="T68" fmla="*/ 649 w 892"/>
              <a:gd name="T69" fmla="*/ 694 h 694"/>
              <a:gd name="T70" fmla="*/ 649 w 892"/>
              <a:gd name="T71" fmla="*/ 694 h 694"/>
              <a:gd name="T72" fmla="*/ 442 w 892"/>
              <a:gd name="T73" fmla="*/ 694 h 694"/>
              <a:gd name="T74" fmla="*/ 435 w 892"/>
              <a:gd name="T75" fmla="*/ 694 h 694"/>
              <a:gd name="T76" fmla="*/ 435 w 892"/>
              <a:gd name="T77" fmla="*/ 694 h 694"/>
              <a:gd name="T78" fmla="*/ 416 w 892"/>
              <a:gd name="T79" fmla="*/ 684 h 694"/>
              <a:gd name="T80" fmla="*/ 418 w 892"/>
              <a:gd name="T81" fmla="*/ 663 h 694"/>
              <a:gd name="T82" fmla="*/ 441 w 892"/>
              <a:gd name="T83" fmla="*/ 590 h 694"/>
              <a:gd name="T84" fmla="*/ 340 w 892"/>
              <a:gd name="T85" fmla="*/ 499 h 694"/>
              <a:gd name="T86" fmla="*/ 240 w 892"/>
              <a:gd name="T87" fmla="*/ 590 h 694"/>
              <a:gd name="T88" fmla="*/ 263 w 892"/>
              <a:gd name="T89" fmla="*/ 663 h 694"/>
              <a:gd name="T90" fmla="*/ 264 w 892"/>
              <a:gd name="T91" fmla="*/ 684 h 694"/>
              <a:gd name="T92" fmla="*/ 244 w 892"/>
              <a:gd name="T93" fmla="*/ 694 h 694"/>
              <a:gd name="T94" fmla="*/ 243 w 892"/>
              <a:gd name="T95" fmla="*/ 694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92" h="694">
                <a:moveTo>
                  <a:pt x="243" y="694"/>
                </a:moveTo>
                <a:cubicBezTo>
                  <a:pt x="237" y="694"/>
                  <a:pt x="237" y="694"/>
                  <a:pt x="237" y="694"/>
                </a:cubicBezTo>
                <a:cubicBezTo>
                  <a:pt x="2" y="694"/>
                  <a:pt x="2" y="694"/>
                  <a:pt x="2" y="694"/>
                </a:cubicBezTo>
                <a:cubicBezTo>
                  <a:pt x="2" y="459"/>
                  <a:pt x="2" y="459"/>
                  <a:pt x="2" y="459"/>
                </a:cubicBezTo>
                <a:cubicBezTo>
                  <a:pt x="2" y="458"/>
                  <a:pt x="0" y="294"/>
                  <a:pt x="2" y="261"/>
                </a:cubicBezTo>
                <a:cubicBezTo>
                  <a:pt x="2" y="260"/>
                  <a:pt x="2" y="258"/>
                  <a:pt x="2" y="257"/>
                </a:cubicBezTo>
                <a:cubicBezTo>
                  <a:pt x="2" y="0"/>
                  <a:pt x="2" y="0"/>
                  <a:pt x="2" y="0"/>
                </a:cubicBezTo>
                <a:cubicBezTo>
                  <a:pt x="33" y="1"/>
                  <a:pt x="33" y="1"/>
                  <a:pt x="33" y="1"/>
                </a:cubicBezTo>
                <a:cubicBezTo>
                  <a:pt x="244" y="1"/>
                  <a:pt x="244" y="1"/>
                  <a:pt x="244" y="1"/>
                </a:cubicBezTo>
                <a:cubicBezTo>
                  <a:pt x="244" y="1"/>
                  <a:pt x="244" y="1"/>
                  <a:pt x="244" y="1"/>
                </a:cubicBezTo>
                <a:cubicBezTo>
                  <a:pt x="244" y="1"/>
                  <a:pt x="244" y="1"/>
                  <a:pt x="244" y="1"/>
                </a:cubicBezTo>
                <a:cubicBezTo>
                  <a:pt x="443" y="1"/>
                  <a:pt x="443" y="1"/>
                  <a:pt x="443" y="1"/>
                </a:cubicBezTo>
                <a:cubicBezTo>
                  <a:pt x="564" y="1"/>
                  <a:pt x="564" y="1"/>
                  <a:pt x="564" y="1"/>
                </a:cubicBezTo>
                <a:cubicBezTo>
                  <a:pt x="564" y="0"/>
                  <a:pt x="564" y="0"/>
                  <a:pt x="564" y="0"/>
                </a:cubicBezTo>
                <a:cubicBezTo>
                  <a:pt x="655" y="0"/>
                  <a:pt x="655" y="0"/>
                  <a:pt x="655" y="0"/>
                </a:cubicBezTo>
                <a:cubicBezTo>
                  <a:pt x="658" y="0"/>
                  <a:pt x="681" y="0"/>
                  <a:pt x="696" y="0"/>
                </a:cubicBezTo>
                <a:cubicBezTo>
                  <a:pt x="696" y="254"/>
                  <a:pt x="696" y="254"/>
                  <a:pt x="696" y="254"/>
                </a:cubicBezTo>
                <a:cubicBezTo>
                  <a:pt x="696" y="257"/>
                  <a:pt x="696" y="259"/>
                  <a:pt x="696" y="260"/>
                </a:cubicBezTo>
                <a:cubicBezTo>
                  <a:pt x="697" y="260"/>
                  <a:pt x="697" y="260"/>
                  <a:pt x="697" y="260"/>
                </a:cubicBezTo>
                <a:cubicBezTo>
                  <a:pt x="697" y="261"/>
                  <a:pt x="697" y="261"/>
                  <a:pt x="697" y="262"/>
                </a:cubicBezTo>
                <a:cubicBezTo>
                  <a:pt x="710" y="261"/>
                  <a:pt x="710" y="261"/>
                  <a:pt x="710" y="261"/>
                </a:cubicBezTo>
                <a:cubicBezTo>
                  <a:pt x="712" y="261"/>
                  <a:pt x="712" y="261"/>
                  <a:pt x="712" y="261"/>
                </a:cubicBezTo>
                <a:cubicBezTo>
                  <a:pt x="697" y="262"/>
                  <a:pt x="697" y="262"/>
                  <a:pt x="697" y="262"/>
                </a:cubicBezTo>
                <a:cubicBezTo>
                  <a:pt x="700" y="290"/>
                  <a:pt x="717" y="308"/>
                  <a:pt x="741" y="308"/>
                </a:cubicBezTo>
                <a:cubicBezTo>
                  <a:pt x="748" y="308"/>
                  <a:pt x="756" y="306"/>
                  <a:pt x="765" y="302"/>
                </a:cubicBezTo>
                <a:cubicBezTo>
                  <a:pt x="781" y="294"/>
                  <a:pt x="812" y="281"/>
                  <a:pt x="827" y="281"/>
                </a:cubicBezTo>
                <a:cubicBezTo>
                  <a:pt x="863" y="281"/>
                  <a:pt x="892" y="315"/>
                  <a:pt x="892" y="356"/>
                </a:cubicBezTo>
                <a:cubicBezTo>
                  <a:pt x="892" y="398"/>
                  <a:pt x="863" y="432"/>
                  <a:pt x="827" y="432"/>
                </a:cubicBezTo>
                <a:cubicBezTo>
                  <a:pt x="812" y="432"/>
                  <a:pt x="781" y="419"/>
                  <a:pt x="765" y="411"/>
                </a:cubicBezTo>
                <a:cubicBezTo>
                  <a:pt x="756" y="407"/>
                  <a:pt x="748" y="405"/>
                  <a:pt x="741" y="405"/>
                </a:cubicBezTo>
                <a:cubicBezTo>
                  <a:pt x="716" y="405"/>
                  <a:pt x="699" y="424"/>
                  <a:pt x="697" y="453"/>
                </a:cubicBezTo>
                <a:cubicBezTo>
                  <a:pt x="696" y="454"/>
                  <a:pt x="696" y="454"/>
                  <a:pt x="696" y="454"/>
                </a:cubicBezTo>
                <a:cubicBezTo>
                  <a:pt x="696" y="459"/>
                  <a:pt x="696" y="459"/>
                  <a:pt x="696" y="459"/>
                </a:cubicBezTo>
                <a:cubicBezTo>
                  <a:pt x="696" y="694"/>
                  <a:pt x="696" y="694"/>
                  <a:pt x="696" y="694"/>
                </a:cubicBezTo>
                <a:cubicBezTo>
                  <a:pt x="649" y="694"/>
                  <a:pt x="649" y="694"/>
                  <a:pt x="649" y="694"/>
                </a:cubicBezTo>
                <a:cubicBezTo>
                  <a:pt x="649" y="694"/>
                  <a:pt x="649" y="694"/>
                  <a:pt x="649" y="694"/>
                </a:cubicBezTo>
                <a:cubicBezTo>
                  <a:pt x="442" y="694"/>
                  <a:pt x="442" y="694"/>
                  <a:pt x="442" y="694"/>
                </a:cubicBezTo>
                <a:cubicBezTo>
                  <a:pt x="439" y="694"/>
                  <a:pt x="436" y="694"/>
                  <a:pt x="435" y="694"/>
                </a:cubicBezTo>
                <a:cubicBezTo>
                  <a:pt x="435" y="694"/>
                  <a:pt x="435" y="694"/>
                  <a:pt x="435" y="694"/>
                </a:cubicBezTo>
                <a:cubicBezTo>
                  <a:pt x="426" y="693"/>
                  <a:pt x="419" y="689"/>
                  <a:pt x="416" y="684"/>
                </a:cubicBezTo>
                <a:cubicBezTo>
                  <a:pt x="413" y="677"/>
                  <a:pt x="415" y="669"/>
                  <a:pt x="418" y="663"/>
                </a:cubicBezTo>
                <a:cubicBezTo>
                  <a:pt x="420" y="658"/>
                  <a:pt x="441" y="615"/>
                  <a:pt x="441" y="590"/>
                </a:cubicBezTo>
                <a:cubicBezTo>
                  <a:pt x="441" y="540"/>
                  <a:pt x="396" y="499"/>
                  <a:pt x="340" y="499"/>
                </a:cubicBezTo>
                <a:cubicBezTo>
                  <a:pt x="285" y="499"/>
                  <a:pt x="240" y="540"/>
                  <a:pt x="240" y="590"/>
                </a:cubicBezTo>
                <a:cubicBezTo>
                  <a:pt x="240" y="615"/>
                  <a:pt x="261" y="658"/>
                  <a:pt x="263" y="663"/>
                </a:cubicBezTo>
                <a:cubicBezTo>
                  <a:pt x="267" y="671"/>
                  <a:pt x="267" y="679"/>
                  <a:pt x="264" y="684"/>
                </a:cubicBezTo>
                <a:cubicBezTo>
                  <a:pt x="261" y="690"/>
                  <a:pt x="254" y="693"/>
                  <a:pt x="244" y="694"/>
                </a:cubicBezTo>
                <a:cubicBezTo>
                  <a:pt x="244" y="694"/>
                  <a:pt x="243" y="694"/>
                  <a:pt x="243" y="69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25713" tIns="12857" rIns="25713" bIns="12857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20000"/>
              </a:lnSpc>
            </a:pPr>
            <a:endParaRPr lang="en-US" sz="394" b="1">
              <a:cs typeface="+mn-ea"/>
              <a:sym typeface="+mn-lt"/>
            </a:endParaRPr>
          </a:p>
        </p:txBody>
      </p:sp>
      <p:sp>
        <p:nvSpPr>
          <p:cNvPr id="24" name="Freeform 6"/>
          <p:cNvSpPr>
            <a:spLocks/>
          </p:cNvSpPr>
          <p:nvPr/>
        </p:nvSpPr>
        <p:spPr bwMode="auto">
          <a:xfrm>
            <a:off x="5504967" y="1531204"/>
            <a:ext cx="2077815" cy="1619077"/>
          </a:xfrm>
          <a:custGeom>
            <a:avLst/>
            <a:gdLst>
              <a:gd name="T0" fmla="*/ 648 w 892"/>
              <a:gd name="T1" fmla="*/ 695 h 695"/>
              <a:gd name="T2" fmla="*/ 628 w 892"/>
              <a:gd name="T3" fmla="*/ 684 h 695"/>
              <a:gd name="T4" fmla="*/ 629 w 892"/>
              <a:gd name="T5" fmla="*/ 663 h 695"/>
              <a:gd name="T6" fmla="*/ 652 w 892"/>
              <a:gd name="T7" fmla="*/ 590 h 695"/>
              <a:gd name="T8" fmla="*/ 552 w 892"/>
              <a:gd name="T9" fmla="*/ 499 h 695"/>
              <a:gd name="T10" fmla="*/ 451 w 892"/>
              <a:gd name="T11" fmla="*/ 590 h 695"/>
              <a:gd name="T12" fmla="*/ 474 w 892"/>
              <a:gd name="T13" fmla="*/ 663 h 695"/>
              <a:gd name="T14" fmla="*/ 476 w 892"/>
              <a:gd name="T15" fmla="*/ 684 h 695"/>
              <a:gd name="T16" fmla="*/ 457 w 892"/>
              <a:gd name="T17" fmla="*/ 694 h 695"/>
              <a:gd name="T18" fmla="*/ 457 w 892"/>
              <a:gd name="T19" fmla="*/ 694 h 695"/>
              <a:gd name="T20" fmla="*/ 450 w 892"/>
              <a:gd name="T21" fmla="*/ 694 h 695"/>
              <a:gd name="T22" fmla="*/ 243 w 892"/>
              <a:gd name="T23" fmla="*/ 694 h 695"/>
              <a:gd name="T24" fmla="*/ 230 w 892"/>
              <a:gd name="T25" fmla="*/ 694 h 695"/>
              <a:gd name="T26" fmla="*/ 196 w 892"/>
              <a:gd name="T27" fmla="*/ 694 h 695"/>
              <a:gd name="T28" fmla="*/ 196 w 892"/>
              <a:gd name="T29" fmla="*/ 459 h 695"/>
              <a:gd name="T30" fmla="*/ 196 w 892"/>
              <a:gd name="T31" fmla="*/ 453 h 695"/>
              <a:gd name="T32" fmla="*/ 195 w 892"/>
              <a:gd name="T33" fmla="*/ 453 h 695"/>
              <a:gd name="T34" fmla="*/ 196 w 892"/>
              <a:gd name="T35" fmla="*/ 453 h 695"/>
              <a:gd name="T36" fmla="*/ 152 w 892"/>
              <a:gd name="T37" fmla="*/ 405 h 695"/>
              <a:gd name="T38" fmla="*/ 127 w 892"/>
              <a:gd name="T39" fmla="*/ 411 h 695"/>
              <a:gd name="T40" fmla="*/ 65 w 892"/>
              <a:gd name="T41" fmla="*/ 432 h 695"/>
              <a:gd name="T42" fmla="*/ 0 w 892"/>
              <a:gd name="T43" fmla="*/ 357 h 695"/>
              <a:gd name="T44" fmla="*/ 65 w 892"/>
              <a:gd name="T45" fmla="*/ 281 h 695"/>
              <a:gd name="T46" fmla="*/ 127 w 892"/>
              <a:gd name="T47" fmla="*/ 302 h 695"/>
              <a:gd name="T48" fmla="*/ 151 w 892"/>
              <a:gd name="T49" fmla="*/ 308 h 695"/>
              <a:gd name="T50" fmla="*/ 195 w 892"/>
              <a:gd name="T51" fmla="*/ 262 h 695"/>
              <a:gd name="T52" fmla="*/ 184 w 892"/>
              <a:gd name="T53" fmla="*/ 262 h 695"/>
              <a:gd name="T54" fmla="*/ 186 w 892"/>
              <a:gd name="T55" fmla="*/ 262 h 695"/>
              <a:gd name="T56" fmla="*/ 195 w 892"/>
              <a:gd name="T57" fmla="*/ 262 h 695"/>
              <a:gd name="T58" fmla="*/ 195 w 892"/>
              <a:gd name="T59" fmla="*/ 261 h 695"/>
              <a:gd name="T60" fmla="*/ 196 w 892"/>
              <a:gd name="T61" fmla="*/ 261 h 695"/>
              <a:gd name="T62" fmla="*/ 196 w 892"/>
              <a:gd name="T63" fmla="*/ 260 h 695"/>
              <a:gd name="T64" fmla="*/ 196 w 892"/>
              <a:gd name="T65" fmla="*/ 255 h 695"/>
              <a:gd name="T66" fmla="*/ 196 w 892"/>
              <a:gd name="T67" fmla="*/ 0 h 695"/>
              <a:gd name="T68" fmla="*/ 237 w 892"/>
              <a:gd name="T69" fmla="*/ 1 h 695"/>
              <a:gd name="T70" fmla="*/ 330 w 892"/>
              <a:gd name="T71" fmla="*/ 1 h 695"/>
              <a:gd name="T72" fmla="*/ 341 w 892"/>
              <a:gd name="T73" fmla="*/ 1 h 695"/>
              <a:gd name="T74" fmla="*/ 449 w 892"/>
              <a:gd name="T75" fmla="*/ 1 h 695"/>
              <a:gd name="T76" fmla="*/ 648 w 892"/>
              <a:gd name="T77" fmla="*/ 1 h 695"/>
              <a:gd name="T78" fmla="*/ 648 w 892"/>
              <a:gd name="T79" fmla="*/ 1 h 695"/>
              <a:gd name="T80" fmla="*/ 649 w 892"/>
              <a:gd name="T81" fmla="*/ 1 h 695"/>
              <a:gd name="T82" fmla="*/ 859 w 892"/>
              <a:gd name="T83" fmla="*/ 1 h 695"/>
              <a:gd name="T84" fmla="*/ 890 w 892"/>
              <a:gd name="T85" fmla="*/ 1 h 695"/>
              <a:gd name="T86" fmla="*/ 890 w 892"/>
              <a:gd name="T87" fmla="*/ 257 h 695"/>
              <a:gd name="T88" fmla="*/ 890 w 892"/>
              <a:gd name="T89" fmla="*/ 261 h 695"/>
              <a:gd name="T90" fmla="*/ 890 w 892"/>
              <a:gd name="T91" fmla="*/ 459 h 695"/>
              <a:gd name="T92" fmla="*/ 890 w 892"/>
              <a:gd name="T93" fmla="*/ 694 h 695"/>
              <a:gd name="T94" fmla="*/ 655 w 892"/>
              <a:gd name="T95" fmla="*/ 694 h 695"/>
              <a:gd name="T96" fmla="*/ 650 w 892"/>
              <a:gd name="T97" fmla="*/ 694 h 695"/>
              <a:gd name="T98" fmla="*/ 648 w 892"/>
              <a:gd name="T99" fmla="*/ 695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92" h="695">
                <a:moveTo>
                  <a:pt x="648" y="695"/>
                </a:moveTo>
                <a:cubicBezTo>
                  <a:pt x="638" y="693"/>
                  <a:pt x="631" y="690"/>
                  <a:pt x="628" y="684"/>
                </a:cubicBezTo>
                <a:cubicBezTo>
                  <a:pt x="625" y="679"/>
                  <a:pt x="625" y="671"/>
                  <a:pt x="629" y="663"/>
                </a:cubicBezTo>
                <a:cubicBezTo>
                  <a:pt x="631" y="659"/>
                  <a:pt x="652" y="615"/>
                  <a:pt x="652" y="590"/>
                </a:cubicBezTo>
                <a:cubicBezTo>
                  <a:pt x="652" y="540"/>
                  <a:pt x="607" y="499"/>
                  <a:pt x="552" y="499"/>
                </a:cubicBezTo>
                <a:cubicBezTo>
                  <a:pt x="496" y="499"/>
                  <a:pt x="451" y="540"/>
                  <a:pt x="451" y="590"/>
                </a:cubicBezTo>
                <a:cubicBezTo>
                  <a:pt x="451" y="615"/>
                  <a:pt x="472" y="659"/>
                  <a:pt x="474" y="663"/>
                </a:cubicBezTo>
                <a:cubicBezTo>
                  <a:pt x="477" y="669"/>
                  <a:pt x="479" y="677"/>
                  <a:pt x="476" y="684"/>
                </a:cubicBezTo>
                <a:cubicBezTo>
                  <a:pt x="473" y="689"/>
                  <a:pt x="466" y="693"/>
                  <a:pt x="457" y="694"/>
                </a:cubicBezTo>
                <a:cubicBezTo>
                  <a:pt x="457" y="694"/>
                  <a:pt x="457" y="694"/>
                  <a:pt x="457" y="694"/>
                </a:cubicBezTo>
                <a:cubicBezTo>
                  <a:pt x="456" y="694"/>
                  <a:pt x="453" y="694"/>
                  <a:pt x="450" y="694"/>
                </a:cubicBezTo>
                <a:cubicBezTo>
                  <a:pt x="243" y="694"/>
                  <a:pt x="243" y="694"/>
                  <a:pt x="243" y="694"/>
                </a:cubicBezTo>
                <a:cubicBezTo>
                  <a:pt x="230" y="694"/>
                  <a:pt x="230" y="694"/>
                  <a:pt x="230" y="694"/>
                </a:cubicBezTo>
                <a:cubicBezTo>
                  <a:pt x="196" y="694"/>
                  <a:pt x="196" y="694"/>
                  <a:pt x="196" y="694"/>
                </a:cubicBezTo>
                <a:cubicBezTo>
                  <a:pt x="196" y="459"/>
                  <a:pt x="196" y="459"/>
                  <a:pt x="196" y="459"/>
                </a:cubicBezTo>
                <a:cubicBezTo>
                  <a:pt x="196" y="453"/>
                  <a:pt x="196" y="453"/>
                  <a:pt x="196" y="453"/>
                </a:cubicBezTo>
                <a:cubicBezTo>
                  <a:pt x="195" y="453"/>
                  <a:pt x="195" y="453"/>
                  <a:pt x="195" y="453"/>
                </a:cubicBezTo>
                <a:cubicBezTo>
                  <a:pt x="196" y="453"/>
                  <a:pt x="196" y="453"/>
                  <a:pt x="196" y="453"/>
                </a:cubicBezTo>
                <a:cubicBezTo>
                  <a:pt x="193" y="424"/>
                  <a:pt x="176" y="405"/>
                  <a:pt x="152" y="405"/>
                </a:cubicBezTo>
                <a:cubicBezTo>
                  <a:pt x="144" y="405"/>
                  <a:pt x="136" y="407"/>
                  <a:pt x="127" y="411"/>
                </a:cubicBezTo>
                <a:cubicBezTo>
                  <a:pt x="111" y="419"/>
                  <a:pt x="80" y="432"/>
                  <a:pt x="65" y="432"/>
                </a:cubicBezTo>
                <a:cubicBezTo>
                  <a:pt x="29" y="432"/>
                  <a:pt x="0" y="398"/>
                  <a:pt x="0" y="357"/>
                </a:cubicBezTo>
                <a:cubicBezTo>
                  <a:pt x="0" y="315"/>
                  <a:pt x="29" y="281"/>
                  <a:pt x="65" y="281"/>
                </a:cubicBezTo>
                <a:cubicBezTo>
                  <a:pt x="80" y="281"/>
                  <a:pt x="111" y="294"/>
                  <a:pt x="127" y="302"/>
                </a:cubicBezTo>
                <a:cubicBezTo>
                  <a:pt x="136" y="306"/>
                  <a:pt x="144" y="308"/>
                  <a:pt x="151" y="308"/>
                </a:cubicBezTo>
                <a:cubicBezTo>
                  <a:pt x="175" y="308"/>
                  <a:pt x="192" y="290"/>
                  <a:pt x="195" y="262"/>
                </a:cubicBezTo>
                <a:cubicBezTo>
                  <a:pt x="184" y="262"/>
                  <a:pt x="184" y="262"/>
                  <a:pt x="184" y="262"/>
                </a:cubicBezTo>
                <a:cubicBezTo>
                  <a:pt x="186" y="262"/>
                  <a:pt x="186" y="262"/>
                  <a:pt x="186" y="262"/>
                </a:cubicBezTo>
                <a:cubicBezTo>
                  <a:pt x="195" y="262"/>
                  <a:pt x="195" y="262"/>
                  <a:pt x="195" y="262"/>
                </a:cubicBezTo>
                <a:cubicBezTo>
                  <a:pt x="195" y="261"/>
                  <a:pt x="195" y="261"/>
                  <a:pt x="195" y="261"/>
                </a:cubicBezTo>
                <a:cubicBezTo>
                  <a:pt x="196" y="261"/>
                  <a:pt x="196" y="261"/>
                  <a:pt x="196" y="261"/>
                </a:cubicBezTo>
                <a:cubicBezTo>
                  <a:pt x="196" y="260"/>
                  <a:pt x="196" y="260"/>
                  <a:pt x="196" y="260"/>
                </a:cubicBezTo>
                <a:cubicBezTo>
                  <a:pt x="196" y="259"/>
                  <a:pt x="196" y="257"/>
                  <a:pt x="196" y="255"/>
                </a:cubicBezTo>
                <a:cubicBezTo>
                  <a:pt x="196" y="0"/>
                  <a:pt x="196" y="0"/>
                  <a:pt x="196" y="0"/>
                </a:cubicBezTo>
                <a:cubicBezTo>
                  <a:pt x="211" y="0"/>
                  <a:pt x="234" y="1"/>
                  <a:pt x="237" y="1"/>
                </a:cubicBezTo>
                <a:cubicBezTo>
                  <a:pt x="330" y="1"/>
                  <a:pt x="330" y="1"/>
                  <a:pt x="330" y="1"/>
                </a:cubicBezTo>
                <a:cubicBezTo>
                  <a:pt x="341" y="1"/>
                  <a:pt x="341" y="1"/>
                  <a:pt x="341" y="1"/>
                </a:cubicBezTo>
                <a:cubicBezTo>
                  <a:pt x="449" y="1"/>
                  <a:pt x="449" y="1"/>
                  <a:pt x="449" y="1"/>
                </a:cubicBezTo>
                <a:cubicBezTo>
                  <a:pt x="648" y="1"/>
                  <a:pt x="648" y="1"/>
                  <a:pt x="648" y="1"/>
                </a:cubicBezTo>
                <a:cubicBezTo>
                  <a:pt x="648" y="1"/>
                  <a:pt x="648" y="1"/>
                  <a:pt x="648" y="1"/>
                </a:cubicBezTo>
                <a:cubicBezTo>
                  <a:pt x="649" y="1"/>
                  <a:pt x="649" y="1"/>
                  <a:pt x="649" y="1"/>
                </a:cubicBezTo>
                <a:cubicBezTo>
                  <a:pt x="859" y="1"/>
                  <a:pt x="859" y="1"/>
                  <a:pt x="859" y="1"/>
                </a:cubicBezTo>
                <a:cubicBezTo>
                  <a:pt x="890" y="1"/>
                  <a:pt x="890" y="1"/>
                  <a:pt x="890" y="1"/>
                </a:cubicBezTo>
                <a:cubicBezTo>
                  <a:pt x="890" y="257"/>
                  <a:pt x="890" y="257"/>
                  <a:pt x="890" y="257"/>
                </a:cubicBezTo>
                <a:cubicBezTo>
                  <a:pt x="890" y="258"/>
                  <a:pt x="890" y="260"/>
                  <a:pt x="890" y="261"/>
                </a:cubicBezTo>
                <a:cubicBezTo>
                  <a:pt x="892" y="294"/>
                  <a:pt x="890" y="458"/>
                  <a:pt x="890" y="459"/>
                </a:cubicBezTo>
                <a:cubicBezTo>
                  <a:pt x="890" y="694"/>
                  <a:pt x="890" y="694"/>
                  <a:pt x="890" y="694"/>
                </a:cubicBezTo>
                <a:cubicBezTo>
                  <a:pt x="655" y="694"/>
                  <a:pt x="655" y="694"/>
                  <a:pt x="655" y="694"/>
                </a:cubicBezTo>
                <a:cubicBezTo>
                  <a:pt x="650" y="694"/>
                  <a:pt x="650" y="694"/>
                  <a:pt x="650" y="694"/>
                </a:cubicBezTo>
                <a:cubicBezTo>
                  <a:pt x="649" y="694"/>
                  <a:pt x="648" y="695"/>
                  <a:pt x="648" y="6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25713" tIns="12857" rIns="25713" bIns="12857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20000"/>
              </a:lnSpc>
            </a:pPr>
            <a:endParaRPr lang="en-US" sz="394" b="1">
              <a:cs typeface="+mn-ea"/>
              <a:sym typeface="+mn-lt"/>
            </a:endParaRPr>
          </a:p>
        </p:txBody>
      </p:sp>
      <p:sp>
        <p:nvSpPr>
          <p:cNvPr id="25" name="Freeform 11"/>
          <p:cNvSpPr>
            <a:spLocks/>
          </p:cNvSpPr>
          <p:nvPr/>
        </p:nvSpPr>
        <p:spPr bwMode="auto">
          <a:xfrm>
            <a:off x="3771363" y="1510965"/>
            <a:ext cx="1695534" cy="1619077"/>
          </a:xfrm>
          <a:custGeom>
            <a:avLst/>
            <a:gdLst>
              <a:gd name="T0" fmla="*/ 252 w 728"/>
              <a:gd name="T1" fmla="*/ 694 h 695"/>
              <a:gd name="T2" fmla="*/ 247 w 728"/>
              <a:gd name="T3" fmla="*/ 694 h 695"/>
              <a:gd name="T4" fmla="*/ 0 w 728"/>
              <a:gd name="T5" fmla="*/ 694 h 695"/>
              <a:gd name="T6" fmla="*/ 0 w 728"/>
              <a:gd name="T7" fmla="*/ 459 h 695"/>
              <a:gd name="T8" fmla="*/ 0 w 728"/>
              <a:gd name="T9" fmla="*/ 455 h 695"/>
              <a:gd name="T10" fmla="*/ 0 w 728"/>
              <a:gd name="T11" fmla="*/ 455 h 695"/>
              <a:gd name="T12" fmla="*/ 20 w 728"/>
              <a:gd name="T13" fmla="*/ 431 h 695"/>
              <a:gd name="T14" fmla="*/ 33 w 728"/>
              <a:gd name="T15" fmla="*/ 434 h 695"/>
              <a:gd name="T16" fmla="*/ 110 w 728"/>
              <a:gd name="T17" fmla="*/ 457 h 695"/>
              <a:gd name="T18" fmla="*/ 206 w 728"/>
              <a:gd name="T19" fmla="*/ 357 h 695"/>
              <a:gd name="T20" fmla="*/ 110 w 728"/>
              <a:gd name="T21" fmla="*/ 256 h 695"/>
              <a:gd name="T22" fmla="*/ 33 w 728"/>
              <a:gd name="T23" fmla="*/ 279 h 695"/>
              <a:gd name="T24" fmla="*/ 20 w 728"/>
              <a:gd name="T25" fmla="*/ 283 h 695"/>
              <a:gd name="T26" fmla="*/ 1 w 728"/>
              <a:gd name="T27" fmla="*/ 260 h 695"/>
              <a:gd name="T28" fmla="*/ 0 w 728"/>
              <a:gd name="T29" fmla="*/ 259 h 695"/>
              <a:gd name="T30" fmla="*/ 0 w 728"/>
              <a:gd name="T31" fmla="*/ 259 h 695"/>
              <a:gd name="T32" fmla="*/ 0 w 728"/>
              <a:gd name="T33" fmla="*/ 255 h 695"/>
              <a:gd name="T34" fmla="*/ 0 w 728"/>
              <a:gd name="T35" fmla="*/ 1 h 695"/>
              <a:gd name="T36" fmla="*/ 33 w 728"/>
              <a:gd name="T37" fmla="*/ 1 h 695"/>
              <a:gd name="T38" fmla="*/ 253 w 728"/>
              <a:gd name="T39" fmla="*/ 1 h 695"/>
              <a:gd name="T40" fmla="*/ 254 w 728"/>
              <a:gd name="T41" fmla="*/ 1 h 695"/>
              <a:gd name="T42" fmla="*/ 254 w 728"/>
              <a:gd name="T43" fmla="*/ 1 h 695"/>
              <a:gd name="T44" fmla="*/ 463 w 728"/>
              <a:gd name="T45" fmla="*/ 1 h 695"/>
              <a:gd name="T46" fmla="*/ 589 w 728"/>
              <a:gd name="T47" fmla="*/ 1 h 695"/>
              <a:gd name="T48" fmla="*/ 589 w 728"/>
              <a:gd name="T49" fmla="*/ 0 h 695"/>
              <a:gd name="T50" fmla="*/ 685 w 728"/>
              <a:gd name="T51" fmla="*/ 0 h 695"/>
              <a:gd name="T52" fmla="*/ 728 w 728"/>
              <a:gd name="T53" fmla="*/ 0 h 695"/>
              <a:gd name="T54" fmla="*/ 728 w 728"/>
              <a:gd name="T55" fmla="*/ 255 h 695"/>
              <a:gd name="T56" fmla="*/ 728 w 728"/>
              <a:gd name="T57" fmla="*/ 260 h 695"/>
              <a:gd name="T58" fmla="*/ 709 w 728"/>
              <a:gd name="T59" fmla="*/ 282 h 695"/>
              <a:gd name="T60" fmla="*/ 695 w 728"/>
              <a:gd name="T61" fmla="*/ 279 h 695"/>
              <a:gd name="T62" fmla="*/ 619 w 728"/>
              <a:gd name="T63" fmla="*/ 256 h 695"/>
              <a:gd name="T64" fmla="*/ 523 w 728"/>
              <a:gd name="T65" fmla="*/ 356 h 695"/>
              <a:gd name="T66" fmla="*/ 619 w 728"/>
              <a:gd name="T67" fmla="*/ 457 h 695"/>
              <a:gd name="T68" fmla="*/ 695 w 728"/>
              <a:gd name="T69" fmla="*/ 434 h 695"/>
              <a:gd name="T70" fmla="*/ 709 w 728"/>
              <a:gd name="T71" fmla="*/ 431 h 695"/>
              <a:gd name="T72" fmla="*/ 728 w 728"/>
              <a:gd name="T73" fmla="*/ 454 h 695"/>
              <a:gd name="T74" fmla="*/ 728 w 728"/>
              <a:gd name="T75" fmla="*/ 459 h 695"/>
              <a:gd name="T76" fmla="*/ 728 w 728"/>
              <a:gd name="T77" fmla="*/ 694 h 695"/>
              <a:gd name="T78" fmla="*/ 679 w 728"/>
              <a:gd name="T79" fmla="*/ 694 h 695"/>
              <a:gd name="T80" fmla="*/ 679 w 728"/>
              <a:gd name="T81" fmla="*/ 694 h 695"/>
              <a:gd name="T82" fmla="*/ 461 w 728"/>
              <a:gd name="T83" fmla="*/ 694 h 695"/>
              <a:gd name="T84" fmla="*/ 454 w 728"/>
              <a:gd name="T85" fmla="*/ 694 h 695"/>
              <a:gd name="T86" fmla="*/ 454 w 728"/>
              <a:gd name="T87" fmla="*/ 694 h 695"/>
              <a:gd name="T88" fmla="*/ 434 w 728"/>
              <a:gd name="T89" fmla="*/ 684 h 695"/>
              <a:gd name="T90" fmla="*/ 436 w 728"/>
              <a:gd name="T91" fmla="*/ 663 h 695"/>
              <a:gd name="T92" fmla="*/ 461 w 728"/>
              <a:gd name="T93" fmla="*/ 590 h 695"/>
              <a:gd name="T94" fmla="*/ 355 w 728"/>
              <a:gd name="T95" fmla="*/ 499 h 695"/>
              <a:gd name="T96" fmla="*/ 249 w 728"/>
              <a:gd name="T97" fmla="*/ 590 h 695"/>
              <a:gd name="T98" fmla="*/ 274 w 728"/>
              <a:gd name="T99" fmla="*/ 663 h 695"/>
              <a:gd name="T100" fmla="*/ 275 w 728"/>
              <a:gd name="T101" fmla="*/ 684 h 695"/>
              <a:gd name="T102" fmla="*/ 254 w 728"/>
              <a:gd name="T103" fmla="*/ 695 h 695"/>
              <a:gd name="T104" fmla="*/ 252 w 728"/>
              <a:gd name="T105" fmla="*/ 694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8" h="695">
                <a:moveTo>
                  <a:pt x="252" y="694"/>
                </a:moveTo>
                <a:cubicBezTo>
                  <a:pt x="247" y="694"/>
                  <a:pt x="247" y="694"/>
                  <a:pt x="247" y="694"/>
                </a:cubicBezTo>
                <a:cubicBezTo>
                  <a:pt x="0" y="694"/>
                  <a:pt x="0" y="694"/>
                  <a:pt x="0" y="694"/>
                </a:cubicBezTo>
                <a:cubicBezTo>
                  <a:pt x="0" y="459"/>
                  <a:pt x="0" y="459"/>
                  <a:pt x="0" y="459"/>
                </a:cubicBezTo>
                <a:cubicBezTo>
                  <a:pt x="0" y="455"/>
                  <a:pt x="0" y="455"/>
                  <a:pt x="0" y="455"/>
                </a:cubicBezTo>
                <a:cubicBezTo>
                  <a:pt x="0" y="455"/>
                  <a:pt x="0" y="455"/>
                  <a:pt x="0" y="455"/>
                </a:cubicBezTo>
                <a:cubicBezTo>
                  <a:pt x="1" y="449"/>
                  <a:pt x="4" y="431"/>
                  <a:pt x="20" y="431"/>
                </a:cubicBezTo>
                <a:cubicBezTo>
                  <a:pt x="24" y="431"/>
                  <a:pt x="28" y="432"/>
                  <a:pt x="33" y="434"/>
                </a:cubicBezTo>
                <a:cubicBezTo>
                  <a:pt x="38" y="436"/>
                  <a:pt x="84" y="457"/>
                  <a:pt x="110" y="457"/>
                </a:cubicBezTo>
                <a:cubicBezTo>
                  <a:pt x="163" y="457"/>
                  <a:pt x="206" y="412"/>
                  <a:pt x="206" y="357"/>
                </a:cubicBezTo>
                <a:cubicBezTo>
                  <a:pt x="206" y="301"/>
                  <a:pt x="163" y="256"/>
                  <a:pt x="110" y="256"/>
                </a:cubicBezTo>
                <a:cubicBezTo>
                  <a:pt x="84" y="256"/>
                  <a:pt x="38" y="277"/>
                  <a:pt x="33" y="279"/>
                </a:cubicBezTo>
                <a:cubicBezTo>
                  <a:pt x="28" y="281"/>
                  <a:pt x="24" y="283"/>
                  <a:pt x="20" y="283"/>
                </a:cubicBezTo>
                <a:cubicBezTo>
                  <a:pt x="5" y="283"/>
                  <a:pt x="1" y="267"/>
                  <a:pt x="1" y="260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58"/>
                  <a:pt x="0" y="255"/>
                  <a:pt x="0" y="255"/>
                </a:cubicBezTo>
                <a:cubicBezTo>
                  <a:pt x="0" y="1"/>
                  <a:pt x="0" y="1"/>
                  <a:pt x="0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253" y="1"/>
                  <a:pt x="253" y="1"/>
                  <a:pt x="253" y="1"/>
                </a:cubicBezTo>
                <a:cubicBezTo>
                  <a:pt x="254" y="1"/>
                  <a:pt x="254" y="1"/>
                  <a:pt x="254" y="1"/>
                </a:cubicBezTo>
                <a:cubicBezTo>
                  <a:pt x="254" y="1"/>
                  <a:pt x="254" y="1"/>
                  <a:pt x="254" y="1"/>
                </a:cubicBezTo>
                <a:cubicBezTo>
                  <a:pt x="463" y="1"/>
                  <a:pt x="463" y="1"/>
                  <a:pt x="463" y="1"/>
                </a:cubicBezTo>
                <a:cubicBezTo>
                  <a:pt x="589" y="1"/>
                  <a:pt x="589" y="1"/>
                  <a:pt x="589" y="1"/>
                </a:cubicBezTo>
                <a:cubicBezTo>
                  <a:pt x="589" y="0"/>
                  <a:pt x="589" y="0"/>
                  <a:pt x="589" y="0"/>
                </a:cubicBezTo>
                <a:cubicBezTo>
                  <a:pt x="685" y="0"/>
                  <a:pt x="685" y="0"/>
                  <a:pt x="685" y="0"/>
                </a:cubicBezTo>
                <a:cubicBezTo>
                  <a:pt x="688" y="0"/>
                  <a:pt x="712" y="0"/>
                  <a:pt x="728" y="0"/>
                </a:cubicBezTo>
                <a:cubicBezTo>
                  <a:pt x="728" y="255"/>
                  <a:pt x="728" y="255"/>
                  <a:pt x="728" y="255"/>
                </a:cubicBezTo>
                <a:cubicBezTo>
                  <a:pt x="728" y="257"/>
                  <a:pt x="728" y="259"/>
                  <a:pt x="728" y="260"/>
                </a:cubicBezTo>
                <a:cubicBezTo>
                  <a:pt x="727" y="266"/>
                  <a:pt x="724" y="282"/>
                  <a:pt x="709" y="282"/>
                </a:cubicBezTo>
                <a:cubicBezTo>
                  <a:pt x="705" y="282"/>
                  <a:pt x="700" y="281"/>
                  <a:pt x="695" y="279"/>
                </a:cubicBezTo>
                <a:cubicBezTo>
                  <a:pt x="690" y="277"/>
                  <a:pt x="645" y="256"/>
                  <a:pt x="619" y="256"/>
                </a:cubicBezTo>
                <a:cubicBezTo>
                  <a:pt x="566" y="256"/>
                  <a:pt x="523" y="301"/>
                  <a:pt x="523" y="356"/>
                </a:cubicBezTo>
                <a:cubicBezTo>
                  <a:pt x="523" y="412"/>
                  <a:pt x="566" y="457"/>
                  <a:pt x="619" y="457"/>
                </a:cubicBezTo>
                <a:cubicBezTo>
                  <a:pt x="645" y="457"/>
                  <a:pt x="690" y="436"/>
                  <a:pt x="695" y="434"/>
                </a:cubicBezTo>
                <a:cubicBezTo>
                  <a:pt x="700" y="432"/>
                  <a:pt x="705" y="431"/>
                  <a:pt x="709" y="431"/>
                </a:cubicBezTo>
                <a:cubicBezTo>
                  <a:pt x="724" y="431"/>
                  <a:pt x="728" y="447"/>
                  <a:pt x="728" y="454"/>
                </a:cubicBezTo>
                <a:cubicBezTo>
                  <a:pt x="728" y="459"/>
                  <a:pt x="728" y="459"/>
                  <a:pt x="728" y="459"/>
                </a:cubicBezTo>
                <a:cubicBezTo>
                  <a:pt x="728" y="694"/>
                  <a:pt x="728" y="694"/>
                  <a:pt x="728" y="694"/>
                </a:cubicBezTo>
                <a:cubicBezTo>
                  <a:pt x="679" y="694"/>
                  <a:pt x="679" y="694"/>
                  <a:pt x="679" y="694"/>
                </a:cubicBezTo>
                <a:cubicBezTo>
                  <a:pt x="679" y="694"/>
                  <a:pt x="679" y="694"/>
                  <a:pt x="679" y="694"/>
                </a:cubicBezTo>
                <a:cubicBezTo>
                  <a:pt x="461" y="694"/>
                  <a:pt x="461" y="694"/>
                  <a:pt x="461" y="694"/>
                </a:cubicBezTo>
                <a:cubicBezTo>
                  <a:pt x="458" y="694"/>
                  <a:pt x="455" y="694"/>
                  <a:pt x="454" y="694"/>
                </a:cubicBezTo>
                <a:cubicBezTo>
                  <a:pt x="454" y="694"/>
                  <a:pt x="454" y="694"/>
                  <a:pt x="454" y="694"/>
                </a:cubicBezTo>
                <a:cubicBezTo>
                  <a:pt x="445" y="693"/>
                  <a:pt x="438" y="689"/>
                  <a:pt x="434" y="684"/>
                </a:cubicBezTo>
                <a:cubicBezTo>
                  <a:pt x="431" y="677"/>
                  <a:pt x="433" y="669"/>
                  <a:pt x="436" y="663"/>
                </a:cubicBezTo>
                <a:cubicBezTo>
                  <a:pt x="439" y="659"/>
                  <a:pt x="461" y="615"/>
                  <a:pt x="461" y="590"/>
                </a:cubicBezTo>
                <a:cubicBezTo>
                  <a:pt x="461" y="540"/>
                  <a:pt x="413" y="499"/>
                  <a:pt x="355" y="499"/>
                </a:cubicBezTo>
                <a:cubicBezTo>
                  <a:pt x="296" y="499"/>
                  <a:pt x="249" y="540"/>
                  <a:pt x="249" y="590"/>
                </a:cubicBezTo>
                <a:cubicBezTo>
                  <a:pt x="249" y="615"/>
                  <a:pt x="271" y="659"/>
                  <a:pt x="274" y="663"/>
                </a:cubicBezTo>
                <a:cubicBezTo>
                  <a:pt x="278" y="671"/>
                  <a:pt x="278" y="679"/>
                  <a:pt x="275" y="684"/>
                </a:cubicBezTo>
                <a:cubicBezTo>
                  <a:pt x="272" y="690"/>
                  <a:pt x="264" y="693"/>
                  <a:pt x="254" y="695"/>
                </a:cubicBezTo>
                <a:cubicBezTo>
                  <a:pt x="253" y="694"/>
                  <a:pt x="252" y="694"/>
                  <a:pt x="252" y="694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25713" tIns="12857" rIns="25713" bIns="12857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20000"/>
              </a:lnSpc>
            </a:pPr>
            <a:endParaRPr lang="en-US" sz="394" b="1">
              <a:cs typeface="+mn-ea"/>
              <a:sym typeface="+mn-lt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2140443" y="2008488"/>
            <a:ext cx="667170" cy="4862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560" dirty="0">
                <a:solidFill>
                  <a:schemeClr val="bg1"/>
                </a:solidFill>
                <a:cs typeface="+mn-ea"/>
                <a:sym typeface="+mn-lt"/>
              </a:rPr>
              <a:t>01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4305014" y="2008488"/>
            <a:ext cx="667170" cy="4862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560" dirty="0">
                <a:solidFill>
                  <a:schemeClr val="bg1"/>
                </a:solidFill>
                <a:cs typeface="+mn-ea"/>
                <a:sym typeface="+mn-lt"/>
              </a:rPr>
              <a:t>02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426293" y="2008488"/>
            <a:ext cx="667170" cy="4862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560" dirty="0">
                <a:solidFill>
                  <a:schemeClr val="bg1"/>
                </a:solidFill>
                <a:cs typeface="+mn-ea"/>
                <a:sym typeface="+mn-lt"/>
              </a:rPr>
              <a:t>03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664383" y="3340166"/>
            <a:ext cx="1498831" cy="23660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</a:pPr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623693" y="3766654"/>
            <a:ext cx="1918906" cy="4244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796482" y="3340166"/>
            <a:ext cx="1498831" cy="23660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</a:pPr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755793" y="3766654"/>
            <a:ext cx="1918906" cy="4244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2169003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/>
      <p:bldP spid="101" grpId="0"/>
      <p:bldP spid="23" grpId="0" animBg="1"/>
      <p:bldP spid="24" grpId="0" animBg="1"/>
      <p:bldP spid="25" grpId="0" animBg="1"/>
      <p:bldP spid="27" grpId="0"/>
      <p:bldP spid="28" grpId="0"/>
      <p:bldP spid="29" grpId="0"/>
      <p:bldP spid="30" grpId="0"/>
      <p:bldP spid="31" grpId="0"/>
      <p:bldP spid="32" grpId="0"/>
      <p:bldP spid="3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2119037541"/>
              </p:ext>
            </p:extLst>
          </p:nvPr>
        </p:nvGraphicFramePr>
        <p:xfrm>
          <a:off x="1536364" y="1291608"/>
          <a:ext cx="6047745" cy="21290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TextBox 34"/>
          <p:cNvSpPr txBox="1"/>
          <p:nvPr/>
        </p:nvSpPr>
        <p:spPr>
          <a:xfrm>
            <a:off x="1061004" y="3800687"/>
            <a:ext cx="7021993" cy="587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104695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Sub>
          <a:bldChart bld="category"/>
        </p:bldSub>
      </p:bldGraphic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5"/>
          <p:cNvGrpSpPr/>
          <p:nvPr/>
        </p:nvGrpSpPr>
        <p:grpSpPr>
          <a:xfrm>
            <a:off x="570554" y="1179569"/>
            <a:ext cx="3899492" cy="1477328"/>
            <a:chOff x="785786" y="1428742"/>
            <a:chExt cx="3899706" cy="1477409"/>
          </a:xfrm>
        </p:grpSpPr>
        <p:sp>
          <p:nvSpPr>
            <p:cNvPr id="47" name="Oval 46"/>
            <p:cNvSpPr/>
            <p:nvPr/>
          </p:nvSpPr>
          <p:spPr>
            <a:xfrm>
              <a:off x="785786" y="1702231"/>
              <a:ext cx="1167534" cy="1167534"/>
            </a:xfrm>
            <a:prstGeom prst="ellipse">
              <a:avLst/>
            </a:prstGeom>
            <a:blipFill dpi="0"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endParaRPr lang="en-US" sz="1280">
                <a:cs typeface="+mn-ea"/>
                <a:sym typeface="+mn-lt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2145024" y="2061577"/>
              <a:ext cx="2540468" cy="84457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2040370" y="1428742"/>
              <a:ext cx="674242" cy="147740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sz="9600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“</a:t>
              </a:r>
            </a:p>
          </p:txBody>
        </p:sp>
      </p:grpSp>
      <p:grpSp>
        <p:nvGrpSpPr>
          <p:cNvPr id="3" name="Group 26"/>
          <p:cNvGrpSpPr/>
          <p:nvPr/>
        </p:nvGrpSpPr>
        <p:grpSpPr>
          <a:xfrm>
            <a:off x="4570862" y="1179568"/>
            <a:ext cx="4286013" cy="1714418"/>
            <a:chOff x="4500562" y="1285866"/>
            <a:chExt cx="4286248" cy="1714512"/>
          </a:xfrm>
        </p:grpSpPr>
        <p:sp>
          <p:nvSpPr>
            <p:cNvPr id="38" name="Rectangle 37"/>
            <p:cNvSpPr/>
            <p:nvPr/>
          </p:nvSpPr>
          <p:spPr>
            <a:xfrm>
              <a:off x="4500562" y="1285866"/>
              <a:ext cx="4286248" cy="17145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endParaRPr lang="en-US" sz="1280">
                <a:cs typeface="+mn-ea"/>
                <a:sym typeface="+mn-lt"/>
              </a:endParaRPr>
            </a:p>
          </p:txBody>
        </p:sp>
        <p:grpSp>
          <p:nvGrpSpPr>
            <p:cNvPr id="4" name="Group 49"/>
            <p:cNvGrpSpPr/>
            <p:nvPr/>
          </p:nvGrpSpPr>
          <p:grpSpPr>
            <a:xfrm>
              <a:off x="4786314" y="1285866"/>
              <a:ext cx="3897790" cy="1513128"/>
              <a:chOff x="785786" y="1428742"/>
              <a:chExt cx="3897790" cy="1513128"/>
            </a:xfrm>
          </p:grpSpPr>
          <p:sp>
            <p:nvSpPr>
              <p:cNvPr id="51" name="Oval 50"/>
              <p:cNvSpPr/>
              <p:nvPr/>
            </p:nvSpPr>
            <p:spPr>
              <a:xfrm>
                <a:off x="785786" y="1702231"/>
                <a:ext cx="1167534" cy="1167534"/>
              </a:xfrm>
              <a:prstGeom prst="ellipse">
                <a:avLst/>
              </a:prstGeom>
              <a:blipFill>
                <a:blip r:embed="rId4" cstate="print"/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50000"/>
                  </a:lnSpc>
                </a:pPr>
                <a:endParaRPr lang="en-US" sz="1280">
                  <a:cs typeface="+mn-ea"/>
                  <a:sym typeface="+mn-lt"/>
                </a:endParaRPr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2143108" y="2097297"/>
                <a:ext cx="2540468" cy="844573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1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altLang="zh-CN" sz="1200" dirty="0">
                    <a:solidFill>
                      <a:schemeClr val="bg1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2040370" y="1428742"/>
                <a:ext cx="674242" cy="147740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sz="9600" dirty="0">
                    <a:solidFill>
                      <a:schemeClr val="bg1"/>
                    </a:solidFill>
                    <a:cs typeface="+mn-ea"/>
                    <a:sym typeface="+mn-lt"/>
                  </a:rPr>
                  <a:t>“</a:t>
                </a:r>
              </a:p>
            </p:txBody>
          </p:sp>
        </p:grpSp>
      </p:grpSp>
      <p:grpSp>
        <p:nvGrpSpPr>
          <p:cNvPr id="5" name="Group 25"/>
          <p:cNvGrpSpPr/>
          <p:nvPr/>
        </p:nvGrpSpPr>
        <p:grpSpPr>
          <a:xfrm>
            <a:off x="356252" y="2893986"/>
            <a:ext cx="4214610" cy="1714418"/>
            <a:chOff x="285720" y="3000378"/>
            <a:chExt cx="4214842" cy="1714512"/>
          </a:xfrm>
        </p:grpSpPr>
        <p:sp>
          <p:nvSpPr>
            <p:cNvPr id="54" name="Rectangle 53"/>
            <p:cNvSpPr/>
            <p:nvPr/>
          </p:nvSpPr>
          <p:spPr>
            <a:xfrm>
              <a:off x="285720" y="3000378"/>
              <a:ext cx="4214842" cy="17145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endParaRPr lang="en-US" sz="1280">
                <a:cs typeface="+mn-ea"/>
                <a:sym typeface="+mn-lt"/>
              </a:endParaRPr>
            </a:p>
          </p:txBody>
        </p:sp>
        <p:grpSp>
          <p:nvGrpSpPr>
            <p:cNvPr id="6" name="Group 54"/>
            <p:cNvGrpSpPr/>
            <p:nvPr/>
          </p:nvGrpSpPr>
          <p:grpSpPr>
            <a:xfrm>
              <a:off x="500034" y="3000378"/>
              <a:ext cx="3906666" cy="1492289"/>
              <a:chOff x="785786" y="1428742"/>
              <a:chExt cx="3906666" cy="1492289"/>
            </a:xfrm>
          </p:grpSpPr>
          <p:sp>
            <p:nvSpPr>
              <p:cNvPr id="56" name="Oval 55"/>
              <p:cNvSpPr/>
              <p:nvPr/>
            </p:nvSpPr>
            <p:spPr>
              <a:xfrm>
                <a:off x="785786" y="1702231"/>
                <a:ext cx="1167534" cy="1167534"/>
              </a:xfrm>
              <a:prstGeom prst="ellipse">
                <a:avLst/>
              </a:prstGeom>
              <a:blipFill>
                <a:blip r:embed="rId5" cstate="print"/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50000"/>
                  </a:lnSpc>
                </a:pPr>
                <a:endParaRPr lang="en-US" sz="1280">
                  <a:cs typeface="+mn-ea"/>
                  <a:sym typeface="+mn-lt"/>
                </a:endParaRP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151984" y="2076458"/>
                <a:ext cx="2540468" cy="844573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1400" dirty="0">
                  <a:solidFill>
                    <a:schemeClr val="bg1"/>
                  </a:solidFill>
                  <a:cs typeface="+mn-ea"/>
                  <a:sym typeface="+mn-lt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altLang="zh-CN" sz="1200" dirty="0">
                    <a:solidFill>
                      <a:schemeClr val="bg1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2040370" y="1428742"/>
                <a:ext cx="674242" cy="147740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sz="9600" dirty="0">
                    <a:solidFill>
                      <a:schemeClr val="bg1"/>
                    </a:solidFill>
                    <a:cs typeface="+mn-ea"/>
                    <a:sym typeface="+mn-lt"/>
                  </a:rPr>
                  <a:t>“</a:t>
                </a:r>
              </a:p>
            </p:txBody>
          </p:sp>
        </p:grpSp>
      </p:grpSp>
      <p:grpSp>
        <p:nvGrpSpPr>
          <p:cNvPr id="7" name="Group 58"/>
          <p:cNvGrpSpPr/>
          <p:nvPr/>
        </p:nvGrpSpPr>
        <p:grpSpPr>
          <a:xfrm>
            <a:off x="4928033" y="2965420"/>
            <a:ext cx="3928842" cy="1583190"/>
            <a:chOff x="785786" y="1428742"/>
            <a:chExt cx="3929058" cy="1583277"/>
          </a:xfrm>
        </p:grpSpPr>
        <p:sp>
          <p:nvSpPr>
            <p:cNvPr id="60" name="Oval 59"/>
            <p:cNvSpPr/>
            <p:nvPr/>
          </p:nvSpPr>
          <p:spPr>
            <a:xfrm>
              <a:off x="785786" y="1702231"/>
              <a:ext cx="1167534" cy="1167534"/>
            </a:xfrm>
            <a:prstGeom prst="ellipse">
              <a:avLst/>
            </a:prstGeom>
            <a:blipFill>
              <a:blip r:embed="rId6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endParaRPr lang="en-US" sz="1280">
                <a:cs typeface="+mn-ea"/>
                <a:sym typeface="+mn-lt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2174376" y="2167446"/>
              <a:ext cx="2540468" cy="84457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2040370" y="1428742"/>
              <a:ext cx="674242" cy="147740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sz="9600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“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46882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矩形 27"/>
          <p:cNvSpPr/>
          <p:nvPr/>
        </p:nvSpPr>
        <p:spPr>
          <a:xfrm>
            <a:off x="2847164" y="1344054"/>
            <a:ext cx="5101510" cy="838892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2" tIns="34281" rIns="68562" bIns="34281" rtlCol="0" anchor="ctr"/>
          <a:lstStyle/>
          <a:p>
            <a:pPr algn="ctr">
              <a:lnSpc>
                <a:spcPct val="120000"/>
              </a:lnSpc>
            </a:pPr>
            <a:endParaRPr lang="zh-CN" altLang="en-US" sz="1280" dirty="0">
              <a:cs typeface="+mn-ea"/>
              <a:sym typeface="+mn-lt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3653469" y="1180947"/>
            <a:ext cx="3514364" cy="32737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2" tIns="34281" rIns="68562" bIns="34281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1400" b="1" dirty="0">
                <a:cs typeface="+mn-ea"/>
                <a:sym typeface="+mn-lt"/>
              </a:rPr>
              <a:t>Add title text</a:t>
            </a:r>
            <a:endParaRPr lang="zh-CN" altLang="en-US" sz="1400" b="1" dirty="0">
              <a:cs typeface="+mn-ea"/>
              <a:sym typeface="+mn-lt"/>
            </a:endParaRPr>
          </a:p>
        </p:txBody>
      </p:sp>
      <p:sp>
        <p:nvSpPr>
          <p:cNvPr id="30" name="六边形 29"/>
          <p:cNvSpPr/>
          <p:nvPr/>
        </p:nvSpPr>
        <p:spPr>
          <a:xfrm>
            <a:off x="904486" y="2425739"/>
            <a:ext cx="1190169" cy="1025819"/>
          </a:xfrm>
          <a:prstGeom prst="hex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2" tIns="34281" rIns="68562" bIns="34281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1991" dirty="0">
                <a:cs typeface="+mn-ea"/>
                <a:sym typeface="+mn-lt"/>
              </a:rPr>
              <a:t>Add text</a:t>
            </a:r>
            <a:endParaRPr lang="zh-CN" altLang="en-US" sz="1991" dirty="0">
              <a:cs typeface="+mn-ea"/>
              <a:sym typeface="+mn-lt"/>
            </a:endParaRPr>
          </a:p>
        </p:txBody>
      </p:sp>
      <p:cxnSp>
        <p:nvCxnSpPr>
          <p:cNvPr id="31" name="直接箭头连接符 30"/>
          <p:cNvCxnSpPr>
            <a:stCxn id="30" idx="5"/>
            <a:endCxn id="28" idx="1"/>
          </p:cNvCxnSpPr>
          <p:nvPr/>
        </p:nvCxnSpPr>
        <p:spPr>
          <a:xfrm flipV="1">
            <a:off x="1838187" y="1763500"/>
            <a:ext cx="1008978" cy="662239"/>
          </a:xfrm>
          <a:prstGeom prst="straightConnector1">
            <a:avLst/>
          </a:prstGeom>
          <a:ln w="63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箭头连接符 31"/>
          <p:cNvCxnSpPr>
            <a:stCxn id="30" idx="0"/>
            <a:endCxn id="35" idx="1"/>
          </p:cNvCxnSpPr>
          <p:nvPr/>
        </p:nvCxnSpPr>
        <p:spPr>
          <a:xfrm flipV="1">
            <a:off x="2094654" y="2936482"/>
            <a:ext cx="752508" cy="2166"/>
          </a:xfrm>
          <a:prstGeom prst="straightConnector1">
            <a:avLst/>
          </a:prstGeom>
          <a:ln w="63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箭头连接符 32"/>
          <p:cNvCxnSpPr>
            <a:stCxn id="30" idx="1"/>
            <a:endCxn id="38" idx="1"/>
          </p:cNvCxnSpPr>
          <p:nvPr/>
        </p:nvCxnSpPr>
        <p:spPr>
          <a:xfrm>
            <a:off x="1838187" y="3451560"/>
            <a:ext cx="1008978" cy="678842"/>
          </a:xfrm>
          <a:prstGeom prst="straightConnector1">
            <a:avLst/>
          </a:prstGeom>
          <a:ln w="63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3142633" y="1615726"/>
            <a:ext cx="4536037" cy="272044"/>
          </a:xfrm>
          <a:prstGeom prst="rect">
            <a:avLst/>
          </a:prstGeom>
          <a:noFill/>
        </p:spPr>
        <p:txBody>
          <a:bodyPr wrap="square" lIns="68562" tIns="34281" rIns="68562" bIns="34281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5" name="矩形 34"/>
          <p:cNvSpPr/>
          <p:nvPr/>
        </p:nvSpPr>
        <p:spPr>
          <a:xfrm>
            <a:off x="2847164" y="2517037"/>
            <a:ext cx="5101510" cy="838892"/>
          </a:xfrm>
          <a:prstGeom prst="rect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2" tIns="34281" rIns="68562" bIns="34281" rtlCol="0" anchor="ctr"/>
          <a:lstStyle/>
          <a:p>
            <a:pPr algn="ctr">
              <a:lnSpc>
                <a:spcPct val="120000"/>
              </a:lnSpc>
            </a:pPr>
            <a:endParaRPr lang="zh-CN" altLang="en-US" sz="1280" dirty="0">
              <a:cs typeface="+mn-ea"/>
              <a:sym typeface="+mn-lt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3653469" y="2361611"/>
            <a:ext cx="3514364" cy="3273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2" tIns="34281" rIns="68562" bIns="34281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1400" b="1" dirty="0">
                <a:cs typeface="+mn-ea"/>
                <a:sym typeface="+mn-lt"/>
              </a:rPr>
              <a:t>Add title text</a:t>
            </a:r>
            <a:endParaRPr lang="zh-CN" altLang="en-US" sz="1400" b="1" dirty="0">
              <a:cs typeface="+mn-ea"/>
              <a:sym typeface="+mn-lt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142633" y="2806706"/>
            <a:ext cx="4536037" cy="272044"/>
          </a:xfrm>
          <a:prstGeom prst="rect">
            <a:avLst/>
          </a:prstGeom>
          <a:noFill/>
        </p:spPr>
        <p:txBody>
          <a:bodyPr wrap="square" lIns="68562" tIns="34281" rIns="68562" bIns="34281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8" name="矩形 37"/>
          <p:cNvSpPr/>
          <p:nvPr/>
        </p:nvSpPr>
        <p:spPr>
          <a:xfrm>
            <a:off x="2847164" y="3710956"/>
            <a:ext cx="5101510" cy="838892"/>
          </a:xfrm>
          <a:prstGeom prst="rect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2" tIns="34281" rIns="68562" bIns="34281" rtlCol="0" anchor="ctr"/>
          <a:lstStyle/>
          <a:p>
            <a:pPr algn="ctr">
              <a:lnSpc>
                <a:spcPct val="120000"/>
              </a:lnSpc>
            </a:pPr>
            <a:endParaRPr lang="zh-CN" altLang="en-US" sz="1280" dirty="0">
              <a:cs typeface="+mn-ea"/>
              <a:sym typeface="+mn-lt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3653469" y="3555531"/>
            <a:ext cx="3514364" cy="32737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2" tIns="34281" rIns="68562" bIns="34281" rtlCol="0" anchor="ctr"/>
          <a:lstStyle/>
          <a:p>
            <a:pPr algn="ctr">
              <a:lnSpc>
                <a:spcPct val="120000"/>
              </a:lnSpc>
            </a:pPr>
            <a:r>
              <a:rPr lang="en-US" altLang="zh-CN" sz="1400" b="1" dirty="0">
                <a:cs typeface="+mn-ea"/>
                <a:sym typeface="+mn-lt"/>
              </a:rPr>
              <a:t>Add title text</a:t>
            </a:r>
            <a:endParaRPr lang="zh-CN" altLang="en-US" sz="1400" b="1" dirty="0">
              <a:cs typeface="+mn-ea"/>
              <a:sym typeface="+mn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142633" y="4000623"/>
            <a:ext cx="4536037" cy="272044"/>
          </a:xfrm>
          <a:prstGeom prst="rect">
            <a:avLst/>
          </a:prstGeom>
          <a:noFill/>
        </p:spPr>
        <p:txBody>
          <a:bodyPr wrap="square" lIns="68562" tIns="34281" rIns="68562" bIns="34281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399008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9" presetID="16" presetClass="entr" presetSubtype="37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8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" dur="1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36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animScale>
                                          <p:cBhvr>
                                            <p:cTn id="32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3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4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5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3420"/>
                                </p:stCondLst>
                                <p:childTnLst>
                                  <p:par>
                                    <p:cTn id="37" presetID="16" presetClass="entr" presetSubtype="37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920"/>
                                </p:stCondLst>
                                <p:childTnLst>
                                  <p:par>
                                    <p:cTn id="41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442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1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36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animScale>
                                          <p:cBhvr>
                                            <p:cTn id="50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51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52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53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840"/>
                                </p:stCondLst>
                                <p:childTnLst>
                                  <p:par>
                                    <p:cTn id="55" presetID="16" presetClass="entr" presetSubtype="37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6340"/>
                                </p:stCondLst>
                                <p:childTnLst>
                                  <p:par>
                                    <p:cTn id="59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6840"/>
                                </p:stCondLst>
                                <p:childTnLst>
                                  <p:par>
                                    <p:cTn id="6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6" dur="1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36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animScale>
                                          <p:cBhvr>
                                            <p:cTn id="68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69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70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71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8" grpId="0" animBg="1"/>
          <p:bldP spid="29" grpId="0" animBg="1"/>
          <p:bldP spid="30" grpId="0" animBg="1"/>
          <p:bldP spid="34" grpId="0"/>
          <p:bldP spid="34" grpId="1"/>
          <p:bldP spid="35" grpId="0" animBg="1"/>
          <p:bldP spid="36" grpId="0" animBg="1"/>
          <p:bldP spid="37" grpId="0"/>
          <p:bldP spid="37" grpId="1"/>
          <p:bldP spid="38" grpId="0" animBg="1"/>
          <p:bldP spid="39" grpId="0" animBg="1"/>
          <p:bldP spid="40" grpId="0"/>
          <p:bldP spid="40" grpId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9" presetID="16" presetClass="entr" presetSubtype="37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8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" dur="1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36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animScale>
                                          <p:cBhvr>
                                            <p:cTn id="32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3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4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5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3420"/>
                                </p:stCondLst>
                                <p:childTnLst>
                                  <p:par>
                                    <p:cTn id="37" presetID="16" presetClass="entr" presetSubtype="37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920"/>
                                </p:stCondLst>
                                <p:childTnLst>
                                  <p:par>
                                    <p:cTn id="41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442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1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36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animScale>
                                          <p:cBhvr>
                                            <p:cTn id="50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51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52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53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840"/>
                                </p:stCondLst>
                                <p:childTnLst>
                                  <p:par>
                                    <p:cTn id="55" presetID="16" presetClass="entr" presetSubtype="37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6340"/>
                                </p:stCondLst>
                                <p:childTnLst>
                                  <p:par>
                                    <p:cTn id="5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6840"/>
                                </p:stCondLst>
                                <p:childTnLst>
                                  <p:par>
                                    <p:cTn id="6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6" dur="1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36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30000"/>
                                      </p:iterate>
                                      <p:childTnLst>
                                        <p:animScale>
                                          <p:cBhvr>
                                            <p:cTn id="68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69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70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71" dur="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8" grpId="0" animBg="1"/>
          <p:bldP spid="29" grpId="0" animBg="1"/>
          <p:bldP spid="30" grpId="0" animBg="1"/>
          <p:bldP spid="34" grpId="0"/>
          <p:bldP spid="34" grpId="1"/>
          <p:bldP spid="35" grpId="0" animBg="1"/>
          <p:bldP spid="36" grpId="0" animBg="1"/>
          <p:bldP spid="37" grpId="0"/>
          <p:bldP spid="37" grpId="1"/>
          <p:bldP spid="38" grpId="0" animBg="1"/>
          <p:bldP spid="39" grpId="0" animBg="1"/>
          <p:bldP spid="40" grpId="0"/>
          <p:bldP spid="40" grpId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C86C17D6-BDFA-49F0-BFB4-B41CA7503F6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80" r="17670"/>
          <a:stretch/>
        </p:blipFill>
        <p:spPr>
          <a:xfrm>
            <a:off x="4059" y="0"/>
            <a:ext cx="9139941" cy="5149868"/>
          </a:xfrm>
          <a:prstGeom prst="rect">
            <a:avLst/>
          </a:prstGeom>
        </p:spPr>
      </p:pic>
      <p:sp>
        <p:nvSpPr>
          <p:cNvPr id="16" name="TextBox 71">
            <a:extLst>
              <a:ext uri="{FF2B5EF4-FFF2-40B4-BE49-F238E27FC236}">
                <a16:creationId xmlns:a16="http://schemas.microsoft.com/office/drawing/2014/main" id="{A9F5AA1D-03C3-461B-BDC1-402D55BAD16A}"/>
              </a:ext>
            </a:extLst>
          </p:cNvPr>
          <p:cNvSpPr txBox="1"/>
          <p:nvPr/>
        </p:nvSpPr>
        <p:spPr>
          <a:xfrm rot="19761721">
            <a:off x="4020603" y="2852501"/>
            <a:ext cx="277733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     </a:t>
            </a:r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B4E8699C-2AF6-4FAE-A72C-10C503443196}"/>
              </a:ext>
            </a:extLst>
          </p:cNvPr>
          <p:cNvSpPr/>
          <p:nvPr/>
        </p:nvSpPr>
        <p:spPr>
          <a:xfrm rot="19761721">
            <a:off x="3859309" y="2214768"/>
            <a:ext cx="28659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9D3440D6-680B-4AC9-AAEE-E15029C6307F}"/>
              </a:ext>
            </a:extLst>
          </p:cNvPr>
          <p:cNvSpPr/>
          <p:nvPr/>
        </p:nvSpPr>
        <p:spPr>
          <a:xfrm rot="19761721">
            <a:off x="3768547" y="1325705"/>
            <a:ext cx="202162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7200" spc="300" dirty="0">
                <a:solidFill>
                  <a:schemeClr val="accent1"/>
                </a:solidFill>
                <a:cs typeface="+mn-ea"/>
                <a:sym typeface="+mn-lt"/>
              </a:rPr>
              <a:t>04</a:t>
            </a:r>
            <a:endParaRPr lang="zh-CN" altLang="en-US" sz="7200" spc="3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9" name="TextBox 71">
            <a:extLst>
              <a:ext uri="{FF2B5EF4-FFF2-40B4-BE49-F238E27FC236}">
                <a16:creationId xmlns:a16="http://schemas.microsoft.com/office/drawing/2014/main" id="{97535A75-7DBC-4CCE-8F3E-72037452FE5D}"/>
              </a:ext>
            </a:extLst>
          </p:cNvPr>
          <p:cNvSpPr txBox="1"/>
          <p:nvPr/>
        </p:nvSpPr>
        <p:spPr>
          <a:xfrm rot="19761721">
            <a:off x="4214504" y="3176263"/>
            <a:ext cx="277733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     </a:t>
            </a:r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7662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矩形 36">
            <a:extLst>
              <a:ext uri="{FF2B5EF4-FFF2-40B4-BE49-F238E27FC236}">
                <a16:creationId xmlns:a16="http://schemas.microsoft.com/office/drawing/2014/main" id="{2263E0A4-E045-4BAA-8F3C-31C96F81C593}"/>
              </a:ext>
            </a:extLst>
          </p:cNvPr>
          <p:cNvSpPr/>
          <p:nvPr/>
        </p:nvSpPr>
        <p:spPr>
          <a:xfrm>
            <a:off x="3341396" y="627534"/>
            <a:ext cx="27751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CONTENTS</a:t>
            </a:r>
            <a:endParaRPr lang="zh-CN" altLang="en-US" sz="36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40" name="Group 25">
            <a:extLst>
              <a:ext uri="{FF2B5EF4-FFF2-40B4-BE49-F238E27FC236}">
                <a16:creationId xmlns:a16="http://schemas.microsoft.com/office/drawing/2014/main" id="{690627DD-A3C7-40A0-B32A-8CFBA23DFF3A}"/>
              </a:ext>
            </a:extLst>
          </p:cNvPr>
          <p:cNvGrpSpPr/>
          <p:nvPr/>
        </p:nvGrpSpPr>
        <p:grpSpPr>
          <a:xfrm>
            <a:off x="1475656" y="2501950"/>
            <a:ext cx="1334709" cy="1873131"/>
            <a:chOff x="589998" y="2456892"/>
            <a:chExt cx="2242253" cy="3146786"/>
          </a:xfrm>
        </p:grpSpPr>
        <p:sp>
          <p:nvSpPr>
            <p:cNvPr id="41" name="TextBox 5">
              <a:extLst>
                <a:ext uri="{FF2B5EF4-FFF2-40B4-BE49-F238E27FC236}">
                  <a16:creationId xmlns:a16="http://schemas.microsoft.com/office/drawing/2014/main" id="{48C86B7B-A2B8-482E-8654-2999B62FF3B5}"/>
                </a:ext>
              </a:extLst>
            </p:cNvPr>
            <p:cNvSpPr txBox="1"/>
            <p:nvPr/>
          </p:nvSpPr>
          <p:spPr>
            <a:xfrm>
              <a:off x="932282" y="2456892"/>
              <a:ext cx="1535400" cy="1822608"/>
            </a:xfrm>
            <a:prstGeom prst="rect">
              <a:avLst/>
            </a:prstGeom>
            <a:noFill/>
          </p:spPr>
          <p:txBody>
            <a:bodyPr wrap="none">
              <a:normAutofit fontScale="92500" lnSpcReduction="20000"/>
            </a:bodyPr>
            <a:lstStyle/>
            <a:p>
              <a:pPr algn="ctr"/>
              <a:r>
                <a:rPr lang="en-US" altLang="zh-CN" sz="8000" dirty="0">
                  <a:solidFill>
                    <a:schemeClr val="accent1">
                      <a:lumMod val="100000"/>
                    </a:schemeClr>
                  </a:solidFill>
                  <a:latin typeface="Agency FB" panose="020B0503020202020204" pitchFamily="34" charset="0"/>
                  <a:cs typeface="+mn-ea"/>
                  <a:sym typeface="+mn-lt"/>
                </a:rPr>
                <a:t>01</a:t>
              </a:r>
            </a:p>
          </p:txBody>
        </p:sp>
        <p:cxnSp>
          <p:nvCxnSpPr>
            <p:cNvPr id="42" name="Straight Connector 13">
              <a:extLst>
                <a:ext uri="{FF2B5EF4-FFF2-40B4-BE49-F238E27FC236}">
                  <a16:creationId xmlns:a16="http://schemas.microsoft.com/office/drawing/2014/main" id="{0B5BDF9D-484D-4B41-9F07-52D5A4E1949E}"/>
                </a:ext>
              </a:extLst>
            </p:cNvPr>
            <p:cNvCxnSpPr>
              <a:cxnSpLocks/>
            </p:cNvCxnSpPr>
            <p:nvPr/>
          </p:nvCxnSpPr>
          <p:spPr>
            <a:xfrm>
              <a:off x="719138" y="4185083"/>
              <a:ext cx="187145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Rectangle 19">
              <a:extLst>
                <a:ext uri="{FF2B5EF4-FFF2-40B4-BE49-F238E27FC236}">
                  <a16:creationId xmlns:a16="http://schemas.microsoft.com/office/drawing/2014/main" id="{70E53DFC-6960-4C32-A1FC-900B41FFA918}"/>
                </a:ext>
              </a:extLst>
            </p:cNvPr>
            <p:cNvSpPr/>
            <p:nvPr/>
          </p:nvSpPr>
          <p:spPr>
            <a:xfrm>
              <a:off x="589998" y="4388712"/>
              <a:ext cx="2242253" cy="1214966"/>
            </a:xfrm>
            <a:prstGeom prst="rect">
              <a:avLst/>
            </a:prstGeom>
          </p:spPr>
          <p:txBody>
            <a:bodyPr wrap="none" lIns="0" tIns="0" rIns="0" bIns="0">
              <a:norm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4" name="Group 26">
            <a:extLst>
              <a:ext uri="{FF2B5EF4-FFF2-40B4-BE49-F238E27FC236}">
                <a16:creationId xmlns:a16="http://schemas.microsoft.com/office/drawing/2014/main" id="{A2B52399-055D-4D50-95B5-6EB303D97267}"/>
              </a:ext>
            </a:extLst>
          </p:cNvPr>
          <p:cNvGrpSpPr/>
          <p:nvPr/>
        </p:nvGrpSpPr>
        <p:grpSpPr>
          <a:xfrm>
            <a:off x="3073570" y="2501950"/>
            <a:ext cx="1490696" cy="1467920"/>
            <a:chOff x="2846223" y="2456892"/>
            <a:chExt cx="2504305" cy="2466049"/>
          </a:xfrm>
        </p:grpSpPr>
        <p:sp>
          <p:nvSpPr>
            <p:cNvPr id="45" name="TextBox 7">
              <a:extLst>
                <a:ext uri="{FF2B5EF4-FFF2-40B4-BE49-F238E27FC236}">
                  <a16:creationId xmlns:a16="http://schemas.microsoft.com/office/drawing/2014/main" id="{5721C13D-215E-4E70-B7B7-88CAF06BE923}"/>
                </a:ext>
              </a:extLst>
            </p:cNvPr>
            <p:cNvSpPr txBox="1"/>
            <p:nvPr/>
          </p:nvSpPr>
          <p:spPr>
            <a:xfrm>
              <a:off x="3249184" y="2456892"/>
              <a:ext cx="1707076" cy="1822607"/>
            </a:xfrm>
            <a:prstGeom prst="rect">
              <a:avLst/>
            </a:prstGeom>
            <a:noFill/>
          </p:spPr>
          <p:txBody>
            <a:bodyPr wrap="none">
              <a:normAutofit fontScale="92500" lnSpcReduction="20000"/>
            </a:bodyPr>
            <a:lstStyle/>
            <a:p>
              <a:pPr algn="ctr"/>
              <a:r>
                <a:rPr lang="en-US" altLang="zh-CN" sz="8000" dirty="0">
                  <a:solidFill>
                    <a:schemeClr val="accent2">
                      <a:lumMod val="100000"/>
                    </a:schemeClr>
                  </a:solidFill>
                  <a:latin typeface="Agency FB" panose="020B0503020202020204" pitchFamily="34" charset="0"/>
                  <a:cs typeface="+mn-ea"/>
                  <a:sym typeface="+mn-lt"/>
                </a:rPr>
                <a:t>02</a:t>
              </a:r>
            </a:p>
          </p:txBody>
        </p:sp>
        <p:cxnSp>
          <p:nvCxnSpPr>
            <p:cNvPr id="46" name="Straight Connector 14">
              <a:extLst>
                <a:ext uri="{FF2B5EF4-FFF2-40B4-BE49-F238E27FC236}">
                  <a16:creationId xmlns:a16="http://schemas.microsoft.com/office/drawing/2014/main" id="{1A791188-DE76-4178-8444-7C41FB1B0EAC}"/>
                </a:ext>
              </a:extLst>
            </p:cNvPr>
            <p:cNvCxnSpPr>
              <a:cxnSpLocks/>
            </p:cNvCxnSpPr>
            <p:nvPr/>
          </p:nvCxnSpPr>
          <p:spPr>
            <a:xfrm>
              <a:off x="3112810" y="4185083"/>
              <a:ext cx="1766829" cy="0"/>
            </a:xfrm>
            <a:prstGeom prst="line">
              <a:avLst/>
            </a:prstGeom>
            <a:ln w="12700" cap="flat" cmpd="sng" algn="ctr">
              <a:solidFill>
                <a:schemeClr val="accent2">
                  <a:lumMod val="10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Rectangle 21">
              <a:extLst>
                <a:ext uri="{FF2B5EF4-FFF2-40B4-BE49-F238E27FC236}">
                  <a16:creationId xmlns:a16="http://schemas.microsoft.com/office/drawing/2014/main" id="{3518464C-FADA-4319-8258-279A649911F6}"/>
                </a:ext>
              </a:extLst>
            </p:cNvPr>
            <p:cNvSpPr/>
            <p:nvPr/>
          </p:nvSpPr>
          <p:spPr>
            <a:xfrm>
              <a:off x="2846223" y="4369288"/>
              <a:ext cx="2504305" cy="553653"/>
            </a:xfrm>
            <a:prstGeom prst="rect">
              <a:avLst/>
            </a:prstGeom>
          </p:spPr>
          <p:txBody>
            <a:bodyPr wrap="none" lIns="0" tIns="0" rIns="0" bIns="0">
              <a:norm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8" name="Group 27">
            <a:extLst>
              <a:ext uri="{FF2B5EF4-FFF2-40B4-BE49-F238E27FC236}">
                <a16:creationId xmlns:a16="http://schemas.microsoft.com/office/drawing/2014/main" id="{6655A81F-3D68-4E2F-AB4D-E941DB9C77CE}"/>
              </a:ext>
            </a:extLst>
          </p:cNvPr>
          <p:cNvGrpSpPr/>
          <p:nvPr/>
        </p:nvGrpSpPr>
        <p:grpSpPr>
          <a:xfrm>
            <a:off x="4827471" y="2501950"/>
            <a:ext cx="1524139" cy="1831599"/>
            <a:chOff x="5085221" y="2456892"/>
            <a:chExt cx="2560487" cy="3077015"/>
          </a:xfrm>
        </p:grpSpPr>
        <p:sp>
          <p:nvSpPr>
            <p:cNvPr id="49" name="TextBox 8">
              <a:extLst>
                <a:ext uri="{FF2B5EF4-FFF2-40B4-BE49-F238E27FC236}">
                  <a16:creationId xmlns:a16="http://schemas.microsoft.com/office/drawing/2014/main" id="{C0927C8E-8C6B-482B-8157-D4EA1C4613D5}"/>
                </a:ext>
              </a:extLst>
            </p:cNvPr>
            <p:cNvSpPr txBox="1"/>
            <p:nvPr/>
          </p:nvSpPr>
          <p:spPr>
            <a:xfrm>
              <a:off x="5502833" y="2456892"/>
              <a:ext cx="1747470" cy="1822607"/>
            </a:xfrm>
            <a:prstGeom prst="rect">
              <a:avLst/>
            </a:prstGeom>
            <a:noFill/>
          </p:spPr>
          <p:txBody>
            <a:bodyPr wrap="none">
              <a:normAutofit fontScale="92500" lnSpcReduction="20000"/>
            </a:bodyPr>
            <a:lstStyle/>
            <a:p>
              <a:pPr algn="ctr"/>
              <a:r>
                <a:rPr lang="en-US" altLang="zh-CN" sz="8000" dirty="0">
                  <a:solidFill>
                    <a:schemeClr val="accent3">
                      <a:lumMod val="100000"/>
                    </a:schemeClr>
                  </a:solidFill>
                  <a:latin typeface="Agency FB" panose="020B0503020202020204" pitchFamily="34" charset="0"/>
                  <a:cs typeface="+mn-ea"/>
                  <a:sym typeface="+mn-lt"/>
                </a:rPr>
                <a:t>03</a:t>
              </a:r>
            </a:p>
          </p:txBody>
        </p:sp>
        <p:cxnSp>
          <p:nvCxnSpPr>
            <p:cNvPr id="50" name="Straight Connector 15">
              <a:extLst>
                <a:ext uri="{FF2B5EF4-FFF2-40B4-BE49-F238E27FC236}">
                  <a16:creationId xmlns:a16="http://schemas.microsoft.com/office/drawing/2014/main" id="{4A000E2E-5FED-4D60-B6E0-B94DBE0D9FFA}"/>
                </a:ext>
              </a:extLst>
            </p:cNvPr>
            <p:cNvCxnSpPr>
              <a:cxnSpLocks/>
            </p:cNvCxnSpPr>
            <p:nvPr/>
          </p:nvCxnSpPr>
          <p:spPr>
            <a:xfrm>
              <a:off x="5550557" y="4185083"/>
              <a:ext cx="1766830" cy="0"/>
            </a:xfrm>
            <a:prstGeom prst="line">
              <a:avLst/>
            </a:prstGeom>
            <a:ln w="12700" cap="flat" cmpd="sng" algn="ctr">
              <a:solidFill>
                <a:schemeClr val="accent3">
                  <a:lumMod val="10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Rectangle 22">
              <a:extLst>
                <a:ext uri="{FF2B5EF4-FFF2-40B4-BE49-F238E27FC236}">
                  <a16:creationId xmlns:a16="http://schemas.microsoft.com/office/drawing/2014/main" id="{3FEB3544-9ECE-47A6-B198-98381EDE2B5E}"/>
                </a:ext>
              </a:extLst>
            </p:cNvPr>
            <p:cNvSpPr/>
            <p:nvPr/>
          </p:nvSpPr>
          <p:spPr>
            <a:xfrm>
              <a:off x="5085221" y="4318937"/>
              <a:ext cx="2560487" cy="1214970"/>
            </a:xfrm>
            <a:prstGeom prst="rect">
              <a:avLst/>
            </a:prstGeom>
          </p:spPr>
          <p:txBody>
            <a:bodyPr wrap="none" lIns="0" tIns="0" rIns="0" bIns="0">
              <a:norm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2" name="Group 28">
            <a:extLst>
              <a:ext uri="{FF2B5EF4-FFF2-40B4-BE49-F238E27FC236}">
                <a16:creationId xmlns:a16="http://schemas.microsoft.com/office/drawing/2014/main" id="{7FD961A8-DDF3-4FAD-BA83-1251998E99B5}"/>
              </a:ext>
            </a:extLst>
          </p:cNvPr>
          <p:cNvGrpSpPr/>
          <p:nvPr/>
        </p:nvGrpSpPr>
        <p:grpSpPr>
          <a:xfrm>
            <a:off x="6614817" y="2501950"/>
            <a:ext cx="1773606" cy="1581968"/>
            <a:chOff x="7465059" y="2456892"/>
            <a:chExt cx="2979582" cy="2657645"/>
          </a:xfrm>
        </p:grpSpPr>
        <p:sp>
          <p:nvSpPr>
            <p:cNvPr id="53" name="TextBox 9">
              <a:extLst>
                <a:ext uri="{FF2B5EF4-FFF2-40B4-BE49-F238E27FC236}">
                  <a16:creationId xmlns:a16="http://schemas.microsoft.com/office/drawing/2014/main" id="{64CCA4B7-3A57-41CC-9F02-B5B66367296E}"/>
                </a:ext>
              </a:extLst>
            </p:cNvPr>
            <p:cNvSpPr txBox="1"/>
            <p:nvPr/>
          </p:nvSpPr>
          <p:spPr>
            <a:xfrm>
              <a:off x="8134730" y="2456892"/>
              <a:ext cx="1705059" cy="1822607"/>
            </a:xfrm>
            <a:prstGeom prst="rect">
              <a:avLst/>
            </a:prstGeom>
            <a:noFill/>
          </p:spPr>
          <p:txBody>
            <a:bodyPr wrap="none">
              <a:normAutofit fontScale="92500" lnSpcReduction="20000"/>
            </a:bodyPr>
            <a:lstStyle/>
            <a:p>
              <a:pPr algn="ctr"/>
              <a:r>
                <a:rPr lang="en-US" altLang="zh-CN" sz="8000" dirty="0">
                  <a:solidFill>
                    <a:schemeClr val="accent4">
                      <a:lumMod val="100000"/>
                    </a:schemeClr>
                  </a:solidFill>
                  <a:latin typeface="Agency FB" panose="020B0503020202020204" pitchFamily="34" charset="0"/>
                  <a:cs typeface="+mn-ea"/>
                  <a:sym typeface="+mn-lt"/>
                </a:rPr>
                <a:t>04</a:t>
              </a:r>
            </a:p>
          </p:txBody>
        </p:sp>
        <p:cxnSp>
          <p:nvCxnSpPr>
            <p:cNvPr id="54" name="Straight Connector 16">
              <a:extLst>
                <a:ext uri="{FF2B5EF4-FFF2-40B4-BE49-F238E27FC236}">
                  <a16:creationId xmlns:a16="http://schemas.microsoft.com/office/drawing/2014/main" id="{B2DD1721-B1BA-4D7A-AF79-5F4C09F78603}"/>
                </a:ext>
              </a:extLst>
            </p:cNvPr>
            <p:cNvCxnSpPr>
              <a:cxnSpLocks/>
            </p:cNvCxnSpPr>
            <p:nvPr/>
          </p:nvCxnSpPr>
          <p:spPr>
            <a:xfrm>
              <a:off x="8072960" y="4185083"/>
              <a:ext cx="1766831" cy="0"/>
            </a:xfrm>
            <a:prstGeom prst="line">
              <a:avLst/>
            </a:prstGeom>
            <a:ln w="12700" cap="flat" cmpd="sng" algn="ctr">
              <a:solidFill>
                <a:schemeClr val="accent4">
                  <a:lumMod val="10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Rectangle 23">
              <a:extLst>
                <a:ext uri="{FF2B5EF4-FFF2-40B4-BE49-F238E27FC236}">
                  <a16:creationId xmlns:a16="http://schemas.microsoft.com/office/drawing/2014/main" id="{2D90B9C5-C335-4D85-BE08-D1BC4231319B}"/>
                </a:ext>
              </a:extLst>
            </p:cNvPr>
            <p:cNvSpPr/>
            <p:nvPr/>
          </p:nvSpPr>
          <p:spPr>
            <a:xfrm>
              <a:off x="7465059" y="4318936"/>
              <a:ext cx="2979582" cy="795601"/>
            </a:xfrm>
            <a:prstGeom prst="rect">
              <a:avLst/>
            </a:prstGeom>
          </p:spPr>
          <p:txBody>
            <a:bodyPr wrap="none" lIns="0" tIns="0" rIns="0" bIns="0">
              <a:norm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4247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2"/>
          <p:cNvGrpSpPr/>
          <p:nvPr/>
        </p:nvGrpSpPr>
        <p:grpSpPr>
          <a:xfrm>
            <a:off x="4670000" y="1437606"/>
            <a:ext cx="2043672" cy="1557687"/>
            <a:chOff x="6566394" y="2021434"/>
            <a:chExt cx="2873914" cy="2190498"/>
          </a:xfrm>
          <a:gradFill flip="none" rotWithShape="1">
            <a:gsLst>
              <a:gs pos="0">
                <a:srgbClr val="0170C1">
                  <a:shade val="30000"/>
                  <a:satMod val="115000"/>
                </a:srgbClr>
              </a:gs>
              <a:gs pos="50000">
                <a:srgbClr val="0170C1">
                  <a:shade val="67500"/>
                  <a:satMod val="115000"/>
                </a:srgbClr>
              </a:gs>
              <a:gs pos="100000">
                <a:srgbClr val="0170C1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74" name="任意多边形 73"/>
            <p:cNvSpPr/>
            <p:nvPr/>
          </p:nvSpPr>
          <p:spPr>
            <a:xfrm flipH="1">
              <a:off x="6566394" y="2073819"/>
              <a:ext cx="562560" cy="325906"/>
            </a:xfrm>
            <a:custGeom>
              <a:avLst/>
              <a:gdLst>
                <a:gd name="connsiteX0" fmla="*/ 367678 w 370875"/>
                <a:gd name="connsiteY0" fmla="*/ 140677 h 140677"/>
                <a:gd name="connsiteX1" fmla="*/ 370875 w 370875"/>
                <a:gd name="connsiteY1" fmla="*/ 0 h 140677"/>
                <a:gd name="connsiteX2" fmla="*/ 0 w 370875"/>
                <a:gd name="connsiteY2" fmla="*/ 134282 h 140677"/>
                <a:gd name="connsiteX3" fmla="*/ 367678 w 370875"/>
                <a:gd name="connsiteY3" fmla="*/ 140677 h 140677"/>
                <a:gd name="connsiteX0" fmla="*/ 367678 w 370875"/>
                <a:gd name="connsiteY0" fmla="*/ 232793 h 232793"/>
                <a:gd name="connsiteX1" fmla="*/ 370875 w 370875"/>
                <a:gd name="connsiteY1" fmla="*/ 92116 h 232793"/>
                <a:gd name="connsiteX2" fmla="*/ 0 w 370875"/>
                <a:gd name="connsiteY2" fmla="*/ 226398 h 232793"/>
                <a:gd name="connsiteX3" fmla="*/ 367678 w 370875"/>
                <a:gd name="connsiteY3" fmla="*/ 232793 h 232793"/>
                <a:gd name="connsiteX0" fmla="*/ 367678 w 370875"/>
                <a:gd name="connsiteY0" fmla="*/ 233290 h 233290"/>
                <a:gd name="connsiteX1" fmla="*/ 370875 w 370875"/>
                <a:gd name="connsiteY1" fmla="*/ 92613 h 233290"/>
                <a:gd name="connsiteX2" fmla="*/ 0 w 370875"/>
                <a:gd name="connsiteY2" fmla="*/ 226895 h 233290"/>
                <a:gd name="connsiteX3" fmla="*/ 367678 w 370875"/>
                <a:gd name="connsiteY3" fmla="*/ 233290 h 233290"/>
                <a:gd name="connsiteX0" fmla="*/ 367678 w 370875"/>
                <a:gd name="connsiteY0" fmla="*/ 229170 h 229170"/>
                <a:gd name="connsiteX1" fmla="*/ 370875 w 370875"/>
                <a:gd name="connsiteY1" fmla="*/ 88493 h 229170"/>
                <a:gd name="connsiteX2" fmla="*/ 0 w 370875"/>
                <a:gd name="connsiteY2" fmla="*/ 222775 h 229170"/>
                <a:gd name="connsiteX3" fmla="*/ 367678 w 370875"/>
                <a:gd name="connsiteY3" fmla="*/ 229170 h 229170"/>
                <a:gd name="connsiteX0" fmla="*/ 386861 w 390058"/>
                <a:gd name="connsiteY0" fmla="*/ 227542 h 230739"/>
                <a:gd name="connsiteX1" fmla="*/ 390058 w 390058"/>
                <a:gd name="connsiteY1" fmla="*/ 86865 h 230739"/>
                <a:gd name="connsiteX2" fmla="*/ 0 w 390058"/>
                <a:gd name="connsiteY2" fmla="*/ 230739 h 230739"/>
                <a:gd name="connsiteX3" fmla="*/ 386861 w 390058"/>
                <a:gd name="connsiteY3" fmla="*/ 227542 h 230739"/>
                <a:gd name="connsiteX0" fmla="*/ 386861 w 390058"/>
                <a:gd name="connsiteY0" fmla="*/ 231640 h 234837"/>
                <a:gd name="connsiteX1" fmla="*/ 390058 w 390058"/>
                <a:gd name="connsiteY1" fmla="*/ 90963 h 234837"/>
                <a:gd name="connsiteX2" fmla="*/ 0 w 390058"/>
                <a:gd name="connsiteY2" fmla="*/ 234837 h 234837"/>
                <a:gd name="connsiteX3" fmla="*/ 386861 w 390058"/>
                <a:gd name="connsiteY3" fmla="*/ 231640 h 234837"/>
                <a:gd name="connsiteX0" fmla="*/ 386861 w 397219"/>
                <a:gd name="connsiteY0" fmla="*/ 231640 h 234837"/>
                <a:gd name="connsiteX1" fmla="*/ 390058 w 397219"/>
                <a:gd name="connsiteY1" fmla="*/ 90963 h 234837"/>
                <a:gd name="connsiteX2" fmla="*/ 0 w 397219"/>
                <a:gd name="connsiteY2" fmla="*/ 234837 h 234837"/>
                <a:gd name="connsiteX3" fmla="*/ 386861 w 397219"/>
                <a:gd name="connsiteY3" fmla="*/ 231640 h 234837"/>
                <a:gd name="connsiteX0" fmla="*/ 386861 w 401264"/>
                <a:gd name="connsiteY0" fmla="*/ 231640 h 234837"/>
                <a:gd name="connsiteX1" fmla="*/ 390058 w 401264"/>
                <a:gd name="connsiteY1" fmla="*/ 90963 h 234837"/>
                <a:gd name="connsiteX2" fmla="*/ 0 w 401264"/>
                <a:gd name="connsiteY2" fmla="*/ 234837 h 234837"/>
                <a:gd name="connsiteX3" fmla="*/ 386861 w 401264"/>
                <a:gd name="connsiteY3" fmla="*/ 231640 h 234837"/>
                <a:gd name="connsiteX0" fmla="*/ 386861 w 406990"/>
                <a:gd name="connsiteY0" fmla="*/ 231640 h 234837"/>
                <a:gd name="connsiteX1" fmla="*/ 390058 w 406990"/>
                <a:gd name="connsiteY1" fmla="*/ 90963 h 234837"/>
                <a:gd name="connsiteX2" fmla="*/ 0 w 406990"/>
                <a:gd name="connsiteY2" fmla="*/ 234837 h 234837"/>
                <a:gd name="connsiteX3" fmla="*/ 386861 w 406990"/>
                <a:gd name="connsiteY3" fmla="*/ 231640 h 234837"/>
                <a:gd name="connsiteX0" fmla="*/ 386861 w 400092"/>
                <a:gd name="connsiteY0" fmla="*/ 231640 h 234837"/>
                <a:gd name="connsiteX1" fmla="*/ 390058 w 400092"/>
                <a:gd name="connsiteY1" fmla="*/ 90963 h 234837"/>
                <a:gd name="connsiteX2" fmla="*/ 0 w 400092"/>
                <a:gd name="connsiteY2" fmla="*/ 234837 h 234837"/>
                <a:gd name="connsiteX3" fmla="*/ 386861 w 400092"/>
                <a:gd name="connsiteY3" fmla="*/ 231640 h 234837"/>
                <a:gd name="connsiteX0" fmla="*/ 386861 w 400092"/>
                <a:gd name="connsiteY0" fmla="*/ 231640 h 234837"/>
                <a:gd name="connsiteX1" fmla="*/ 390058 w 400092"/>
                <a:gd name="connsiteY1" fmla="*/ 90963 h 234837"/>
                <a:gd name="connsiteX2" fmla="*/ 0 w 400092"/>
                <a:gd name="connsiteY2" fmla="*/ 234837 h 234837"/>
                <a:gd name="connsiteX3" fmla="*/ 386861 w 400092"/>
                <a:gd name="connsiteY3" fmla="*/ 231640 h 234837"/>
                <a:gd name="connsiteX0" fmla="*/ 386861 w 400092"/>
                <a:gd name="connsiteY0" fmla="*/ 228587 h 231784"/>
                <a:gd name="connsiteX1" fmla="*/ 390058 w 400092"/>
                <a:gd name="connsiteY1" fmla="*/ 87910 h 231784"/>
                <a:gd name="connsiteX2" fmla="*/ 0 w 400092"/>
                <a:gd name="connsiteY2" fmla="*/ 231784 h 231784"/>
                <a:gd name="connsiteX3" fmla="*/ 386861 w 400092"/>
                <a:gd name="connsiteY3" fmla="*/ 228587 h 23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092" h="231784">
                  <a:moveTo>
                    <a:pt x="386861" y="228587"/>
                  </a:moveTo>
                  <a:cubicBezTo>
                    <a:pt x="399561" y="220066"/>
                    <a:pt x="407403" y="162418"/>
                    <a:pt x="390058" y="87910"/>
                  </a:cubicBezTo>
                  <a:cubicBezTo>
                    <a:pt x="295691" y="-157526"/>
                    <a:pt x="37301" y="183825"/>
                    <a:pt x="0" y="231784"/>
                  </a:cubicBezTo>
                  <a:lnTo>
                    <a:pt x="386861" y="22858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1" name="任意多边形 50"/>
            <p:cNvSpPr/>
            <p:nvPr/>
          </p:nvSpPr>
          <p:spPr>
            <a:xfrm flipH="1">
              <a:off x="6595750" y="2021434"/>
              <a:ext cx="2844558" cy="2190498"/>
            </a:xfrm>
            <a:custGeom>
              <a:avLst/>
              <a:gdLst>
                <a:gd name="connsiteX0" fmla="*/ 0 w 2042024"/>
                <a:gd name="connsiteY0" fmla="*/ 1566371 h 1570472"/>
                <a:gd name="connsiteX1" fmla="*/ 959505 w 2042024"/>
                <a:gd name="connsiteY1" fmla="*/ 0 h 1570472"/>
                <a:gd name="connsiteX2" fmla="*/ 1943613 w 2042024"/>
                <a:gd name="connsiteY2" fmla="*/ 24603 h 1570472"/>
                <a:gd name="connsiteX3" fmla="*/ 2042024 w 2042024"/>
                <a:gd name="connsiteY3" fmla="*/ 106612 h 1570472"/>
                <a:gd name="connsiteX4" fmla="*/ 1021012 w 2042024"/>
                <a:gd name="connsiteY4" fmla="*/ 1570472 h 1570472"/>
                <a:gd name="connsiteX5" fmla="*/ 0 w 2042024"/>
                <a:gd name="connsiteY5" fmla="*/ 1566371 h 15704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08710 w 2029722"/>
                <a:gd name="connsiteY5" fmla="*/ 1570472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08710 w 2029722"/>
                <a:gd name="connsiteY5" fmla="*/ 1570472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29212 w 2029722"/>
                <a:gd name="connsiteY5" fmla="*/ 1566371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29212 w 2029722"/>
                <a:gd name="connsiteY5" fmla="*/ 1566371 h 1574572"/>
                <a:gd name="connsiteX6" fmla="*/ 0 w 2029722"/>
                <a:gd name="connsiteY6" fmla="*/ 1574572 h 1574572"/>
                <a:gd name="connsiteX0" fmla="*/ 0 w 2112234"/>
                <a:gd name="connsiteY0" fmla="*/ 1602749 h 1602749"/>
                <a:gd name="connsiteX1" fmla="*/ 947203 w 2112234"/>
                <a:gd name="connsiteY1" fmla="*/ 28177 h 1602749"/>
                <a:gd name="connsiteX2" fmla="*/ 1931311 w 2112234"/>
                <a:gd name="connsiteY2" fmla="*/ 52780 h 1602749"/>
                <a:gd name="connsiteX3" fmla="*/ 2029722 w 2112234"/>
                <a:gd name="connsiteY3" fmla="*/ 134789 h 1602749"/>
                <a:gd name="connsiteX4" fmla="*/ 1029212 w 2112234"/>
                <a:gd name="connsiteY4" fmla="*/ 1594548 h 1602749"/>
                <a:gd name="connsiteX5" fmla="*/ 0 w 2112234"/>
                <a:gd name="connsiteY5" fmla="*/ 1602749 h 1602749"/>
                <a:gd name="connsiteX0" fmla="*/ 0 w 2094991"/>
                <a:gd name="connsiteY0" fmla="*/ 1602749 h 1602749"/>
                <a:gd name="connsiteX1" fmla="*/ 947203 w 2094991"/>
                <a:gd name="connsiteY1" fmla="*/ 28177 h 1602749"/>
                <a:gd name="connsiteX2" fmla="*/ 1931311 w 2094991"/>
                <a:gd name="connsiteY2" fmla="*/ 52780 h 1602749"/>
                <a:gd name="connsiteX3" fmla="*/ 2029722 w 2094991"/>
                <a:gd name="connsiteY3" fmla="*/ 134789 h 1602749"/>
                <a:gd name="connsiteX4" fmla="*/ 1029212 w 2094991"/>
                <a:gd name="connsiteY4" fmla="*/ 1594548 h 1602749"/>
                <a:gd name="connsiteX5" fmla="*/ 0 w 2094991"/>
                <a:gd name="connsiteY5" fmla="*/ 1602749 h 1602749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29212 w 2029722"/>
                <a:gd name="connsiteY4" fmla="*/ 1566371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29212 w 2029722"/>
                <a:gd name="connsiteY4" fmla="*/ 1566371 h 1574572"/>
                <a:gd name="connsiteX5" fmla="*/ 0 w 2029722"/>
                <a:gd name="connsiteY5" fmla="*/ 1574572 h 1574572"/>
                <a:gd name="connsiteX0" fmla="*/ 0 w 2026763"/>
                <a:gd name="connsiteY0" fmla="*/ 1574572 h 1574572"/>
                <a:gd name="connsiteX1" fmla="*/ 947203 w 2026763"/>
                <a:gd name="connsiteY1" fmla="*/ 0 h 1574572"/>
                <a:gd name="connsiteX2" fmla="*/ 1931311 w 2026763"/>
                <a:gd name="connsiteY2" fmla="*/ 24603 h 1574572"/>
                <a:gd name="connsiteX3" fmla="*/ 2026763 w 2026763"/>
                <a:gd name="connsiteY3" fmla="*/ 118448 h 1574572"/>
                <a:gd name="connsiteX4" fmla="*/ 1029212 w 2026763"/>
                <a:gd name="connsiteY4" fmla="*/ 1566371 h 1574572"/>
                <a:gd name="connsiteX5" fmla="*/ 0 w 2026763"/>
                <a:gd name="connsiteY5" fmla="*/ 1574572 h 1574572"/>
                <a:gd name="connsiteX0" fmla="*/ 0 w 2026763"/>
                <a:gd name="connsiteY0" fmla="*/ 1574572 h 1589231"/>
                <a:gd name="connsiteX1" fmla="*/ 947203 w 2026763"/>
                <a:gd name="connsiteY1" fmla="*/ 0 h 1589231"/>
                <a:gd name="connsiteX2" fmla="*/ 1931311 w 2026763"/>
                <a:gd name="connsiteY2" fmla="*/ 24603 h 1589231"/>
                <a:gd name="connsiteX3" fmla="*/ 2026763 w 2026763"/>
                <a:gd name="connsiteY3" fmla="*/ 118448 h 1589231"/>
                <a:gd name="connsiteX4" fmla="*/ 1029212 w 2026763"/>
                <a:gd name="connsiteY4" fmla="*/ 1589231 h 1589231"/>
                <a:gd name="connsiteX5" fmla="*/ 0 w 2026763"/>
                <a:gd name="connsiteY5" fmla="*/ 1574572 h 1589231"/>
                <a:gd name="connsiteX0" fmla="*/ 0 w 2026763"/>
                <a:gd name="connsiteY0" fmla="*/ 1574572 h 1601616"/>
                <a:gd name="connsiteX1" fmla="*/ 947203 w 2026763"/>
                <a:gd name="connsiteY1" fmla="*/ 0 h 1601616"/>
                <a:gd name="connsiteX2" fmla="*/ 1931311 w 2026763"/>
                <a:gd name="connsiteY2" fmla="*/ 24603 h 1601616"/>
                <a:gd name="connsiteX3" fmla="*/ 2026763 w 2026763"/>
                <a:gd name="connsiteY3" fmla="*/ 118448 h 1601616"/>
                <a:gd name="connsiteX4" fmla="*/ 1029212 w 2026763"/>
                <a:gd name="connsiteY4" fmla="*/ 1589231 h 1601616"/>
                <a:gd name="connsiteX5" fmla="*/ 0 w 2026763"/>
                <a:gd name="connsiteY5" fmla="*/ 1574572 h 1601616"/>
                <a:gd name="connsiteX0" fmla="*/ 0 w 2026763"/>
                <a:gd name="connsiteY0" fmla="*/ 1574572 h 1593194"/>
                <a:gd name="connsiteX1" fmla="*/ 947203 w 2026763"/>
                <a:gd name="connsiteY1" fmla="*/ 0 h 1593194"/>
                <a:gd name="connsiteX2" fmla="*/ 1931311 w 2026763"/>
                <a:gd name="connsiteY2" fmla="*/ 24603 h 1593194"/>
                <a:gd name="connsiteX3" fmla="*/ 2026763 w 2026763"/>
                <a:gd name="connsiteY3" fmla="*/ 118448 h 1593194"/>
                <a:gd name="connsiteX4" fmla="*/ 1029212 w 2026763"/>
                <a:gd name="connsiteY4" fmla="*/ 1589231 h 1593194"/>
                <a:gd name="connsiteX5" fmla="*/ 0 w 2026763"/>
                <a:gd name="connsiteY5" fmla="*/ 1574572 h 1593194"/>
                <a:gd name="connsiteX0" fmla="*/ 0 w 2023046"/>
                <a:gd name="connsiteY0" fmla="*/ 1563421 h 1589231"/>
                <a:gd name="connsiteX1" fmla="*/ 943486 w 2023046"/>
                <a:gd name="connsiteY1" fmla="*/ 0 h 1589231"/>
                <a:gd name="connsiteX2" fmla="*/ 1927594 w 2023046"/>
                <a:gd name="connsiteY2" fmla="*/ 24603 h 1589231"/>
                <a:gd name="connsiteX3" fmla="*/ 2023046 w 2023046"/>
                <a:gd name="connsiteY3" fmla="*/ 118448 h 1589231"/>
                <a:gd name="connsiteX4" fmla="*/ 1025495 w 2023046"/>
                <a:gd name="connsiteY4" fmla="*/ 1589231 h 1589231"/>
                <a:gd name="connsiteX5" fmla="*/ 0 w 2023046"/>
                <a:gd name="connsiteY5" fmla="*/ 1563421 h 1589231"/>
                <a:gd name="connsiteX0" fmla="*/ 0 w 2023046"/>
                <a:gd name="connsiteY0" fmla="*/ 1563421 h 1574847"/>
                <a:gd name="connsiteX1" fmla="*/ 943486 w 2023046"/>
                <a:gd name="connsiteY1" fmla="*/ 0 h 1574847"/>
                <a:gd name="connsiteX2" fmla="*/ 1927594 w 2023046"/>
                <a:gd name="connsiteY2" fmla="*/ 24603 h 1574847"/>
                <a:gd name="connsiteX3" fmla="*/ 2023046 w 2023046"/>
                <a:gd name="connsiteY3" fmla="*/ 118448 h 1574847"/>
                <a:gd name="connsiteX4" fmla="*/ 1029212 w 2023046"/>
                <a:gd name="connsiteY4" fmla="*/ 1548343 h 1574847"/>
                <a:gd name="connsiteX5" fmla="*/ 0 w 2023046"/>
                <a:gd name="connsiteY5" fmla="*/ 1563421 h 1574847"/>
                <a:gd name="connsiteX0" fmla="*/ 0 w 2023046"/>
                <a:gd name="connsiteY0" fmla="*/ 1563421 h 1563421"/>
                <a:gd name="connsiteX1" fmla="*/ 943486 w 2023046"/>
                <a:gd name="connsiteY1" fmla="*/ 0 h 1563421"/>
                <a:gd name="connsiteX2" fmla="*/ 1927594 w 2023046"/>
                <a:gd name="connsiteY2" fmla="*/ 24603 h 1563421"/>
                <a:gd name="connsiteX3" fmla="*/ 2023046 w 2023046"/>
                <a:gd name="connsiteY3" fmla="*/ 118448 h 1563421"/>
                <a:gd name="connsiteX4" fmla="*/ 1029212 w 2023046"/>
                <a:gd name="connsiteY4" fmla="*/ 1548343 h 1563421"/>
                <a:gd name="connsiteX5" fmla="*/ 0 w 2023046"/>
                <a:gd name="connsiteY5" fmla="*/ 1563421 h 1563421"/>
                <a:gd name="connsiteX0" fmla="*/ 0 w 2023046"/>
                <a:gd name="connsiteY0" fmla="*/ 1563421 h 1568845"/>
                <a:gd name="connsiteX1" fmla="*/ 943486 w 2023046"/>
                <a:gd name="connsiteY1" fmla="*/ 0 h 1568845"/>
                <a:gd name="connsiteX2" fmla="*/ 1927594 w 2023046"/>
                <a:gd name="connsiteY2" fmla="*/ 24603 h 1568845"/>
                <a:gd name="connsiteX3" fmla="*/ 2023046 w 2023046"/>
                <a:gd name="connsiteY3" fmla="*/ 118448 h 1568845"/>
                <a:gd name="connsiteX4" fmla="*/ 1012811 w 2023046"/>
                <a:gd name="connsiteY4" fmla="*/ 1568845 h 1568845"/>
                <a:gd name="connsiteX5" fmla="*/ 0 w 2023046"/>
                <a:gd name="connsiteY5" fmla="*/ 1563421 h 1568845"/>
                <a:gd name="connsiteX0" fmla="*/ 0 w 2023046"/>
                <a:gd name="connsiteY0" fmla="*/ 1575722 h 1575722"/>
                <a:gd name="connsiteX1" fmla="*/ 943486 w 2023046"/>
                <a:gd name="connsiteY1" fmla="*/ 0 h 1575722"/>
                <a:gd name="connsiteX2" fmla="*/ 1927594 w 2023046"/>
                <a:gd name="connsiteY2" fmla="*/ 24603 h 1575722"/>
                <a:gd name="connsiteX3" fmla="*/ 2023046 w 2023046"/>
                <a:gd name="connsiteY3" fmla="*/ 118448 h 1575722"/>
                <a:gd name="connsiteX4" fmla="*/ 1012811 w 2023046"/>
                <a:gd name="connsiteY4" fmla="*/ 1568845 h 1575722"/>
                <a:gd name="connsiteX5" fmla="*/ 0 w 2023046"/>
                <a:gd name="connsiteY5" fmla="*/ 1575722 h 1575722"/>
                <a:gd name="connsiteX0" fmla="*/ 0 w 2023046"/>
                <a:gd name="connsiteY0" fmla="*/ 1557880 h 1557880"/>
                <a:gd name="connsiteX1" fmla="*/ 947947 w 2023046"/>
                <a:gd name="connsiteY1" fmla="*/ 0 h 1557880"/>
                <a:gd name="connsiteX2" fmla="*/ 1927594 w 2023046"/>
                <a:gd name="connsiteY2" fmla="*/ 6761 h 1557880"/>
                <a:gd name="connsiteX3" fmla="*/ 2023046 w 2023046"/>
                <a:gd name="connsiteY3" fmla="*/ 100606 h 1557880"/>
                <a:gd name="connsiteX4" fmla="*/ 1012811 w 2023046"/>
                <a:gd name="connsiteY4" fmla="*/ 1551003 h 1557880"/>
                <a:gd name="connsiteX5" fmla="*/ 0 w 2023046"/>
                <a:gd name="connsiteY5" fmla="*/ 1557880 h 155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46" h="1557880">
                  <a:moveTo>
                    <a:pt x="0" y="1557880"/>
                  </a:moveTo>
                  <a:cubicBezTo>
                    <a:pt x="656072" y="163728"/>
                    <a:pt x="648615" y="123013"/>
                    <a:pt x="947947" y="0"/>
                  </a:cubicBezTo>
                  <a:lnTo>
                    <a:pt x="1927594" y="6761"/>
                  </a:lnTo>
                  <a:cubicBezTo>
                    <a:pt x="1981807" y="34055"/>
                    <a:pt x="1994802" y="50814"/>
                    <a:pt x="2023046" y="100606"/>
                  </a:cubicBezTo>
                  <a:cubicBezTo>
                    <a:pt x="1744216" y="-198728"/>
                    <a:pt x="1262938" y="1099954"/>
                    <a:pt x="1012811" y="1551003"/>
                  </a:cubicBezTo>
                  <a:lnTo>
                    <a:pt x="0" y="15578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" name="组合 1"/>
          <p:cNvGrpSpPr/>
          <p:nvPr/>
        </p:nvGrpSpPr>
        <p:grpSpPr>
          <a:xfrm>
            <a:off x="2302062" y="1437606"/>
            <a:ext cx="2036750" cy="1550007"/>
            <a:chOff x="3236480" y="2021433"/>
            <a:chExt cx="2864179" cy="2179697"/>
          </a:xfrm>
          <a:gradFill flip="none" rotWithShape="1">
            <a:gsLst>
              <a:gs pos="0">
                <a:srgbClr val="0170C1">
                  <a:shade val="30000"/>
                  <a:satMod val="115000"/>
                </a:srgbClr>
              </a:gs>
              <a:gs pos="50000">
                <a:srgbClr val="0170C1">
                  <a:shade val="67500"/>
                  <a:satMod val="115000"/>
                </a:srgbClr>
              </a:gs>
              <a:gs pos="100000">
                <a:srgbClr val="0170C1">
                  <a:shade val="100000"/>
                  <a:satMod val="115000"/>
                </a:srgbClr>
              </a:gs>
            </a:gsLst>
            <a:lin ang="18900000" scaled="1"/>
            <a:tileRect/>
          </a:gradFill>
        </p:grpSpPr>
        <p:sp>
          <p:nvSpPr>
            <p:cNvPr id="52" name="任意多边形 51"/>
            <p:cNvSpPr/>
            <p:nvPr/>
          </p:nvSpPr>
          <p:spPr>
            <a:xfrm>
              <a:off x="5538099" y="2073819"/>
              <a:ext cx="562560" cy="325906"/>
            </a:xfrm>
            <a:custGeom>
              <a:avLst/>
              <a:gdLst>
                <a:gd name="connsiteX0" fmla="*/ 367678 w 370875"/>
                <a:gd name="connsiteY0" fmla="*/ 140677 h 140677"/>
                <a:gd name="connsiteX1" fmla="*/ 370875 w 370875"/>
                <a:gd name="connsiteY1" fmla="*/ 0 h 140677"/>
                <a:gd name="connsiteX2" fmla="*/ 0 w 370875"/>
                <a:gd name="connsiteY2" fmla="*/ 134282 h 140677"/>
                <a:gd name="connsiteX3" fmla="*/ 367678 w 370875"/>
                <a:gd name="connsiteY3" fmla="*/ 140677 h 140677"/>
                <a:gd name="connsiteX0" fmla="*/ 367678 w 370875"/>
                <a:gd name="connsiteY0" fmla="*/ 232793 h 232793"/>
                <a:gd name="connsiteX1" fmla="*/ 370875 w 370875"/>
                <a:gd name="connsiteY1" fmla="*/ 92116 h 232793"/>
                <a:gd name="connsiteX2" fmla="*/ 0 w 370875"/>
                <a:gd name="connsiteY2" fmla="*/ 226398 h 232793"/>
                <a:gd name="connsiteX3" fmla="*/ 367678 w 370875"/>
                <a:gd name="connsiteY3" fmla="*/ 232793 h 232793"/>
                <a:gd name="connsiteX0" fmla="*/ 367678 w 370875"/>
                <a:gd name="connsiteY0" fmla="*/ 233290 h 233290"/>
                <a:gd name="connsiteX1" fmla="*/ 370875 w 370875"/>
                <a:gd name="connsiteY1" fmla="*/ 92613 h 233290"/>
                <a:gd name="connsiteX2" fmla="*/ 0 w 370875"/>
                <a:gd name="connsiteY2" fmla="*/ 226895 h 233290"/>
                <a:gd name="connsiteX3" fmla="*/ 367678 w 370875"/>
                <a:gd name="connsiteY3" fmla="*/ 233290 h 233290"/>
                <a:gd name="connsiteX0" fmla="*/ 367678 w 370875"/>
                <a:gd name="connsiteY0" fmla="*/ 229170 h 229170"/>
                <a:gd name="connsiteX1" fmla="*/ 370875 w 370875"/>
                <a:gd name="connsiteY1" fmla="*/ 88493 h 229170"/>
                <a:gd name="connsiteX2" fmla="*/ 0 w 370875"/>
                <a:gd name="connsiteY2" fmla="*/ 222775 h 229170"/>
                <a:gd name="connsiteX3" fmla="*/ 367678 w 370875"/>
                <a:gd name="connsiteY3" fmla="*/ 229170 h 229170"/>
                <a:gd name="connsiteX0" fmla="*/ 386861 w 390058"/>
                <a:gd name="connsiteY0" fmla="*/ 227542 h 230739"/>
                <a:gd name="connsiteX1" fmla="*/ 390058 w 390058"/>
                <a:gd name="connsiteY1" fmla="*/ 86865 h 230739"/>
                <a:gd name="connsiteX2" fmla="*/ 0 w 390058"/>
                <a:gd name="connsiteY2" fmla="*/ 230739 h 230739"/>
                <a:gd name="connsiteX3" fmla="*/ 386861 w 390058"/>
                <a:gd name="connsiteY3" fmla="*/ 227542 h 230739"/>
                <a:gd name="connsiteX0" fmla="*/ 386861 w 390058"/>
                <a:gd name="connsiteY0" fmla="*/ 231640 h 234837"/>
                <a:gd name="connsiteX1" fmla="*/ 390058 w 390058"/>
                <a:gd name="connsiteY1" fmla="*/ 90963 h 234837"/>
                <a:gd name="connsiteX2" fmla="*/ 0 w 390058"/>
                <a:gd name="connsiteY2" fmla="*/ 234837 h 234837"/>
                <a:gd name="connsiteX3" fmla="*/ 386861 w 390058"/>
                <a:gd name="connsiteY3" fmla="*/ 231640 h 234837"/>
                <a:gd name="connsiteX0" fmla="*/ 386861 w 397219"/>
                <a:gd name="connsiteY0" fmla="*/ 231640 h 234837"/>
                <a:gd name="connsiteX1" fmla="*/ 390058 w 397219"/>
                <a:gd name="connsiteY1" fmla="*/ 90963 h 234837"/>
                <a:gd name="connsiteX2" fmla="*/ 0 w 397219"/>
                <a:gd name="connsiteY2" fmla="*/ 234837 h 234837"/>
                <a:gd name="connsiteX3" fmla="*/ 386861 w 397219"/>
                <a:gd name="connsiteY3" fmla="*/ 231640 h 234837"/>
                <a:gd name="connsiteX0" fmla="*/ 386861 w 401264"/>
                <a:gd name="connsiteY0" fmla="*/ 231640 h 234837"/>
                <a:gd name="connsiteX1" fmla="*/ 390058 w 401264"/>
                <a:gd name="connsiteY1" fmla="*/ 90963 h 234837"/>
                <a:gd name="connsiteX2" fmla="*/ 0 w 401264"/>
                <a:gd name="connsiteY2" fmla="*/ 234837 h 234837"/>
                <a:gd name="connsiteX3" fmla="*/ 386861 w 401264"/>
                <a:gd name="connsiteY3" fmla="*/ 231640 h 234837"/>
                <a:gd name="connsiteX0" fmla="*/ 386861 w 406990"/>
                <a:gd name="connsiteY0" fmla="*/ 231640 h 234837"/>
                <a:gd name="connsiteX1" fmla="*/ 390058 w 406990"/>
                <a:gd name="connsiteY1" fmla="*/ 90963 h 234837"/>
                <a:gd name="connsiteX2" fmla="*/ 0 w 406990"/>
                <a:gd name="connsiteY2" fmla="*/ 234837 h 234837"/>
                <a:gd name="connsiteX3" fmla="*/ 386861 w 406990"/>
                <a:gd name="connsiteY3" fmla="*/ 231640 h 234837"/>
                <a:gd name="connsiteX0" fmla="*/ 386861 w 400092"/>
                <a:gd name="connsiteY0" fmla="*/ 231640 h 234837"/>
                <a:gd name="connsiteX1" fmla="*/ 390058 w 400092"/>
                <a:gd name="connsiteY1" fmla="*/ 90963 h 234837"/>
                <a:gd name="connsiteX2" fmla="*/ 0 w 400092"/>
                <a:gd name="connsiteY2" fmla="*/ 234837 h 234837"/>
                <a:gd name="connsiteX3" fmla="*/ 386861 w 400092"/>
                <a:gd name="connsiteY3" fmla="*/ 231640 h 234837"/>
                <a:gd name="connsiteX0" fmla="*/ 386861 w 400092"/>
                <a:gd name="connsiteY0" fmla="*/ 231640 h 234837"/>
                <a:gd name="connsiteX1" fmla="*/ 390058 w 400092"/>
                <a:gd name="connsiteY1" fmla="*/ 90963 h 234837"/>
                <a:gd name="connsiteX2" fmla="*/ 0 w 400092"/>
                <a:gd name="connsiteY2" fmla="*/ 234837 h 234837"/>
                <a:gd name="connsiteX3" fmla="*/ 386861 w 400092"/>
                <a:gd name="connsiteY3" fmla="*/ 231640 h 234837"/>
                <a:gd name="connsiteX0" fmla="*/ 386861 w 400092"/>
                <a:gd name="connsiteY0" fmla="*/ 228587 h 231784"/>
                <a:gd name="connsiteX1" fmla="*/ 390058 w 400092"/>
                <a:gd name="connsiteY1" fmla="*/ 87910 h 231784"/>
                <a:gd name="connsiteX2" fmla="*/ 0 w 400092"/>
                <a:gd name="connsiteY2" fmla="*/ 231784 h 231784"/>
                <a:gd name="connsiteX3" fmla="*/ 386861 w 400092"/>
                <a:gd name="connsiteY3" fmla="*/ 228587 h 23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092" h="231784">
                  <a:moveTo>
                    <a:pt x="386861" y="228587"/>
                  </a:moveTo>
                  <a:cubicBezTo>
                    <a:pt x="399561" y="220066"/>
                    <a:pt x="407403" y="162418"/>
                    <a:pt x="390058" y="87910"/>
                  </a:cubicBezTo>
                  <a:cubicBezTo>
                    <a:pt x="295691" y="-157526"/>
                    <a:pt x="37301" y="183825"/>
                    <a:pt x="0" y="231784"/>
                  </a:cubicBezTo>
                  <a:lnTo>
                    <a:pt x="386861" y="22858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3236480" y="2021433"/>
              <a:ext cx="2836007" cy="2179697"/>
            </a:xfrm>
            <a:custGeom>
              <a:avLst/>
              <a:gdLst>
                <a:gd name="connsiteX0" fmla="*/ 0 w 2042024"/>
                <a:gd name="connsiteY0" fmla="*/ 1566371 h 1570472"/>
                <a:gd name="connsiteX1" fmla="*/ 959505 w 2042024"/>
                <a:gd name="connsiteY1" fmla="*/ 0 h 1570472"/>
                <a:gd name="connsiteX2" fmla="*/ 1943613 w 2042024"/>
                <a:gd name="connsiteY2" fmla="*/ 24603 h 1570472"/>
                <a:gd name="connsiteX3" fmla="*/ 2042024 w 2042024"/>
                <a:gd name="connsiteY3" fmla="*/ 106612 h 1570472"/>
                <a:gd name="connsiteX4" fmla="*/ 1021012 w 2042024"/>
                <a:gd name="connsiteY4" fmla="*/ 1570472 h 1570472"/>
                <a:gd name="connsiteX5" fmla="*/ 0 w 2042024"/>
                <a:gd name="connsiteY5" fmla="*/ 1566371 h 15704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08710 w 2029722"/>
                <a:gd name="connsiteY5" fmla="*/ 1570472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08710 w 2029722"/>
                <a:gd name="connsiteY5" fmla="*/ 1570472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29212 w 2029722"/>
                <a:gd name="connsiteY5" fmla="*/ 1566371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29212 w 2029722"/>
                <a:gd name="connsiteY5" fmla="*/ 1566371 h 1574572"/>
                <a:gd name="connsiteX6" fmla="*/ 0 w 2029722"/>
                <a:gd name="connsiteY6" fmla="*/ 1574572 h 1574572"/>
                <a:gd name="connsiteX0" fmla="*/ 0 w 2112234"/>
                <a:gd name="connsiteY0" fmla="*/ 1602749 h 1602749"/>
                <a:gd name="connsiteX1" fmla="*/ 947203 w 2112234"/>
                <a:gd name="connsiteY1" fmla="*/ 28177 h 1602749"/>
                <a:gd name="connsiteX2" fmla="*/ 1931311 w 2112234"/>
                <a:gd name="connsiteY2" fmla="*/ 52780 h 1602749"/>
                <a:gd name="connsiteX3" fmla="*/ 2029722 w 2112234"/>
                <a:gd name="connsiteY3" fmla="*/ 134789 h 1602749"/>
                <a:gd name="connsiteX4" fmla="*/ 1029212 w 2112234"/>
                <a:gd name="connsiteY4" fmla="*/ 1594548 h 1602749"/>
                <a:gd name="connsiteX5" fmla="*/ 0 w 2112234"/>
                <a:gd name="connsiteY5" fmla="*/ 1602749 h 1602749"/>
                <a:gd name="connsiteX0" fmla="*/ 0 w 2094991"/>
                <a:gd name="connsiteY0" fmla="*/ 1602749 h 1602749"/>
                <a:gd name="connsiteX1" fmla="*/ 947203 w 2094991"/>
                <a:gd name="connsiteY1" fmla="*/ 28177 h 1602749"/>
                <a:gd name="connsiteX2" fmla="*/ 1931311 w 2094991"/>
                <a:gd name="connsiteY2" fmla="*/ 52780 h 1602749"/>
                <a:gd name="connsiteX3" fmla="*/ 2029722 w 2094991"/>
                <a:gd name="connsiteY3" fmla="*/ 134789 h 1602749"/>
                <a:gd name="connsiteX4" fmla="*/ 1029212 w 2094991"/>
                <a:gd name="connsiteY4" fmla="*/ 1594548 h 1602749"/>
                <a:gd name="connsiteX5" fmla="*/ 0 w 2094991"/>
                <a:gd name="connsiteY5" fmla="*/ 1602749 h 1602749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29212 w 2029722"/>
                <a:gd name="connsiteY4" fmla="*/ 1566371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29212 w 2029722"/>
                <a:gd name="connsiteY4" fmla="*/ 1566371 h 1574572"/>
                <a:gd name="connsiteX5" fmla="*/ 0 w 2029722"/>
                <a:gd name="connsiteY5" fmla="*/ 1574572 h 1574572"/>
                <a:gd name="connsiteX0" fmla="*/ 0 w 2026763"/>
                <a:gd name="connsiteY0" fmla="*/ 1574572 h 1574572"/>
                <a:gd name="connsiteX1" fmla="*/ 947203 w 2026763"/>
                <a:gd name="connsiteY1" fmla="*/ 0 h 1574572"/>
                <a:gd name="connsiteX2" fmla="*/ 1931311 w 2026763"/>
                <a:gd name="connsiteY2" fmla="*/ 24603 h 1574572"/>
                <a:gd name="connsiteX3" fmla="*/ 2026763 w 2026763"/>
                <a:gd name="connsiteY3" fmla="*/ 118448 h 1574572"/>
                <a:gd name="connsiteX4" fmla="*/ 1029212 w 2026763"/>
                <a:gd name="connsiteY4" fmla="*/ 1566371 h 1574572"/>
                <a:gd name="connsiteX5" fmla="*/ 0 w 2026763"/>
                <a:gd name="connsiteY5" fmla="*/ 1574572 h 1574572"/>
                <a:gd name="connsiteX0" fmla="*/ 0 w 2016965"/>
                <a:gd name="connsiteY0" fmla="*/ 1568040 h 1568040"/>
                <a:gd name="connsiteX1" fmla="*/ 937405 w 2016965"/>
                <a:gd name="connsiteY1" fmla="*/ 0 h 1568040"/>
                <a:gd name="connsiteX2" fmla="*/ 1921513 w 2016965"/>
                <a:gd name="connsiteY2" fmla="*/ 24603 h 1568040"/>
                <a:gd name="connsiteX3" fmla="*/ 2016965 w 2016965"/>
                <a:gd name="connsiteY3" fmla="*/ 118448 h 1568040"/>
                <a:gd name="connsiteX4" fmla="*/ 1019414 w 2016965"/>
                <a:gd name="connsiteY4" fmla="*/ 1566371 h 1568040"/>
                <a:gd name="connsiteX5" fmla="*/ 0 w 2016965"/>
                <a:gd name="connsiteY5" fmla="*/ 1568040 h 1568040"/>
                <a:gd name="connsiteX0" fmla="*/ 0 w 2016965"/>
                <a:gd name="connsiteY0" fmla="*/ 1550198 h 1550198"/>
                <a:gd name="connsiteX1" fmla="*/ 932945 w 2016965"/>
                <a:gd name="connsiteY1" fmla="*/ 0 h 1550198"/>
                <a:gd name="connsiteX2" fmla="*/ 1921513 w 2016965"/>
                <a:gd name="connsiteY2" fmla="*/ 6761 h 1550198"/>
                <a:gd name="connsiteX3" fmla="*/ 2016965 w 2016965"/>
                <a:gd name="connsiteY3" fmla="*/ 100606 h 1550198"/>
                <a:gd name="connsiteX4" fmla="*/ 1019414 w 2016965"/>
                <a:gd name="connsiteY4" fmla="*/ 1548529 h 1550198"/>
                <a:gd name="connsiteX5" fmla="*/ 0 w 2016965"/>
                <a:gd name="connsiteY5" fmla="*/ 1550198 h 155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965" h="1550198">
                  <a:moveTo>
                    <a:pt x="0" y="1550198"/>
                  </a:moveTo>
                  <a:cubicBezTo>
                    <a:pt x="656072" y="156046"/>
                    <a:pt x="633613" y="123013"/>
                    <a:pt x="932945" y="0"/>
                  </a:cubicBezTo>
                  <a:lnTo>
                    <a:pt x="1921513" y="6761"/>
                  </a:lnTo>
                  <a:cubicBezTo>
                    <a:pt x="1975726" y="34055"/>
                    <a:pt x="1988721" y="50814"/>
                    <a:pt x="2016965" y="100606"/>
                  </a:cubicBezTo>
                  <a:cubicBezTo>
                    <a:pt x="1738135" y="-198728"/>
                    <a:pt x="1269541" y="1097480"/>
                    <a:pt x="1019414" y="1548529"/>
                  </a:cubicBezTo>
                  <a:lnTo>
                    <a:pt x="0" y="15501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" name="组合 4"/>
          <p:cNvGrpSpPr/>
          <p:nvPr/>
        </p:nvGrpSpPr>
        <p:grpSpPr>
          <a:xfrm>
            <a:off x="4670000" y="2959191"/>
            <a:ext cx="2044123" cy="1528594"/>
            <a:chOff x="6566394" y="4204652"/>
            <a:chExt cx="2874548" cy="2149585"/>
          </a:xfrm>
          <a:gradFill flip="none" rotWithShape="1">
            <a:gsLst>
              <a:gs pos="0">
                <a:srgbClr val="0170C1">
                  <a:shade val="30000"/>
                  <a:satMod val="115000"/>
                </a:srgbClr>
              </a:gs>
              <a:gs pos="50000">
                <a:srgbClr val="0170C1">
                  <a:shade val="67500"/>
                  <a:satMod val="115000"/>
                </a:srgbClr>
              </a:gs>
              <a:gs pos="100000">
                <a:srgbClr val="0170C1">
                  <a:shade val="100000"/>
                  <a:satMod val="115000"/>
                </a:srgbClr>
              </a:gs>
            </a:gsLst>
            <a:lin ang="5400000" scaled="1"/>
            <a:tileRect/>
          </a:gradFill>
        </p:grpSpPr>
        <p:sp>
          <p:nvSpPr>
            <p:cNvPr id="78" name="任意多边形 77"/>
            <p:cNvSpPr/>
            <p:nvPr/>
          </p:nvSpPr>
          <p:spPr>
            <a:xfrm flipH="1" flipV="1">
              <a:off x="6566394" y="5984842"/>
              <a:ext cx="562560" cy="325906"/>
            </a:xfrm>
            <a:custGeom>
              <a:avLst/>
              <a:gdLst>
                <a:gd name="connsiteX0" fmla="*/ 367678 w 370875"/>
                <a:gd name="connsiteY0" fmla="*/ 140677 h 140677"/>
                <a:gd name="connsiteX1" fmla="*/ 370875 w 370875"/>
                <a:gd name="connsiteY1" fmla="*/ 0 h 140677"/>
                <a:gd name="connsiteX2" fmla="*/ 0 w 370875"/>
                <a:gd name="connsiteY2" fmla="*/ 134282 h 140677"/>
                <a:gd name="connsiteX3" fmla="*/ 367678 w 370875"/>
                <a:gd name="connsiteY3" fmla="*/ 140677 h 140677"/>
                <a:gd name="connsiteX0" fmla="*/ 367678 w 370875"/>
                <a:gd name="connsiteY0" fmla="*/ 232793 h 232793"/>
                <a:gd name="connsiteX1" fmla="*/ 370875 w 370875"/>
                <a:gd name="connsiteY1" fmla="*/ 92116 h 232793"/>
                <a:gd name="connsiteX2" fmla="*/ 0 w 370875"/>
                <a:gd name="connsiteY2" fmla="*/ 226398 h 232793"/>
                <a:gd name="connsiteX3" fmla="*/ 367678 w 370875"/>
                <a:gd name="connsiteY3" fmla="*/ 232793 h 232793"/>
                <a:gd name="connsiteX0" fmla="*/ 367678 w 370875"/>
                <a:gd name="connsiteY0" fmla="*/ 233290 h 233290"/>
                <a:gd name="connsiteX1" fmla="*/ 370875 w 370875"/>
                <a:gd name="connsiteY1" fmla="*/ 92613 h 233290"/>
                <a:gd name="connsiteX2" fmla="*/ 0 w 370875"/>
                <a:gd name="connsiteY2" fmla="*/ 226895 h 233290"/>
                <a:gd name="connsiteX3" fmla="*/ 367678 w 370875"/>
                <a:gd name="connsiteY3" fmla="*/ 233290 h 233290"/>
                <a:gd name="connsiteX0" fmla="*/ 367678 w 370875"/>
                <a:gd name="connsiteY0" fmla="*/ 229170 h 229170"/>
                <a:gd name="connsiteX1" fmla="*/ 370875 w 370875"/>
                <a:gd name="connsiteY1" fmla="*/ 88493 h 229170"/>
                <a:gd name="connsiteX2" fmla="*/ 0 w 370875"/>
                <a:gd name="connsiteY2" fmla="*/ 222775 h 229170"/>
                <a:gd name="connsiteX3" fmla="*/ 367678 w 370875"/>
                <a:gd name="connsiteY3" fmla="*/ 229170 h 229170"/>
                <a:gd name="connsiteX0" fmla="*/ 386861 w 390058"/>
                <a:gd name="connsiteY0" fmla="*/ 227542 h 230739"/>
                <a:gd name="connsiteX1" fmla="*/ 390058 w 390058"/>
                <a:gd name="connsiteY1" fmla="*/ 86865 h 230739"/>
                <a:gd name="connsiteX2" fmla="*/ 0 w 390058"/>
                <a:gd name="connsiteY2" fmla="*/ 230739 h 230739"/>
                <a:gd name="connsiteX3" fmla="*/ 386861 w 390058"/>
                <a:gd name="connsiteY3" fmla="*/ 227542 h 230739"/>
                <a:gd name="connsiteX0" fmla="*/ 386861 w 390058"/>
                <a:gd name="connsiteY0" fmla="*/ 231640 h 234837"/>
                <a:gd name="connsiteX1" fmla="*/ 390058 w 390058"/>
                <a:gd name="connsiteY1" fmla="*/ 90963 h 234837"/>
                <a:gd name="connsiteX2" fmla="*/ 0 w 390058"/>
                <a:gd name="connsiteY2" fmla="*/ 234837 h 234837"/>
                <a:gd name="connsiteX3" fmla="*/ 386861 w 390058"/>
                <a:gd name="connsiteY3" fmla="*/ 231640 h 234837"/>
                <a:gd name="connsiteX0" fmla="*/ 386861 w 397219"/>
                <a:gd name="connsiteY0" fmla="*/ 231640 h 234837"/>
                <a:gd name="connsiteX1" fmla="*/ 390058 w 397219"/>
                <a:gd name="connsiteY1" fmla="*/ 90963 h 234837"/>
                <a:gd name="connsiteX2" fmla="*/ 0 w 397219"/>
                <a:gd name="connsiteY2" fmla="*/ 234837 h 234837"/>
                <a:gd name="connsiteX3" fmla="*/ 386861 w 397219"/>
                <a:gd name="connsiteY3" fmla="*/ 231640 h 234837"/>
                <a:gd name="connsiteX0" fmla="*/ 386861 w 401264"/>
                <a:gd name="connsiteY0" fmla="*/ 231640 h 234837"/>
                <a:gd name="connsiteX1" fmla="*/ 390058 w 401264"/>
                <a:gd name="connsiteY1" fmla="*/ 90963 h 234837"/>
                <a:gd name="connsiteX2" fmla="*/ 0 w 401264"/>
                <a:gd name="connsiteY2" fmla="*/ 234837 h 234837"/>
                <a:gd name="connsiteX3" fmla="*/ 386861 w 401264"/>
                <a:gd name="connsiteY3" fmla="*/ 231640 h 234837"/>
                <a:gd name="connsiteX0" fmla="*/ 386861 w 406990"/>
                <a:gd name="connsiteY0" fmla="*/ 231640 h 234837"/>
                <a:gd name="connsiteX1" fmla="*/ 390058 w 406990"/>
                <a:gd name="connsiteY1" fmla="*/ 90963 h 234837"/>
                <a:gd name="connsiteX2" fmla="*/ 0 w 406990"/>
                <a:gd name="connsiteY2" fmla="*/ 234837 h 234837"/>
                <a:gd name="connsiteX3" fmla="*/ 386861 w 406990"/>
                <a:gd name="connsiteY3" fmla="*/ 231640 h 234837"/>
                <a:gd name="connsiteX0" fmla="*/ 386861 w 400092"/>
                <a:gd name="connsiteY0" fmla="*/ 231640 h 234837"/>
                <a:gd name="connsiteX1" fmla="*/ 390058 w 400092"/>
                <a:gd name="connsiteY1" fmla="*/ 90963 h 234837"/>
                <a:gd name="connsiteX2" fmla="*/ 0 w 400092"/>
                <a:gd name="connsiteY2" fmla="*/ 234837 h 234837"/>
                <a:gd name="connsiteX3" fmla="*/ 386861 w 400092"/>
                <a:gd name="connsiteY3" fmla="*/ 231640 h 234837"/>
                <a:gd name="connsiteX0" fmla="*/ 386861 w 400092"/>
                <a:gd name="connsiteY0" fmla="*/ 231640 h 234837"/>
                <a:gd name="connsiteX1" fmla="*/ 390058 w 400092"/>
                <a:gd name="connsiteY1" fmla="*/ 90963 h 234837"/>
                <a:gd name="connsiteX2" fmla="*/ 0 w 400092"/>
                <a:gd name="connsiteY2" fmla="*/ 234837 h 234837"/>
                <a:gd name="connsiteX3" fmla="*/ 386861 w 400092"/>
                <a:gd name="connsiteY3" fmla="*/ 231640 h 234837"/>
                <a:gd name="connsiteX0" fmla="*/ 386861 w 400092"/>
                <a:gd name="connsiteY0" fmla="*/ 228587 h 231784"/>
                <a:gd name="connsiteX1" fmla="*/ 390058 w 400092"/>
                <a:gd name="connsiteY1" fmla="*/ 87910 h 231784"/>
                <a:gd name="connsiteX2" fmla="*/ 0 w 400092"/>
                <a:gd name="connsiteY2" fmla="*/ 231784 h 231784"/>
                <a:gd name="connsiteX3" fmla="*/ 386861 w 400092"/>
                <a:gd name="connsiteY3" fmla="*/ 228587 h 23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092" h="231784">
                  <a:moveTo>
                    <a:pt x="386861" y="228587"/>
                  </a:moveTo>
                  <a:cubicBezTo>
                    <a:pt x="399561" y="220066"/>
                    <a:pt x="407403" y="162418"/>
                    <a:pt x="390058" y="87910"/>
                  </a:cubicBezTo>
                  <a:cubicBezTo>
                    <a:pt x="295691" y="-157526"/>
                    <a:pt x="37301" y="183825"/>
                    <a:pt x="0" y="231784"/>
                  </a:cubicBezTo>
                  <a:lnTo>
                    <a:pt x="386861" y="22858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5" name="任意多边形 44"/>
            <p:cNvSpPr/>
            <p:nvPr/>
          </p:nvSpPr>
          <p:spPr>
            <a:xfrm flipH="1" flipV="1">
              <a:off x="6595751" y="4204652"/>
              <a:ext cx="2845191" cy="2149585"/>
            </a:xfrm>
            <a:custGeom>
              <a:avLst/>
              <a:gdLst>
                <a:gd name="connsiteX0" fmla="*/ 0 w 2042024"/>
                <a:gd name="connsiteY0" fmla="*/ 1566371 h 1570472"/>
                <a:gd name="connsiteX1" fmla="*/ 959505 w 2042024"/>
                <a:gd name="connsiteY1" fmla="*/ 0 h 1570472"/>
                <a:gd name="connsiteX2" fmla="*/ 1943613 w 2042024"/>
                <a:gd name="connsiteY2" fmla="*/ 24603 h 1570472"/>
                <a:gd name="connsiteX3" fmla="*/ 2042024 w 2042024"/>
                <a:gd name="connsiteY3" fmla="*/ 106612 h 1570472"/>
                <a:gd name="connsiteX4" fmla="*/ 1021012 w 2042024"/>
                <a:gd name="connsiteY4" fmla="*/ 1570472 h 1570472"/>
                <a:gd name="connsiteX5" fmla="*/ 0 w 2042024"/>
                <a:gd name="connsiteY5" fmla="*/ 1566371 h 15704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08710 w 2029722"/>
                <a:gd name="connsiteY5" fmla="*/ 1570472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08710 w 2029722"/>
                <a:gd name="connsiteY5" fmla="*/ 1570472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29212 w 2029722"/>
                <a:gd name="connsiteY5" fmla="*/ 1566371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29212 w 2029722"/>
                <a:gd name="connsiteY5" fmla="*/ 1566371 h 1574572"/>
                <a:gd name="connsiteX6" fmla="*/ 0 w 2029722"/>
                <a:gd name="connsiteY6" fmla="*/ 1574572 h 1574572"/>
                <a:gd name="connsiteX0" fmla="*/ 0 w 2112234"/>
                <a:gd name="connsiteY0" fmla="*/ 1602749 h 1602749"/>
                <a:gd name="connsiteX1" fmla="*/ 947203 w 2112234"/>
                <a:gd name="connsiteY1" fmla="*/ 28177 h 1602749"/>
                <a:gd name="connsiteX2" fmla="*/ 1931311 w 2112234"/>
                <a:gd name="connsiteY2" fmla="*/ 52780 h 1602749"/>
                <a:gd name="connsiteX3" fmla="*/ 2029722 w 2112234"/>
                <a:gd name="connsiteY3" fmla="*/ 134789 h 1602749"/>
                <a:gd name="connsiteX4" fmla="*/ 1029212 w 2112234"/>
                <a:gd name="connsiteY4" fmla="*/ 1594548 h 1602749"/>
                <a:gd name="connsiteX5" fmla="*/ 0 w 2112234"/>
                <a:gd name="connsiteY5" fmla="*/ 1602749 h 1602749"/>
                <a:gd name="connsiteX0" fmla="*/ 0 w 2094991"/>
                <a:gd name="connsiteY0" fmla="*/ 1602749 h 1602749"/>
                <a:gd name="connsiteX1" fmla="*/ 947203 w 2094991"/>
                <a:gd name="connsiteY1" fmla="*/ 28177 h 1602749"/>
                <a:gd name="connsiteX2" fmla="*/ 1931311 w 2094991"/>
                <a:gd name="connsiteY2" fmla="*/ 52780 h 1602749"/>
                <a:gd name="connsiteX3" fmla="*/ 2029722 w 2094991"/>
                <a:gd name="connsiteY3" fmla="*/ 134789 h 1602749"/>
                <a:gd name="connsiteX4" fmla="*/ 1029212 w 2094991"/>
                <a:gd name="connsiteY4" fmla="*/ 1594548 h 1602749"/>
                <a:gd name="connsiteX5" fmla="*/ 0 w 2094991"/>
                <a:gd name="connsiteY5" fmla="*/ 1602749 h 1602749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29212 w 2029722"/>
                <a:gd name="connsiteY4" fmla="*/ 1566371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29212 w 2029722"/>
                <a:gd name="connsiteY4" fmla="*/ 1566371 h 1574572"/>
                <a:gd name="connsiteX5" fmla="*/ 0 w 2029722"/>
                <a:gd name="connsiteY5" fmla="*/ 1574572 h 1574572"/>
                <a:gd name="connsiteX0" fmla="*/ 0 w 2026763"/>
                <a:gd name="connsiteY0" fmla="*/ 1574572 h 1574572"/>
                <a:gd name="connsiteX1" fmla="*/ 947203 w 2026763"/>
                <a:gd name="connsiteY1" fmla="*/ 0 h 1574572"/>
                <a:gd name="connsiteX2" fmla="*/ 1931311 w 2026763"/>
                <a:gd name="connsiteY2" fmla="*/ 24603 h 1574572"/>
                <a:gd name="connsiteX3" fmla="*/ 2026763 w 2026763"/>
                <a:gd name="connsiteY3" fmla="*/ 118448 h 1574572"/>
                <a:gd name="connsiteX4" fmla="*/ 1029212 w 2026763"/>
                <a:gd name="connsiteY4" fmla="*/ 1566371 h 1574572"/>
                <a:gd name="connsiteX5" fmla="*/ 0 w 2026763"/>
                <a:gd name="connsiteY5" fmla="*/ 1574572 h 1574572"/>
                <a:gd name="connsiteX0" fmla="*/ 0 w 1994106"/>
                <a:gd name="connsiteY0" fmla="*/ 1564775 h 1566371"/>
                <a:gd name="connsiteX1" fmla="*/ 914546 w 1994106"/>
                <a:gd name="connsiteY1" fmla="*/ 0 h 1566371"/>
                <a:gd name="connsiteX2" fmla="*/ 1898654 w 1994106"/>
                <a:gd name="connsiteY2" fmla="*/ 24603 h 1566371"/>
                <a:gd name="connsiteX3" fmla="*/ 1994106 w 1994106"/>
                <a:gd name="connsiteY3" fmla="*/ 118448 h 1566371"/>
                <a:gd name="connsiteX4" fmla="*/ 996555 w 1994106"/>
                <a:gd name="connsiteY4" fmla="*/ 1566371 h 1566371"/>
                <a:gd name="connsiteX5" fmla="*/ 0 w 1994106"/>
                <a:gd name="connsiteY5" fmla="*/ 1564775 h 1566371"/>
                <a:gd name="connsiteX0" fmla="*/ 0 w 2010434"/>
                <a:gd name="connsiteY0" fmla="*/ 1564775 h 1566371"/>
                <a:gd name="connsiteX1" fmla="*/ 930874 w 2010434"/>
                <a:gd name="connsiteY1" fmla="*/ 0 h 1566371"/>
                <a:gd name="connsiteX2" fmla="*/ 1914982 w 2010434"/>
                <a:gd name="connsiteY2" fmla="*/ 24603 h 1566371"/>
                <a:gd name="connsiteX3" fmla="*/ 2010434 w 2010434"/>
                <a:gd name="connsiteY3" fmla="*/ 118448 h 1566371"/>
                <a:gd name="connsiteX4" fmla="*/ 1012883 w 2010434"/>
                <a:gd name="connsiteY4" fmla="*/ 1566371 h 1566371"/>
                <a:gd name="connsiteX5" fmla="*/ 0 w 2010434"/>
                <a:gd name="connsiteY5" fmla="*/ 1564775 h 1566371"/>
                <a:gd name="connsiteX0" fmla="*/ 0 w 2023497"/>
                <a:gd name="connsiteY0" fmla="*/ 1519055 h 1566371"/>
                <a:gd name="connsiteX1" fmla="*/ 943937 w 2023497"/>
                <a:gd name="connsiteY1" fmla="*/ 0 h 1566371"/>
                <a:gd name="connsiteX2" fmla="*/ 1928045 w 2023497"/>
                <a:gd name="connsiteY2" fmla="*/ 24603 h 1566371"/>
                <a:gd name="connsiteX3" fmla="*/ 2023497 w 2023497"/>
                <a:gd name="connsiteY3" fmla="*/ 118448 h 1566371"/>
                <a:gd name="connsiteX4" fmla="*/ 1025946 w 2023497"/>
                <a:gd name="connsiteY4" fmla="*/ 1566371 h 1566371"/>
                <a:gd name="connsiteX5" fmla="*/ 0 w 2023497"/>
                <a:gd name="connsiteY5" fmla="*/ 1519055 h 1566371"/>
                <a:gd name="connsiteX0" fmla="*/ 0 w 2023497"/>
                <a:gd name="connsiteY0" fmla="*/ 1519055 h 1519055"/>
                <a:gd name="connsiteX1" fmla="*/ 943937 w 2023497"/>
                <a:gd name="connsiteY1" fmla="*/ 0 h 1519055"/>
                <a:gd name="connsiteX2" fmla="*/ 1928045 w 2023497"/>
                <a:gd name="connsiteY2" fmla="*/ 24603 h 1519055"/>
                <a:gd name="connsiteX3" fmla="*/ 2023497 w 2023497"/>
                <a:gd name="connsiteY3" fmla="*/ 118448 h 1519055"/>
                <a:gd name="connsiteX4" fmla="*/ 1019415 w 2023497"/>
                <a:gd name="connsiteY4" fmla="*/ 1491259 h 1519055"/>
                <a:gd name="connsiteX5" fmla="*/ 0 w 2023497"/>
                <a:gd name="connsiteY5" fmla="*/ 1519055 h 1519055"/>
                <a:gd name="connsiteX0" fmla="*/ 0 w 2023497"/>
                <a:gd name="connsiteY0" fmla="*/ 1519055 h 1519055"/>
                <a:gd name="connsiteX1" fmla="*/ 943937 w 2023497"/>
                <a:gd name="connsiteY1" fmla="*/ 0 h 1519055"/>
                <a:gd name="connsiteX2" fmla="*/ 1928045 w 2023497"/>
                <a:gd name="connsiteY2" fmla="*/ 24603 h 1519055"/>
                <a:gd name="connsiteX3" fmla="*/ 2023497 w 2023497"/>
                <a:gd name="connsiteY3" fmla="*/ 118448 h 1519055"/>
                <a:gd name="connsiteX4" fmla="*/ 1019415 w 2023497"/>
                <a:gd name="connsiteY4" fmla="*/ 1504322 h 1519055"/>
                <a:gd name="connsiteX5" fmla="*/ 0 w 2023497"/>
                <a:gd name="connsiteY5" fmla="*/ 1519055 h 1519055"/>
                <a:gd name="connsiteX0" fmla="*/ 0 w 2023497"/>
                <a:gd name="connsiteY0" fmla="*/ 1519055 h 1519055"/>
                <a:gd name="connsiteX1" fmla="*/ 943937 w 2023497"/>
                <a:gd name="connsiteY1" fmla="*/ 0 h 1519055"/>
                <a:gd name="connsiteX2" fmla="*/ 1928045 w 2023497"/>
                <a:gd name="connsiteY2" fmla="*/ 24603 h 1519055"/>
                <a:gd name="connsiteX3" fmla="*/ 2023497 w 2023497"/>
                <a:gd name="connsiteY3" fmla="*/ 118448 h 1519055"/>
                <a:gd name="connsiteX4" fmla="*/ 1029212 w 2023497"/>
                <a:gd name="connsiteY4" fmla="*/ 1507588 h 1519055"/>
                <a:gd name="connsiteX5" fmla="*/ 0 w 2023497"/>
                <a:gd name="connsiteY5" fmla="*/ 1519055 h 1519055"/>
                <a:gd name="connsiteX0" fmla="*/ 0 w 2023497"/>
                <a:gd name="connsiteY0" fmla="*/ 1519055 h 1548476"/>
                <a:gd name="connsiteX1" fmla="*/ 943937 w 2023497"/>
                <a:gd name="connsiteY1" fmla="*/ 0 h 1548476"/>
                <a:gd name="connsiteX2" fmla="*/ 1928045 w 2023497"/>
                <a:gd name="connsiteY2" fmla="*/ 24603 h 1548476"/>
                <a:gd name="connsiteX3" fmla="*/ 2023497 w 2023497"/>
                <a:gd name="connsiteY3" fmla="*/ 118448 h 1548476"/>
                <a:gd name="connsiteX4" fmla="*/ 1025495 w 2023497"/>
                <a:gd name="connsiteY4" fmla="*/ 1548476 h 1548476"/>
                <a:gd name="connsiteX5" fmla="*/ 0 w 2023497"/>
                <a:gd name="connsiteY5" fmla="*/ 1519055 h 1548476"/>
                <a:gd name="connsiteX0" fmla="*/ 0 w 2023497"/>
                <a:gd name="connsiteY0" fmla="*/ 1537640 h 1548476"/>
                <a:gd name="connsiteX1" fmla="*/ 943937 w 2023497"/>
                <a:gd name="connsiteY1" fmla="*/ 0 h 1548476"/>
                <a:gd name="connsiteX2" fmla="*/ 1928045 w 2023497"/>
                <a:gd name="connsiteY2" fmla="*/ 24603 h 1548476"/>
                <a:gd name="connsiteX3" fmla="*/ 2023497 w 2023497"/>
                <a:gd name="connsiteY3" fmla="*/ 118448 h 1548476"/>
                <a:gd name="connsiteX4" fmla="*/ 1025495 w 2023497"/>
                <a:gd name="connsiteY4" fmla="*/ 1548476 h 1548476"/>
                <a:gd name="connsiteX5" fmla="*/ 0 w 2023497"/>
                <a:gd name="connsiteY5" fmla="*/ 1537640 h 1548476"/>
                <a:gd name="connsiteX0" fmla="*/ 0 w 2023497"/>
                <a:gd name="connsiteY0" fmla="*/ 1545841 h 1548476"/>
                <a:gd name="connsiteX1" fmla="*/ 943937 w 2023497"/>
                <a:gd name="connsiteY1" fmla="*/ 0 h 1548476"/>
                <a:gd name="connsiteX2" fmla="*/ 1928045 w 2023497"/>
                <a:gd name="connsiteY2" fmla="*/ 24603 h 1548476"/>
                <a:gd name="connsiteX3" fmla="*/ 2023497 w 2023497"/>
                <a:gd name="connsiteY3" fmla="*/ 118448 h 1548476"/>
                <a:gd name="connsiteX4" fmla="*/ 1025495 w 2023497"/>
                <a:gd name="connsiteY4" fmla="*/ 1548476 h 1548476"/>
                <a:gd name="connsiteX5" fmla="*/ 0 w 2023497"/>
                <a:gd name="connsiteY5" fmla="*/ 1545841 h 1548476"/>
                <a:gd name="connsiteX0" fmla="*/ 0 w 2023497"/>
                <a:gd name="connsiteY0" fmla="*/ 1545841 h 1560778"/>
                <a:gd name="connsiteX1" fmla="*/ 943937 w 2023497"/>
                <a:gd name="connsiteY1" fmla="*/ 0 h 1560778"/>
                <a:gd name="connsiteX2" fmla="*/ 1928045 w 2023497"/>
                <a:gd name="connsiteY2" fmla="*/ 24603 h 1560778"/>
                <a:gd name="connsiteX3" fmla="*/ 2023497 w 2023497"/>
                <a:gd name="connsiteY3" fmla="*/ 118448 h 1560778"/>
                <a:gd name="connsiteX4" fmla="*/ 1013194 w 2023497"/>
                <a:gd name="connsiteY4" fmla="*/ 1560778 h 1560778"/>
                <a:gd name="connsiteX5" fmla="*/ 0 w 2023497"/>
                <a:gd name="connsiteY5" fmla="*/ 1545841 h 1560778"/>
                <a:gd name="connsiteX0" fmla="*/ 0 w 2023497"/>
                <a:gd name="connsiteY0" fmla="*/ 1545841 h 1545841"/>
                <a:gd name="connsiteX1" fmla="*/ 943937 w 2023497"/>
                <a:gd name="connsiteY1" fmla="*/ 0 h 1545841"/>
                <a:gd name="connsiteX2" fmla="*/ 1928045 w 2023497"/>
                <a:gd name="connsiteY2" fmla="*/ 24603 h 1545841"/>
                <a:gd name="connsiteX3" fmla="*/ 2023497 w 2023497"/>
                <a:gd name="connsiteY3" fmla="*/ 118448 h 1545841"/>
                <a:gd name="connsiteX4" fmla="*/ 1013194 w 2023497"/>
                <a:gd name="connsiteY4" fmla="*/ 1544377 h 1545841"/>
                <a:gd name="connsiteX5" fmla="*/ 0 w 2023497"/>
                <a:gd name="connsiteY5" fmla="*/ 1545841 h 1545841"/>
                <a:gd name="connsiteX0" fmla="*/ 0 w 2023497"/>
                <a:gd name="connsiteY0" fmla="*/ 1545841 h 1552578"/>
                <a:gd name="connsiteX1" fmla="*/ 943937 w 2023497"/>
                <a:gd name="connsiteY1" fmla="*/ 0 h 1552578"/>
                <a:gd name="connsiteX2" fmla="*/ 1928045 w 2023497"/>
                <a:gd name="connsiteY2" fmla="*/ 24603 h 1552578"/>
                <a:gd name="connsiteX3" fmla="*/ 2023497 w 2023497"/>
                <a:gd name="connsiteY3" fmla="*/ 118448 h 1552578"/>
                <a:gd name="connsiteX4" fmla="*/ 1009093 w 2023497"/>
                <a:gd name="connsiteY4" fmla="*/ 1552578 h 1552578"/>
                <a:gd name="connsiteX5" fmla="*/ 0 w 2023497"/>
                <a:gd name="connsiteY5" fmla="*/ 1545841 h 1552578"/>
                <a:gd name="connsiteX0" fmla="*/ 0 w 2023497"/>
                <a:gd name="connsiteY0" fmla="*/ 1522046 h 1528783"/>
                <a:gd name="connsiteX1" fmla="*/ 930340 w 2023497"/>
                <a:gd name="connsiteY1" fmla="*/ 0 h 1528783"/>
                <a:gd name="connsiteX2" fmla="*/ 1928045 w 2023497"/>
                <a:gd name="connsiteY2" fmla="*/ 808 h 1528783"/>
                <a:gd name="connsiteX3" fmla="*/ 2023497 w 2023497"/>
                <a:gd name="connsiteY3" fmla="*/ 94653 h 1528783"/>
                <a:gd name="connsiteX4" fmla="*/ 1009093 w 2023497"/>
                <a:gd name="connsiteY4" fmla="*/ 1528783 h 1528783"/>
                <a:gd name="connsiteX5" fmla="*/ 0 w 2023497"/>
                <a:gd name="connsiteY5" fmla="*/ 1522046 h 1528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497" h="1528783">
                  <a:moveTo>
                    <a:pt x="0" y="1522046"/>
                  </a:moveTo>
                  <a:cubicBezTo>
                    <a:pt x="656072" y="127894"/>
                    <a:pt x="631008" y="123013"/>
                    <a:pt x="930340" y="0"/>
                  </a:cubicBezTo>
                  <a:lnTo>
                    <a:pt x="1928045" y="808"/>
                  </a:lnTo>
                  <a:cubicBezTo>
                    <a:pt x="1982258" y="28102"/>
                    <a:pt x="1995253" y="44861"/>
                    <a:pt x="2023497" y="94653"/>
                  </a:cubicBezTo>
                  <a:cubicBezTo>
                    <a:pt x="1744667" y="-204681"/>
                    <a:pt x="1259220" y="1077734"/>
                    <a:pt x="1009093" y="1528783"/>
                  </a:cubicBezTo>
                  <a:lnTo>
                    <a:pt x="0" y="15220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组合 3"/>
          <p:cNvGrpSpPr/>
          <p:nvPr/>
        </p:nvGrpSpPr>
        <p:grpSpPr>
          <a:xfrm>
            <a:off x="2298795" y="2976325"/>
            <a:ext cx="2040016" cy="1556588"/>
            <a:chOff x="3231887" y="4185258"/>
            <a:chExt cx="2868772" cy="2188952"/>
          </a:xfrm>
          <a:gradFill flip="none" rotWithShape="1">
            <a:gsLst>
              <a:gs pos="0">
                <a:srgbClr val="0170C1">
                  <a:shade val="30000"/>
                  <a:satMod val="115000"/>
                </a:srgbClr>
              </a:gs>
              <a:gs pos="50000">
                <a:srgbClr val="0170C1">
                  <a:shade val="67500"/>
                  <a:satMod val="115000"/>
                </a:srgbClr>
              </a:gs>
              <a:gs pos="100000">
                <a:srgbClr val="0170C1">
                  <a:shade val="100000"/>
                  <a:satMod val="115000"/>
                </a:srgbClr>
              </a:gs>
            </a:gsLst>
            <a:lin ang="5400000" scaled="1"/>
            <a:tileRect/>
          </a:gradFill>
        </p:grpSpPr>
        <p:sp>
          <p:nvSpPr>
            <p:cNvPr id="77" name="任意多边形 76"/>
            <p:cNvSpPr/>
            <p:nvPr/>
          </p:nvSpPr>
          <p:spPr>
            <a:xfrm flipV="1">
              <a:off x="5538099" y="5984842"/>
              <a:ext cx="562560" cy="325906"/>
            </a:xfrm>
            <a:custGeom>
              <a:avLst/>
              <a:gdLst>
                <a:gd name="connsiteX0" fmla="*/ 367678 w 370875"/>
                <a:gd name="connsiteY0" fmla="*/ 140677 h 140677"/>
                <a:gd name="connsiteX1" fmla="*/ 370875 w 370875"/>
                <a:gd name="connsiteY1" fmla="*/ 0 h 140677"/>
                <a:gd name="connsiteX2" fmla="*/ 0 w 370875"/>
                <a:gd name="connsiteY2" fmla="*/ 134282 h 140677"/>
                <a:gd name="connsiteX3" fmla="*/ 367678 w 370875"/>
                <a:gd name="connsiteY3" fmla="*/ 140677 h 140677"/>
                <a:gd name="connsiteX0" fmla="*/ 367678 w 370875"/>
                <a:gd name="connsiteY0" fmla="*/ 232793 h 232793"/>
                <a:gd name="connsiteX1" fmla="*/ 370875 w 370875"/>
                <a:gd name="connsiteY1" fmla="*/ 92116 h 232793"/>
                <a:gd name="connsiteX2" fmla="*/ 0 w 370875"/>
                <a:gd name="connsiteY2" fmla="*/ 226398 h 232793"/>
                <a:gd name="connsiteX3" fmla="*/ 367678 w 370875"/>
                <a:gd name="connsiteY3" fmla="*/ 232793 h 232793"/>
                <a:gd name="connsiteX0" fmla="*/ 367678 w 370875"/>
                <a:gd name="connsiteY0" fmla="*/ 233290 h 233290"/>
                <a:gd name="connsiteX1" fmla="*/ 370875 w 370875"/>
                <a:gd name="connsiteY1" fmla="*/ 92613 h 233290"/>
                <a:gd name="connsiteX2" fmla="*/ 0 w 370875"/>
                <a:gd name="connsiteY2" fmla="*/ 226895 h 233290"/>
                <a:gd name="connsiteX3" fmla="*/ 367678 w 370875"/>
                <a:gd name="connsiteY3" fmla="*/ 233290 h 233290"/>
                <a:gd name="connsiteX0" fmla="*/ 367678 w 370875"/>
                <a:gd name="connsiteY0" fmla="*/ 229170 h 229170"/>
                <a:gd name="connsiteX1" fmla="*/ 370875 w 370875"/>
                <a:gd name="connsiteY1" fmla="*/ 88493 h 229170"/>
                <a:gd name="connsiteX2" fmla="*/ 0 w 370875"/>
                <a:gd name="connsiteY2" fmla="*/ 222775 h 229170"/>
                <a:gd name="connsiteX3" fmla="*/ 367678 w 370875"/>
                <a:gd name="connsiteY3" fmla="*/ 229170 h 229170"/>
                <a:gd name="connsiteX0" fmla="*/ 386861 w 390058"/>
                <a:gd name="connsiteY0" fmla="*/ 227542 h 230739"/>
                <a:gd name="connsiteX1" fmla="*/ 390058 w 390058"/>
                <a:gd name="connsiteY1" fmla="*/ 86865 h 230739"/>
                <a:gd name="connsiteX2" fmla="*/ 0 w 390058"/>
                <a:gd name="connsiteY2" fmla="*/ 230739 h 230739"/>
                <a:gd name="connsiteX3" fmla="*/ 386861 w 390058"/>
                <a:gd name="connsiteY3" fmla="*/ 227542 h 230739"/>
                <a:gd name="connsiteX0" fmla="*/ 386861 w 390058"/>
                <a:gd name="connsiteY0" fmla="*/ 231640 h 234837"/>
                <a:gd name="connsiteX1" fmla="*/ 390058 w 390058"/>
                <a:gd name="connsiteY1" fmla="*/ 90963 h 234837"/>
                <a:gd name="connsiteX2" fmla="*/ 0 w 390058"/>
                <a:gd name="connsiteY2" fmla="*/ 234837 h 234837"/>
                <a:gd name="connsiteX3" fmla="*/ 386861 w 390058"/>
                <a:gd name="connsiteY3" fmla="*/ 231640 h 234837"/>
                <a:gd name="connsiteX0" fmla="*/ 386861 w 397219"/>
                <a:gd name="connsiteY0" fmla="*/ 231640 h 234837"/>
                <a:gd name="connsiteX1" fmla="*/ 390058 w 397219"/>
                <a:gd name="connsiteY1" fmla="*/ 90963 h 234837"/>
                <a:gd name="connsiteX2" fmla="*/ 0 w 397219"/>
                <a:gd name="connsiteY2" fmla="*/ 234837 h 234837"/>
                <a:gd name="connsiteX3" fmla="*/ 386861 w 397219"/>
                <a:gd name="connsiteY3" fmla="*/ 231640 h 234837"/>
                <a:gd name="connsiteX0" fmla="*/ 386861 w 401264"/>
                <a:gd name="connsiteY0" fmla="*/ 231640 h 234837"/>
                <a:gd name="connsiteX1" fmla="*/ 390058 w 401264"/>
                <a:gd name="connsiteY1" fmla="*/ 90963 h 234837"/>
                <a:gd name="connsiteX2" fmla="*/ 0 w 401264"/>
                <a:gd name="connsiteY2" fmla="*/ 234837 h 234837"/>
                <a:gd name="connsiteX3" fmla="*/ 386861 w 401264"/>
                <a:gd name="connsiteY3" fmla="*/ 231640 h 234837"/>
                <a:gd name="connsiteX0" fmla="*/ 386861 w 406990"/>
                <a:gd name="connsiteY0" fmla="*/ 231640 h 234837"/>
                <a:gd name="connsiteX1" fmla="*/ 390058 w 406990"/>
                <a:gd name="connsiteY1" fmla="*/ 90963 h 234837"/>
                <a:gd name="connsiteX2" fmla="*/ 0 w 406990"/>
                <a:gd name="connsiteY2" fmla="*/ 234837 h 234837"/>
                <a:gd name="connsiteX3" fmla="*/ 386861 w 406990"/>
                <a:gd name="connsiteY3" fmla="*/ 231640 h 234837"/>
                <a:gd name="connsiteX0" fmla="*/ 386861 w 400092"/>
                <a:gd name="connsiteY0" fmla="*/ 231640 h 234837"/>
                <a:gd name="connsiteX1" fmla="*/ 390058 w 400092"/>
                <a:gd name="connsiteY1" fmla="*/ 90963 h 234837"/>
                <a:gd name="connsiteX2" fmla="*/ 0 w 400092"/>
                <a:gd name="connsiteY2" fmla="*/ 234837 h 234837"/>
                <a:gd name="connsiteX3" fmla="*/ 386861 w 400092"/>
                <a:gd name="connsiteY3" fmla="*/ 231640 h 234837"/>
                <a:gd name="connsiteX0" fmla="*/ 386861 w 400092"/>
                <a:gd name="connsiteY0" fmla="*/ 231640 h 234837"/>
                <a:gd name="connsiteX1" fmla="*/ 390058 w 400092"/>
                <a:gd name="connsiteY1" fmla="*/ 90963 h 234837"/>
                <a:gd name="connsiteX2" fmla="*/ 0 w 400092"/>
                <a:gd name="connsiteY2" fmla="*/ 234837 h 234837"/>
                <a:gd name="connsiteX3" fmla="*/ 386861 w 400092"/>
                <a:gd name="connsiteY3" fmla="*/ 231640 h 234837"/>
                <a:gd name="connsiteX0" fmla="*/ 386861 w 400092"/>
                <a:gd name="connsiteY0" fmla="*/ 228587 h 231784"/>
                <a:gd name="connsiteX1" fmla="*/ 390058 w 400092"/>
                <a:gd name="connsiteY1" fmla="*/ 87910 h 231784"/>
                <a:gd name="connsiteX2" fmla="*/ 0 w 400092"/>
                <a:gd name="connsiteY2" fmla="*/ 231784 h 231784"/>
                <a:gd name="connsiteX3" fmla="*/ 386861 w 400092"/>
                <a:gd name="connsiteY3" fmla="*/ 228587 h 23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092" h="231784">
                  <a:moveTo>
                    <a:pt x="386861" y="228587"/>
                  </a:moveTo>
                  <a:cubicBezTo>
                    <a:pt x="399561" y="220066"/>
                    <a:pt x="407403" y="162418"/>
                    <a:pt x="390058" y="87910"/>
                  </a:cubicBezTo>
                  <a:cubicBezTo>
                    <a:pt x="295691" y="-157526"/>
                    <a:pt x="37301" y="183825"/>
                    <a:pt x="0" y="231784"/>
                  </a:cubicBezTo>
                  <a:lnTo>
                    <a:pt x="386861" y="22858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9" name="任意多边形 48"/>
            <p:cNvSpPr/>
            <p:nvPr/>
          </p:nvSpPr>
          <p:spPr>
            <a:xfrm flipV="1">
              <a:off x="3231887" y="4185258"/>
              <a:ext cx="2840599" cy="2188952"/>
            </a:xfrm>
            <a:custGeom>
              <a:avLst/>
              <a:gdLst>
                <a:gd name="connsiteX0" fmla="*/ 0 w 2042024"/>
                <a:gd name="connsiteY0" fmla="*/ 1566371 h 1570472"/>
                <a:gd name="connsiteX1" fmla="*/ 959505 w 2042024"/>
                <a:gd name="connsiteY1" fmla="*/ 0 h 1570472"/>
                <a:gd name="connsiteX2" fmla="*/ 1943613 w 2042024"/>
                <a:gd name="connsiteY2" fmla="*/ 24603 h 1570472"/>
                <a:gd name="connsiteX3" fmla="*/ 2042024 w 2042024"/>
                <a:gd name="connsiteY3" fmla="*/ 106612 h 1570472"/>
                <a:gd name="connsiteX4" fmla="*/ 1021012 w 2042024"/>
                <a:gd name="connsiteY4" fmla="*/ 1570472 h 1570472"/>
                <a:gd name="connsiteX5" fmla="*/ 0 w 2042024"/>
                <a:gd name="connsiteY5" fmla="*/ 1566371 h 15704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08710 w 2029722"/>
                <a:gd name="connsiteY4" fmla="*/ 1570472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08710 w 2029722"/>
                <a:gd name="connsiteY5" fmla="*/ 1570472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08710 w 2029722"/>
                <a:gd name="connsiteY5" fmla="*/ 1570472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29212 w 2029722"/>
                <a:gd name="connsiteY5" fmla="*/ 1566371 h 1574572"/>
                <a:gd name="connsiteX6" fmla="*/ 0 w 2029722"/>
                <a:gd name="connsiteY6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09219 w 2029722"/>
                <a:gd name="connsiteY3" fmla="*/ 57406 h 1574572"/>
                <a:gd name="connsiteX4" fmla="*/ 2029722 w 2029722"/>
                <a:gd name="connsiteY4" fmla="*/ 106612 h 1574572"/>
                <a:gd name="connsiteX5" fmla="*/ 1029212 w 2029722"/>
                <a:gd name="connsiteY5" fmla="*/ 1566371 h 1574572"/>
                <a:gd name="connsiteX6" fmla="*/ 0 w 2029722"/>
                <a:gd name="connsiteY6" fmla="*/ 1574572 h 1574572"/>
                <a:gd name="connsiteX0" fmla="*/ 0 w 2112234"/>
                <a:gd name="connsiteY0" fmla="*/ 1602749 h 1602749"/>
                <a:gd name="connsiteX1" fmla="*/ 947203 w 2112234"/>
                <a:gd name="connsiteY1" fmla="*/ 28177 h 1602749"/>
                <a:gd name="connsiteX2" fmla="*/ 1931311 w 2112234"/>
                <a:gd name="connsiteY2" fmla="*/ 52780 h 1602749"/>
                <a:gd name="connsiteX3" fmla="*/ 2029722 w 2112234"/>
                <a:gd name="connsiteY3" fmla="*/ 134789 h 1602749"/>
                <a:gd name="connsiteX4" fmla="*/ 1029212 w 2112234"/>
                <a:gd name="connsiteY4" fmla="*/ 1594548 h 1602749"/>
                <a:gd name="connsiteX5" fmla="*/ 0 w 2112234"/>
                <a:gd name="connsiteY5" fmla="*/ 1602749 h 1602749"/>
                <a:gd name="connsiteX0" fmla="*/ 0 w 2094991"/>
                <a:gd name="connsiteY0" fmla="*/ 1602749 h 1602749"/>
                <a:gd name="connsiteX1" fmla="*/ 947203 w 2094991"/>
                <a:gd name="connsiteY1" fmla="*/ 28177 h 1602749"/>
                <a:gd name="connsiteX2" fmla="*/ 1931311 w 2094991"/>
                <a:gd name="connsiteY2" fmla="*/ 52780 h 1602749"/>
                <a:gd name="connsiteX3" fmla="*/ 2029722 w 2094991"/>
                <a:gd name="connsiteY3" fmla="*/ 134789 h 1602749"/>
                <a:gd name="connsiteX4" fmla="*/ 1029212 w 2094991"/>
                <a:gd name="connsiteY4" fmla="*/ 1594548 h 1602749"/>
                <a:gd name="connsiteX5" fmla="*/ 0 w 2094991"/>
                <a:gd name="connsiteY5" fmla="*/ 1602749 h 1602749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29212 w 2029722"/>
                <a:gd name="connsiteY4" fmla="*/ 1566371 h 1574572"/>
                <a:gd name="connsiteX5" fmla="*/ 0 w 2029722"/>
                <a:gd name="connsiteY5" fmla="*/ 1574572 h 1574572"/>
                <a:gd name="connsiteX0" fmla="*/ 0 w 2029722"/>
                <a:gd name="connsiteY0" fmla="*/ 1574572 h 1574572"/>
                <a:gd name="connsiteX1" fmla="*/ 947203 w 2029722"/>
                <a:gd name="connsiteY1" fmla="*/ 0 h 1574572"/>
                <a:gd name="connsiteX2" fmla="*/ 1931311 w 2029722"/>
                <a:gd name="connsiteY2" fmla="*/ 24603 h 1574572"/>
                <a:gd name="connsiteX3" fmla="*/ 2029722 w 2029722"/>
                <a:gd name="connsiteY3" fmla="*/ 106612 h 1574572"/>
                <a:gd name="connsiteX4" fmla="*/ 1029212 w 2029722"/>
                <a:gd name="connsiteY4" fmla="*/ 1566371 h 1574572"/>
                <a:gd name="connsiteX5" fmla="*/ 0 w 2029722"/>
                <a:gd name="connsiteY5" fmla="*/ 1574572 h 1574572"/>
                <a:gd name="connsiteX0" fmla="*/ 0 w 2026763"/>
                <a:gd name="connsiteY0" fmla="*/ 1574572 h 1574572"/>
                <a:gd name="connsiteX1" fmla="*/ 947203 w 2026763"/>
                <a:gd name="connsiteY1" fmla="*/ 0 h 1574572"/>
                <a:gd name="connsiteX2" fmla="*/ 1931311 w 2026763"/>
                <a:gd name="connsiteY2" fmla="*/ 24603 h 1574572"/>
                <a:gd name="connsiteX3" fmla="*/ 2026763 w 2026763"/>
                <a:gd name="connsiteY3" fmla="*/ 118448 h 1574572"/>
                <a:gd name="connsiteX4" fmla="*/ 1029212 w 2026763"/>
                <a:gd name="connsiteY4" fmla="*/ 1566371 h 1574572"/>
                <a:gd name="connsiteX5" fmla="*/ 0 w 2026763"/>
                <a:gd name="connsiteY5" fmla="*/ 1574572 h 1574572"/>
                <a:gd name="connsiteX0" fmla="*/ 0 w 2020231"/>
                <a:gd name="connsiteY0" fmla="*/ 1554978 h 1566371"/>
                <a:gd name="connsiteX1" fmla="*/ 940671 w 2020231"/>
                <a:gd name="connsiteY1" fmla="*/ 0 h 1566371"/>
                <a:gd name="connsiteX2" fmla="*/ 1924779 w 2020231"/>
                <a:gd name="connsiteY2" fmla="*/ 24603 h 1566371"/>
                <a:gd name="connsiteX3" fmla="*/ 2020231 w 2020231"/>
                <a:gd name="connsiteY3" fmla="*/ 118448 h 1566371"/>
                <a:gd name="connsiteX4" fmla="*/ 1022680 w 2020231"/>
                <a:gd name="connsiteY4" fmla="*/ 1566371 h 1566371"/>
                <a:gd name="connsiteX5" fmla="*/ 0 w 2020231"/>
                <a:gd name="connsiteY5" fmla="*/ 1554978 h 1566371"/>
                <a:gd name="connsiteX0" fmla="*/ 0 w 2020231"/>
                <a:gd name="connsiteY0" fmla="*/ 1545387 h 1556780"/>
                <a:gd name="connsiteX1" fmla="*/ 931079 w 2020231"/>
                <a:gd name="connsiteY1" fmla="*/ 0 h 1556780"/>
                <a:gd name="connsiteX2" fmla="*/ 1924779 w 2020231"/>
                <a:gd name="connsiteY2" fmla="*/ 15012 h 1556780"/>
                <a:gd name="connsiteX3" fmla="*/ 2020231 w 2020231"/>
                <a:gd name="connsiteY3" fmla="*/ 108857 h 1556780"/>
                <a:gd name="connsiteX4" fmla="*/ 1022680 w 2020231"/>
                <a:gd name="connsiteY4" fmla="*/ 1556780 h 1556780"/>
                <a:gd name="connsiteX5" fmla="*/ 0 w 2020231"/>
                <a:gd name="connsiteY5" fmla="*/ 1545387 h 1556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231" h="1556780">
                  <a:moveTo>
                    <a:pt x="0" y="1545387"/>
                  </a:moveTo>
                  <a:cubicBezTo>
                    <a:pt x="656072" y="151235"/>
                    <a:pt x="631747" y="123013"/>
                    <a:pt x="931079" y="0"/>
                  </a:cubicBezTo>
                  <a:lnTo>
                    <a:pt x="1924779" y="15012"/>
                  </a:lnTo>
                  <a:cubicBezTo>
                    <a:pt x="1978992" y="42306"/>
                    <a:pt x="1991987" y="59065"/>
                    <a:pt x="2020231" y="108857"/>
                  </a:cubicBezTo>
                  <a:cubicBezTo>
                    <a:pt x="1741401" y="-190477"/>
                    <a:pt x="1272807" y="1105731"/>
                    <a:pt x="1022680" y="1556780"/>
                  </a:cubicBezTo>
                  <a:lnTo>
                    <a:pt x="0" y="154538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7"/>
          <p:cNvGrpSpPr/>
          <p:nvPr/>
        </p:nvGrpSpPr>
        <p:grpSpPr>
          <a:xfrm>
            <a:off x="1659035" y="1676187"/>
            <a:ext cx="5864929" cy="2590888"/>
            <a:chOff x="2332224" y="2356940"/>
            <a:chExt cx="8247556" cy="3643436"/>
          </a:xfrm>
        </p:grpSpPr>
        <p:grpSp>
          <p:nvGrpSpPr>
            <p:cNvPr id="7" name="组合 5"/>
            <p:cNvGrpSpPr/>
            <p:nvPr/>
          </p:nvGrpSpPr>
          <p:grpSpPr>
            <a:xfrm>
              <a:off x="2433471" y="2356940"/>
              <a:ext cx="8081289" cy="3643436"/>
              <a:chOff x="2433471" y="2356940"/>
              <a:chExt cx="8081289" cy="3643436"/>
            </a:xfrm>
          </p:grpSpPr>
          <p:grpSp>
            <p:nvGrpSpPr>
              <p:cNvPr id="8" name="组合 39"/>
              <p:cNvGrpSpPr/>
              <p:nvPr/>
            </p:nvGrpSpPr>
            <p:grpSpPr>
              <a:xfrm>
                <a:off x="2433471" y="2356940"/>
                <a:ext cx="8081289" cy="64285"/>
                <a:chOff x="1172471" y="1676076"/>
                <a:chExt cx="5747404" cy="45719"/>
              </a:xfrm>
            </p:grpSpPr>
            <p:sp>
              <p:nvSpPr>
                <p:cNvPr id="54" name="椭圆 53"/>
                <p:cNvSpPr/>
                <p:nvPr/>
              </p:nvSpPr>
              <p:spPr>
                <a:xfrm>
                  <a:off x="4024402" y="1676076"/>
                  <a:ext cx="2895473" cy="45719"/>
                </a:xfrm>
                <a:prstGeom prst="ellipse">
                  <a:avLst/>
                </a:prstGeom>
                <a:gradFill>
                  <a:gsLst>
                    <a:gs pos="100000">
                      <a:schemeClr val="bg1">
                        <a:lumMod val="75000"/>
                        <a:alpha val="17000"/>
                      </a:schemeClr>
                    </a:gs>
                    <a:gs pos="24000">
                      <a:schemeClr val="bg1">
                        <a:lumMod val="95000"/>
                        <a:alpha val="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5" name="椭圆 54"/>
                <p:cNvSpPr/>
                <p:nvPr/>
              </p:nvSpPr>
              <p:spPr>
                <a:xfrm>
                  <a:off x="1172471" y="1676076"/>
                  <a:ext cx="2895473" cy="45719"/>
                </a:xfrm>
                <a:prstGeom prst="ellipse">
                  <a:avLst/>
                </a:prstGeom>
                <a:gradFill>
                  <a:gsLst>
                    <a:gs pos="100000">
                      <a:schemeClr val="bg1">
                        <a:lumMod val="75000"/>
                        <a:alpha val="17000"/>
                      </a:schemeClr>
                    </a:gs>
                    <a:gs pos="24000">
                      <a:schemeClr val="bg1">
                        <a:lumMod val="95000"/>
                        <a:alpha val="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9" name="组合 38"/>
              <p:cNvGrpSpPr/>
              <p:nvPr/>
            </p:nvGrpSpPr>
            <p:grpSpPr>
              <a:xfrm>
                <a:off x="2433471" y="5936091"/>
                <a:ext cx="8081289" cy="64285"/>
                <a:chOff x="1172471" y="1676076"/>
                <a:chExt cx="5747404" cy="45719"/>
              </a:xfrm>
            </p:grpSpPr>
            <p:sp>
              <p:nvSpPr>
                <p:cNvPr id="56" name="椭圆 55"/>
                <p:cNvSpPr/>
                <p:nvPr/>
              </p:nvSpPr>
              <p:spPr>
                <a:xfrm>
                  <a:off x="4024402" y="1676076"/>
                  <a:ext cx="2895473" cy="45719"/>
                </a:xfrm>
                <a:prstGeom prst="ellipse">
                  <a:avLst/>
                </a:prstGeom>
                <a:gradFill>
                  <a:gsLst>
                    <a:gs pos="100000">
                      <a:schemeClr val="bg1">
                        <a:lumMod val="75000"/>
                        <a:alpha val="17000"/>
                      </a:schemeClr>
                    </a:gs>
                    <a:gs pos="24000">
                      <a:schemeClr val="bg1">
                        <a:lumMod val="95000"/>
                        <a:alpha val="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7" name="椭圆 56"/>
                <p:cNvSpPr/>
                <p:nvPr/>
              </p:nvSpPr>
              <p:spPr>
                <a:xfrm>
                  <a:off x="1172471" y="1676076"/>
                  <a:ext cx="2895473" cy="45719"/>
                </a:xfrm>
                <a:prstGeom prst="ellipse">
                  <a:avLst/>
                </a:prstGeom>
                <a:gradFill>
                  <a:gsLst>
                    <a:gs pos="100000">
                      <a:schemeClr val="bg1">
                        <a:lumMod val="75000"/>
                        <a:alpha val="17000"/>
                      </a:schemeClr>
                    </a:gs>
                    <a:gs pos="24000">
                      <a:schemeClr val="bg1">
                        <a:lumMod val="95000"/>
                        <a:alpha val="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prstClr val="whit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41" name="椭圆 40"/>
            <p:cNvSpPr/>
            <p:nvPr/>
          </p:nvSpPr>
          <p:spPr>
            <a:xfrm>
              <a:off x="2332224" y="4162247"/>
              <a:ext cx="2936213" cy="64285"/>
            </a:xfrm>
            <a:prstGeom prst="ellipse">
              <a:avLst/>
            </a:prstGeom>
            <a:gradFill>
              <a:gsLst>
                <a:gs pos="100000">
                  <a:schemeClr val="bg1">
                    <a:lumMod val="75000"/>
                    <a:alpha val="17000"/>
                  </a:schemeClr>
                </a:gs>
                <a:gs pos="24000">
                  <a:schemeClr val="bg1">
                    <a:lumMod val="95000"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7" name="椭圆 46"/>
            <p:cNvSpPr/>
            <p:nvPr/>
          </p:nvSpPr>
          <p:spPr>
            <a:xfrm>
              <a:off x="7643567" y="4162247"/>
              <a:ext cx="2936213" cy="64285"/>
            </a:xfrm>
            <a:prstGeom prst="ellipse">
              <a:avLst/>
            </a:prstGeom>
            <a:gradFill>
              <a:gsLst>
                <a:gs pos="100000">
                  <a:schemeClr val="bg1">
                    <a:lumMod val="75000"/>
                    <a:alpha val="17000"/>
                  </a:schemeClr>
                </a:gs>
                <a:gs pos="24000">
                  <a:schemeClr val="bg1">
                    <a:lumMod val="95000"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" name="组合 6"/>
          <p:cNvGrpSpPr/>
          <p:nvPr/>
        </p:nvGrpSpPr>
        <p:grpSpPr>
          <a:xfrm>
            <a:off x="2965383" y="1949882"/>
            <a:ext cx="3203662" cy="1999433"/>
            <a:chOff x="4169274" y="2741822"/>
            <a:chExt cx="4505149" cy="2811703"/>
          </a:xfrm>
        </p:grpSpPr>
        <p:sp>
          <p:nvSpPr>
            <p:cNvPr id="68" name="Freeform 8"/>
            <p:cNvSpPr>
              <a:spLocks noEditPoints="1"/>
            </p:cNvSpPr>
            <p:nvPr/>
          </p:nvSpPr>
          <p:spPr bwMode="auto">
            <a:xfrm>
              <a:off x="4265623" y="4987662"/>
              <a:ext cx="520311" cy="442192"/>
            </a:xfrm>
            <a:custGeom>
              <a:avLst/>
              <a:gdLst>
                <a:gd name="T0" fmla="*/ 167 w 299"/>
                <a:gd name="T1" fmla="*/ 132 h 254"/>
                <a:gd name="T2" fmla="*/ 178 w 299"/>
                <a:gd name="T3" fmla="*/ 129 h 254"/>
                <a:gd name="T4" fmla="*/ 177 w 299"/>
                <a:gd name="T5" fmla="*/ 69 h 254"/>
                <a:gd name="T6" fmla="*/ 168 w 299"/>
                <a:gd name="T7" fmla="*/ 60 h 254"/>
                <a:gd name="T8" fmla="*/ 168 w 299"/>
                <a:gd name="T9" fmla="*/ 37 h 254"/>
                <a:gd name="T10" fmla="*/ 244 w 299"/>
                <a:gd name="T11" fmla="*/ 37 h 254"/>
                <a:gd name="T12" fmla="*/ 253 w 299"/>
                <a:gd name="T13" fmla="*/ 46 h 254"/>
                <a:gd name="T14" fmla="*/ 253 w 299"/>
                <a:gd name="T15" fmla="*/ 69 h 254"/>
                <a:gd name="T16" fmla="*/ 244 w 299"/>
                <a:gd name="T17" fmla="*/ 127 h 254"/>
                <a:gd name="T18" fmla="*/ 264 w 299"/>
                <a:gd name="T19" fmla="*/ 162 h 254"/>
                <a:gd name="T20" fmla="*/ 295 w 299"/>
                <a:gd name="T21" fmla="*/ 215 h 254"/>
                <a:gd name="T22" fmla="*/ 295 w 299"/>
                <a:gd name="T23" fmla="*/ 243 h 254"/>
                <a:gd name="T24" fmla="*/ 274 w 299"/>
                <a:gd name="T25" fmla="*/ 253 h 254"/>
                <a:gd name="T26" fmla="*/ 211 w 299"/>
                <a:gd name="T27" fmla="*/ 253 h 254"/>
                <a:gd name="T28" fmla="*/ 150 w 299"/>
                <a:gd name="T29" fmla="*/ 253 h 254"/>
                <a:gd name="T30" fmla="*/ 149 w 299"/>
                <a:gd name="T31" fmla="*/ 253 h 254"/>
                <a:gd name="T32" fmla="*/ 37 w 299"/>
                <a:gd name="T33" fmla="*/ 253 h 254"/>
                <a:gd name="T34" fmla="*/ 31 w 299"/>
                <a:gd name="T35" fmla="*/ 251 h 254"/>
                <a:gd name="T36" fmla="*/ 0 w 299"/>
                <a:gd name="T37" fmla="*/ 182 h 254"/>
                <a:gd name="T38" fmla="*/ 50 w 299"/>
                <a:gd name="T39" fmla="*/ 101 h 254"/>
                <a:gd name="T40" fmla="*/ 42 w 299"/>
                <a:gd name="T41" fmla="*/ 50 h 254"/>
                <a:gd name="T42" fmla="*/ 33 w 299"/>
                <a:gd name="T43" fmla="*/ 41 h 254"/>
                <a:gd name="T44" fmla="*/ 33 w 299"/>
                <a:gd name="T45" fmla="*/ 0 h 254"/>
                <a:gd name="T46" fmla="*/ 139 w 299"/>
                <a:gd name="T47" fmla="*/ 0 h 254"/>
                <a:gd name="T48" fmla="*/ 149 w 299"/>
                <a:gd name="T49" fmla="*/ 10 h 254"/>
                <a:gd name="T50" fmla="*/ 149 w 299"/>
                <a:gd name="T51" fmla="*/ 50 h 254"/>
                <a:gd name="T52" fmla="*/ 132 w 299"/>
                <a:gd name="T53" fmla="*/ 50 h 254"/>
                <a:gd name="T54" fmla="*/ 230 w 299"/>
                <a:gd name="T55" fmla="*/ 164 h 254"/>
                <a:gd name="T56" fmla="*/ 265 w 299"/>
                <a:gd name="T57" fmla="*/ 224 h 254"/>
                <a:gd name="T58" fmla="*/ 173 w 299"/>
                <a:gd name="T59" fmla="*/ 224 h 254"/>
                <a:gd name="T60" fmla="*/ 211 w 299"/>
                <a:gd name="T61" fmla="*/ 235 h 254"/>
                <a:gd name="T62" fmla="*/ 275 w 299"/>
                <a:gd name="T63" fmla="*/ 235 h 254"/>
                <a:gd name="T64" fmla="*/ 280 w 299"/>
                <a:gd name="T65" fmla="*/ 233 h 254"/>
                <a:gd name="T66" fmla="*/ 279 w 299"/>
                <a:gd name="T67" fmla="*/ 223 h 254"/>
                <a:gd name="T68" fmla="*/ 248 w 299"/>
                <a:gd name="T69" fmla="*/ 171 h 254"/>
                <a:gd name="T70" fmla="*/ 226 w 299"/>
                <a:gd name="T71" fmla="*/ 132 h 254"/>
                <a:gd name="T72" fmla="*/ 226 w 299"/>
                <a:gd name="T73" fmla="*/ 60 h 254"/>
                <a:gd name="T74" fmla="*/ 196 w 299"/>
                <a:gd name="T75" fmla="*/ 55 h 254"/>
                <a:gd name="T76" fmla="*/ 196 w 299"/>
                <a:gd name="T77" fmla="*/ 131 h 254"/>
                <a:gd name="T78" fmla="*/ 195 w 299"/>
                <a:gd name="T79" fmla="*/ 135 h 254"/>
                <a:gd name="T80" fmla="*/ 183 w 299"/>
                <a:gd name="T81" fmla="*/ 182 h 254"/>
                <a:gd name="T82" fmla="*/ 193 w 299"/>
                <a:gd name="T83" fmla="*/ 164 h 254"/>
                <a:gd name="T84" fmla="*/ 126 w 299"/>
                <a:gd name="T85" fmla="*/ 218 h 254"/>
                <a:gd name="T86" fmla="*/ 146 w 299"/>
                <a:gd name="T87" fmla="*/ 183 h 254"/>
                <a:gd name="T88" fmla="*/ 142 w 299"/>
                <a:gd name="T89" fmla="*/ 164 h 254"/>
                <a:gd name="T90" fmla="*/ 43 w 299"/>
                <a:gd name="T91" fmla="*/ 170 h 254"/>
                <a:gd name="T92" fmla="*/ 45 w 299"/>
                <a:gd name="T93" fmla="*/ 204 h 254"/>
                <a:gd name="T94" fmla="*/ 126 w 299"/>
                <a:gd name="T95" fmla="*/ 218 h 254"/>
                <a:gd name="T96" fmla="*/ 38 w 299"/>
                <a:gd name="T97" fmla="*/ 139 h 254"/>
                <a:gd name="T98" fmla="*/ 151 w 299"/>
                <a:gd name="T99" fmla="*/ 139 h 254"/>
                <a:gd name="T100" fmla="*/ 113 w 299"/>
                <a:gd name="T101" fmla="*/ 112 h 254"/>
                <a:gd name="T102" fmla="*/ 113 w 299"/>
                <a:gd name="T103" fmla="*/ 41 h 254"/>
                <a:gd name="T104" fmla="*/ 123 w 299"/>
                <a:gd name="T105" fmla="*/ 32 h 254"/>
                <a:gd name="T106" fmla="*/ 130 w 299"/>
                <a:gd name="T107" fmla="*/ 19 h 254"/>
                <a:gd name="T108" fmla="*/ 51 w 299"/>
                <a:gd name="T109" fmla="*/ 32 h 254"/>
                <a:gd name="T110" fmla="*/ 68 w 299"/>
                <a:gd name="T111" fmla="*/ 32 h 254"/>
                <a:gd name="T112" fmla="*/ 68 w 299"/>
                <a:gd name="T113" fmla="*/ 107 h 254"/>
                <a:gd name="T114" fmla="*/ 63 w 299"/>
                <a:gd name="T115" fmla="*/ 115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254">
                  <a:moveTo>
                    <a:pt x="132" y="100"/>
                  </a:moveTo>
                  <a:cubicBezTo>
                    <a:pt x="146" y="107"/>
                    <a:pt x="158" y="118"/>
                    <a:pt x="167" y="132"/>
                  </a:cubicBezTo>
                  <a:cubicBezTo>
                    <a:pt x="169" y="134"/>
                    <a:pt x="170" y="136"/>
                    <a:pt x="172" y="139"/>
                  </a:cubicBezTo>
                  <a:cubicBezTo>
                    <a:pt x="178" y="129"/>
                    <a:pt x="178" y="129"/>
                    <a:pt x="178" y="129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3" y="37"/>
                    <a:pt x="253" y="37"/>
                    <a:pt x="253" y="37"/>
                  </a:cubicBezTo>
                  <a:cubicBezTo>
                    <a:pt x="253" y="46"/>
                    <a:pt x="253" y="46"/>
                    <a:pt x="253" y="46"/>
                  </a:cubicBezTo>
                  <a:cubicBezTo>
                    <a:pt x="253" y="60"/>
                    <a:pt x="253" y="60"/>
                    <a:pt x="253" y="60"/>
                  </a:cubicBezTo>
                  <a:cubicBezTo>
                    <a:pt x="253" y="69"/>
                    <a:pt x="253" y="69"/>
                    <a:pt x="253" y="69"/>
                  </a:cubicBezTo>
                  <a:cubicBezTo>
                    <a:pt x="244" y="69"/>
                    <a:pt x="244" y="69"/>
                    <a:pt x="244" y="69"/>
                  </a:cubicBezTo>
                  <a:cubicBezTo>
                    <a:pt x="244" y="127"/>
                    <a:pt x="244" y="127"/>
                    <a:pt x="244" y="127"/>
                  </a:cubicBezTo>
                  <a:cubicBezTo>
                    <a:pt x="264" y="162"/>
                    <a:pt x="264" y="162"/>
                    <a:pt x="264" y="162"/>
                  </a:cubicBezTo>
                  <a:cubicBezTo>
                    <a:pt x="264" y="162"/>
                    <a:pt x="264" y="162"/>
                    <a:pt x="264" y="162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5" y="215"/>
                    <a:pt x="295" y="215"/>
                    <a:pt x="295" y="215"/>
                  </a:cubicBezTo>
                  <a:cubicBezTo>
                    <a:pt x="298" y="220"/>
                    <a:pt x="299" y="226"/>
                    <a:pt x="299" y="231"/>
                  </a:cubicBezTo>
                  <a:cubicBezTo>
                    <a:pt x="299" y="235"/>
                    <a:pt x="297" y="239"/>
                    <a:pt x="295" y="243"/>
                  </a:cubicBezTo>
                  <a:cubicBezTo>
                    <a:pt x="293" y="246"/>
                    <a:pt x="290" y="249"/>
                    <a:pt x="287" y="251"/>
                  </a:cubicBezTo>
                  <a:cubicBezTo>
                    <a:pt x="283" y="252"/>
                    <a:pt x="279" y="254"/>
                    <a:pt x="274" y="253"/>
                  </a:cubicBezTo>
                  <a:cubicBezTo>
                    <a:pt x="274" y="253"/>
                    <a:pt x="274" y="253"/>
                    <a:pt x="274" y="253"/>
                  </a:cubicBezTo>
                  <a:cubicBezTo>
                    <a:pt x="211" y="253"/>
                    <a:pt x="211" y="253"/>
                    <a:pt x="211" y="253"/>
                  </a:cubicBezTo>
                  <a:cubicBezTo>
                    <a:pt x="150" y="253"/>
                    <a:pt x="150" y="253"/>
                    <a:pt x="150" y="253"/>
                  </a:cubicBezTo>
                  <a:cubicBezTo>
                    <a:pt x="150" y="253"/>
                    <a:pt x="150" y="253"/>
                    <a:pt x="150" y="253"/>
                  </a:cubicBezTo>
                  <a:cubicBezTo>
                    <a:pt x="150" y="253"/>
                    <a:pt x="150" y="253"/>
                    <a:pt x="149" y="253"/>
                  </a:cubicBezTo>
                  <a:cubicBezTo>
                    <a:pt x="149" y="253"/>
                    <a:pt x="149" y="253"/>
                    <a:pt x="149" y="253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22" y="243"/>
                    <a:pt x="14" y="232"/>
                    <a:pt x="8" y="220"/>
                  </a:cubicBezTo>
                  <a:cubicBezTo>
                    <a:pt x="3" y="209"/>
                    <a:pt x="0" y="196"/>
                    <a:pt x="0" y="182"/>
                  </a:cubicBezTo>
                  <a:cubicBezTo>
                    <a:pt x="0" y="164"/>
                    <a:pt x="6" y="147"/>
                    <a:pt x="15" y="132"/>
                  </a:cubicBezTo>
                  <a:cubicBezTo>
                    <a:pt x="24" y="119"/>
                    <a:pt x="36" y="108"/>
                    <a:pt x="50" y="101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2" y="50"/>
                    <a:pt x="132" y="50"/>
                    <a:pt x="132" y="50"/>
                  </a:cubicBezTo>
                  <a:cubicBezTo>
                    <a:pt x="132" y="100"/>
                    <a:pt x="132" y="100"/>
                    <a:pt x="132" y="100"/>
                  </a:cubicBezTo>
                  <a:close/>
                  <a:moveTo>
                    <a:pt x="230" y="164"/>
                  </a:moveTo>
                  <a:cubicBezTo>
                    <a:pt x="238" y="178"/>
                    <a:pt x="238" y="178"/>
                    <a:pt x="238" y="178"/>
                  </a:cubicBezTo>
                  <a:cubicBezTo>
                    <a:pt x="265" y="224"/>
                    <a:pt x="265" y="224"/>
                    <a:pt x="265" y="224"/>
                  </a:cubicBezTo>
                  <a:cubicBezTo>
                    <a:pt x="212" y="224"/>
                    <a:pt x="212" y="224"/>
                    <a:pt x="212" y="224"/>
                  </a:cubicBezTo>
                  <a:cubicBezTo>
                    <a:pt x="173" y="224"/>
                    <a:pt x="173" y="224"/>
                    <a:pt x="173" y="224"/>
                  </a:cubicBezTo>
                  <a:cubicBezTo>
                    <a:pt x="171" y="228"/>
                    <a:pt x="169" y="232"/>
                    <a:pt x="166" y="235"/>
                  </a:cubicBezTo>
                  <a:cubicBezTo>
                    <a:pt x="211" y="235"/>
                    <a:pt x="211" y="235"/>
                    <a:pt x="211" y="235"/>
                  </a:cubicBezTo>
                  <a:cubicBezTo>
                    <a:pt x="274" y="235"/>
                    <a:pt x="274" y="235"/>
                    <a:pt x="274" y="235"/>
                  </a:cubicBezTo>
                  <a:cubicBezTo>
                    <a:pt x="275" y="235"/>
                    <a:pt x="275" y="235"/>
                    <a:pt x="275" y="235"/>
                  </a:cubicBezTo>
                  <a:cubicBezTo>
                    <a:pt x="276" y="235"/>
                    <a:pt x="277" y="235"/>
                    <a:pt x="278" y="234"/>
                  </a:cubicBezTo>
                  <a:cubicBezTo>
                    <a:pt x="279" y="234"/>
                    <a:pt x="279" y="233"/>
                    <a:pt x="280" y="233"/>
                  </a:cubicBezTo>
                  <a:cubicBezTo>
                    <a:pt x="280" y="232"/>
                    <a:pt x="281" y="231"/>
                    <a:pt x="281" y="230"/>
                  </a:cubicBezTo>
                  <a:cubicBezTo>
                    <a:pt x="281" y="228"/>
                    <a:pt x="280" y="226"/>
                    <a:pt x="279" y="223"/>
                  </a:cubicBezTo>
                  <a:cubicBezTo>
                    <a:pt x="248" y="171"/>
                    <a:pt x="248" y="171"/>
                    <a:pt x="248" y="171"/>
                  </a:cubicBezTo>
                  <a:cubicBezTo>
                    <a:pt x="248" y="171"/>
                    <a:pt x="248" y="171"/>
                    <a:pt x="248" y="171"/>
                  </a:cubicBezTo>
                  <a:cubicBezTo>
                    <a:pt x="227" y="134"/>
                    <a:pt x="227" y="134"/>
                    <a:pt x="227" y="134"/>
                  </a:cubicBezTo>
                  <a:cubicBezTo>
                    <a:pt x="226" y="132"/>
                    <a:pt x="226" y="132"/>
                    <a:pt x="226" y="132"/>
                  </a:cubicBezTo>
                  <a:cubicBezTo>
                    <a:pt x="226" y="130"/>
                    <a:pt x="226" y="130"/>
                    <a:pt x="226" y="13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6" y="131"/>
                    <a:pt x="196" y="131"/>
                    <a:pt x="196" y="131"/>
                  </a:cubicBezTo>
                  <a:cubicBezTo>
                    <a:pt x="196" y="133"/>
                    <a:pt x="196" y="133"/>
                    <a:pt x="196" y="133"/>
                  </a:cubicBezTo>
                  <a:cubicBezTo>
                    <a:pt x="195" y="135"/>
                    <a:pt x="195" y="135"/>
                    <a:pt x="195" y="135"/>
                  </a:cubicBezTo>
                  <a:cubicBezTo>
                    <a:pt x="180" y="160"/>
                    <a:pt x="180" y="160"/>
                    <a:pt x="180" y="160"/>
                  </a:cubicBezTo>
                  <a:cubicBezTo>
                    <a:pt x="182" y="167"/>
                    <a:pt x="183" y="174"/>
                    <a:pt x="183" y="182"/>
                  </a:cubicBezTo>
                  <a:cubicBezTo>
                    <a:pt x="185" y="178"/>
                    <a:pt x="185" y="178"/>
                    <a:pt x="185" y="178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230" y="164"/>
                    <a:pt x="230" y="164"/>
                    <a:pt x="230" y="164"/>
                  </a:cubicBezTo>
                  <a:close/>
                  <a:moveTo>
                    <a:pt x="126" y="218"/>
                  </a:moveTo>
                  <a:cubicBezTo>
                    <a:pt x="126" y="217"/>
                    <a:pt x="127" y="217"/>
                    <a:pt x="127" y="216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79"/>
                    <a:pt x="145" y="174"/>
                    <a:pt x="144" y="170"/>
                  </a:cubicBezTo>
                  <a:cubicBezTo>
                    <a:pt x="143" y="168"/>
                    <a:pt x="143" y="166"/>
                    <a:pt x="142" y="164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5" y="166"/>
                    <a:pt x="44" y="168"/>
                    <a:pt x="43" y="170"/>
                  </a:cubicBezTo>
                  <a:cubicBezTo>
                    <a:pt x="42" y="175"/>
                    <a:pt x="41" y="179"/>
                    <a:pt x="41" y="184"/>
                  </a:cubicBezTo>
                  <a:cubicBezTo>
                    <a:pt x="41" y="191"/>
                    <a:pt x="43" y="198"/>
                    <a:pt x="45" y="204"/>
                  </a:cubicBezTo>
                  <a:cubicBezTo>
                    <a:pt x="48" y="209"/>
                    <a:pt x="50" y="214"/>
                    <a:pt x="54" y="218"/>
                  </a:cubicBezTo>
                  <a:cubicBezTo>
                    <a:pt x="126" y="218"/>
                    <a:pt x="126" y="218"/>
                    <a:pt x="126" y="218"/>
                  </a:cubicBezTo>
                  <a:close/>
                  <a:moveTo>
                    <a:pt x="32" y="139"/>
                  </a:moveTo>
                  <a:cubicBezTo>
                    <a:pt x="38" y="139"/>
                    <a:pt x="38" y="139"/>
                    <a:pt x="38" y="139"/>
                  </a:cubicBezTo>
                  <a:cubicBezTo>
                    <a:pt x="149" y="139"/>
                    <a:pt x="149" y="139"/>
                    <a:pt x="149" y="139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3" y="128"/>
                    <a:pt x="132" y="120"/>
                    <a:pt x="119" y="115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3" y="106"/>
                    <a:pt x="113" y="106"/>
                    <a:pt x="113" y="106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51" y="120"/>
                    <a:pt x="40" y="129"/>
                    <a:pt x="32" y="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innerShdw blurRad="25400">
                <a:prstClr val="black">
                  <a:alpha val="36000"/>
                </a:prstClr>
              </a:innerShdw>
            </a:effectLst>
          </p:spPr>
          <p:txBody>
            <a:bodyPr vert="horz" wrap="square" lIns="91429" tIns="45714" rIns="91429" bIns="45714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7"/>
            <p:cNvSpPr>
              <a:spLocks noEditPoints="1"/>
            </p:cNvSpPr>
            <p:nvPr/>
          </p:nvSpPr>
          <p:spPr bwMode="auto">
            <a:xfrm>
              <a:off x="8172826" y="4969295"/>
              <a:ext cx="501597" cy="584230"/>
            </a:xfrm>
            <a:custGeom>
              <a:avLst/>
              <a:gdLst>
                <a:gd name="T0" fmla="*/ 153 w 293"/>
                <a:gd name="T1" fmla="*/ 41 h 341"/>
                <a:gd name="T2" fmla="*/ 183 w 293"/>
                <a:gd name="T3" fmla="*/ 224 h 341"/>
                <a:gd name="T4" fmla="*/ 29 w 293"/>
                <a:gd name="T5" fmla="*/ 254 h 341"/>
                <a:gd name="T6" fmla="*/ 0 w 293"/>
                <a:gd name="T7" fmla="*/ 70 h 341"/>
                <a:gd name="T8" fmla="*/ 99 w 293"/>
                <a:gd name="T9" fmla="*/ 279 h 341"/>
                <a:gd name="T10" fmla="*/ 110 w 293"/>
                <a:gd name="T11" fmla="*/ 260 h 341"/>
                <a:gd name="T12" fmla="*/ 70 w 293"/>
                <a:gd name="T13" fmla="*/ 279 h 341"/>
                <a:gd name="T14" fmla="*/ 93 w 293"/>
                <a:gd name="T15" fmla="*/ 317 h 341"/>
                <a:gd name="T16" fmla="*/ 148 w 293"/>
                <a:gd name="T17" fmla="*/ 338 h 341"/>
                <a:gd name="T18" fmla="*/ 207 w 293"/>
                <a:gd name="T19" fmla="*/ 288 h 341"/>
                <a:gd name="T20" fmla="*/ 278 w 293"/>
                <a:gd name="T21" fmla="*/ 284 h 341"/>
                <a:gd name="T22" fmla="*/ 239 w 293"/>
                <a:gd name="T23" fmla="*/ 233 h 341"/>
                <a:gd name="T24" fmla="*/ 184 w 293"/>
                <a:gd name="T25" fmla="*/ 291 h 341"/>
                <a:gd name="T26" fmla="*/ 122 w 293"/>
                <a:gd name="T27" fmla="*/ 321 h 341"/>
                <a:gd name="T28" fmla="*/ 99 w 293"/>
                <a:gd name="T29" fmla="*/ 279 h 341"/>
                <a:gd name="T30" fmla="*/ 39 w 293"/>
                <a:gd name="T31" fmla="*/ 11 h 341"/>
                <a:gd name="T32" fmla="*/ 139 w 293"/>
                <a:gd name="T33" fmla="*/ 0 h 341"/>
                <a:gd name="T34" fmla="*/ 140 w 293"/>
                <a:gd name="T35" fmla="*/ 37 h 341"/>
                <a:gd name="T36" fmla="*/ 123 w 293"/>
                <a:gd name="T37" fmla="*/ 17 h 341"/>
                <a:gd name="T38" fmla="*/ 61 w 293"/>
                <a:gd name="T39" fmla="*/ 37 h 341"/>
                <a:gd name="T40" fmla="*/ 21 w 293"/>
                <a:gd name="T41" fmla="*/ 210 h 341"/>
                <a:gd name="T42" fmla="*/ 55 w 293"/>
                <a:gd name="T43" fmla="*/ 217 h 341"/>
                <a:gd name="T44" fmla="*/ 21 w 293"/>
                <a:gd name="T45" fmla="*/ 210 h 341"/>
                <a:gd name="T46" fmla="*/ 21 w 293"/>
                <a:gd name="T47" fmla="*/ 93 h 341"/>
                <a:gd name="T48" fmla="*/ 38 w 293"/>
                <a:gd name="T49" fmla="*/ 90 h 341"/>
                <a:gd name="T50" fmla="*/ 21 w 293"/>
                <a:gd name="T51" fmla="*/ 136 h 341"/>
                <a:gd name="T52" fmla="*/ 38 w 293"/>
                <a:gd name="T53" fmla="*/ 140 h 341"/>
                <a:gd name="T54" fmla="*/ 21 w 293"/>
                <a:gd name="T55" fmla="*/ 136 h 341"/>
                <a:gd name="T56" fmla="*/ 21 w 293"/>
                <a:gd name="T57" fmla="*/ 130 h 341"/>
                <a:gd name="T58" fmla="*/ 38 w 293"/>
                <a:gd name="T59" fmla="*/ 127 h 341"/>
                <a:gd name="T60" fmla="*/ 21 w 293"/>
                <a:gd name="T61" fmla="*/ 118 h 341"/>
                <a:gd name="T62" fmla="*/ 38 w 293"/>
                <a:gd name="T63" fmla="*/ 121 h 341"/>
                <a:gd name="T64" fmla="*/ 21 w 293"/>
                <a:gd name="T65" fmla="*/ 118 h 341"/>
                <a:gd name="T66" fmla="*/ 21 w 293"/>
                <a:gd name="T67" fmla="*/ 112 h 341"/>
                <a:gd name="T68" fmla="*/ 38 w 293"/>
                <a:gd name="T69" fmla="*/ 108 h 341"/>
                <a:gd name="T70" fmla="*/ 21 w 293"/>
                <a:gd name="T71" fmla="*/ 99 h 341"/>
                <a:gd name="T72" fmla="*/ 38 w 293"/>
                <a:gd name="T73" fmla="*/ 103 h 341"/>
                <a:gd name="T74" fmla="*/ 21 w 293"/>
                <a:gd name="T75" fmla="*/ 99 h 341"/>
                <a:gd name="T76" fmla="*/ 21 w 293"/>
                <a:gd name="T77" fmla="*/ 158 h 341"/>
                <a:gd name="T78" fmla="*/ 38 w 293"/>
                <a:gd name="T79" fmla="*/ 155 h 341"/>
                <a:gd name="T80" fmla="*/ 21 w 293"/>
                <a:gd name="T81" fmla="*/ 201 h 341"/>
                <a:gd name="T82" fmla="*/ 38 w 293"/>
                <a:gd name="T83" fmla="*/ 205 h 341"/>
                <a:gd name="T84" fmla="*/ 21 w 293"/>
                <a:gd name="T85" fmla="*/ 201 h 341"/>
                <a:gd name="T86" fmla="*/ 21 w 293"/>
                <a:gd name="T87" fmla="*/ 195 h 341"/>
                <a:gd name="T88" fmla="*/ 38 w 293"/>
                <a:gd name="T89" fmla="*/ 192 h 341"/>
                <a:gd name="T90" fmla="*/ 21 w 293"/>
                <a:gd name="T91" fmla="*/ 183 h 341"/>
                <a:gd name="T92" fmla="*/ 38 w 293"/>
                <a:gd name="T93" fmla="*/ 186 h 341"/>
                <a:gd name="T94" fmla="*/ 21 w 293"/>
                <a:gd name="T95" fmla="*/ 183 h 341"/>
                <a:gd name="T96" fmla="*/ 21 w 293"/>
                <a:gd name="T97" fmla="*/ 177 h 341"/>
                <a:gd name="T98" fmla="*/ 38 w 293"/>
                <a:gd name="T99" fmla="*/ 173 h 341"/>
                <a:gd name="T100" fmla="*/ 21 w 293"/>
                <a:gd name="T101" fmla="*/ 164 h 341"/>
                <a:gd name="T102" fmla="*/ 38 w 293"/>
                <a:gd name="T103" fmla="*/ 168 h 341"/>
                <a:gd name="T104" fmla="*/ 21 w 293"/>
                <a:gd name="T105" fmla="*/ 164 h 341"/>
                <a:gd name="T106" fmla="*/ 21 w 293"/>
                <a:gd name="T107" fmla="*/ 86 h 341"/>
                <a:gd name="T108" fmla="*/ 55 w 293"/>
                <a:gd name="T109" fmla="*/ 80 h 341"/>
                <a:gd name="T110" fmla="*/ 21 w 293"/>
                <a:gd name="T111" fmla="*/ 144 h 341"/>
                <a:gd name="T112" fmla="*/ 55 w 293"/>
                <a:gd name="T113" fmla="*/ 151 h 341"/>
                <a:gd name="T114" fmla="*/ 21 w 293"/>
                <a:gd name="T115" fmla="*/ 144 h 341"/>
                <a:gd name="T116" fmla="*/ 153 w 293"/>
                <a:gd name="T117" fmla="*/ 178 h 341"/>
                <a:gd name="T118" fmla="*/ 67 w 293"/>
                <a:gd name="T119" fmla="*/ 178 h 341"/>
                <a:gd name="T120" fmla="*/ 134 w 293"/>
                <a:gd name="T121" fmla="*/ 15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3" h="341">
                  <a:moveTo>
                    <a:pt x="29" y="41"/>
                  </a:moveTo>
                  <a:cubicBezTo>
                    <a:pt x="128" y="41"/>
                    <a:pt x="85" y="41"/>
                    <a:pt x="153" y="41"/>
                  </a:cubicBezTo>
                  <a:cubicBezTo>
                    <a:pt x="169" y="41"/>
                    <a:pt x="183" y="54"/>
                    <a:pt x="183" y="70"/>
                  </a:cubicBezTo>
                  <a:cubicBezTo>
                    <a:pt x="183" y="224"/>
                    <a:pt x="183" y="224"/>
                    <a:pt x="183" y="224"/>
                  </a:cubicBezTo>
                  <a:cubicBezTo>
                    <a:pt x="183" y="240"/>
                    <a:pt x="169" y="254"/>
                    <a:pt x="153" y="254"/>
                  </a:cubicBezTo>
                  <a:cubicBezTo>
                    <a:pt x="29" y="254"/>
                    <a:pt x="29" y="254"/>
                    <a:pt x="29" y="254"/>
                  </a:cubicBezTo>
                  <a:cubicBezTo>
                    <a:pt x="13" y="254"/>
                    <a:pt x="0" y="240"/>
                    <a:pt x="0" y="22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54"/>
                    <a:pt x="13" y="41"/>
                    <a:pt x="29" y="41"/>
                  </a:cubicBezTo>
                  <a:close/>
                  <a:moveTo>
                    <a:pt x="99" y="279"/>
                  </a:moveTo>
                  <a:cubicBezTo>
                    <a:pt x="110" y="279"/>
                    <a:pt x="110" y="279"/>
                    <a:pt x="110" y="279"/>
                  </a:cubicBezTo>
                  <a:cubicBezTo>
                    <a:pt x="110" y="260"/>
                    <a:pt x="110" y="260"/>
                    <a:pt x="110" y="260"/>
                  </a:cubicBezTo>
                  <a:cubicBezTo>
                    <a:pt x="70" y="260"/>
                    <a:pt x="70" y="260"/>
                    <a:pt x="70" y="260"/>
                  </a:cubicBezTo>
                  <a:cubicBezTo>
                    <a:pt x="70" y="279"/>
                    <a:pt x="70" y="279"/>
                    <a:pt x="70" y="279"/>
                  </a:cubicBezTo>
                  <a:cubicBezTo>
                    <a:pt x="82" y="279"/>
                    <a:pt x="82" y="279"/>
                    <a:pt x="82" y="279"/>
                  </a:cubicBezTo>
                  <a:cubicBezTo>
                    <a:pt x="83" y="294"/>
                    <a:pt x="87" y="307"/>
                    <a:pt x="93" y="317"/>
                  </a:cubicBezTo>
                  <a:cubicBezTo>
                    <a:pt x="99" y="326"/>
                    <a:pt x="107" y="333"/>
                    <a:pt x="116" y="337"/>
                  </a:cubicBezTo>
                  <a:cubicBezTo>
                    <a:pt x="125" y="340"/>
                    <a:pt x="136" y="341"/>
                    <a:pt x="148" y="338"/>
                  </a:cubicBezTo>
                  <a:cubicBezTo>
                    <a:pt x="163" y="333"/>
                    <a:pt x="180" y="322"/>
                    <a:pt x="196" y="302"/>
                  </a:cubicBezTo>
                  <a:cubicBezTo>
                    <a:pt x="200" y="297"/>
                    <a:pt x="204" y="292"/>
                    <a:pt x="207" y="288"/>
                  </a:cubicBezTo>
                  <a:cubicBezTo>
                    <a:pt x="221" y="270"/>
                    <a:pt x="234" y="253"/>
                    <a:pt x="245" y="248"/>
                  </a:cubicBezTo>
                  <a:cubicBezTo>
                    <a:pt x="255" y="245"/>
                    <a:pt x="266" y="253"/>
                    <a:pt x="278" y="284"/>
                  </a:cubicBezTo>
                  <a:cubicBezTo>
                    <a:pt x="293" y="278"/>
                    <a:pt x="293" y="278"/>
                    <a:pt x="293" y="278"/>
                  </a:cubicBezTo>
                  <a:cubicBezTo>
                    <a:pt x="276" y="235"/>
                    <a:pt x="258" y="226"/>
                    <a:pt x="239" y="233"/>
                  </a:cubicBezTo>
                  <a:cubicBezTo>
                    <a:pt x="224" y="239"/>
                    <a:pt x="209" y="258"/>
                    <a:pt x="194" y="278"/>
                  </a:cubicBezTo>
                  <a:cubicBezTo>
                    <a:pt x="191" y="282"/>
                    <a:pt x="187" y="287"/>
                    <a:pt x="184" y="291"/>
                  </a:cubicBezTo>
                  <a:cubicBezTo>
                    <a:pt x="170" y="309"/>
                    <a:pt x="156" y="318"/>
                    <a:pt x="143" y="322"/>
                  </a:cubicBezTo>
                  <a:cubicBezTo>
                    <a:pt x="135" y="324"/>
                    <a:pt x="128" y="324"/>
                    <a:pt x="122" y="321"/>
                  </a:cubicBezTo>
                  <a:cubicBezTo>
                    <a:pt x="116" y="319"/>
                    <a:pt x="111" y="314"/>
                    <a:pt x="107" y="308"/>
                  </a:cubicBezTo>
                  <a:cubicBezTo>
                    <a:pt x="102" y="301"/>
                    <a:pt x="99" y="291"/>
                    <a:pt x="99" y="279"/>
                  </a:cubicBezTo>
                  <a:close/>
                  <a:moveTo>
                    <a:pt x="45" y="37"/>
                  </a:moveTo>
                  <a:cubicBezTo>
                    <a:pt x="39" y="11"/>
                    <a:pt x="39" y="11"/>
                    <a:pt x="39" y="1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45" y="37"/>
                    <a:pt x="45" y="37"/>
                    <a:pt x="45" y="37"/>
                  </a:cubicBezTo>
                  <a:close/>
                  <a:moveTo>
                    <a:pt x="21" y="210"/>
                  </a:moveTo>
                  <a:cubicBezTo>
                    <a:pt x="21" y="217"/>
                    <a:pt x="21" y="217"/>
                    <a:pt x="21" y="217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21" y="210"/>
                    <a:pt x="21" y="210"/>
                    <a:pt x="21" y="210"/>
                  </a:cubicBezTo>
                  <a:close/>
                  <a:moveTo>
                    <a:pt x="21" y="90"/>
                  </a:moveTo>
                  <a:cubicBezTo>
                    <a:pt x="21" y="93"/>
                    <a:pt x="21" y="93"/>
                    <a:pt x="21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21" y="90"/>
                    <a:pt x="21" y="90"/>
                    <a:pt x="21" y="90"/>
                  </a:cubicBezTo>
                  <a:close/>
                  <a:moveTo>
                    <a:pt x="21" y="136"/>
                  </a:moveTo>
                  <a:cubicBezTo>
                    <a:pt x="21" y="140"/>
                    <a:pt x="21" y="140"/>
                    <a:pt x="21" y="140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21" y="136"/>
                    <a:pt x="21" y="136"/>
                    <a:pt x="21" y="136"/>
                  </a:cubicBezTo>
                  <a:close/>
                  <a:moveTo>
                    <a:pt x="21" y="127"/>
                  </a:moveTo>
                  <a:cubicBezTo>
                    <a:pt x="21" y="128"/>
                    <a:pt x="21" y="129"/>
                    <a:pt x="21" y="130"/>
                  </a:cubicBezTo>
                  <a:cubicBezTo>
                    <a:pt x="26" y="130"/>
                    <a:pt x="32" y="130"/>
                    <a:pt x="38" y="130"/>
                  </a:cubicBezTo>
                  <a:cubicBezTo>
                    <a:pt x="38" y="129"/>
                    <a:pt x="38" y="128"/>
                    <a:pt x="38" y="127"/>
                  </a:cubicBezTo>
                  <a:cubicBezTo>
                    <a:pt x="32" y="127"/>
                    <a:pt x="26" y="127"/>
                    <a:pt x="21" y="127"/>
                  </a:cubicBezTo>
                  <a:close/>
                  <a:moveTo>
                    <a:pt x="21" y="118"/>
                  </a:moveTo>
                  <a:cubicBezTo>
                    <a:pt x="21" y="119"/>
                    <a:pt x="21" y="120"/>
                    <a:pt x="21" y="121"/>
                  </a:cubicBezTo>
                  <a:cubicBezTo>
                    <a:pt x="26" y="121"/>
                    <a:pt x="32" y="121"/>
                    <a:pt x="38" y="121"/>
                  </a:cubicBezTo>
                  <a:cubicBezTo>
                    <a:pt x="38" y="120"/>
                    <a:pt x="38" y="119"/>
                    <a:pt x="38" y="118"/>
                  </a:cubicBezTo>
                  <a:cubicBezTo>
                    <a:pt x="32" y="118"/>
                    <a:pt x="26" y="118"/>
                    <a:pt x="21" y="118"/>
                  </a:cubicBezTo>
                  <a:close/>
                  <a:moveTo>
                    <a:pt x="21" y="108"/>
                  </a:moveTo>
                  <a:cubicBezTo>
                    <a:pt x="21" y="110"/>
                    <a:pt x="21" y="111"/>
                    <a:pt x="21" y="112"/>
                  </a:cubicBezTo>
                  <a:cubicBezTo>
                    <a:pt x="26" y="112"/>
                    <a:pt x="32" y="112"/>
                    <a:pt x="38" y="112"/>
                  </a:cubicBezTo>
                  <a:cubicBezTo>
                    <a:pt x="38" y="111"/>
                    <a:pt x="38" y="110"/>
                    <a:pt x="38" y="108"/>
                  </a:cubicBezTo>
                  <a:cubicBezTo>
                    <a:pt x="32" y="108"/>
                    <a:pt x="26" y="108"/>
                    <a:pt x="21" y="108"/>
                  </a:cubicBezTo>
                  <a:close/>
                  <a:moveTo>
                    <a:pt x="21" y="99"/>
                  </a:moveTo>
                  <a:cubicBezTo>
                    <a:pt x="21" y="100"/>
                    <a:pt x="21" y="102"/>
                    <a:pt x="21" y="103"/>
                  </a:cubicBezTo>
                  <a:cubicBezTo>
                    <a:pt x="26" y="103"/>
                    <a:pt x="32" y="103"/>
                    <a:pt x="38" y="103"/>
                  </a:cubicBezTo>
                  <a:cubicBezTo>
                    <a:pt x="38" y="102"/>
                    <a:pt x="38" y="100"/>
                    <a:pt x="38" y="99"/>
                  </a:cubicBezTo>
                  <a:cubicBezTo>
                    <a:pt x="32" y="99"/>
                    <a:pt x="26" y="99"/>
                    <a:pt x="21" y="99"/>
                  </a:cubicBezTo>
                  <a:close/>
                  <a:moveTo>
                    <a:pt x="21" y="155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21" y="155"/>
                    <a:pt x="21" y="155"/>
                    <a:pt x="21" y="155"/>
                  </a:cubicBezTo>
                  <a:close/>
                  <a:moveTo>
                    <a:pt x="21" y="201"/>
                  </a:moveTo>
                  <a:cubicBezTo>
                    <a:pt x="21" y="205"/>
                    <a:pt x="21" y="205"/>
                    <a:pt x="21" y="205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21" y="201"/>
                    <a:pt x="21" y="201"/>
                    <a:pt x="21" y="201"/>
                  </a:cubicBezTo>
                  <a:close/>
                  <a:moveTo>
                    <a:pt x="21" y="192"/>
                  </a:moveTo>
                  <a:cubicBezTo>
                    <a:pt x="21" y="193"/>
                    <a:pt x="21" y="194"/>
                    <a:pt x="21" y="195"/>
                  </a:cubicBezTo>
                  <a:cubicBezTo>
                    <a:pt x="26" y="195"/>
                    <a:pt x="32" y="195"/>
                    <a:pt x="38" y="195"/>
                  </a:cubicBezTo>
                  <a:cubicBezTo>
                    <a:pt x="38" y="194"/>
                    <a:pt x="38" y="193"/>
                    <a:pt x="38" y="192"/>
                  </a:cubicBezTo>
                  <a:cubicBezTo>
                    <a:pt x="32" y="192"/>
                    <a:pt x="26" y="192"/>
                    <a:pt x="21" y="192"/>
                  </a:cubicBezTo>
                  <a:close/>
                  <a:moveTo>
                    <a:pt x="21" y="183"/>
                  </a:moveTo>
                  <a:cubicBezTo>
                    <a:pt x="21" y="184"/>
                    <a:pt x="21" y="185"/>
                    <a:pt x="21" y="186"/>
                  </a:cubicBezTo>
                  <a:cubicBezTo>
                    <a:pt x="26" y="186"/>
                    <a:pt x="32" y="186"/>
                    <a:pt x="38" y="186"/>
                  </a:cubicBezTo>
                  <a:cubicBezTo>
                    <a:pt x="38" y="185"/>
                    <a:pt x="38" y="184"/>
                    <a:pt x="38" y="183"/>
                  </a:cubicBezTo>
                  <a:cubicBezTo>
                    <a:pt x="32" y="183"/>
                    <a:pt x="26" y="183"/>
                    <a:pt x="21" y="183"/>
                  </a:cubicBezTo>
                  <a:close/>
                  <a:moveTo>
                    <a:pt x="21" y="173"/>
                  </a:moveTo>
                  <a:cubicBezTo>
                    <a:pt x="21" y="175"/>
                    <a:pt x="21" y="176"/>
                    <a:pt x="21" y="177"/>
                  </a:cubicBezTo>
                  <a:cubicBezTo>
                    <a:pt x="26" y="177"/>
                    <a:pt x="32" y="177"/>
                    <a:pt x="38" y="177"/>
                  </a:cubicBezTo>
                  <a:cubicBezTo>
                    <a:pt x="38" y="176"/>
                    <a:pt x="38" y="175"/>
                    <a:pt x="38" y="173"/>
                  </a:cubicBezTo>
                  <a:cubicBezTo>
                    <a:pt x="32" y="173"/>
                    <a:pt x="26" y="173"/>
                    <a:pt x="21" y="173"/>
                  </a:cubicBezTo>
                  <a:close/>
                  <a:moveTo>
                    <a:pt x="21" y="164"/>
                  </a:moveTo>
                  <a:cubicBezTo>
                    <a:pt x="21" y="165"/>
                    <a:pt x="21" y="166"/>
                    <a:pt x="21" y="168"/>
                  </a:cubicBezTo>
                  <a:cubicBezTo>
                    <a:pt x="26" y="168"/>
                    <a:pt x="32" y="168"/>
                    <a:pt x="38" y="168"/>
                  </a:cubicBezTo>
                  <a:cubicBezTo>
                    <a:pt x="38" y="166"/>
                    <a:pt x="38" y="165"/>
                    <a:pt x="38" y="164"/>
                  </a:cubicBezTo>
                  <a:cubicBezTo>
                    <a:pt x="32" y="164"/>
                    <a:pt x="26" y="164"/>
                    <a:pt x="21" y="164"/>
                  </a:cubicBezTo>
                  <a:close/>
                  <a:moveTo>
                    <a:pt x="21" y="80"/>
                  </a:moveTo>
                  <a:cubicBezTo>
                    <a:pt x="21" y="86"/>
                    <a:pt x="21" y="86"/>
                    <a:pt x="21" y="86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21" y="80"/>
                    <a:pt x="21" y="80"/>
                    <a:pt x="21" y="80"/>
                  </a:cubicBezTo>
                  <a:close/>
                  <a:moveTo>
                    <a:pt x="21" y="144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21" y="144"/>
                    <a:pt x="21" y="144"/>
                    <a:pt x="21" y="144"/>
                  </a:cubicBezTo>
                  <a:close/>
                  <a:moveTo>
                    <a:pt x="67" y="178"/>
                  </a:moveTo>
                  <a:cubicBezTo>
                    <a:pt x="74" y="220"/>
                    <a:pt x="145" y="228"/>
                    <a:pt x="153" y="178"/>
                  </a:cubicBezTo>
                  <a:cubicBezTo>
                    <a:pt x="158" y="143"/>
                    <a:pt x="110" y="84"/>
                    <a:pt x="110" y="84"/>
                  </a:cubicBezTo>
                  <a:cubicBezTo>
                    <a:pt x="110" y="84"/>
                    <a:pt x="60" y="135"/>
                    <a:pt x="67" y="178"/>
                  </a:cubicBezTo>
                  <a:close/>
                  <a:moveTo>
                    <a:pt x="106" y="201"/>
                  </a:moveTo>
                  <a:cubicBezTo>
                    <a:pt x="130" y="203"/>
                    <a:pt x="147" y="187"/>
                    <a:pt x="134" y="150"/>
                  </a:cubicBezTo>
                  <a:lnTo>
                    <a:pt x="106" y="2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innerShdw blurRad="25400">
                <a:prstClr val="black">
                  <a:alpha val="36000"/>
                </a:prstClr>
              </a:innerShdw>
            </a:effectLst>
          </p:spPr>
          <p:txBody>
            <a:bodyPr vert="horz" wrap="square" lIns="91429" tIns="45714" rIns="91429" bIns="45714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grpSp>
          <p:nvGrpSpPr>
            <p:cNvPr id="11" name="Group 14"/>
            <p:cNvGrpSpPr/>
            <p:nvPr/>
          </p:nvGrpSpPr>
          <p:grpSpPr>
            <a:xfrm>
              <a:off x="4169274" y="2796059"/>
              <a:ext cx="571258" cy="484420"/>
              <a:chOff x="4130294" y="1070076"/>
              <a:chExt cx="635754" cy="539115"/>
            </a:xfrm>
            <a:solidFill>
              <a:schemeClr val="bg1"/>
            </a:solidFill>
          </p:grpSpPr>
          <p:sp>
            <p:nvSpPr>
              <p:cNvPr id="71" name="Freeform 15"/>
              <p:cNvSpPr>
                <a:spLocks noEditPoints="1"/>
              </p:cNvSpPr>
              <p:nvPr/>
            </p:nvSpPr>
            <p:spPr bwMode="black">
              <a:xfrm>
                <a:off x="4130294" y="1070076"/>
                <a:ext cx="635754" cy="539115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17" y="0"/>
                  </a:cxn>
                  <a:cxn ang="0">
                    <a:pos x="0" y="16"/>
                  </a:cxn>
                  <a:cxn ang="0">
                    <a:pos x="0" y="361"/>
                  </a:cxn>
                  <a:cxn ang="0">
                    <a:pos x="17" y="377"/>
                  </a:cxn>
                  <a:cxn ang="0">
                    <a:pos x="174" y="377"/>
                  </a:cxn>
                  <a:cxn ang="0">
                    <a:pos x="174" y="402"/>
                  </a:cxn>
                  <a:cxn ang="0">
                    <a:pos x="139" y="435"/>
                  </a:cxn>
                  <a:cxn ang="0">
                    <a:pos x="380" y="435"/>
                  </a:cxn>
                  <a:cxn ang="0">
                    <a:pos x="346" y="402"/>
                  </a:cxn>
                  <a:cxn ang="0">
                    <a:pos x="346" y="377"/>
                  </a:cxn>
                  <a:cxn ang="0">
                    <a:pos x="494" y="377"/>
                  </a:cxn>
                  <a:cxn ang="0">
                    <a:pos x="510" y="361"/>
                  </a:cxn>
                  <a:cxn ang="0">
                    <a:pos x="510" y="16"/>
                  </a:cxn>
                  <a:cxn ang="0">
                    <a:pos x="494" y="0"/>
                  </a:cxn>
                  <a:cxn ang="0">
                    <a:pos x="481" y="335"/>
                  </a:cxn>
                  <a:cxn ang="0">
                    <a:pos x="467" y="349"/>
                  </a:cxn>
                  <a:cxn ang="0">
                    <a:pos x="44" y="349"/>
                  </a:cxn>
                  <a:cxn ang="0">
                    <a:pos x="30" y="335"/>
                  </a:cxn>
                  <a:cxn ang="0">
                    <a:pos x="30" y="42"/>
                  </a:cxn>
                  <a:cxn ang="0">
                    <a:pos x="44" y="28"/>
                  </a:cxn>
                  <a:cxn ang="0">
                    <a:pos x="467" y="28"/>
                  </a:cxn>
                  <a:cxn ang="0">
                    <a:pos x="481" y="42"/>
                  </a:cxn>
                  <a:cxn ang="0">
                    <a:pos x="481" y="335"/>
                  </a:cxn>
                </a:cxnLst>
                <a:rect l="0" t="0" r="r" b="b"/>
                <a:pathLst>
                  <a:path w="510" h="435">
                    <a:moveTo>
                      <a:pt x="494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6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0" y="370"/>
                      <a:pt x="8" y="377"/>
                      <a:pt x="17" y="377"/>
                    </a:cubicBezTo>
                    <a:cubicBezTo>
                      <a:pt x="174" y="377"/>
                      <a:pt x="174" y="377"/>
                      <a:pt x="174" y="377"/>
                    </a:cubicBezTo>
                    <a:cubicBezTo>
                      <a:pt x="174" y="402"/>
                      <a:pt x="174" y="402"/>
                      <a:pt x="174" y="402"/>
                    </a:cubicBezTo>
                    <a:cubicBezTo>
                      <a:pt x="139" y="435"/>
                      <a:pt x="139" y="435"/>
                      <a:pt x="139" y="435"/>
                    </a:cubicBezTo>
                    <a:cubicBezTo>
                      <a:pt x="380" y="435"/>
                      <a:pt x="380" y="435"/>
                      <a:pt x="380" y="435"/>
                    </a:cubicBezTo>
                    <a:cubicBezTo>
                      <a:pt x="346" y="402"/>
                      <a:pt x="346" y="402"/>
                      <a:pt x="346" y="402"/>
                    </a:cubicBezTo>
                    <a:cubicBezTo>
                      <a:pt x="346" y="377"/>
                      <a:pt x="346" y="377"/>
                      <a:pt x="346" y="377"/>
                    </a:cubicBezTo>
                    <a:cubicBezTo>
                      <a:pt x="494" y="377"/>
                      <a:pt x="494" y="377"/>
                      <a:pt x="494" y="377"/>
                    </a:cubicBezTo>
                    <a:cubicBezTo>
                      <a:pt x="503" y="377"/>
                      <a:pt x="510" y="370"/>
                      <a:pt x="510" y="361"/>
                    </a:cubicBezTo>
                    <a:cubicBezTo>
                      <a:pt x="510" y="16"/>
                      <a:pt x="510" y="16"/>
                      <a:pt x="510" y="16"/>
                    </a:cubicBezTo>
                    <a:cubicBezTo>
                      <a:pt x="510" y="7"/>
                      <a:pt x="503" y="0"/>
                      <a:pt x="494" y="0"/>
                    </a:cubicBezTo>
                    <a:close/>
                    <a:moveTo>
                      <a:pt x="481" y="335"/>
                    </a:moveTo>
                    <a:cubicBezTo>
                      <a:pt x="481" y="343"/>
                      <a:pt x="475" y="349"/>
                      <a:pt x="467" y="349"/>
                    </a:cubicBezTo>
                    <a:cubicBezTo>
                      <a:pt x="44" y="349"/>
                      <a:pt x="44" y="349"/>
                      <a:pt x="44" y="349"/>
                    </a:cubicBezTo>
                    <a:cubicBezTo>
                      <a:pt x="36" y="349"/>
                      <a:pt x="30" y="343"/>
                      <a:pt x="30" y="335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34"/>
                      <a:pt x="36" y="28"/>
                      <a:pt x="44" y="28"/>
                    </a:cubicBezTo>
                    <a:cubicBezTo>
                      <a:pt x="467" y="28"/>
                      <a:pt x="467" y="28"/>
                      <a:pt x="467" y="28"/>
                    </a:cubicBezTo>
                    <a:cubicBezTo>
                      <a:pt x="475" y="28"/>
                      <a:pt x="481" y="34"/>
                      <a:pt x="481" y="42"/>
                    </a:cubicBezTo>
                    <a:lnTo>
                      <a:pt x="481" y="3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9" tIns="45714" rIns="91429" bIns="45714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23"/>
              <p:cNvSpPr>
                <a:spLocks noEditPoints="1"/>
              </p:cNvSpPr>
              <p:nvPr/>
            </p:nvSpPr>
            <p:spPr bwMode="black">
              <a:xfrm>
                <a:off x="4320559" y="1189182"/>
                <a:ext cx="255224" cy="255154"/>
              </a:xfrm>
              <a:custGeom>
                <a:avLst/>
                <a:gdLst>
                  <a:gd name="T0" fmla="*/ 709 w 709"/>
                  <a:gd name="T1" fmla="*/ 570 h 709"/>
                  <a:gd name="T2" fmla="*/ 373 w 709"/>
                  <a:gd name="T3" fmla="*/ 709 h 709"/>
                  <a:gd name="T4" fmla="*/ 373 w 709"/>
                  <a:gd name="T5" fmla="*/ 294 h 709"/>
                  <a:gd name="T6" fmla="*/ 709 w 709"/>
                  <a:gd name="T7" fmla="*/ 154 h 709"/>
                  <a:gd name="T8" fmla="*/ 709 w 709"/>
                  <a:gd name="T9" fmla="*/ 570 h 709"/>
                  <a:gd name="T10" fmla="*/ 335 w 709"/>
                  <a:gd name="T11" fmla="*/ 294 h 709"/>
                  <a:gd name="T12" fmla="*/ 0 w 709"/>
                  <a:gd name="T13" fmla="*/ 154 h 709"/>
                  <a:gd name="T14" fmla="*/ 0 w 709"/>
                  <a:gd name="T15" fmla="*/ 570 h 709"/>
                  <a:gd name="T16" fmla="*/ 335 w 709"/>
                  <a:gd name="T17" fmla="*/ 709 h 709"/>
                  <a:gd name="T18" fmla="*/ 335 w 709"/>
                  <a:gd name="T19" fmla="*/ 294 h 709"/>
                  <a:gd name="T20" fmla="*/ 354 w 709"/>
                  <a:gd name="T21" fmla="*/ 0 h 709"/>
                  <a:gd name="T22" fmla="*/ 0 w 709"/>
                  <a:gd name="T23" fmla="*/ 126 h 709"/>
                  <a:gd name="T24" fmla="*/ 354 w 709"/>
                  <a:gd name="T25" fmla="*/ 268 h 709"/>
                  <a:gd name="T26" fmla="*/ 709 w 709"/>
                  <a:gd name="T27" fmla="*/ 126 h 709"/>
                  <a:gd name="T28" fmla="*/ 354 w 709"/>
                  <a:gd name="T29" fmla="*/ 0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9" h="709">
                    <a:moveTo>
                      <a:pt x="709" y="570"/>
                    </a:moveTo>
                    <a:lnTo>
                      <a:pt x="373" y="709"/>
                    </a:lnTo>
                    <a:lnTo>
                      <a:pt x="373" y="294"/>
                    </a:lnTo>
                    <a:lnTo>
                      <a:pt x="709" y="154"/>
                    </a:lnTo>
                    <a:lnTo>
                      <a:pt x="709" y="570"/>
                    </a:lnTo>
                    <a:close/>
                    <a:moveTo>
                      <a:pt x="335" y="294"/>
                    </a:moveTo>
                    <a:lnTo>
                      <a:pt x="0" y="154"/>
                    </a:lnTo>
                    <a:lnTo>
                      <a:pt x="0" y="570"/>
                    </a:lnTo>
                    <a:lnTo>
                      <a:pt x="335" y="709"/>
                    </a:lnTo>
                    <a:lnTo>
                      <a:pt x="335" y="294"/>
                    </a:lnTo>
                    <a:close/>
                    <a:moveTo>
                      <a:pt x="354" y="0"/>
                    </a:moveTo>
                    <a:lnTo>
                      <a:pt x="0" y="126"/>
                    </a:lnTo>
                    <a:lnTo>
                      <a:pt x="354" y="268"/>
                    </a:lnTo>
                    <a:lnTo>
                      <a:pt x="709" y="126"/>
                    </a:lnTo>
                    <a:lnTo>
                      <a:pt x="3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29" tIns="45714" rIns="91429" bIns="45714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7" name="Freeform 21"/>
            <p:cNvSpPr>
              <a:spLocks noEditPoints="1"/>
            </p:cNvSpPr>
            <p:nvPr/>
          </p:nvSpPr>
          <p:spPr bwMode="auto">
            <a:xfrm>
              <a:off x="8018320" y="2741822"/>
              <a:ext cx="425826" cy="574866"/>
            </a:xfrm>
            <a:custGeom>
              <a:avLst/>
              <a:gdLst>
                <a:gd name="T0" fmla="*/ 94 w 237"/>
                <a:gd name="T1" fmla="*/ 124 h 320"/>
                <a:gd name="T2" fmla="*/ 26 w 237"/>
                <a:gd name="T3" fmla="*/ 197 h 320"/>
                <a:gd name="T4" fmla="*/ 118 w 237"/>
                <a:gd name="T5" fmla="*/ 291 h 320"/>
                <a:gd name="T6" fmla="*/ 26 w 237"/>
                <a:gd name="T7" fmla="*/ 281 h 320"/>
                <a:gd name="T8" fmla="*/ 118 w 237"/>
                <a:gd name="T9" fmla="*/ 291 h 320"/>
                <a:gd name="T10" fmla="*/ 110 w 237"/>
                <a:gd name="T11" fmla="*/ 220 h 320"/>
                <a:gd name="T12" fmla="*/ 26 w 237"/>
                <a:gd name="T13" fmla="*/ 230 h 320"/>
                <a:gd name="T14" fmla="*/ 126 w 237"/>
                <a:gd name="T15" fmla="*/ 250 h 320"/>
                <a:gd name="T16" fmla="*/ 26 w 237"/>
                <a:gd name="T17" fmla="*/ 240 h 320"/>
                <a:gd name="T18" fmla="*/ 126 w 237"/>
                <a:gd name="T19" fmla="*/ 250 h 320"/>
                <a:gd name="T20" fmla="*/ 78 w 237"/>
                <a:gd name="T21" fmla="*/ 261 h 320"/>
                <a:gd name="T22" fmla="*/ 26 w 237"/>
                <a:gd name="T23" fmla="*/ 271 h 320"/>
                <a:gd name="T24" fmla="*/ 125 w 237"/>
                <a:gd name="T25" fmla="*/ 165 h 320"/>
                <a:gd name="T26" fmla="*/ 141 w 237"/>
                <a:gd name="T27" fmla="*/ 152 h 320"/>
                <a:gd name="T28" fmla="*/ 153 w 237"/>
                <a:gd name="T29" fmla="*/ 137 h 320"/>
                <a:gd name="T30" fmla="*/ 141 w 237"/>
                <a:gd name="T31" fmla="*/ 124 h 320"/>
                <a:gd name="T32" fmla="*/ 125 w 237"/>
                <a:gd name="T33" fmla="*/ 137 h 320"/>
                <a:gd name="T34" fmla="*/ 113 w 237"/>
                <a:gd name="T35" fmla="*/ 152 h 320"/>
                <a:gd name="T36" fmla="*/ 125 w 237"/>
                <a:gd name="T37" fmla="*/ 165 h 320"/>
                <a:gd name="T38" fmla="*/ 119 w 237"/>
                <a:gd name="T39" fmla="*/ 95 h 320"/>
                <a:gd name="T40" fmla="*/ 122 w 237"/>
                <a:gd name="T41" fmla="*/ 72 h 320"/>
                <a:gd name="T42" fmla="*/ 119 w 237"/>
                <a:gd name="T43" fmla="*/ 87 h 320"/>
                <a:gd name="T44" fmla="*/ 115 w 237"/>
                <a:gd name="T45" fmla="*/ 84 h 320"/>
                <a:gd name="T46" fmla="*/ 107 w 237"/>
                <a:gd name="T47" fmla="*/ 83 h 320"/>
                <a:gd name="T48" fmla="*/ 29 w 237"/>
                <a:gd name="T49" fmla="*/ 58 h 320"/>
                <a:gd name="T50" fmla="*/ 115 w 237"/>
                <a:gd name="T51" fmla="*/ 3 h 320"/>
                <a:gd name="T52" fmla="*/ 119 w 237"/>
                <a:gd name="T53" fmla="*/ 0 h 320"/>
                <a:gd name="T54" fmla="*/ 122 w 237"/>
                <a:gd name="T55" fmla="*/ 58 h 320"/>
                <a:gd name="T56" fmla="*/ 171 w 237"/>
                <a:gd name="T57" fmla="*/ 320 h 320"/>
                <a:gd name="T58" fmla="*/ 0 w 237"/>
                <a:gd name="T59" fmla="*/ 292 h 320"/>
                <a:gd name="T60" fmla="*/ 60 w 237"/>
                <a:gd name="T61" fmla="*/ 162 h 320"/>
                <a:gd name="T62" fmla="*/ 60 w 237"/>
                <a:gd name="T63" fmla="*/ 138 h 320"/>
                <a:gd name="T64" fmla="*/ 60 w 237"/>
                <a:gd name="T65" fmla="*/ 162 h 320"/>
                <a:gd name="T66" fmla="*/ 88 w 237"/>
                <a:gd name="T67" fmla="*/ 180 h 320"/>
                <a:gd name="T68" fmla="*/ 78 w 237"/>
                <a:gd name="T69" fmla="*/ 191 h 320"/>
                <a:gd name="T70" fmla="*/ 75 w 237"/>
                <a:gd name="T71" fmla="*/ 184 h 320"/>
                <a:gd name="T72" fmla="*/ 45 w 237"/>
                <a:gd name="T73" fmla="*/ 191 h 320"/>
                <a:gd name="T74" fmla="*/ 42 w 237"/>
                <a:gd name="T75" fmla="*/ 184 h 320"/>
                <a:gd name="T76" fmla="*/ 32 w 237"/>
                <a:gd name="T77" fmla="*/ 191 h 320"/>
                <a:gd name="T78" fmla="*/ 47 w 237"/>
                <a:gd name="T79" fmla="*/ 165 h 320"/>
                <a:gd name="T80" fmla="*/ 197 w 237"/>
                <a:gd name="T81" fmla="*/ 58 h 320"/>
                <a:gd name="T82" fmla="*/ 237 w 237"/>
                <a:gd name="T83" fmla="*/ 87 h 320"/>
                <a:gd name="T84" fmla="*/ 209 w 237"/>
                <a:gd name="T85" fmla="*/ 320 h 320"/>
                <a:gd name="T86" fmla="*/ 197 w 237"/>
                <a:gd name="T87" fmla="*/ 5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20">
                  <a:moveTo>
                    <a:pt x="94" y="197"/>
                  </a:moveTo>
                  <a:cubicBezTo>
                    <a:pt x="94" y="124"/>
                    <a:pt x="94" y="124"/>
                    <a:pt x="94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94" y="197"/>
                    <a:pt x="94" y="197"/>
                    <a:pt x="94" y="197"/>
                  </a:cubicBezTo>
                  <a:close/>
                  <a:moveTo>
                    <a:pt x="118" y="291"/>
                  </a:moveTo>
                  <a:cubicBezTo>
                    <a:pt x="118" y="281"/>
                    <a:pt x="118" y="281"/>
                    <a:pt x="118" y="281"/>
                  </a:cubicBezTo>
                  <a:cubicBezTo>
                    <a:pt x="26" y="281"/>
                    <a:pt x="26" y="281"/>
                    <a:pt x="26" y="281"/>
                  </a:cubicBezTo>
                  <a:cubicBezTo>
                    <a:pt x="26" y="291"/>
                    <a:pt x="26" y="291"/>
                    <a:pt x="26" y="291"/>
                  </a:cubicBezTo>
                  <a:cubicBezTo>
                    <a:pt x="118" y="291"/>
                    <a:pt x="118" y="291"/>
                    <a:pt x="118" y="291"/>
                  </a:cubicBezTo>
                  <a:close/>
                  <a:moveTo>
                    <a:pt x="110" y="230"/>
                  </a:moveTo>
                  <a:cubicBezTo>
                    <a:pt x="110" y="220"/>
                    <a:pt x="110" y="220"/>
                    <a:pt x="110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110" y="230"/>
                    <a:pt x="110" y="230"/>
                    <a:pt x="110" y="230"/>
                  </a:cubicBezTo>
                  <a:close/>
                  <a:moveTo>
                    <a:pt x="126" y="250"/>
                  </a:moveTo>
                  <a:cubicBezTo>
                    <a:pt x="126" y="240"/>
                    <a:pt x="126" y="240"/>
                    <a:pt x="126" y="240"/>
                  </a:cubicBezTo>
                  <a:cubicBezTo>
                    <a:pt x="26" y="240"/>
                    <a:pt x="26" y="240"/>
                    <a:pt x="26" y="240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126" y="250"/>
                    <a:pt x="126" y="250"/>
                    <a:pt x="126" y="250"/>
                  </a:cubicBezTo>
                  <a:close/>
                  <a:moveTo>
                    <a:pt x="78" y="271"/>
                  </a:moveTo>
                  <a:cubicBezTo>
                    <a:pt x="78" y="261"/>
                    <a:pt x="78" y="261"/>
                    <a:pt x="78" y="261"/>
                  </a:cubicBezTo>
                  <a:cubicBezTo>
                    <a:pt x="26" y="261"/>
                    <a:pt x="26" y="261"/>
                    <a:pt x="26" y="261"/>
                  </a:cubicBezTo>
                  <a:cubicBezTo>
                    <a:pt x="26" y="271"/>
                    <a:pt x="26" y="271"/>
                    <a:pt x="26" y="271"/>
                  </a:cubicBezTo>
                  <a:cubicBezTo>
                    <a:pt x="78" y="271"/>
                    <a:pt x="78" y="271"/>
                    <a:pt x="78" y="271"/>
                  </a:cubicBezTo>
                  <a:close/>
                  <a:moveTo>
                    <a:pt x="125" y="165"/>
                  </a:moveTo>
                  <a:cubicBezTo>
                    <a:pt x="141" y="165"/>
                    <a:pt x="141" y="165"/>
                    <a:pt x="141" y="165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41" y="137"/>
                    <a:pt x="141" y="137"/>
                    <a:pt x="141" y="137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52"/>
                    <a:pt x="113" y="152"/>
                    <a:pt x="113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65"/>
                    <a:pt x="125" y="165"/>
                    <a:pt x="125" y="165"/>
                  </a:cubicBezTo>
                  <a:close/>
                  <a:moveTo>
                    <a:pt x="107" y="83"/>
                  </a:moveTo>
                  <a:cubicBezTo>
                    <a:pt x="107" y="90"/>
                    <a:pt x="112" y="95"/>
                    <a:pt x="119" y="95"/>
                  </a:cubicBezTo>
                  <a:cubicBezTo>
                    <a:pt x="125" y="95"/>
                    <a:pt x="131" y="90"/>
                    <a:pt x="131" y="83"/>
                  </a:cubicBezTo>
                  <a:cubicBezTo>
                    <a:pt x="131" y="78"/>
                    <a:pt x="127" y="73"/>
                    <a:pt x="122" y="72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22" y="86"/>
                    <a:pt x="121" y="87"/>
                    <a:pt x="119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7" y="87"/>
                    <a:pt x="115" y="86"/>
                    <a:pt x="115" y="84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1" y="73"/>
                    <a:pt x="107" y="78"/>
                    <a:pt x="107" y="83"/>
                  </a:cubicBezTo>
                  <a:close/>
                  <a:moveTo>
                    <a:pt x="0" y="87"/>
                  </a:moveTo>
                  <a:cubicBezTo>
                    <a:pt x="0" y="71"/>
                    <a:pt x="13" y="58"/>
                    <a:pt x="29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1"/>
                    <a:pt x="117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1" y="0"/>
                    <a:pt x="122" y="1"/>
                    <a:pt x="122" y="3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71" y="58"/>
                    <a:pt x="171" y="58"/>
                    <a:pt x="171" y="58"/>
                  </a:cubicBezTo>
                  <a:cubicBezTo>
                    <a:pt x="171" y="320"/>
                    <a:pt x="171" y="320"/>
                    <a:pt x="171" y="320"/>
                  </a:cubicBezTo>
                  <a:cubicBezTo>
                    <a:pt x="29" y="320"/>
                    <a:pt x="29" y="320"/>
                    <a:pt x="29" y="320"/>
                  </a:cubicBezTo>
                  <a:cubicBezTo>
                    <a:pt x="13" y="320"/>
                    <a:pt x="0" y="308"/>
                    <a:pt x="0" y="292"/>
                  </a:cubicBezTo>
                  <a:cubicBezTo>
                    <a:pt x="0" y="87"/>
                    <a:pt x="0" y="87"/>
                    <a:pt x="0" y="87"/>
                  </a:cubicBezTo>
                  <a:close/>
                  <a:moveTo>
                    <a:pt x="60" y="162"/>
                  </a:moveTo>
                  <a:cubicBezTo>
                    <a:pt x="53" y="162"/>
                    <a:pt x="48" y="157"/>
                    <a:pt x="48" y="150"/>
                  </a:cubicBezTo>
                  <a:cubicBezTo>
                    <a:pt x="48" y="144"/>
                    <a:pt x="53" y="138"/>
                    <a:pt x="60" y="138"/>
                  </a:cubicBezTo>
                  <a:cubicBezTo>
                    <a:pt x="66" y="138"/>
                    <a:pt x="72" y="144"/>
                    <a:pt x="72" y="150"/>
                  </a:cubicBezTo>
                  <a:cubicBezTo>
                    <a:pt x="72" y="157"/>
                    <a:pt x="66" y="162"/>
                    <a:pt x="60" y="162"/>
                  </a:cubicBezTo>
                  <a:close/>
                  <a:moveTo>
                    <a:pt x="73" y="165"/>
                  </a:moveTo>
                  <a:cubicBezTo>
                    <a:pt x="81" y="165"/>
                    <a:pt x="88" y="172"/>
                    <a:pt x="88" y="180"/>
                  </a:cubicBezTo>
                  <a:cubicBezTo>
                    <a:pt x="88" y="191"/>
                    <a:pt x="88" y="191"/>
                    <a:pt x="88" y="191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75" y="184"/>
                    <a:pt x="75" y="184"/>
                    <a:pt x="75" y="184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45" y="191"/>
                    <a:pt x="45" y="191"/>
                    <a:pt x="45" y="191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91"/>
                    <a:pt x="42" y="191"/>
                    <a:pt x="42" y="191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72"/>
                    <a:pt x="39" y="165"/>
                    <a:pt x="47" y="165"/>
                  </a:cubicBezTo>
                  <a:cubicBezTo>
                    <a:pt x="73" y="165"/>
                    <a:pt x="73" y="165"/>
                    <a:pt x="73" y="165"/>
                  </a:cubicBezTo>
                  <a:close/>
                  <a:moveTo>
                    <a:pt x="197" y="58"/>
                  </a:moveTo>
                  <a:cubicBezTo>
                    <a:pt x="209" y="58"/>
                    <a:pt x="209" y="58"/>
                    <a:pt x="209" y="58"/>
                  </a:cubicBezTo>
                  <a:cubicBezTo>
                    <a:pt x="225" y="58"/>
                    <a:pt x="237" y="71"/>
                    <a:pt x="237" y="87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7" y="308"/>
                    <a:pt x="225" y="320"/>
                    <a:pt x="209" y="320"/>
                  </a:cubicBezTo>
                  <a:cubicBezTo>
                    <a:pt x="197" y="320"/>
                    <a:pt x="197" y="320"/>
                    <a:pt x="197" y="320"/>
                  </a:cubicBezTo>
                  <a:cubicBezTo>
                    <a:pt x="197" y="58"/>
                    <a:pt x="197" y="58"/>
                    <a:pt x="197" y="5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innerShdw blurRad="25400">
                <a:prstClr val="black">
                  <a:alpha val="36000"/>
                </a:prstClr>
              </a:innerShdw>
            </a:effectLst>
          </p:spPr>
          <p:txBody>
            <a:bodyPr vert="horz" wrap="square" lIns="91429" tIns="45714" rIns="91429" bIns="45714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4" name="TextBox 41"/>
          <p:cNvSpPr txBox="1"/>
          <p:nvPr/>
        </p:nvSpPr>
        <p:spPr>
          <a:xfrm>
            <a:off x="595147" y="2153901"/>
            <a:ext cx="1885719" cy="859875"/>
          </a:xfrm>
          <a:prstGeom prst="rect">
            <a:avLst/>
          </a:prstGeom>
          <a:noFill/>
        </p:spPr>
        <p:txBody>
          <a:bodyPr wrap="square" lIns="60919" tIns="30460" rIns="60919" bIns="3046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TextBox 170"/>
          <p:cNvSpPr txBox="1"/>
          <p:nvPr/>
        </p:nvSpPr>
        <p:spPr>
          <a:xfrm>
            <a:off x="595148" y="1779662"/>
            <a:ext cx="1728161" cy="305845"/>
          </a:xfrm>
          <a:prstGeom prst="rect">
            <a:avLst/>
          </a:prstGeom>
          <a:noFill/>
        </p:spPr>
        <p:txBody>
          <a:bodyPr wrap="square" lIns="68573" tIns="34286" rIns="68573" bIns="34286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36" name="TextBox 41"/>
          <p:cNvSpPr txBox="1"/>
          <p:nvPr/>
        </p:nvSpPr>
        <p:spPr>
          <a:xfrm>
            <a:off x="595147" y="3474701"/>
            <a:ext cx="1885719" cy="859875"/>
          </a:xfrm>
          <a:prstGeom prst="rect">
            <a:avLst/>
          </a:prstGeom>
          <a:noFill/>
        </p:spPr>
        <p:txBody>
          <a:bodyPr wrap="square" lIns="60919" tIns="30460" rIns="60919" bIns="3046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7" name="TextBox 170"/>
          <p:cNvSpPr txBox="1"/>
          <p:nvPr/>
        </p:nvSpPr>
        <p:spPr>
          <a:xfrm>
            <a:off x="595148" y="3100462"/>
            <a:ext cx="1728161" cy="305845"/>
          </a:xfrm>
          <a:prstGeom prst="rect">
            <a:avLst/>
          </a:prstGeom>
          <a:noFill/>
        </p:spPr>
        <p:txBody>
          <a:bodyPr wrap="square" lIns="68573" tIns="34286" rIns="68573" bIns="34286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38" name="TextBox 41"/>
          <p:cNvSpPr txBox="1"/>
          <p:nvPr/>
        </p:nvSpPr>
        <p:spPr>
          <a:xfrm>
            <a:off x="6660667" y="2153901"/>
            <a:ext cx="1885719" cy="859875"/>
          </a:xfrm>
          <a:prstGeom prst="rect">
            <a:avLst/>
          </a:prstGeom>
          <a:noFill/>
        </p:spPr>
        <p:txBody>
          <a:bodyPr wrap="square" lIns="60919" tIns="30460" rIns="60919" bIns="3046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2" name="TextBox 170"/>
          <p:cNvSpPr txBox="1"/>
          <p:nvPr/>
        </p:nvSpPr>
        <p:spPr>
          <a:xfrm>
            <a:off x="6660668" y="1779662"/>
            <a:ext cx="1728161" cy="305845"/>
          </a:xfrm>
          <a:prstGeom prst="rect">
            <a:avLst/>
          </a:prstGeom>
          <a:noFill/>
        </p:spPr>
        <p:txBody>
          <a:bodyPr wrap="square" lIns="68573" tIns="34286" rIns="68573" bIns="34286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43" name="TextBox 41"/>
          <p:cNvSpPr txBox="1"/>
          <p:nvPr/>
        </p:nvSpPr>
        <p:spPr>
          <a:xfrm>
            <a:off x="6660667" y="3474701"/>
            <a:ext cx="1885719" cy="859875"/>
          </a:xfrm>
          <a:prstGeom prst="rect">
            <a:avLst/>
          </a:prstGeom>
          <a:noFill/>
        </p:spPr>
        <p:txBody>
          <a:bodyPr wrap="square" lIns="60919" tIns="30460" rIns="60919" bIns="3046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4" name="TextBox 170"/>
          <p:cNvSpPr txBox="1"/>
          <p:nvPr/>
        </p:nvSpPr>
        <p:spPr>
          <a:xfrm>
            <a:off x="6660668" y="3100462"/>
            <a:ext cx="1728161" cy="305845"/>
          </a:xfrm>
          <a:prstGeom prst="rect">
            <a:avLst/>
          </a:prstGeom>
          <a:noFill/>
        </p:spPr>
        <p:txBody>
          <a:bodyPr wrap="square" lIns="68573" tIns="34286" rIns="68573" bIns="34286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4088161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/>
      <p:bldP spid="38" grpId="0"/>
      <p:bldP spid="42" grpId="0"/>
      <p:bldP spid="43" grpId="0"/>
      <p:bldP spid="4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3914047562"/>
              </p:ext>
            </p:extLst>
          </p:nvPr>
        </p:nvGraphicFramePr>
        <p:xfrm>
          <a:off x="1461966" y="1496086"/>
          <a:ext cx="6220070" cy="1949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" name="Group 5"/>
          <p:cNvGrpSpPr/>
          <p:nvPr/>
        </p:nvGrpSpPr>
        <p:grpSpPr>
          <a:xfrm>
            <a:off x="1622930" y="3726978"/>
            <a:ext cx="1826515" cy="862030"/>
            <a:chOff x="1094395" y="1672015"/>
            <a:chExt cx="2804460" cy="1323572"/>
          </a:xfrm>
        </p:grpSpPr>
        <p:sp>
          <p:nvSpPr>
            <p:cNvPr id="7" name="TextBox 6"/>
            <p:cNvSpPr txBox="1"/>
            <p:nvPr/>
          </p:nvSpPr>
          <p:spPr>
            <a:xfrm>
              <a:off x="1094395" y="1672015"/>
              <a:ext cx="874246" cy="8061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AU" sz="2560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01</a:t>
              </a:r>
              <a:endParaRPr lang="en-US" sz="2560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Text Placeholder 32"/>
            <p:cNvSpPr txBox="1">
              <a:spLocks/>
            </p:cNvSpPr>
            <p:nvPr/>
          </p:nvSpPr>
          <p:spPr>
            <a:xfrm>
              <a:off x="1922257" y="2168993"/>
              <a:ext cx="1976598" cy="82659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20000"/>
                </a:lnSpc>
                <a:buNone/>
              </a:pPr>
              <a:r>
                <a:rPr lang="en-US" altLang="zh-CN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cs typeface="+mn-ea"/>
                  <a:sym typeface="+mn-lt"/>
                </a:rPr>
                <a:t>Click here to add content, content to match the title. </a:t>
              </a:r>
              <a:endPara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9" name="Text Placeholder 33"/>
            <p:cNvSpPr txBox="1">
              <a:spLocks/>
            </p:cNvSpPr>
            <p:nvPr/>
          </p:nvSpPr>
          <p:spPr>
            <a:xfrm>
              <a:off x="1898845" y="1750690"/>
              <a:ext cx="1846849" cy="311400"/>
            </a:xfrm>
            <a:prstGeom prst="rect">
              <a:avLst/>
            </a:prstGeom>
          </p:spPr>
          <p:txBody>
            <a:bodyPr lIns="0" tIns="0" rIns="0" bIns="0">
              <a:sp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20000"/>
                </a:lnSpc>
                <a:buNone/>
              </a:pPr>
              <a:r>
                <a:rPr lang="en-US" altLang="zh-CN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cs typeface="+mn-ea"/>
                  <a:sym typeface="+mn-lt"/>
                </a:rPr>
                <a:t>Add title text</a:t>
              </a:r>
              <a:endParaRPr lang="en-AU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endParaRPr>
            </a:p>
          </p:txBody>
        </p:sp>
      </p:grpSp>
      <p:grpSp>
        <p:nvGrpSpPr>
          <p:cNvPr id="3" name="Group 9"/>
          <p:cNvGrpSpPr/>
          <p:nvPr/>
        </p:nvGrpSpPr>
        <p:grpSpPr>
          <a:xfrm>
            <a:off x="3628706" y="3726974"/>
            <a:ext cx="1832669" cy="846982"/>
            <a:chOff x="1094396" y="1672015"/>
            <a:chExt cx="2813909" cy="1300472"/>
          </a:xfrm>
        </p:grpSpPr>
        <p:sp>
          <p:nvSpPr>
            <p:cNvPr id="11" name="TextBox 10"/>
            <p:cNvSpPr txBox="1"/>
            <p:nvPr/>
          </p:nvSpPr>
          <p:spPr>
            <a:xfrm>
              <a:off x="1094396" y="1672015"/>
              <a:ext cx="874246" cy="8061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AU" sz="2560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02</a:t>
              </a:r>
              <a:endParaRPr lang="en-US" sz="2560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 Placeholder 32"/>
            <p:cNvSpPr txBox="1">
              <a:spLocks/>
            </p:cNvSpPr>
            <p:nvPr/>
          </p:nvSpPr>
          <p:spPr>
            <a:xfrm>
              <a:off x="1898843" y="2145890"/>
              <a:ext cx="2009462" cy="82659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20000"/>
                </a:lnSpc>
                <a:buNone/>
              </a:pPr>
              <a:r>
                <a:rPr lang="en-US" altLang="zh-CN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cs typeface="+mn-ea"/>
                  <a:sym typeface="+mn-lt"/>
                </a:rPr>
                <a:t>Click here to add content, content to match the title. </a:t>
              </a:r>
              <a:endPara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13" name="Text Placeholder 33"/>
            <p:cNvSpPr txBox="1">
              <a:spLocks/>
            </p:cNvSpPr>
            <p:nvPr/>
          </p:nvSpPr>
          <p:spPr>
            <a:xfrm>
              <a:off x="1898843" y="1750690"/>
              <a:ext cx="1803007" cy="31140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20000"/>
                </a:lnSpc>
                <a:buNone/>
              </a:pPr>
              <a:r>
                <a:rPr lang="en-US" altLang="zh-CN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cs typeface="+mn-ea"/>
                  <a:sym typeface="+mn-lt"/>
                </a:rPr>
                <a:t>Add title text</a:t>
              </a:r>
              <a:endParaRPr lang="en-AU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endParaRPr>
            </a:p>
          </p:txBody>
        </p:sp>
      </p:grpSp>
      <p:grpSp>
        <p:nvGrpSpPr>
          <p:cNvPr id="4" name="Group 13"/>
          <p:cNvGrpSpPr/>
          <p:nvPr/>
        </p:nvGrpSpPr>
        <p:grpSpPr>
          <a:xfrm>
            <a:off x="5655884" y="3726975"/>
            <a:ext cx="1806583" cy="832870"/>
            <a:chOff x="1094396" y="1672015"/>
            <a:chExt cx="2773855" cy="1278804"/>
          </a:xfrm>
        </p:grpSpPr>
        <p:sp>
          <p:nvSpPr>
            <p:cNvPr id="15" name="TextBox 14"/>
            <p:cNvSpPr txBox="1"/>
            <p:nvPr/>
          </p:nvSpPr>
          <p:spPr>
            <a:xfrm>
              <a:off x="1094396" y="1672015"/>
              <a:ext cx="874245" cy="8061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2560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16" name="Text Placeholder 32"/>
            <p:cNvSpPr txBox="1">
              <a:spLocks/>
            </p:cNvSpPr>
            <p:nvPr/>
          </p:nvSpPr>
          <p:spPr>
            <a:xfrm>
              <a:off x="1898843" y="2124222"/>
              <a:ext cx="1969408" cy="82659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20000"/>
                </a:lnSpc>
                <a:buNone/>
              </a:pPr>
              <a:r>
                <a:rPr lang="en-US" altLang="zh-CN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cs typeface="+mn-ea"/>
                  <a:sym typeface="+mn-lt"/>
                </a:rPr>
                <a:t>Click here to add content, content to match the title. </a:t>
              </a:r>
              <a:endPara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17" name="Text Placeholder 33"/>
            <p:cNvSpPr txBox="1">
              <a:spLocks/>
            </p:cNvSpPr>
            <p:nvPr/>
          </p:nvSpPr>
          <p:spPr>
            <a:xfrm>
              <a:off x="1898845" y="1750690"/>
              <a:ext cx="1969406" cy="31140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20000"/>
                </a:lnSpc>
                <a:buNone/>
              </a:pPr>
              <a:r>
                <a:rPr lang="en-US" altLang="zh-CN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cs typeface="+mn-ea"/>
                  <a:sym typeface="+mn-lt"/>
                </a:rPr>
                <a:t>Add title text</a:t>
              </a:r>
              <a:endParaRPr lang="en-AU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5773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AsOne/>
      </p:bldGraphic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9"/>
          <p:cNvGrpSpPr>
            <a:grpSpLocks/>
          </p:cNvGrpSpPr>
          <p:nvPr/>
        </p:nvGrpSpPr>
        <p:grpSpPr bwMode="auto">
          <a:xfrm>
            <a:off x="6152847" y="2818469"/>
            <a:ext cx="2219428" cy="968013"/>
            <a:chOff x="1160463" y="2509323"/>
            <a:chExt cx="5937970" cy="968024"/>
          </a:xfrm>
        </p:grpSpPr>
        <p:sp>
          <p:nvSpPr>
            <p:cNvPr id="60" name="Text Box 11"/>
            <p:cNvSpPr txBox="1">
              <a:spLocks noChangeArrowheads="1"/>
            </p:cNvSpPr>
            <p:nvPr/>
          </p:nvSpPr>
          <p:spPr bwMode="auto">
            <a:xfrm>
              <a:off x="1160463" y="2509323"/>
              <a:ext cx="3195775" cy="284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charset="-122"/>
                </a:defRPr>
              </a:lvl9pPr>
            </a:lstStyle>
            <a:p>
              <a:pPr eaLnBrk="1" hangingPunct="1">
                <a:lnSpc>
                  <a:spcPct val="120000"/>
                </a:lnSpc>
              </a:pPr>
              <a:r>
                <a:rPr lang="en-US" altLang="zh-CN" sz="1138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138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矩形 18"/>
            <p:cNvSpPr>
              <a:spLocks noChangeArrowheads="1"/>
            </p:cNvSpPr>
            <p:nvPr/>
          </p:nvSpPr>
          <p:spPr bwMode="auto">
            <a:xfrm>
              <a:off x="1160463" y="2859542"/>
              <a:ext cx="5937970" cy="6178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Add title text</a:t>
              </a:r>
              <a:r>
                <a:rPr lang="zh-CN" altLang="en-US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，点击添加相关</a:t>
              </a:r>
              <a:r>
                <a:rPr lang="en-US" altLang="zh-CN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Add title text</a:t>
              </a:r>
              <a:r>
                <a:rPr lang="zh-CN" altLang="en-US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，修改</a:t>
              </a:r>
              <a:r>
                <a:rPr lang="en-US" altLang="zh-CN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Add title text</a:t>
              </a:r>
              <a:r>
                <a:rPr lang="zh-CN" altLang="en-US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，也可以直接复制你的内容到此。</a:t>
              </a:r>
              <a:r>
                <a:rPr lang="en-US" altLang="zh-CN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Add title text</a:t>
              </a:r>
              <a:r>
                <a:rPr lang="zh-CN" altLang="en-US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，点击添加相关</a:t>
              </a:r>
              <a:r>
                <a:rPr lang="en-US" altLang="zh-CN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Add title text</a:t>
              </a:r>
              <a:r>
                <a:rPr lang="zh-CN" altLang="en-US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，修改</a:t>
              </a:r>
              <a:r>
                <a:rPr lang="en-US" altLang="zh-CN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Add title text</a:t>
              </a:r>
              <a:r>
                <a:rPr lang="zh-CN" altLang="en-US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，也可以直接复制你的内容到此。，点击添加相关</a:t>
              </a:r>
              <a:r>
                <a:rPr lang="en-US" altLang="zh-CN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Add title text</a:t>
              </a:r>
              <a:r>
                <a:rPr lang="zh-CN" altLang="en-US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，修改</a:t>
              </a:r>
              <a:r>
                <a:rPr lang="en-US" altLang="zh-CN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Add title text</a:t>
              </a:r>
              <a:r>
                <a:rPr lang="zh-CN" altLang="en-US" sz="569" dirty="0">
                  <a:solidFill>
                    <a:schemeClr val="bg1">
                      <a:lumMod val="65000"/>
                    </a:schemeClr>
                  </a:solidFill>
                  <a:cs typeface="+mn-ea"/>
                  <a:sym typeface="+mn-lt"/>
                </a:rPr>
                <a:t>，也可以直接复制你的内容到此。</a:t>
              </a:r>
              <a:endParaRPr lang="en-US" altLang="zh-CN" sz="569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1" name="Freeform 14"/>
          <p:cNvSpPr>
            <a:spLocks/>
          </p:cNvSpPr>
          <p:nvPr/>
        </p:nvSpPr>
        <p:spPr bwMode="auto">
          <a:xfrm>
            <a:off x="4574510" y="2488978"/>
            <a:ext cx="1547015" cy="1933769"/>
          </a:xfrm>
          <a:custGeom>
            <a:avLst/>
            <a:gdLst>
              <a:gd name="T0" fmla="*/ 716 w 716"/>
              <a:gd name="T1" fmla="*/ 895 h 895"/>
              <a:gd name="T2" fmla="*/ 0 w 716"/>
              <a:gd name="T3" fmla="*/ 895 h 895"/>
              <a:gd name="T4" fmla="*/ 357 w 716"/>
              <a:gd name="T5" fmla="*/ 0 h 895"/>
              <a:gd name="T6" fmla="*/ 716 w 716"/>
              <a:gd name="T7" fmla="*/ 895 h 895"/>
              <a:gd name="T8" fmla="*/ 716 w 716"/>
              <a:gd name="T9" fmla="*/ 895 h 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6" h="895">
                <a:moveTo>
                  <a:pt x="716" y="895"/>
                </a:moveTo>
                <a:lnTo>
                  <a:pt x="0" y="895"/>
                </a:lnTo>
                <a:lnTo>
                  <a:pt x="357" y="0"/>
                </a:lnTo>
                <a:lnTo>
                  <a:pt x="716" y="895"/>
                </a:lnTo>
                <a:lnTo>
                  <a:pt x="716" y="895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4574510" y="2488978"/>
            <a:ext cx="771349" cy="1933769"/>
          </a:xfrm>
          <a:custGeom>
            <a:avLst/>
            <a:gdLst>
              <a:gd name="T0" fmla="*/ 357 w 357"/>
              <a:gd name="T1" fmla="*/ 895 h 895"/>
              <a:gd name="T2" fmla="*/ 0 w 357"/>
              <a:gd name="T3" fmla="*/ 895 h 895"/>
              <a:gd name="T4" fmla="*/ 357 w 357"/>
              <a:gd name="T5" fmla="*/ 0 h 895"/>
              <a:gd name="T6" fmla="*/ 357 w 357"/>
              <a:gd name="T7" fmla="*/ 895 h 895"/>
              <a:gd name="T8" fmla="*/ 357 w 357"/>
              <a:gd name="T9" fmla="*/ 895 h 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895">
                <a:moveTo>
                  <a:pt x="357" y="895"/>
                </a:moveTo>
                <a:lnTo>
                  <a:pt x="0" y="895"/>
                </a:lnTo>
                <a:lnTo>
                  <a:pt x="357" y="0"/>
                </a:lnTo>
                <a:lnTo>
                  <a:pt x="357" y="895"/>
                </a:lnTo>
                <a:lnTo>
                  <a:pt x="357" y="895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4574510" y="3748629"/>
            <a:ext cx="1547015" cy="674119"/>
          </a:xfrm>
          <a:custGeom>
            <a:avLst/>
            <a:gdLst>
              <a:gd name="T0" fmla="*/ 716 w 716"/>
              <a:gd name="T1" fmla="*/ 312 h 312"/>
              <a:gd name="T2" fmla="*/ 0 w 716"/>
              <a:gd name="T3" fmla="*/ 312 h 312"/>
              <a:gd name="T4" fmla="*/ 357 w 716"/>
              <a:gd name="T5" fmla="*/ 0 h 312"/>
              <a:gd name="T6" fmla="*/ 716 w 716"/>
              <a:gd name="T7" fmla="*/ 312 h 312"/>
              <a:gd name="T8" fmla="*/ 716 w 716"/>
              <a:gd name="T9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6" h="312">
                <a:moveTo>
                  <a:pt x="716" y="312"/>
                </a:moveTo>
                <a:lnTo>
                  <a:pt x="0" y="312"/>
                </a:lnTo>
                <a:lnTo>
                  <a:pt x="357" y="0"/>
                </a:lnTo>
                <a:lnTo>
                  <a:pt x="716" y="312"/>
                </a:lnTo>
                <a:lnTo>
                  <a:pt x="716" y="31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3345110" y="1922891"/>
            <a:ext cx="1544855" cy="2499856"/>
          </a:xfrm>
          <a:custGeom>
            <a:avLst/>
            <a:gdLst>
              <a:gd name="T0" fmla="*/ 715 w 715"/>
              <a:gd name="T1" fmla="*/ 1157 h 1157"/>
              <a:gd name="T2" fmla="*/ 0 w 715"/>
              <a:gd name="T3" fmla="*/ 1157 h 1157"/>
              <a:gd name="T4" fmla="*/ 359 w 715"/>
              <a:gd name="T5" fmla="*/ 0 h 1157"/>
              <a:gd name="T6" fmla="*/ 715 w 715"/>
              <a:gd name="T7" fmla="*/ 1157 h 1157"/>
              <a:gd name="T8" fmla="*/ 715 w 715"/>
              <a:gd name="T9" fmla="*/ 1157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5" h="1157">
                <a:moveTo>
                  <a:pt x="715" y="1157"/>
                </a:moveTo>
                <a:lnTo>
                  <a:pt x="0" y="1157"/>
                </a:lnTo>
                <a:lnTo>
                  <a:pt x="359" y="0"/>
                </a:lnTo>
                <a:lnTo>
                  <a:pt x="715" y="1157"/>
                </a:lnTo>
                <a:lnTo>
                  <a:pt x="715" y="1157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3345109" y="1922891"/>
            <a:ext cx="775669" cy="2499856"/>
          </a:xfrm>
          <a:custGeom>
            <a:avLst/>
            <a:gdLst>
              <a:gd name="T0" fmla="*/ 359 w 359"/>
              <a:gd name="T1" fmla="*/ 1157 h 1157"/>
              <a:gd name="T2" fmla="*/ 0 w 359"/>
              <a:gd name="T3" fmla="*/ 1157 h 1157"/>
              <a:gd name="T4" fmla="*/ 359 w 359"/>
              <a:gd name="T5" fmla="*/ 0 h 1157"/>
              <a:gd name="T6" fmla="*/ 359 w 359"/>
              <a:gd name="T7" fmla="*/ 1157 h 1157"/>
              <a:gd name="T8" fmla="*/ 359 w 359"/>
              <a:gd name="T9" fmla="*/ 1157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9" h="1157">
                <a:moveTo>
                  <a:pt x="359" y="1157"/>
                </a:moveTo>
                <a:lnTo>
                  <a:pt x="0" y="1157"/>
                </a:lnTo>
                <a:lnTo>
                  <a:pt x="359" y="0"/>
                </a:lnTo>
                <a:lnTo>
                  <a:pt x="359" y="1157"/>
                </a:lnTo>
                <a:lnTo>
                  <a:pt x="359" y="1157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3345110" y="3556331"/>
            <a:ext cx="1544855" cy="866415"/>
          </a:xfrm>
          <a:custGeom>
            <a:avLst/>
            <a:gdLst>
              <a:gd name="T0" fmla="*/ 715 w 715"/>
              <a:gd name="T1" fmla="*/ 401 h 401"/>
              <a:gd name="T2" fmla="*/ 0 w 715"/>
              <a:gd name="T3" fmla="*/ 401 h 401"/>
              <a:gd name="T4" fmla="*/ 359 w 715"/>
              <a:gd name="T5" fmla="*/ 0 h 401"/>
              <a:gd name="T6" fmla="*/ 715 w 715"/>
              <a:gd name="T7" fmla="*/ 401 h 401"/>
              <a:gd name="T8" fmla="*/ 715 w 715"/>
              <a:gd name="T9" fmla="*/ 401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5" h="401">
                <a:moveTo>
                  <a:pt x="715" y="401"/>
                </a:moveTo>
                <a:lnTo>
                  <a:pt x="0" y="401"/>
                </a:lnTo>
                <a:lnTo>
                  <a:pt x="359" y="0"/>
                </a:lnTo>
                <a:lnTo>
                  <a:pt x="715" y="401"/>
                </a:lnTo>
                <a:lnTo>
                  <a:pt x="715" y="40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2120027" y="2167043"/>
            <a:ext cx="1540535" cy="2255704"/>
          </a:xfrm>
          <a:custGeom>
            <a:avLst/>
            <a:gdLst>
              <a:gd name="T0" fmla="*/ 713 w 713"/>
              <a:gd name="T1" fmla="*/ 1044 h 1044"/>
              <a:gd name="T2" fmla="*/ 0 w 713"/>
              <a:gd name="T3" fmla="*/ 1044 h 1044"/>
              <a:gd name="T4" fmla="*/ 356 w 713"/>
              <a:gd name="T5" fmla="*/ 0 h 1044"/>
              <a:gd name="T6" fmla="*/ 713 w 713"/>
              <a:gd name="T7" fmla="*/ 1044 h 1044"/>
              <a:gd name="T8" fmla="*/ 713 w 713"/>
              <a:gd name="T9" fmla="*/ 1044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3" h="1044">
                <a:moveTo>
                  <a:pt x="713" y="1044"/>
                </a:moveTo>
                <a:lnTo>
                  <a:pt x="0" y="1044"/>
                </a:lnTo>
                <a:lnTo>
                  <a:pt x="356" y="0"/>
                </a:lnTo>
                <a:lnTo>
                  <a:pt x="713" y="1044"/>
                </a:lnTo>
                <a:lnTo>
                  <a:pt x="713" y="1044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120027" y="2167043"/>
            <a:ext cx="769187" cy="2255704"/>
          </a:xfrm>
          <a:custGeom>
            <a:avLst/>
            <a:gdLst>
              <a:gd name="T0" fmla="*/ 356 w 356"/>
              <a:gd name="T1" fmla="*/ 1044 h 1044"/>
              <a:gd name="T2" fmla="*/ 0 w 356"/>
              <a:gd name="T3" fmla="*/ 1044 h 1044"/>
              <a:gd name="T4" fmla="*/ 356 w 356"/>
              <a:gd name="T5" fmla="*/ 0 h 1044"/>
              <a:gd name="T6" fmla="*/ 356 w 356"/>
              <a:gd name="T7" fmla="*/ 1044 h 1044"/>
              <a:gd name="T8" fmla="*/ 356 w 356"/>
              <a:gd name="T9" fmla="*/ 1044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6" h="1044">
                <a:moveTo>
                  <a:pt x="356" y="1044"/>
                </a:moveTo>
                <a:lnTo>
                  <a:pt x="0" y="1044"/>
                </a:lnTo>
                <a:lnTo>
                  <a:pt x="356" y="0"/>
                </a:lnTo>
                <a:lnTo>
                  <a:pt x="356" y="1044"/>
                </a:lnTo>
                <a:lnTo>
                  <a:pt x="356" y="1044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>
            <a:off x="2120027" y="3642757"/>
            <a:ext cx="1540535" cy="779990"/>
          </a:xfrm>
          <a:custGeom>
            <a:avLst/>
            <a:gdLst>
              <a:gd name="T0" fmla="*/ 713 w 713"/>
              <a:gd name="T1" fmla="*/ 361 h 361"/>
              <a:gd name="T2" fmla="*/ 0 w 713"/>
              <a:gd name="T3" fmla="*/ 361 h 361"/>
              <a:gd name="T4" fmla="*/ 356 w 713"/>
              <a:gd name="T5" fmla="*/ 0 h 361"/>
              <a:gd name="T6" fmla="*/ 713 w 713"/>
              <a:gd name="T7" fmla="*/ 361 h 361"/>
              <a:gd name="T8" fmla="*/ 713 w 713"/>
              <a:gd name="T9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3" h="361">
                <a:moveTo>
                  <a:pt x="713" y="361"/>
                </a:moveTo>
                <a:lnTo>
                  <a:pt x="0" y="361"/>
                </a:lnTo>
                <a:lnTo>
                  <a:pt x="356" y="0"/>
                </a:lnTo>
                <a:lnTo>
                  <a:pt x="713" y="361"/>
                </a:lnTo>
                <a:lnTo>
                  <a:pt x="713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84143" y="2856285"/>
            <a:ext cx="1547015" cy="1566462"/>
          </a:xfrm>
          <a:custGeom>
            <a:avLst/>
            <a:gdLst>
              <a:gd name="T0" fmla="*/ 716 w 716"/>
              <a:gd name="T1" fmla="*/ 725 h 725"/>
              <a:gd name="T2" fmla="*/ 0 w 716"/>
              <a:gd name="T3" fmla="*/ 725 h 725"/>
              <a:gd name="T4" fmla="*/ 359 w 716"/>
              <a:gd name="T5" fmla="*/ 0 h 725"/>
              <a:gd name="T6" fmla="*/ 716 w 716"/>
              <a:gd name="T7" fmla="*/ 725 h 725"/>
              <a:gd name="T8" fmla="*/ 716 w 716"/>
              <a:gd name="T9" fmla="*/ 725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6" h="725">
                <a:moveTo>
                  <a:pt x="716" y="725"/>
                </a:moveTo>
                <a:lnTo>
                  <a:pt x="0" y="725"/>
                </a:lnTo>
                <a:lnTo>
                  <a:pt x="359" y="0"/>
                </a:lnTo>
                <a:lnTo>
                  <a:pt x="716" y="725"/>
                </a:lnTo>
                <a:lnTo>
                  <a:pt x="716" y="725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5" name="Freeform 24"/>
          <p:cNvSpPr>
            <a:spLocks/>
          </p:cNvSpPr>
          <p:nvPr/>
        </p:nvSpPr>
        <p:spPr bwMode="auto">
          <a:xfrm>
            <a:off x="884143" y="2856285"/>
            <a:ext cx="775669" cy="1566462"/>
          </a:xfrm>
          <a:custGeom>
            <a:avLst/>
            <a:gdLst>
              <a:gd name="T0" fmla="*/ 359 w 359"/>
              <a:gd name="T1" fmla="*/ 725 h 725"/>
              <a:gd name="T2" fmla="*/ 0 w 359"/>
              <a:gd name="T3" fmla="*/ 725 h 725"/>
              <a:gd name="T4" fmla="*/ 359 w 359"/>
              <a:gd name="T5" fmla="*/ 0 h 725"/>
              <a:gd name="T6" fmla="*/ 359 w 359"/>
              <a:gd name="T7" fmla="*/ 725 h 725"/>
              <a:gd name="T8" fmla="*/ 359 w 359"/>
              <a:gd name="T9" fmla="*/ 725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9" h="725">
                <a:moveTo>
                  <a:pt x="359" y="725"/>
                </a:moveTo>
                <a:lnTo>
                  <a:pt x="0" y="725"/>
                </a:lnTo>
                <a:lnTo>
                  <a:pt x="359" y="0"/>
                </a:lnTo>
                <a:lnTo>
                  <a:pt x="359" y="725"/>
                </a:lnTo>
                <a:lnTo>
                  <a:pt x="359" y="72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884143" y="3882587"/>
            <a:ext cx="1547015" cy="540159"/>
          </a:xfrm>
          <a:custGeom>
            <a:avLst/>
            <a:gdLst>
              <a:gd name="T0" fmla="*/ 716 w 716"/>
              <a:gd name="T1" fmla="*/ 250 h 250"/>
              <a:gd name="T2" fmla="*/ 0 w 716"/>
              <a:gd name="T3" fmla="*/ 250 h 250"/>
              <a:gd name="T4" fmla="*/ 359 w 716"/>
              <a:gd name="T5" fmla="*/ 0 h 250"/>
              <a:gd name="T6" fmla="*/ 716 w 716"/>
              <a:gd name="T7" fmla="*/ 250 h 250"/>
              <a:gd name="T8" fmla="*/ 716 w 716"/>
              <a:gd name="T9" fmla="*/ 25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6" h="250">
                <a:moveTo>
                  <a:pt x="716" y="250"/>
                </a:moveTo>
                <a:lnTo>
                  <a:pt x="0" y="250"/>
                </a:lnTo>
                <a:lnTo>
                  <a:pt x="359" y="0"/>
                </a:lnTo>
                <a:lnTo>
                  <a:pt x="716" y="250"/>
                </a:lnTo>
                <a:lnTo>
                  <a:pt x="716" y="2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23" tIns="45712" rIns="91423" bIns="45712" numCol="1" anchor="t" anchorCtr="0" compatLnSpc="1">
            <a:prstTxWarp prst="textNoShape">
              <a:avLst/>
            </a:prstTxWarp>
          </a:bodyPr>
          <a:lstStyle/>
          <a:p>
            <a:pPr algn="just">
              <a:lnSpc>
                <a:spcPct val="120000"/>
              </a:lnSpc>
            </a:pPr>
            <a:endParaRPr lang="zh-CN" altLang="en-US" sz="64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" name="组合 1"/>
          <p:cNvGrpSpPr/>
          <p:nvPr/>
        </p:nvGrpSpPr>
        <p:grpSpPr>
          <a:xfrm>
            <a:off x="1095431" y="2540834"/>
            <a:ext cx="1068091" cy="300328"/>
            <a:chOff x="960626" y="2437608"/>
            <a:chExt cx="1068281" cy="300381"/>
          </a:xfrm>
        </p:grpSpPr>
        <p:sp>
          <p:nvSpPr>
            <p:cNvPr id="2058" name="Freeform 39"/>
            <p:cNvSpPr>
              <a:spLocks/>
            </p:cNvSpPr>
            <p:nvPr/>
          </p:nvSpPr>
          <p:spPr bwMode="auto">
            <a:xfrm>
              <a:off x="960626" y="2437608"/>
              <a:ext cx="1068281" cy="300381"/>
            </a:xfrm>
            <a:custGeom>
              <a:avLst/>
              <a:gdLst>
                <a:gd name="T0" fmla="*/ 21 w 179"/>
                <a:gd name="T1" fmla="*/ 0 h 59"/>
                <a:gd name="T2" fmla="*/ 158 w 179"/>
                <a:gd name="T3" fmla="*/ 0 h 59"/>
                <a:gd name="T4" fmla="*/ 179 w 179"/>
                <a:gd name="T5" fmla="*/ 21 h 59"/>
                <a:gd name="T6" fmla="*/ 179 w 179"/>
                <a:gd name="T7" fmla="*/ 37 h 59"/>
                <a:gd name="T8" fmla="*/ 158 w 179"/>
                <a:gd name="T9" fmla="*/ 59 h 59"/>
                <a:gd name="T10" fmla="*/ 21 w 179"/>
                <a:gd name="T11" fmla="*/ 59 h 59"/>
                <a:gd name="T12" fmla="*/ 0 w 179"/>
                <a:gd name="T13" fmla="*/ 37 h 59"/>
                <a:gd name="T14" fmla="*/ 0 w 179"/>
                <a:gd name="T15" fmla="*/ 21 h 59"/>
                <a:gd name="T16" fmla="*/ 21 w 179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59">
                  <a:moveTo>
                    <a:pt x="21" y="0"/>
                  </a:moveTo>
                  <a:cubicBezTo>
                    <a:pt x="158" y="0"/>
                    <a:pt x="158" y="0"/>
                    <a:pt x="158" y="0"/>
                  </a:cubicBezTo>
                  <a:cubicBezTo>
                    <a:pt x="170" y="0"/>
                    <a:pt x="179" y="10"/>
                    <a:pt x="179" y="21"/>
                  </a:cubicBezTo>
                  <a:cubicBezTo>
                    <a:pt x="179" y="37"/>
                    <a:pt x="179" y="37"/>
                    <a:pt x="179" y="37"/>
                  </a:cubicBezTo>
                  <a:cubicBezTo>
                    <a:pt x="179" y="49"/>
                    <a:pt x="170" y="59"/>
                    <a:pt x="158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9" y="59"/>
                    <a:pt x="0" y="49"/>
                    <a:pt x="0" y="3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23" tIns="45712" rIns="91423" bIns="45712" numCol="1" anchor="t" anchorCtr="0" compatLnSpc="1">
              <a:prstTxWarp prst="textNoShape">
                <a:avLst/>
              </a:prstTxWarp>
            </a:bodyPr>
            <a:lstStyle/>
            <a:p>
              <a:pPr algn="just">
                <a:lnSpc>
                  <a:spcPct val="120000"/>
                </a:lnSpc>
              </a:pPr>
              <a:endParaRPr lang="zh-CN" altLang="en-US" sz="64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59" name="Freeform 40"/>
            <p:cNvSpPr>
              <a:spLocks/>
            </p:cNvSpPr>
            <p:nvPr/>
          </p:nvSpPr>
          <p:spPr bwMode="auto">
            <a:xfrm>
              <a:off x="1001129" y="2476507"/>
              <a:ext cx="987275" cy="220423"/>
            </a:xfrm>
            <a:custGeom>
              <a:avLst/>
              <a:gdLst>
                <a:gd name="T0" fmla="*/ 14 w 165"/>
                <a:gd name="T1" fmla="*/ 0 h 43"/>
                <a:gd name="T2" fmla="*/ 151 w 165"/>
                <a:gd name="T3" fmla="*/ 0 h 43"/>
                <a:gd name="T4" fmla="*/ 165 w 165"/>
                <a:gd name="T5" fmla="*/ 13 h 43"/>
                <a:gd name="T6" fmla="*/ 165 w 165"/>
                <a:gd name="T7" fmla="*/ 29 h 43"/>
                <a:gd name="T8" fmla="*/ 151 w 165"/>
                <a:gd name="T9" fmla="*/ 43 h 43"/>
                <a:gd name="T10" fmla="*/ 14 w 165"/>
                <a:gd name="T11" fmla="*/ 43 h 43"/>
                <a:gd name="T12" fmla="*/ 0 w 165"/>
                <a:gd name="T13" fmla="*/ 29 h 43"/>
                <a:gd name="T14" fmla="*/ 0 w 165"/>
                <a:gd name="T15" fmla="*/ 13 h 43"/>
                <a:gd name="T16" fmla="*/ 14 w 165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43">
                  <a:moveTo>
                    <a:pt x="14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9" y="0"/>
                    <a:pt x="165" y="6"/>
                    <a:pt x="165" y="13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5" y="37"/>
                    <a:pt x="159" y="43"/>
                    <a:pt x="151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6" y="43"/>
                    <a:pt x="0" y="37"/>
                    <a:pt x="0" y="2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23" tIns="45712" rIns="91423" bIns="45712" numCol="1" anchor="t" anchorCtr="0" compatLnSpc="1">
              <a:prstTxWarp prst="textNoShape">
                <a:avLst/>
              </a:prstTxWarp>
            </a:bodyPr>
            <a:lstStyle/>
            <a:p>
              <a:pPr algn="just">
                <a:lnSpc>
                  <a:spcPct val="120000"/>
                </a:lnSpc>
              </a:pPr>
              <a:endParaRPr lang="zh-CN" altLang="en-US" sz="64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62" name="TextBox 2061"/>
            <p:cNvSpPr txBox="1"/>
            <p:nvPr/>
          </p:nvSpPr>
          <p:spPr>
            <a:xfrm>
              <a:off x="1145892" y="2460759"/>
              <a:ext cx="697751" cy="2006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64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64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" name="组合 2"/>
          <p:cNvGrpSpPr/>
          <p:nvPr/>
        </p:nvGrpSpPr>
        <p:grpSpPr>
          <a:xfrm>
            <a:off x="2325630" y="1840787"/>
            <a:ext cx="1075685" cy="300328"/>
            <a:chOff x="2191044" y="1737437"/>
            <a:chExt cx="1075877" cy="300381"/>
          </a:xfrm>
        </p:grpSpPr>
        <p:sp>
          <p:nvSpPr>
            <p:cNvPr id="2055" name="Freeform 36"/>
            <p:cNvSpPr>
              <a:spLocks/>
            </p:cNvSpPr>
            <p:nvPr/>
          </p:nvSpPr>
          <p:spPr bwMode="auto">
            <a:xfrm>
              <a:off x="2191044" y="1737437"/>
              <a:ext cx="1075877" cy="300381"/>
            </a:xfrm>
            <a:custGeom>
              <a:avLst/>
              <a:gdLst>
                <a:gd name="T0" fmla="*/ 21 w 180"/>
                <a:gd name="T1" fmla="*/ 0 h 59"/>
                <a:gd name="T2" fmla="*/ 159 w 180"/>
                <a:gd name="T3" fmla="*/ 0 h 59"/>
                <a:gd name="T4" fmla="*/ 180 w 180"/>
                <a:gd name="T5" fmla="*/ 22 h 59"/>
                <a:gd name="T6" fmla="*/ 180 w 180"/>
                <a:gd name="T7" fmla="*/ 38 h 59"/>
                <a:gd name="T8" fmla="*/ 159 w 180"/>
                <a:gd name="T9" fmla="*/ 59 h 59"/>
                <a:gd name="T10" fmla="*/ 21 w 180"/>
                <a:gd name="T11" fmla="*/ 59 h 59"/>
                <a:gd name="T12" fmla="*/ 0 w 180"/>
                <a:gd name="T13" fmla="*/ 38 h 59"/>
                <a:gd name="T14" fmla="*/ 0 w 180"/>
                <a:gd name="T15" fmla="*/ 22 h 59"/>
                <a:gd name="T16" fmla="*/ 21 w 180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59">
                  <a:moveTo>
                    <a:pt x="21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70" y="0"/>
                    <a:pt x="180" y="10"/>
                    <a:pt x="180" y="22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80" y="50"/>
                    <a:pt x="170" y="59"/>
                    <a:pt x="159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10" y="59"/>
                    <a:pt x="0" y="50"/>
                    <a:pt x="0" y="3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1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23" tIns="45712" rIns="91423" bIns="45712" numCol="1" anchor="t" anchorCtr="0" compatLnSpc="1">
              <a:prstTxWarp prst="textNoShape">
                <a:avLst/>
              </a:prstTxWarp>
            </a:bodyPr>
            <a:lstStyle/>
            <a:p>
              <a:pPr algn="just">
                <a:lnSpc>
                  <a:spcPct val="120000"/>
                </a:lnSpc>
              </a:pPr>
              <a:endParaRPr lang="zh-CN" altLang="en-US" sz="64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56" name="Freeform 37"/>
            <p:cNvSpPr>
              <a:spLocks/>
            </p:cNvSpPr>
            <p:nvPr/>
          </p:nvSpPr>
          <p:spPr bwMode="auto">
            <a:xfrm>
              <a:off x="2239142" y="1778497"/>
              <a:ext cx="979681" cy="224746"/>
            </a:xfrm>
            <a:custGeom>
              <a:avLst/>
              <a:gdLst>
                <a:gd name="T0" fmla="*/ 13 w 164"/>
                <a:gd name="T1" fmla="*/ 0 h 44"/>
                <a:gd name="T2" fmla="*/ 151 w 164"/>
                <a:gd name="T3" fmla="*/ 0 h 44"/>
                <a:gd name="T4" fmla="*/ 164 w 164"/>
                <a:gd name="T5" fmla="*/ 14 h 44"/>
                <a:gd name="T6" fmla="*/ 164 w 164"/>
                <a:gd name="T7" fmla="*/ 30 h 44"/>
                <a:gd name="T8" fmla="*/ 151 w 164"/>
                <a:gd name="T9" fmla="*/ 44 h 44"/>
                <a:gd name="T10" fmla="*/ 13 w 164"/>
                <a:gd name="T11" fmla="*/ 44 h 44"/>
                <a:gd name="T12" fmla="*/ 0 w 164"/>
                <a:gd name="T13" fmla="*/ 30 h 44"/>
                <a:gd name="T14" fmla="*/ 0 w 164"/>
                <a:gd name="T15" fmla="*/ 14 h 44"/>
                <a:gd name="T16" fmla="*/ 13 w 164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44">
                  <a:moveTo>
                    <a:pt x="13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8" y="0"/>
                    <a:pt x="164" y="6"/>
                    <a:pt x="164" y="14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37"/>
                    <a:pt x="158" y="44"/>
                    <a:pt x="151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6" y="44"/>
                    <a:pt x="0" y="37"/>
                    <a:pt x="0" y="3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23" tIns="45712" rIns="91423" bIns="45712" numCol="1" anchor="t" anchorCtr="0" compatLnSpc="1">
              <a:prstTxWarp prst="textNoShape">
                <a:avLst/>
              </a:prstTxWarp>
            </a:bodyPr>
            <a:lstStyle/>
            <a:p>
              <a:pPr algn="just">
                <a:lnSpc>
                  <a:spcPct val="120000"/>
                </a:lnSpc>
              </a:pPr>
              <a:endParaRPr lang="zh-CN" altLang="en-US" sz="64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380109" y="1759618"/>
              <a:ext cx="697752" cy="2006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64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64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组合 3"/>
          <p:cNvGrpSpPr/>
          <p:nvPr/>
        </p:nvGrpSpPr>
        <p:grpSpPr>
          <a:xfrm>
            <a:off x="3554736" y="1605280"/>
            <a:ext cx="1070623" cy="296006"/>
            <a:chOff x="3420369" y="1501886"/>
            <a:chExt cx="1070814" cy="296059"/>
          </a:xfrm>
        </p:grpSpPr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3420369" y="1501886"/>
              <a:ext cx="1070814" cy="296059"/>
            </a:xfrm>
            <a:custGeom>
              <a:avLst/>
              <a:gdLst>
                <a:gd name="T0" fmla="*/ 21 w 179"/>
                <a:gd name="T1" fmla="*/ 0 h 58"/>
                <a:gd name="T2" fmla="*/ 158 w 179"/>
                <a:gd name="T3" fmla="*/ 0 h 58"/>
                <a:gd name="T4" fmla="*/ 179 w 179"/>
                <a:gd name="T5" fmla="*/ 21 h 58"/>
                <a:gd name="T6" fmla="*/ 179 w 179"/>
                <a:gd name="T7" fmla="*/ 37 h 58"/>
                <a:gd name="T8" fmla="*/ 158 w 179"/>
                <a:gd name="T9" fmla="*/ 58 h 58"/>
                <a:gd name="T10" fmla="*/ 21 w 179"/>
                <a:gd name="T11" fmla="*/ 58 h 58"/>
                <a:gd name="T12" fmla="*/ 0 w 179"/>
                <a:gd name="T13" fmla="*/ 37 h 58"/>
                <a:gd name="T14" fmla="*/ 0 w 179"/>
                <a:gd name="T15" fmla="*/ 21 h 58"/>
                <a:gd name="T16" fmla="*/ 21 w 179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58">
                  <a:moveTo>
                    <a:pt x="21" y="0"/>
                  </a:moveTo>
                  <a:cubicBezTo>
                    <a:pt x="158" y="0"/>
                    <a:pt x="158" y="0"/>
                    <a:pt x="158" y="0"/>
                  </a:cubicBezTo>
                  <a:cubicBezTo>
                    <a:pt x="170" y="0"/>
                    <a:pt x="179" y="9"/>
                    <a:pt x="179" y="21"/>
                  </a:cubicBezTo>
                  <a:cubicBezTo>
                    <a:pt x="179" y="37"/>
                    <a:pt x="179" y="37"/>
                    <a:pt x="179" y="37"/>
                  </a:cubicBezTo>
                  <a:cubicBezTo>
                    <a:pt x="179" y="49"/>
                    <a:pt x="170" y="58"/>
                    <a:pt x="158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9" y="58"/>
                    <a:pt x="0" y="49"/>
                    <a:pt x="0" y="3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23" tIns="45712" rIns="91423" bIns="45712" numCol="1" anchor="t" anchorCtr="0" compatLnSpc="1">
              <a:prstTxWarp prst="textNoShape">
                <a:avLst/>
              </a:prstTxWarp>
            </a:bodyPr>
            <a:lstStyle/>
            <a:p>
              <a:pPr algn="just">
                <a:lnSpc>
                  <a:spcPct val="120000"/>
                </a:lnSpc>
              </a:pPr>
              <a:endParaRPr lang="zh-CN" altLang="en-US" sz="64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48" name="Freeform 31"/>
            <p:cNvSpPr>
              <a:spLocks/>
            </p:cNvSpPr>
            <p:nvPr/>
          </p:nvSpPr>
          <p:spPr bwMode="auto">
            <a:xfrm>
              <a:off x="3463404" y="1538623"/>
              <a:ext cx="984744" cy="224746"/>
            </a:xfrm>
            <a:custGeom>
              <a:avLst/>
              <a:gdLst>
                <a:gd name="T0" fmla="*/ 14 w 165"/>
                <a:gd name="T1" fmla="*/ 0 h 44"/>
                <a:gd name="T2" fmla="*/ 151 w 165"/>
                <a:gd name="T3" fmla="*/ 0 h 44"/>
                <a:gd name="T4" fmla="*/ 165 w 165"/>
                <a:gd name="T5" fmla="*/ 14 h 44"/>
                <a:gd name="T6" fmla="*/ 165 w 165"/>
                <a:gd name="T7" fmla="*/ 30 h 44"/>
                <a:gd name="T8" fmla="*/ 151 w 165"/>
                <a:gd name="T9" fmla="*/ 44 h 44"/>
                <a:gd name="T10" fmla="*/ 14 w 165"/>
                <a:gd name="T11" fmla="*/ 44 h 44"/>
                <a:gd name="T12" fmla="*/ 0 w 165"/>
                <a:gd name="T13" fmla="*/ 30 h 44"/>
                <a:gd name="T14" fmla="*/ 0 w 165"/>
                <a:gd name="T15" fmla="*/ 14 h 44"/>
                <a:gd name="T16" fmla="*/ 14 w 165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44">
                  <a:moveTo>
                    <a:pt x="14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9" y="0"/>
                    <a:pt x="165" y="6"/>
                    <a:pt x="165" y="14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5" y="38"/>
                    <a:pt x="159" y="44"/>
                    <a:pt x="151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6" y="44"/>
                    <a:pt x="0" y="38"/>
                    <a:pt x="0" y="3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23" tIns="45712" rIns="91423" bIns="45712" numCol="1" anchor="t" anchorCtr="0" compatLnSpc="1">
              <a:prstTxWarp prst="textNoShape">
                <a:avLst/>
              </a:prstTxWarp>
            </a:bodyPr>
            <a:lstStyle/>
            <a:p>
              <a:pPr algn="just">
                <a:lnSpc>
                  <a:spcPct val="120000"/>
                </a:lnSpc>
              </a:pPr>
              <a:endParaRPr lang="zh-CN" altLang="en-US" sz="64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606902" y="1522948"/>
              <a:ext cx="697751" cy="2006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64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64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4"/>
          <p:cNvGrpSpPr/>
          <p:nvPr/>
        </p:nvGrpSpPr>
        <p:grpSpPr>
          <a:xfrm>
            <a:off x="4785114" y="2173524"/>
            <a:ext cx="1070623" cy="300328"/>
            <a:chOff x="4650967" y="2070233"/>
            <a:chExt cx="1070814" cy="300381"/>
          </a:xfrm>
        </p:grpSpPr>
        <p:sp>
          <p:nvSpPr>
            <p:cNvPr id="2052" name="Freeform 33"/>
            <p:cNvSpPr>
              <a:spLocks/>
            </p:cNvSpPr>
            <p:nvPr/>
          </p:nvSpPr>
          <p:spPr bwMode="auto">
            <a:xfrm>
              <a:off x="4650967" y="2070233"/>
              <a:ext cx="1070814" cy="300381"/>
            </a:xfrm>
            <a:custGeom>
              <a:avLst/>
              <a:gdLst>
                <a:gd name="T0" fmla="*/ 21 w 179"/>
                <a:gd name="T1" fmla="*/ 0 h 59"/>
                <a:gd name="T2" fmla="*/ 158 w 179"/>
                <a:gd name="T3" fmla="*/ 0 h 59"/>
                <a:gd name="T4" fmla="*/ 179 w 179"/>
                <a:gd name="T5" fmla="*/ 21 h 59"/>
                <a:gd name="T6" fmla="*/ 179 w 179"/>
                <a:gd name="T7" fmla="*/ 38 h 59"/>
                <a:gd name="T8" fmla="*/ 158 w 179"/>
                <a:gd name="T9" fmla="*/ 59 h 59"/>
                <a:gd name="T10" fmla="*/ 21 w 179"/>
                <a:gd name="T11" fmla="*/ 59 h 59"/>
                <a:gd name="T12" fmla="*/ 0 w 179"/>
                <a:gd name="T13" fmla="*/ 38 h 59"/>
                <a:gd name="T14" fmla="*/ 0 w 179"/>
                <a:gd name="T15" fmla="*/ 21 h 59"/>
                <a:gd name="T16" fmla="*/ 21 w 179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59">
                  <a:moveTo>
                    <a:pt x="21" y="0"/>
                  </a:moveTo>
                  <a:cubicBezTo>
                    <a:pt x="158" y="0"/>
                    <a:pt x="158" y="0"/>
                    <a:pt x="158" y="0"/>
                  </a:cubicBezTo>
                  <a:cubicBezTo>
                    <a:pt x="170" y="0"/>
                    <a:pt x="179" y="10"/>
                    <a:pt x="179" y="21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79" y="49"/>
                    <a:pt x="170" y="59"/>
                    <a:pt x="158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9" y="59"/>
                    <a:pt x="0" y="49"/>
                    <a:pt x="0" y="3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23" tIns="45712" rIns="91423" bIns="45712" numCol="1" anchor="t" anchorCtr="0" compatLnSpc="1">
              <a:prstTxWarp prst="textNoShape">
                <a:avLst/>
              </a:prstTxWarp>
            </a:bodyPr>
            <a:lstStyle/>
            <a:p>
              <a:pPr algn="just">
                <a:lnSpc>
                  <a:spcPct val="120000"/>
                </a:lnSpc>
              </a:pPr>
              <a:endParaRPr lang="zh-CN" altLang="en-US" sz="64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53" name="Freeform 34"/>
            <p:cNvSpPr>
              <a:spLocks/>
            </p:cNvSpPr>
            <p:nvPr/>
          </p:nvSpPr>
          <p:spPr bwMode="auto">
            <a:xfrm>
              <a:off x="4692737" y="2109132"/>
              <a:ext cx="987275" cy="220423"/>
            </a:xfrm>
            <a:custGeom>
              <a:avLst/>
              <a:gdLst>
                <a:gd name="T0" fmla="*/ 14 w 165"/>
                <a:gd name="T1" fmla="*/ 0 h 43"/>
                <a:gd name="T2" fmla="*/ 151 w 165"/>
                <a:gd name="T3" fmla="*/ 0 h 43"/>
                <a:gd name="T4" fmla="*/ 165 w 165"/>
                <a:gd name="T5" fmla="*/ 13 h 43"/>
                <a:gd name="T6" fmla="*/ 165 w 165"/>
                <a:gd name="T7" fmla="*/ 30 h 43"/>
                <a:gd name="T8" fmla="*/ 151 w 165"/>
                <a:gd name="T9" fmla="*/ 43 h 43"/>
                <a:gd name="T10" fmla="*/ 14 w 165"/>
                <a:gd name="T11" fmla="*/ 43 h 43"/>
                <a:gd name="T12" fmla="*/ 0 w 165"/>
                <a:gd name="T13" fmla="*/ 30 h 43"/>
                <a:gd name="T14" fmla="*/ 0 w 165"/>
                <a:gd name="T15" fmla="*/ 13 h 43"/>
                <a:gd name="T16" fmla="*/ 14 w 165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43">
                  <a:moveTo>
                    <a:pt x="14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9" y="0"/>
                    <a:pt x="165" y="6"/>
                    <a:pt x="165" y="13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5" y="37"/>
                    <a:pt x="159" y="43"/>
                    <a:pt x="151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6" y="43"/>
                    <a:pt x="0" y="37"/>
                    <a:pt x="0" y="3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23" tIns="45712" rIns="91423" bIns="45712" numCol="1" anchor="t" anchorCtr="0" compatLnSpc="1">
              <a:prstTxWarp prst="textNoShape">
                <a:avLst/>
              </a:prstTxWarp>
            </a:bodyPr>
            <a:lstStyle/>
            <a:p>
              <a:pPr algn="just">
                <a:lnSpc>
                  <a:spcPct val="120000"/>
                </a:lnSpc>
              </a:pPr>
              <a:endParaRPr lang="zh-CN" altLang="en-US" sz="64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837500" y="2101575"/>
              <a:ext cx="697751" cy="2006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64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64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067" name="TextBox 2066"/>
          <p:cNvSpPr txBox="1"/>
          <p:nvPr/>
        </p:nvSpPr>
        <p:spPr>
          <a:xfrm>
            <a:off x="1406735" y="3988370"/>
            <a:ext cx="538930" cy="3086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80" b="1" dirty="0">
                <a:solidFill>
                  <a:schemeClr val="bg1"/>
                </a:solidFill>
                <a:cs typeface="+mn-ea"/>
                <a:sym typeface="+mn-lt"/>
              </a:rPr>
              <a:t>54%</a:t>
            </a:r>
            <a:endParaRPr lang="zh-CN" altLang="en-US" sz="128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665782" y="3988370"/>
            <a:ext cx="538930" cy="3086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80" b="1" dirty="0">
                <a:solidFill>
                  <a:schemeClr val="bg1"/>
                </a:solidFill>
                <a:cs typeface="+mn-ea"/>
                <a:sym typeface="+mn-lt"/>
              </a:rPr>
              <a:t>78%</a:t>
            </a:r>
            <a:endParaRPr lang="zh-CN" altLang="en-US" sz="128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882247" y="3988370"/>
            <a:ext cx="538930" cy="3086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80" b="1" dirty="0">
                <a:solidFill>
                  <a:schemeClr val="bg1"/>
                </a:solidFill>
                <a:cs typeface="+mn-ea"/>
                <a:sym typeface="+mn-lt"/>
              </a:rPr>
              <a:t>85%</a:t>
            </a:r>
            <a:endParaRPr lang="zh-CN" altLang="en-US" sz="128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5080373" y="3988370"/>
            <a:ext cx="538930" cy="3086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80" b="1" dirty="0">
                <a:solidFill>
                  <a:schemeClr val="bg1"/>
                </a:solidFill>
                <a:cs typeface="+mn-ea"/>
                <a:sym typeface="+mn-lt"/>
              </a:rPr>
              <a:t>67%</a:t>
            </a:r>
            <a:endParaRPr lang="zh-CN" altLang="en-US" sz="128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045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77991" y="977755"/>
            <a:ext cx="3967732" cy="2183109"/>
          </a:xfrm>
          <a:prstGeom prst="rect">
            <a:avLst/>
          </a:pr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478" dirty="0">
              <a:cs typeface="+mn-ea"/>
              <a:sym typeface="+mn-l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77991" y="3208127"/>
            <a:ext cx="3967732" cy="92387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478" dirty="0">
              <a:cs typeface="+mn-ea"/>
              <a:sym typeface="+mn-lt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01719" y="977755"/>
            <a:ext cx="3964291" cy="2183109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478" dirty="0">
              <a:cs typeface="+mn-ea"/>
              <a:sym typeface="+mn-lt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597314" y="3208125"/>
            <a:ext cx="3968418" cy="92716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478" dirty="0">
              <a:cs typeface="+mn-ea"/>
              <a:sym typeface="+mn-lt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77992" y="4256544"/>
            <a:ext cx="7988017" cy="115929"/>
          </a:xfrm>
          <a:prstGeom prst="rect">
            <a:avLst/>
          </a:prstGeom>
          <a:noFill/>
        </p:spPr>
        <p:txBody>
          <a:bodyPr wrap="square" lIns="0" tIns="0" rIns="0" bIns="0" numCol="1" spcCol="36000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569" dirty="0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rPr>
              <a:t>Click here to add content, content to match the title. Click here to add content, content to match the title. Click here to add content, content to match the title. </a:t>
            </a:r>
            <a:endParaRPr lang="zh-CN" altLang="en-US" sz="569" dirty="0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TextBox 15"/>
          <p:cNvSpPr txBox="1"/>
          <p:nvPr/>
        </p:nvSpPr>
        <p:spPr>
          <a:xfrm>
            <a:off x="804223" y="3601106"/>
            <a:ext cx="3481987" cy="247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569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Add title text</a:t>
            </a:r>
            <a:r>
              <a:rPr lang="zh-CN" altLang="en-US" sz="569" dirty="0">
                <a:solidFill>
                  <a:schemeClr val="bg1"/>
                </a:solidFill>
                <a:cs typeface="+mn-ea"/>
                <a:sym typeface="+mn-lt"/>
              </a:rPr>
              <a:t>，添加相关标题，修改</a:t>
            </a:r>
            <a:r>
              <a:rPr lang="en-US" altLang="zh-CN" sz="569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r>
              <a:rPr lang="zh-CN" altLang="en-US" sz="569" dirty="0">
                <a:solidFill>
                  <a:schemeClr val="bg1"/>
                </a:solidFill>
                <a:cs typeface="+mn-ea"/>
                <a:sym typeface="+mn-lt"/>
              </a:rPr>
              <a:t>，也可以直接复制你的内容到此。</a:t>
            </a:r>
          </a:p>
        </p:txBody>
      </p:sp>
      <p:sp>
        <p:nvSpPr>
          <p:cNvPr id="10" name="TextBox 16"/>
          <p:cNvSpPr txBox="1"/>
          <p:nvPr/>
        </p:nvSpPr>
        <p:spPr>
          <a:xfrm>
            <a:off x="804223" y="3373030"/>
            <a:ext cx="798295" cy="15324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zh-CN" sz="996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996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TextBox 15"/>
          <p:cNvSpPr txBox="1"/>
          <p:nvPr/>
        </p:nvSpPr>
        <p:spPr>
          <a:xfrm>
            <a:off x="4879234" y="3604606"/>
            <a:ext cx="3481987" cy="2473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569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Add title text</a:t>
            </a:r>
            <a:r>
              <a:rPr lang="zh-CN" altLang="en-US" sz="569" dirty="0">
                <a:solidFill>
                  <a:schemeClr val="bg1"/>
                </a:solidFill>
                <a:cs typeface="+mn-ea"/>
                <a:sym typeface="+mn-lt"/>
              </a:rPr>
              <a:t>，添加相关标题，修改</a:t>
            </a:r>
            <a:r>
              <a:rPr lang="en-US" altLang="zh-CN" sz="569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r>
              <a:rPr lang="zh-CN" altLang="en-US" sz="569" dirty="0">
                <a:solidFill>
                  <a:schemeClr val="bg1"/>
                </a:solidFill>
                <a:cs typeface="+mn-ea"/>
                <a:sym typeface="+mn-lt"/>
              </a:rPr>
              <a:t>，也可以直接复制你的内容到此。</a:t>
            </a:r>
          </a:p>
        </p:txBody>
      </p:sp>
      <p:sp>
        <p:nvSpPr>
          <p:cNvPr id="12" name="TextBox 16"/>
          <p:cNvSpPr txBox="1"/>
          <p:nvPr/>
        </p:nvSpPr>
        <p:spPr>
          <a:xfrm>
            <a:off x="4879234" y="3376531"/>
            <a:ext cx="798295" cy="15324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zh-CN" sz="996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996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28338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35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850"/>
                            </p:stCondLst>
                            <p:childTnLst>
                              <p:par>
                                <p:cTn id="38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2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14" grpId="0"/>
      <p:bldP spid="9" grpId="0"/>
      <p:bldP spid="10" grpId="0"/>
      <p:bldP spid="11" grpId="0"/>
      <p:bldP spid="1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55747288-3044-4613-AD97-A8AF05FC555C}"/>
              </a:ext>
            </a:extLst>
          </p:cNvPr>
          <p:cNvSpPr/>
          <p:nvPr/>
        </p:nvSpPr>
        <p:spPr>
          <a:xfrm rot="19761721">
            <a:off x="3840444" y="2493211"/>
            <a:ext cx="297334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400" b="1" spc="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THANKS </a:t>
            </a:r>
            <a:endParaRPr lang="zh-CN" altLang="en-US" sz="4400" b="1" spc="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C460C420-8E4C-45AF-BCC3-5324554B7144}"/>
              </a:ext>
            </a:extLst>
          </p:cNvPr>
          <p:cNvSpPr/>
          <p:nvPr/>
        </p:nvSpPr>
        <p:spPr>
          <a:xfrm rot="19761721">
            <a:off x="3746258" y="1336673"/>
            <a:ext cx="234094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6000" spc="300" dirty="0">
                <a:solidFill>
                  <a:schemeClr val="accent1"/>
                </a:solidFill>
                <a:cs typeface="+mn-ea"/>
                <a:sym typeface="+mn-lt"/>
              </a:rPr>
              <a:t>20XX</a:t>
            </a:r>
            <a:endParaRPr lang="zh-CN" altLang="en-US" sz="6000" spc="3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pic>
        <p:nvPicPr>
          <p:cNvPr id="2" name="图片 1" descr="图片1">
            <a:extLst>
              <a:ext uri="{FF2B5EF4-FFF2-40B4-BE49-F238E27FC236}">
                <a16:creationId xmlns:a16="http://schemas.microsoft.com/office/drawing/2014/main" id="{7E2296A3-CD38-6FD5-23F9-F3D3CEE813F5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884368" y="267494"/>
            <a:ext cx="936104" cy="312035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A7AA5955-3A1C-C024-BEDD-6939176E7781}"/>
              </a:ext>
            </a:extLst>
          </p:cNvPr>
          <p:cNvGrpSpPr/>
          <p:nvPr/>
        </p:nvGrpSpPr>
        <p:grpSpPr>
          <a:xfrm>
            <a:off x="827584" y="4776857"/>
            <a:ext cx="3247363" cy="309068"/>
            <a:chOff x="4414802" y="4745227"/>
            <a:chExt cx="3247363" cy="309068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9BB5808B-22F3-0A5C-B278-5EBB852DAE0D}"/>
                </a:ext>
              </a:extLst>
            </p:cNvPr>
            <p:cNvGrpSpPr/>
            <p:nvPr/>
          </p:nvGrpSpPr>
          <p:grpSpPr>
            <a:xfrm>
              <a:off x="6315058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764B06D7-E65D-B5E4-02EB-91260E657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9532FCFA-246F-ACC7-F2DF-E46D0941D1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F2B9490-3DF5-D856-7819-A09280FF7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4AA580F0-2B17-71FA-61F0-8FFD39A2A4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C75B66D0-6E96-E722-FA95-25BFF03CC83E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2" name="Oval 10">
                <a:extLst>
                  <a:ext uri="{FF2B5EF4-FFF2-40B4-BE49-F238E27FC236}">
                    <a16:creationId xmlns:a16="http://schemas.microsoft.com/office/drawing/2014/main" id="{529708D8-4297-36E5-B3F8-051938CA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2D6A4E5-053F-6319-1DF1-47E5F9C1BE3F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4" name="Freeform 12">
                  <a:extLst>
                    <a:ext uri="{FF2B5EF4-FFF2-40B4-BE49-F238E27FC236}">
                      <a16:creationId xmlns:a16="http://schemas.microsoft.com/office/drawing/2014/main" id="{F25967AF-885E-DE36-6F6E-D70A9FE0DE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5" name="Freeform 13">
                  <a:extLst>
                    <a:ext uri="{FF2B5EF4-FFF2-40B4-BE49-F238E27FC236}">
                      <a16:creationId xmlns:a16="http://schemas.microsoft.com/office/drawing/2014/main" id="{89043750-8A18-E39A-EEFE-B246478EBC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6" name="Text Box 20">
              <a:extLst>
                <a:ext uri="{FF2B5EF4-FFF2-40B4-BE49-F238E27FC236}">
                  <a16:creationId xmlns:a16="http://schemas.microsoft.com/office/drawing/2014/main" id="{24994358-DE4D-86B5-AB03-734795040619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605465" y="4751931"/>
              <a:ext cx="10567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cs typeface="+mn-ea"/>
                  <a:sym typeface="+mn-lt"/>
                </a:rPr>
                <a:t>XX.XX.20XX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4853266E-78AB-2BE7-DE77-8BCC44DDC3DD}"/>
                </a:ext>
              </a:extLst>
            </p:cNvPr>
            <p:cNvSpPr/>
            <p:nvPr/>
          </p:nvSpPr>
          <p:spPr>
            <a:xfrm>
              <a:off x="4705028" y="4751931"/>
              <a:ext cx="1507144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>
                  <a:cs typeface="+mn-ea"/>
                  <a:sym typeface="+mn-lt"/>
                </a:rPr>
                <a:t>Report </a:t>
              </a:r>
              <a:r>
                <a:rPr lang="zh-CN" altLang="en-US" sz="1200">
                  <a:cs typeface="+mn-ea"/>
                  <a:sym typeface="+mn-lt"/>
                </a:rPr>
                <a:t>：</a:t>
              </a:r>
              <a:r>
                <a:rPr lang="en-US" altLang="zh-CN" sz="1200">
                  <a:cs typeface="+mn-ea"/>
                  <a:sym typeface="+mn-lt"/>
                </a:rPr>
                <a:t>jpppt.com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6343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825762" y="291981"/>
            <a:ext cx="7045325" cy="834298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sz="3600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sz="3600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sz="3600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sz="36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879749" y="1117578"/>
            <a:ext cx="7258050" cy="439737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marL="0" indent="0" algn="ctr">
              <a:buNone/>
            </a:pPr>
            <a:r>
              <a:rPr lang="en-GB" sz="2000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sz="20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sz="20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882117" y="1795190"/>
            <a:ext cx="6932613" cy="1255712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/>
          <a:p>
            <a:pPr marL="0" indent="0" algn="ctr">
              <a:buNone/>
            </a:pPr>
            <a:r>
              <a:rPr lang="en-GB" sz="15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15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35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35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799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5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15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35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35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6284580" y="3445827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7346399" y="3445827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5222755" y="3445827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6284580" y="3602877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400">
              <a:buClr>
                <a:srgbClr val="000000"/>
              </a:buClr>
              <a:defRPr/>
            </a:pPr>
            <a:r>
              <a:rPr lang="en-GB"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rPr>
              <a:t>#336574</a:t>
            </a:r>
            <a:endParaRPr sz="1001" kern="0">
              <a:solidFill>
                <a:srgbClr val="FFFFFF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7346405" y="3602877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400">
              <a:buClr>
                <a:srgbClr val="000000"/>
              </a:buClr>
              <a:defRPr/>
            </a:pPr>
            <a:r>
              <a:rPr lang="en-GB"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rPr>
              <a:t>#1f424c</a:t>
            </a:r>
            <a:endParaRPr sz="1001" kern="0">
              <a:solidFill>
                <a:srgbClr val="FFFFFF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5222755" y="3602877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400">
              <a:buClr>
                <a:srgbClr val="000000"/>
              </a:buClr>
              <a:defRPr/>
            </a:pPr>
            <a:r>
              <a:rPr lang="en-GB"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rPr>
              <a:t>#00abbf</a:t>
            </a:r>
            <a:endParaRPr sz="1001" kern="0">
              <a:solidFill>
                <a:srgbClr val="FFFFFF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000742" y="3445827"/>
            <a:ext cx="3976875" cy="7542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400"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FFFFFF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#ceb200</a:t>
              </a:r>
              <a:endParaRPr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400"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FFFFFF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#e83d3d</a:t>
              </a:r>
              <a:endParaRPr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400"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FFFFFF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#b2322e</a:t>
              </a:r>
              <a:endParaRPr sz="1001" kern="0">
                <a:solidFill>
                  <a:srgbClr val="FFFFFF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defTabSz="914400"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rPr>
                <a:t>#f4d000</a:t>
              </a:r>
              <a:endParaRPr sz="1001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" y="210742"/>
            <a:ext cx="8679656" cy="544115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700" dirty="0"/>
              <a:t>Fully Editable Icon Sets: A</a:t>
            </a:r>
          </a:p>
        </p:txBody>
      </p:sp>
      <p:sp>
        <p:nvSpPr>
          <p:cNvPr id="54" name="Diamond 5"/>
          <p:cNvSpPr/>
          <p:nvPr/>
        </p:nvSpPr>
        <p:spPr>
          <a:xfrm>
            <a:off x="3291966" y="1129054"/>
            <a:ext cx="392362" cy="393521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5" name="Isosceles Triangle 51"/>
          <p:cNvSpPr/>
          <p:nvPr/>
        </p:nvSpPr>
        <p:spPr>
          <a:xfrm>
            <a:off x="2662901" y="1181953"/>
            <a:ext cx="392360" cy="2877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6" name="Isosceles Triangle 57"/>
          <p:cNvSpPr/>
          <p:nvPr/>
        </p:nvSpPr>
        <p:spPr>
          <a:xfrm>
            <a:off x="3293531" y="3400094"/>
            <a:ext cx="234850" cy="530924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 dirty="0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7" name="Rectangle 7"/>
          <p:cNvSpPr/>
          <p:nvPr/>
        </p:nvSpPr>
        <p:spPr>
          <a:xfrm rot="18900000">
            <a:off x="5897215" y="2750858"/>
            <a:ext cx="169248" cy="37704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8" name="Parallelogram 15"/>
          <p:cNvSpPr/>
          <p:nvPr/>
        </p:nvSpPr>
        <p:spPr>
          <a:xfrm flipH="1">
            <a:off x="2658183" y="3491371"/>
            <a:ext cx="348370" cy="34837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9" name="Freeform 19"/>
          <p:cNvSpPr/>
          <p:nvPr/>
        </p:nvSpPr>
        <p:spPr>
          <a:xfrm>
            <a:off x="4516971" y="2741819"/>
            <a:ext cx="345584" cy="340042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0" name="Rectangle 30"/>
          <p:cNvSpPr/>
          <p:nvPr/>
        </p:nvSpPr>
        <p:spPr>
          <a:xfrm>
            <a:off x="7005690" y="2710364"/>
            <a:ext cx="348370" cy="34735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1" name="Rectangle 7"/>
          <p:cNvSpPr/>
          <p:nvPr/>
        </p:nvSpPr>
        <p:spPr>
          <a:xfrm>
            <a:off x="3921032" y="1148977"/>
            <a:ext cx="353675" cy="3536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2" name="Rectangle 15"/>
          <p:cNvSpPr/>
          <p:nvPr/>
        </p:nvSpPr>
        <p:spPr>
          <a:xfrm rot="5400000">
            <a:off x="4511177" y="1148975"/>
            <a:ext cx="354146" cy="353676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3" name="Pie 24"/>
          <p:cNvSpPr/>
          <p:nvPr/>
        </p:nvSpPr>
        <p:spPr>
          <a:xfrm>
            <a:off x="3815359" y="3474177"/>
            <a:ext cx="384887" cy="382757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4" name="Parallelogram 30"/>
          <p:cNvSpPr/>
          <p:nvPr/>
        </p:nvSpPr>
        <p:spPr>
          <a:xfrm flipH="1">
            <a:off x="6986757" y="1905763"/>
            <a:ext cx="386232" cy="387188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5" name="Block Arc 14"/>
          <p:cNvSpPr/>
          <p:nvPr/>
        </p:nvSpPr>
        <p:spPr>
          <a:xfrm rot="16200000">
            <a:off x="5101932" y="1112898"/>
            <a:ext cx="425550" cy="42583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6" name="Block Arc 41"/>
          <p:cNvSpPr/>
          <p:nvPr/>
        </p:nvSpPr>
        <p:spPr>
          <a:xfrm>
            <a:off x="5764327" y="1078165"/>
            <a:ext cx="354976" cy="495296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7" name="Right Triangle 17"/>
          <p:cNvSpPr/>
          <p:nvPr/>
        </p:nvSpPr>
        <p:spPr>
          <a:xfrm>
            <a:off x="4487223" y="3460658"/>
            <a:ext cx="289343" cy="409794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8" name="Oval 27"/>
          <p:cNvSpPr/>
          <p:nvPr/>
        </p:nvSpPr>
        <p:spPr>
          <a:xfrm>
            <a:off x="2021786" y="4111827"/>
            <a:ext cx="307299" cy="584412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9" name="Parallelogram 15"/>
          <p:cNvSpPr/>
          <p:nvPr/>
        </p:nvSpPr>
        <p:spPr>
          <a:xfrm rot="16200000">
            <a:off x="5110561" y="2668788"/>
            <a:ext cx="449073" cy="486106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0" name="Round Same Side Corner Rectangle 21"/>
          <p:cNvSpPr/>
          <p:nvPr/>
        </p:nvSpPr>
        <p:spPr>
          <a:xfrm rot="10800000">
            <a:off x="5691211" y="1917889"/>
            <a:ext cx="289999" cy="32747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1" name="Oval 26"/>
          <p:cNvSpPr/>
          <p:nvPr/>
        </p:nvSpPr>
        <p:spPr>
          <a:xfrm>
            <a:off x="3933120" y="2700395"/>
            <a:ext cx="354362" cy="422889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2" name="Freeform 32"/>
          <p:cNvSpPr/>
          <p:nvPr/>
        </p:nvSpPr>
        <p:spPr>
          <a:xfrm>
            <a:off x="1978081" y="1120584"/>
            <a:ext cx="448115" cy="410459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3" name="Rounded Rectangle 10"/>
          <p:cNvSpPr/>
          <p:nvPr/>
        </p:nvSpPr>
        <p:spPr>
          <a:xfrm>
            <a:off x="5108565" y="1896929"/>
            <a:ext cx="279127" cy="369393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4" name="Rounded Rectangle 32"/>
          <p:cNvSpPr/>
          <p:nvPr/>
        </p:nvSpPr>
        <p:spPr>
          <a:xfrm>
            <a:off x="6342609" y="2727530"/>
            <a:ext cx="368619" cy="36861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5" name="Trapezoid 13"/>
          <p:cNvSpPr/>
          <p:nvPr/>
        </p:nvSpPr>
        <p:spPr>
          <a:xfrm>
            <a:off x="2701076" y="1913622"/>
            <a:ext cx="397383" cy="336011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6" name="Rounded Rectangle 7"/>
          <p:cNvSpPr/>
          <p:nvPr/>
        </p:nvSpPr>
        <p:spPr>
          <a:xfrm>
            <a:off x="4601575" y="1905568"/>
            <a:ext cx="203471" cy="352121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7" name="Rectangle 18"/>
          <p:cNvSpPr/>
          <p:nvPr/>
        </p:nvSpPr>
        <p:spPr>
          <a:xfrm>
            <a:off x="3401977" y="1935321"/>
            <a:ext cx="368291" cy="292615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8" name="Rounded Rectangle 25"/>
          <p:cNvSpPr/>
          <p:nvPr/>
        </p:nvSpPr>
        <p:spPr>
          <a:xfrm>
            <a:off x="4073787" y="1923956"/>
            <a:ext cx="224270" cy="315343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9" name="Chord 14"/>
          <p:cNvSpPr/>
          <p:nvPr/>
        </p:nvSpPr>
        <p:spPr>
          <a:xfrm>
            <a:off x="3147873" y="4161443"/>
            <a:ext cx="384479" cy="485182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0" name="Rounded Rectangle 6"/>
          <p:cNvSpPr/>
          <p:nvPr/>
        </p:nvSpPr>
        <p:spPr>
          <a:xfrm>
            <a:off x="2016444" y="1863666"/>
            <a:ext cx="381115" cy="38747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1" name="Oval 66"/>
          <p:cNvSpPr/>
          <p:nvPr/>
        </p:nvSpPr>
        <p:spPr>
          <a:xfrm rot="20700000">
            <a:off x="3311066" y="2735594"/>
            <a:ext cx="411510" cy="352491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2" name="Isosceles Triangle 13"/>
          <p:cNvSpPr/>
          <p:nvPr/>
        </p:nvSpPr>
        <p:spPr>
          <a:xfrm rot="10800000">
            <a:off x="2599079" y="4124397"/>
            <a:ext cx="282411" cy="559276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3" name="Smiley Face 14"/>
          <p:cNvSpPr/>
          <p:nvPr/>
        </p:nvSpPr>
        <p:spPr>
          <a:xfrm>
            <a:off x="4420695" y="4194058"/>
            <a:ext cx="419951" cy="41995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4" name="Smiley Face 12"/>
          <p:cNvSpPr/>
          <p:nvPr/>
        </p:nvSpPr>
        <p:spPr>
          <a:xfrm>
            <a:off x="6328380" y="4194058"/>
            <a:ext cx="419951" cy="41995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5" name="Smiley Face 15"/>
          <p:cNvSpPr/>
          <p:nvPr/>
        </p:nvSpPr>
        <p:spPr>
          <a:xfrm>
            <a:off x="5059660" y="4196362"/>
            <a:ext cx="415344" cy="41534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6" name="Oval 37"/>
          <p:cNvSpPr/>
          <p:nvPr/>
        </p:nvSpPr>
        <p:spPr>
          <a:xfrm>
            <a:off x="6967345" y="4191507"/>
            <a:ext cx="425054" cy="42505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7" name="Smiley Face 14"/>
          <p:cNvSpPr/>
          <p:nvPr/>
        </p:nvSpPr>
        <p:spPr>
          <a:xfrm>
            <a:off x="5694020" y="4196362"/>
            <a:ext cx="415344" cy="41534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8" name="Rectangle 16"/>
          <p:cNvSpPr/>
          <p:nvPr/>
        </p:nvSpPr>
        <p:spPr>
          <a:xfrm rot="2700000">
            <a:off x="2702187" y="2650052"/>
            <a:ext cx="292043" cy="52357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9" name="Rectangle 9"/>
          <p:cNvSpPr/>
          <p:nvPr/>
        </p:nvSpPr>
        <p:spPr>
          <a:xfrm>
            <a:off x="2008795" y="2668875"/>
            <a:ext cx="395501" cy="37022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0" name="Round Same Side Corner Rectangle 6"/>
          <p:cNvSpPr/>
          <p:nvPr/>
        </p:nvSpPr>
        <p:spPr>
          <a:xfrm rot="2700000">
            <a:off x="3942185" y="4117300"/>
            <a:ext cx="143041" cy="573467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1" name="Frame 17"/>
          <p:cNvSpPr/>
          <p:nvPr/>
        </p:nvSpPr>
        <p:spPr>
          <a:xfrm>
            <a:off x="1990090" y="3470002"/>
            <a:ext cx="381115" cy="38111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2" name="Rounded Rectangle 5"/>
          <p:cNvSpPr/>
          <p:nvPr/>
        </p:nvSpPr>
        <p:spPr>
          <a:xfrm flipH="1">
            <a:off x="6284729" y="1925519"/>
            <a:ext cx="378475" cy="312218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3" name="Teardrop 1"/>
          <p:cNvSpPr/>
          <p:nvPr/>
        </p:nvSpPr>
        <p:spPr>
          <a:xfrm rot="18805991">
            <a:off x="6302933" y="1164450"/>
            <a:ext cx="413882" cy="40956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4" name="Rectangle 130"/>
          <p:cNvSpPr/>
          <p:nvPr/>
        </p:nvSpPr>
        <p:spPr>
          <a:xfrm>
            <a:off x="6907529" y="1164500"/>
            <a:ext cx="408433" cy="41028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5" name="Right Triangle 17"/>
          <p:cNvSpPr>
            <a:spLocks noChangeAspect="1"/>
          </p:cNvSpPr>
          <p:nvPr/>
        </p:nvSpPr>
        <p:spPr>
          <a:xfrm>
            <a:off x="5730518" y="3443459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6" name="Right Triangle 17"/>
          <p:cNvSpPr>
            <a:spLocks noChangeAspect="1"/>
          </p:cNvSpPr>
          <p:nvPr/>
        </p:nvSpPr>
        <p:spPr>
          <a:xfrm>
            <a:off x="5074237" y="3443459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7" name="Right Triangle 17"/>
          <p:cNvSpPr>
            <a:spLocks noChangeAspect="1"/>
          </p:cNvSpPr>
          <p:nvPr/>
        </p:nvSpPr>
        <p:spPr>
          <a:xfrm>
            <a:off x="6386800" y="3443459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8" name="Oval 44"/>
          <p:cNvSpPr>
            <a:spLocks noChangeAspect="1"/>
          </p:cNvSpPr>
          <p:nvPr/>
        </p:nvSpPr>
        <p:spPr>
          <a:xfrm>
            <a:off x="7043081" y="3443459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" y="350044"/>
            <a:ext cx="8680847" cy="542925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700" dirty="0"/>
              <a:t>Fully Editable Icon Sets: B</a:t>
            </a:r>
          </a:p>
        </p:txBody>
      </p:sp>
      <p:sp>
        <p:nvSpPr>
          <p:cNvPr id="54" name="Freeform 47"/>
          <p:cNvSpPr>
            <a:spLocks noChangeAspect="1"/>
          </p:cNvSpPr>
          <p:nvPr/>
        </p:nvSpPr>
        <p:spPr>
          <a:xfrm>
            <a:off x="2011180" y="1177191"/>
            <a:ext cx="397601" cy="397359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-1" fmla="*/ 790984 w 1901727"/>
              <a:gd name="connsiteY0-2" fmla="*/ 0 h 1985875"/>
              <a:gd name="connsiteX1-3" fmla="*/ 790984 w 1901727"/>
              <a:gd name="connsiteY1-4" fmla="*/ 0 h 1985875"/>
              <a:gd name="connsiteX2-5" fmla="*/ 1026596 w 1901727"/>
              <a:gd name="connsiteY2-6" fmla="*/ 5610 h 1985875"/>
              <a:gd name="connsiteX3-7" fmla="*/ 1020986 w 1901727"/>
              <a:gd name="connsiteY3-8" fmla="*/ 493664 h 1985875"/>
              <a:gd name="connsiteX4-9" fmla="*/ 1172451 w 1901727"/>
              <a:gd name="connsiteY4-10" fmla="*/ 605860 h 1985875"/>
              <a:gd name="connsiteX5-11" fmla="*/ 1357575 w 1901727"/>
              <a:gd name="connsiteY5-12" fmla="*/ 403907 h 1985875"/>
              <a:gd name="connsiteX6-13" fmla="*/ 1901727 w 1901727"/>
              <a:gd name="connsiteY6-14" fmla="*/ 1924167 h 1985875"/>
              <a:gd name="connsiteX7-15" fmla="*/ 992937 w 1901727"/>
              <a:gd name="connsiteY7-16" fmla="*/ 1480991 h 1985875"/>
              <a:gd name="connsiteX8-17" fmla="*/ 1054645 w 1901727"/>
              <a:gd name="connsiteY8-18" fmla="*/ 1121963 h 1985875"/>
              <a:gd name="connsiteX9-19" fmla="*/ 1088304 w 1901727"/>
              <a:gd name="connsiteY9-20" fmla="*/ 757325 h 1985875"/>
              <a:gd name="connsiteX10-21" fmla="*/ 920009 w 1901727"/>
              <a:gd name="connsiteY10-22" fmla="*/ 611470 h 1985875"/>
              <a:gd name="connsiteX11-23" fmla="*/ 729276 w 1901727"/>
              <a:gd name="connsiteY11-24" fmla="*/ 751715 h 1985875"/>
              <a:gd name="connsiteX12-25" fmla="*/ 740495 w 1901727"/>
              <a:gd name="connsiteY12-26" fmla="*/ 1161232 h 1985875"/>
              <a:gd name="connsiteX13-27" fmla="*/ 785374 w 1901727"/>
              <a:gd name="connsiteY13-28" fmla="*/ 1509040 h 1985875"/>
              <a:gd name="connsiteX14-29" fmla="*/ 0 w 1901727"/>
              <a:gd name="connsiteY14-30" fmla="*/ 1985875 h 1985875"/>
              <a:gd name="connsiteX15-31" fmla="*/ 437565 w 1901727"/>
              <a:gd name="connsiteY15-32" fmla="*/ 387077 h 1985875"/>
              <a:gd name="connsiteX16-33" fmla="*/ 650738 w 1901727"/>
              <a:gd name="connsiteY16-34" fmla="*/ 611470 h 1985875"/>
              <a:gd name="connsiteX17-35" fmla="*/ 813423 w 1901727"/>
              <a:gd name="connsiteY17-36" fmla="*/ 499274 h 1985875"/>
              <a:gd name="connsiteX18-37" fmla="*/ 790984 w 1901727"/>
              <a:gd name="connsiteY18-38" fmla="*/ 0 h 1985875"/>
              <a:gd name="connsiteX0-39" fmla="*/ 790984 w 1901727"/>
              <a:gd name="connsiteY0-40" fmla="*/ 0 h 1985875"/>
              <a:gd name="connsiteX1-41" fmla="*/ 790984 w 1901727"/>
              <a:gd name="connsiteY1-42" fmla="*/ 0 h 1985875"/>
              <a:gd name="connsiteX2-43" fmla="*/ 1026596 w 1901727"/>
              <a:gd name="connsiteY2-44" fmla="*/ 5610 h 1985875"/>
              <a:gd name="connsiteX3-45" fmla="*/ 1020986 w 1901727"/>
              <a:gd name="connsiteY3-46" fmla="*/ 493664 h 1985875"/>
              <a:gd name="connsiteX4-47" fmla="*/ 1172451 w 1901727"/>
              <a:gd name="connsiteY4-48" fmla="*/ 605860 h 1985875"/>
              <a:gd name="connsiteX5-49" fmla="*/ 1357575 w 1901727"/>
              <a:gd name="connsiteY5-50" fmla="*/ 403907 h 1985875"/>
              <a:gd name="connsiteX6-51" fmla="*/ 1901727 w 1901727"/>
              <a:gd name="connsiteY6-52" fmla="*/ 1924167 h 1985875"/>
              <a:gd name="connsiteX7-53" fmla="*/ 992937 w 1901727"/>
              <a:gd name="connsiteY7-54" fmla="*/ 1480991 h 1985875"/>
              <a:gd name="connsiteX8-55" fmla="*/ 1054645 w 1901727"/>
              <a:gd name="connsiteY8-56" fmla="*/ 1121963 h 1985875"/>
              <a:gd name="connsiteX9-57" fmla="*/ 1088304 w 1901727"/>
              <a:gd name="connsiteY9-58" fmla="*/ 757325 h 1985875"/>
              <a:gd name="connsiteX10-59" fmla="*/ 920009 w 1901727"/>
              <a:gd name="connsiteY10-60" fmla="*/ 611470 h 1985875"/>
              <a:gd name="connsiteX11-61" fmla="*/ 729276 w 1901727"/>
              <a:gd name="connsiteY11-62" fmla="*/ 751715 h 1985875"/>
              <a:gd name="connsiteX12-63" fmla="*/ 740495 w 1901727"/>
              <a:gd name="connsiteY12-64" fmla="*/ 1161232 h 1985875"/>
              <a:gd name="connsiteX13-65" fmla="*/ 785374 w 1901727"/>
              <a:gd name="connsiteY13-66" fmla="*/ 1509040 h 1985875"/>
              <a:gd name="connsiteX14-67" fmla="*/ 0 w 1901727"/>
              <a:gd name="connsiteY14-68" fmla="*/ 1985875 h 1985875"/>
              <a:gd name="connsiteX15-69" fmla="*/ 437565 w 1901727"/>
              <a:gd name="connsiteY15-70" fmla="*/ 387077 h 1985875"/>
              <a:gd name="connsiteX16-71" fmla="*/ 650738 w 1901727"/>
              <a:gd name="connsiteY16-72" fmla="*/ 611470 h 1985875"/>
              <a:gd name="connsiteX17-73" fmla="*/ 813423 w 1901727"/>
              <a:gd name="connsiteY17-74" fmla="*/ 499274 h 1985875"/>
              <a:gd name="connsiteX18-75" fmla="*/ 790984 w 1901727"/>
              <a:gd name="connsiteY18-76" fmla="*/ 0 h 1985875"/>
              <a:gd name="connsiteX0-77" fmla="*/ 790984 w 1901727"/>
              <a:gd name="connsiteY0-78" fmla="*/ 0 h 1985875"/>
              <a:gd name="connsiteX1-79" fmla="*/ 790984 w 1901727"/>
              <a:gd name="connsiteY1-80" fmla="*/ 0 h 1985875"/>
              <a:gd name="connsiteX2-81" fmla="*/ 1026596 w 1901727"/>
              <a:gd name="connsiteY2-82" fmla="*/ 5610 h 1985875"/>
              <a:gd name="connsiteX3-83" fmla="*/ 1020986 w 1901727"/>
              <a:gd name="connsiteY3-84" fmla="*/ 493664 h 1985875"/>
              <a:gd name="connsiteX4-85" fmla="*/ 1172451 w 1901727"/>
              <a:gd name="connsiteY4-86" fmla="*/ 605860 h 1985875"/>
              <a:gd name="connsiteX5-87" fmla="*/ 1357575 w 1901727"/>
              <a:gd name="connsiteY5-88" fmla="*/ 403907 h 1985875"/>
              <a:gd name="connsiteX6-89" fmla="*/ 1901727 w 1901727"/>
              <a:gd name="connsiteY6-90" fmla="*/ 1924167 h 1985875"/>
              <a:gd name="connsiteX7-91" fmla="*/ 992937 w 1901727"/>
              <a:gd name="connsiteY7-92" fmla="*/ 1480991 h 1985875"/>
              <a:gd name="connsiteX8-93" fmla="*/ 1054645 w 1901727"/>
              <a:gd name="connsiteY8-94" fmla="*/ 1121963 h 1985875"/>
              <a:gd name="connsiteX9-95" fmla="*/ 1088304 w 1901727"/>
              <a:gd name="connsiteY9-96" fmla="*/ 757325 h 1985875"/>
              <a:gd name="connsiteX10-97" fmla="*/ 920009 w 1901727"/>
              <a:gd name="connsiteY10-98" fmla="*/ 611470 h 1985875"/>
              <a:gd name="connsiteX11-99" fmla="*/ 729276 w 1901727"/>
              <a:gd name="connsiteY11-100" fmla="*/ 751715 h 1985875"/>
              <a:gd name="connsiteX12-101" fmla="*/ 740495 w 1901727"/>
              <a:gd name="connsiteY12-102" fmla="*/ 1161232 h 1985875"/>
              <a:gd name="connsiteX13-103" fmla="*/ 785374 w 1901727"/>
              <a:gd name="connsiteY13-104" fmla="*/ 1509040 h 1985875"/>
              <a:gd name="connsiteX14-105" fmla="*/ 0 w 1901727"/>
              <a:gd name="connsiteY14-106" fmla="*/ 1985875 h 1985875"/>
              <a:gd name="connsiteX15-107" fmla="*/ 437565 w 1901727"/>
              <a:gd name="connsiteY15-108" fmla="*/ 387077 h 1985875"/>
              <a:gd name="connsiteX16-109" fmla="*/ 650738 w 1901727"/>
              <a:gd name="connsiteY16-110" fmla="*/ 611470 h 1985875"/>
              <a:gd name="connsiteX17-111" fmla="*/ 813423 w 1901727"/>
              <a:gd name="connsiteY17-112" fmla="*/ 499274 h 1985875"/>
              <a:gd name="connsiteX18-113" fmla="*/ 790984 w 1901727"/>
              <a:gd name="connsiteY18-114" fmla="*/ 0 h 1985875"/>
              <a:gd name="connsiteX0-115" fmla="*/ 790984 w 1901727"/>
              <a:gd name="connsiteY0-116" fmla="*/ 0 h 1985875"/>
              <a:gd name="connsiteX1-117" fmla="*/ 790984 w 1901727"/>
              <a:gd name="connsiteY1-118" fmla="*/ 0 h 1985875"/>
              <a:gd name="connsiteX2-119" fmla="*/ 1026596 w 1901727"/>
              <a:gd name="connsiteY2-120" fmla="*/ 5610 h 1985875"/>
              <a:gd name="connsiteX3-121" fmla="*/ 1020986 w 1901727"/>
              <a:gd name="connsiteY3-122" fmla="*/ 493664 h 1985875"/>
              <a:gd name="connsiteX4-123" fmla="*/ 1172451 w 1901727"/>
              <a:gd name="connsiteY4-124" fmla="*/ 605860 h 1985875"/>
              <a:gd name="connsiteX5-125" fmla="*/ 1351965 w 1901727"/>
              <a:gd name="connsiteY5-126" fmla="*/ 375858 h 1985875"/>
              <a:gd name="connsiteX6-127" fmla="*/ 1901727 w 1901727"/>
              <a:gd name="connsiteY6-128" fmla="*/ 1924167 h 1985875"/>
              <a:gd name="connsiteX7-129" fmla="*/ 992937 w 1901727"/>
              <a:gd name="connsiteY7-130" fmla="*/ 1480991 h 1985875"/>
              <a:gd name="connsiteX8-131" fmla="*/ 1054645 w 1901727"/>
              <a:gd name="connsiteY8-132" fmla="*/ 1121963 h 1985875"/>
              <a:gd name="connsiteX9-133" fmla="*/ 1088304 w 1901727"/>
              <a:gd name="connsiteY9-134" fmla="*/ 757325 h 1985875"/>
              <a:gd name="connsiteX10-135" fmla="*/ 920009 w 1901727"/>
              <a:gd name="connsiteY10-136" fmla="*/ 611470 h 1985875"/>
              <a:gd name="connsiteX11-137" fmla="*/ 729276 w 1901727"/>
              <a:gd name="connsiteY11-138" fmla="*/ 751715 h 1985875"/>
              <a:gd name="connsiteX12-139" fmla="*/ 740495 w 1901727"/>
              <a:gd name="connsiteY12-140" fmla="*/ 1161232 h 1985875"/>
              <a:gd name="connsiteX13-141" fmla="*/ 785374 w 1901727"/>
              <a:gd name="connsiteY13-142" fmla="*/ 1509040 h 1985875"/>
              <a:gd name="connsiteX14-143" fmla="*/ 0 w 1901727"/>
              <a:gd name="connsiteY14-144" fmla="*/ 1985875 h 1985875"/>
              <a:gd name="connsiteX15-145" fmla="*/ 437565 w 1901727"/>
              <a:gd name="connsiteY15-146" fmla="*/ 387077 h 1985875"/>
              <a:gd name="connsiteX16-147" fmla="*/ 650738 w 1901727"/>
              <a:gd name="connsiteY16-148" fmla="*/ 611470 h 1985875"/>
              <a:gd name="connsiteX17-149" fmla="*/ 813423 w 1901727"/>
              <a:gd name="connsiteY17-150" fmla="*/ 499274 h 1985875"/>
              <a:gd name="connsiteX18-151" fmla="*/ 790984 w 1901727"/>
              <a:gd name="connsiteY18-152" fmla="*/ 0 h 1985875"/>
              <a:gd name="connsiteX0-153" fmla="*/ 790984 w 1901727"/>
              <a:gd name="connsiteY0-154" fmla="*/ 0 h 1985875"/>
              <a:gd name="connsiteX1-155" fmla="*/ 790984 w 1901727"/>
              <a:gd name="connsiteY1-156" fmla="*/ 0 h 1985875"/>
              <a:gd name="connsiteX2-157" fmla="*/ 1026596 w 1901727"/>
              <a:gd name="connsiteY2-158" fmla="*/ 5610 h 1985875"/>
              <a:gd name="connsiteX3-159" fmla="*/ 1020986 w 1901727"/>
              <a:gd name="connsiteY3-160" fmla="*/ 493664 h 1985875"/>
              <a:gd name="connsiteX4-161" fmla="*/ 1172451 w 1901727"/>
              <a:gd name="connsiteY4-162" fmla="*/ 605860 h 1985875"/>
              <a:gd name="connsiteX5-163" fmla="*/ 1351965 w 1901727"/>
              <a:gd name="connsiteY5-164" fmla="*/ 375858 h 1985875"/>
              <a:gd name="connsiteX6-165" fmla="*/ 1901727 w 1901727"/>
              <a:gd name="connsiteY6-166" fmla="*/ 1924167 h 1985875"/>
              <a:gd name="connsiteX7-167" fmla="*/ 992937 w 1901727"/>
              <a:gd name="connsiteY7-168" fmla="*/ 1480991 h 1985875"/>
              <a:gd name="connsiteX8-169" fmla="*/ 1054645 w 1901727"/>
              <a:gd name="connsiteY8-170" fmla="*/ 1121963 h 1985875"/>
              <a:gd name="connsiteX9-171" fmla="*/ 1088304 w 1901727"/>
              <a:gd name="connsiteY9-172" fmla="*/ 757325 h 1985875"/>
              <a:gd name="connsiteX10-173" fmla="*/ 920009 w 1901727"/>
              <a:gd name="connsiteY10-174" fmla="*/ 611470 h 1985875"/>
              <a:gd name="connsiteX11-175" fmla="*/ 729276 w 1901727"/>
              <a:gd name="connsiteY11-176" fmla="*/ 751715 h 1985875"/>
              <a:gd name="connsiteX12-177" fmla="*/ 740495 w 1901727"/>
              <a:gd name="connsiteY12-178" fmla="*/ 1161232 h 1985875"/>
              <a:gd name="connsiteX13-179" fmla="*/ 785374 w 1901727"/>
              <a:gd name="connsiteY13-180" fmla="*/ 1509040 h 1985875"/>
              <a:gd name="connsiteX14-181" fmla="*/ 0 w 1901727"/>
              <a:gd name="connsiteY14-182" fmla="*/ 1985875 h 1985875"/>
              <a:gd name="connsiteX15-183" fmla="*/ 437565 w 1901727"/>
              <a:gd name="connsiteY15-184" fmla="*/ 387077 h 1985875"/>
              <a:gd name="connsiteX16-185" fmla="*/ 650738 w 1901727"/>
              <a:gd name="connsiteY16-186" fmla="*/ 611470 h 1985875"/>
              <a:gd name="connsiteX17-187" fmla="*/ 813423 w 1901727"/>
              <a:gd name="connsiteY17-188" fmla="*/ 499274 h 1985875"/>
              <a:gd name="connsiteX18-189" fmla="*/ 790984 w 1901727"/>
              <a:gd name="connsiteY18-190" fmla="*/ 0 h 1985875"/>
              <a:gd name="connsiteX0-191" fmla="*/ 790984 w 1901727"/>
              <a:gd name="connsiteY0-192" fmla="*/ 0 h 1985875"/>
              <a:gd name="connsiteX1-193" fmla="*/ 790984 w 1901727"/>
              <a:gd name="connsiteY1-194" fmla="*/ 0 h 1985875"/>
              <a:gd name="connsiteX2-195" fmla="*/ 1026596 w 1901727"/>
              <a:gd name="connsiteY2-196" fmla="*/ 5610 h 1985875"/>
              <a:gd name="connsiteX3-197" fmla="*/ 1020986 w 1901727"/>
              <a:gd name="connsiteY3-198" fmla="*/ 493664 h 1985875"/>
              <a:gd name="connsiteX4-199" fmla="*/ 1155622 w 1901727"/>
              <a:gd name="connsiteY4-200" fmla="*/ 572201 h 1985875"/>
              <a:gd name="connsiteX5-201" fmla="*/ 1351965 w 1901727"/>
              <a:gd name="connsiteY5-202" fmla="*/ 375858 h 1985875"/>
              <a:gd name="connsiteX6-203" fmla="*/ 1901727 w 1901727"/>
              <a:gd name="connsiteY6-204" fmla="*/ 1924167 h 1985875"/>
              <a:gd name="connsiteX7-205" fmla="*/ 992937 w 1901727"/>
              <a:gd name="connsiteY7-206" fmla="*/ 1480991 h 1985875"/>
              <a:gd name="connsiteX8-207" fmla="*/ 1054645 w 1901727"/>
              <a:gd name="connsiteY8-208" fmla="*/ 1121963 h 1985875"/>
              <a:gd name="connsiteX9-209" fmla="*/ 1088304 w 1901727"/>
              <a:gd name="connsiteY9-210" fmla="*/ 757325 h 1985875"/>
              <a:gd name="connsiteX10-211" fmla="*/ 920009 w 1901727"/>
              <a:gd name="connsiteY10-212" fmla="*/ 611470 h 1985875"/>
              <a:gd name="connsiteX11-213" fmla="*/ 729276 w 1901727"/>
              <a:gd name="connsiteY11-214" fmla="*/ 751715 h 1985875"/>
              <a:gd name="connsiteX12-215" fmla="*/ 740495 w 1901727"/>
              <a:gd name="connsiteY12-216" fmla="*/ 1161232 h 1985875"/>
              <a:gd name="connsiteX13-217" fmla="*/ 785374 w 1901727"/>
              <a:gd name="connsiteY13-218" fmla="*/ 1509040 h 1985875"/>
              <a:gd name="connsiteX14-219" fmla="*/ 0 w 1901727"/>
              <a:gd name="connsiteY14-220" fmla="*/ 1985875 h 1985875"/>
              <a:gd name="connsiteX15-221" fmla="*/ 437565 w 1901727"/>
              <a:gd name="connsiteY15-222" fmla="*/ 387077 h 1985875"/>
              <a:gd name="connsiteX16-223" fmla="*/ 650738 w 1901727"/>
              <a:gd name="connsiteY16-224" fmla="*/ 611470 h 1985875"/>
              <a:gd name="connsiteX17-225" fmla="*/ 813423 w 1901727"/>
              <a:gd name="connsiteY17-226" fmla="*/ 499274 h 1985875"/>
              <a:gd name="connsiteX18-227" fmla="*/ 790984 w 1901727"/>
              <a:gd name="connsiteY18-228" fmla="*/ 0 h 1985875"/>
              <a:gd name="connsiteX0-229" fmla="*/ 790984 w 1901727"/>
              <a:gd name="connsiteY0-230" fmla="*/ 0 h 1985875"/>
              <a:gd name="connsiteX1-231" fmla="*/ 790984 w 1901727"/>
              <a:gd name="connsiteY1-232" fmla="*/ 0 h 1985875"/>
              <a:gd name="connsiteX2-233" fmla="*/ 1026596 w 1901727"/>
              <a:gd name="connsiteY2-234" fmla="*/ 5610 h 1985875"/>
              <a:gd name="connsiteX3-235" fmla="*/ 1020986 w 1901727"/>
              <a:gd name="connsiteY3-236" fmla="*/ 493664 h 1985875"/>
              <a:gd name="connsiteX4-237" fmla="*/ 1155622 w 1901727"/>
              <a:gd name="connsiteY4-238" fmla="*/ 572201 h 1985875"/>
              <a:gd name="connsiteX5-239" fmla="*/ 1351965 w 1901727"/>
              <a:gd name="connsiteY5-240" fmla="*/ 375858 h 1985875"/>
              <a:gd name="connsiteX6-241" fmla="*/ 1901727 w 1901727"/>
              <a:gd name="connsiteY6-242" fmla="*/ 1924167 h 1985875"/>
              <a:gd name="connsiteX7-243" fmla="*/ 992937 w 1901727"/>
              <a:gd name="connsiteY7-244" fmla="*/ 1480991 h 1985875"/>
              <a:gd name="connsiteX8-245" fmla="*/ 1054645 w 1901727"/>
              <a:gd name="connsiteY8-246" fmla="*/ 1121963 h 1985875"/>
              <a:gd name="connsiteX9-247" fmla="*/ 1088304 w 1901727"/>
              <a:gd name="connsiteY9-248" fmla="*/ 757325 h 1985875"/>
              <a:gd name="connsiteX10-249" fmla="*/ 920009 w 1901727"/>
              <a:gd name="connsiteY10-250" fmla="*/ 611470 h 1985875"/>
              <a:gd name="connsiteX11-251" fmla="*/ 729276 w 1901727"/>
              <a:gd name="connsiteY11-252" fmla="*/ 751715 h 1985875"/>
              <a:gd name="connsiteX12-253" fmla="*/ 740495 w 1901727"/>
              <a:gd name="connsiteY12-254" fmla="*/ 1161232 h 1985875"/>
              <a:gd name="connsiteX13-255" fmla="*/ 785374 w 1901727"/>
              <a:gd name="connsiteY13-256" fmla="*/ 1509040 h 1985875"/>
              <a:gd name="connsiteX14-257" fmla="*/ 0 w 1901727"/>
              <a:gd name="connsiteY14-258" fmla="*/ 1985875 h 1985875"/>
              <a:gd name="connsiteX15-259" fmla="*/ 437565 w 1901727"/>
              <a:gd name="connsiteY15-260" fmla="*/ 387077 h 1985875"/>
              <a:gd name="connsiteX16-261" fmla="*/ 650738 w 1901727"/>
              <a:gd name="connsiteY16-262" fmla="*/ 611470 h 1985875"/>
              <a:gd name="connsiteX17-263" fmla="*/ 813423 w 1901727"/>
              <a:gd name="connsiteY17-264" fmla="*/ 499274 h 1985875"/>
              <a:gd name="connsiteX18-265" fmla="*/ 790984 w 1901727"/>
              <a:gd name="connsiteY18-266" fmla="*/ 0 h 1985875"/>
              <a:gd name="connsiteX0-267" fmla="*/ 790984 w 1901727"/>
              <a:gd name="connsiteY0-268" fmla="*/ 0 h 1985875"/>
              <a:gd name="connsiteX1-269" fmla="*/ 790984 w 1901727"/>
              <a:gd name="connsiteY1-270" fmla="*/ 0 h 1985875"/>
              <a:gd name="connsiteX2-271" fmla="*/ 1026596 w 1901727"/>
              <a:gd name="connsiteY2-272" fmla="*/ 5610 h 1985875"/>
              <a:gd name="connsiteX3-273" fmla="*/ 1020986 w 1901727"/>
              <a:gd name="connsiteY3-274" fmla="*/ 493664 h 1985875"/>
              <a:gd name="connsiteX4-275" fmla="*/ 1155622 w 1901727"/>
              <a:gd name="connsiteY4-276" fmla="*/ 572201 h 1985875"/>
              <a:gd name="connsiteX5-277" fmla="*/ 1351965 w 1901727"/>
              <a:gd name="connsiteY5-278" fmla="*/ 375858 h 1985875"/>
              <a:gd name="connsiteX6-279" fmla="*/ 1901727 w 1901727"/>
              <a:gd name="connsiteY6-280" fmla="*/ 1924167 h 1985875"/>
              <a:gd name="connsiteX7-281" fmla="*/ 992937 w 1901727"/>
              <a:gd name="connsiteY7-282" fmla="*/ 1480991 h 1985875"/>
              <a:gd name="connsiteX8-283" fmla="*/ 1054645 w 1901727"/>
              <a:gd name="connsiteY8-284" fmla="*/ 1121963 h 1985875"/>
              <a:gd name="connsiteX9-285" fmla="*/ 1088304 w 1901727"/>
              <a:gd name="connsiteY9-286" fmla="*/ 757325 h 1985875"/>
              <a:gd name="connsiteX10-287" fmla="*/ 920009 w 1901727"/>
              <a:gd name="connsiteY10-288" fmla="*/ 611470 h 1985875"/>
              <a:gd name="connsiteX11-289" fmla="*/ 729276 w 1901727"/>
              <a:gd name="connsiteY11-290" fmla="*/ 751715 h 1985875"/>
              <a:gd name="connsiteX12-291" fmla="*/ 740495 w 1901727"/>
              <a:gd name="connsiteY12-292" fmla="*/ 1161232 h 1985875"/>
              <a:gd name="connsiteX13-293" fmla="*/ 785374 w 1901727"/>
              <a:gd name="connsiteY13-294" fmla="*/ 1509040 h 1985875"/>
              <a:gd name="connsiteX14-295" fmla="*/ 0 w 1901727"/>
              <a:gd name="connsiteY14-296" fmla="*/ 1985875 h 1985875"/>
              <a:gd name="connsiteX15-297" fmla="*/ 437565 w 1901727"/>
              <a:gd name="connsiteY15-298" fmla="*/ 387077 h 1985875"/>
              <a:gd name="connsiteX16-299" fmla="*/ 650738 w 1901727"/>
              <a:gd name="connsiteY16-300" fmla="*/ 611470 h 1985875"/>
              <a:gd name="connsiteX17-301" fmla="*/ 813423 w 1901727"/>
              <a:gd name="connsiteY17-302" fmla="*/ 499274 h 1985875"/>
              <a:gd name="connsiteX18-303" fmla="*/ 790984 w 1901727"/>
              <a:gd name="connsiteY18-304" fmla="*/ 0 h 1985875"/>
              <a:gd name="connsiteX0-305" fmla="*/ 790984 w 1942424"/>
              <a:gd name="connsiteY0-306" fmla="*/ 0 h 1985875"/>
              <a:gd name="connsiteX1-307" fmla="*/ 790984 w 1942424"/>
              <a:gd name="connsiteY1-308" fmla="*/ 0 h 1985875"/>
              <a:gd name="connsiteX2-309" fmla="*/ 1026596 w 1942424"/>
              <a:gd name="connsiteY2-310" fmla="*/ 5610 h 1985875"/>
              <a:gd name="connsiteX3-311" fmla="*/ 1020986 w 1942424"/>
              <a:gd name="connsiteY3-312" fmla="*/ 493664 h 1985875"/>
              <a:gd name="connsiteX4-313" fmla="*/ 1155622 w 1942424"/>
              <a:gd name="connsiteY4-314" fmla="*/ 572201 h 1985875"/>
              <a:gd name="connsiteX5-315" fmla="*/ 1351965 w 1942424"/>
              <a:gd name="connsiteY5-316" fmla="*/ 375858 h 1985875"/>
              <a:gd name="connsiteX6-317" fmla="*/ 1901727 w 1942424"/>
              <a:gd name="connsiteY6-318" fmla="*/ 1924167 h 1985875"/>
              <a:gd name="connsiteX7-319" fmla="*/ 992937 w 1942424"/>
              <a:gd name="connsiteY7-320" fmla="*/ 1480991 h 1985875"/>
              <a:gd name="connsiteX8-321" fmla="*/ 1054645 w 1942424"/>
              <a:gd name="connsiteY8-322" fmla="*/ 1121963 h 1985875"/>
              <a:gd name="connsiteX9-323" fmla="*/ 1088304 w 1942424"/>
              <a:gd name="connsiteY9-324" fmla="*/ 757325 h 1985875"/>
              <a:gd name="connsiteX10-325" fmla="*/ 920009 w 1942424"/>
              <a:gd name="connsiteY10-326" fmla="*/ 611470 h 1985875"/>
              <a:gd name="connsiteX11-327" fmla="*/ 729276 w 1942424"/>
              <a:gd name="connsiteY11-328" fmla="*/ 751715 h 1985875"/>
              <a:gd name="connsiteX12-329" fmla="*/ 740495 w 1942424"/>
              <a:gd name="connsiteY12-330" fmla="*/ 1161232 h 1985875"/>
              <a:gd name="connsiteX13-331" fmla="*/ 785374 w 1942424"/>
              <a:gd name="connsiteY13-332" fmla="*/ 1509040 h 1985875"/>
              <a:gd name="connsiteX14-333" fmla="*/ 0 w 1942424"/>
              <a:gd name="connsiteY14-334" fmla="*/ 1985875 h 1985875"/>
              <a:gd name="connsiteX15-335" fmla="*/ 437565 w 1942424"/>
              <a:gd name="connsiteY15-336" fmla="*/ 387077 h 1985875"/>
              <a:gd name="connsiteX16-337" fmla="*/ 650738 w 1942424"/>
              <a:gd name="connsiteY16-338" fmla="*/ 611470 h 1985875"/>
              <a:gd name="connsiteX17-339" fmla="*/ 813423 w 1942424"/>
              <a:gd name="connsiteY17-340" fmla="*/ 499274 h 1985875"/>
              <a:gd name="connsiteX18-341" fmla="*/ 790984 w 1942424"/>
              <a:gd name="connsiteY18-342" fmla="*/ 0 h 1985875"/>
              <a:gd name="connsiteX0-343" fmla="*/ 790984 w 1942424"/>
              <a:gd name="connsiteY0-344" fmla="*/ 0 h 1985875"/>
              <a:gd name="connsiteX1-345" fmla="*/ 790984 w 1942424"/>
              <a:gd name="connsiteY1-346" fmla="*/ 0 h 1985875"/>
              <a:gd name="connsiteX2-347" fmla="*/ 1026596 w 1942424"/>
              <a:gd name="connsiteY2-348" fmla="*/ 5610 h 1985875"/>
              <a:gd name="connsiteX3-349" fmla="*/ 1020986 w 1942424"/>
              <a:gd name="connsiteY3-350" fmla="*/ 493664 h 1985875"/>
              <a:gd name="connsiteX4-351" fmla="*/ 1155622 w 1942424"/>
              <a:gd name="connsiteY4-352" fmla="*/ 572201 h 1985875"/>
              <a:gd name="connsiteX5-353" fmla="*/ 1351965 w 1942424"/>
              <a:gd name="connsiteY5-354" fmla="*/ 375858 h 1985875"/>
              <a:gd name="connsiteX6-355" fmla="*/ 1901727 w 1942424"/>
              <a:gd name="connsiteY6-356" fmla="*/ 1924167 h 1985875"/>
              <a:gd name="connsiteX7-357" fmla="*/ 992937 w 1942424"/>
              <a:gd name="connsiteY7-358" fmla="*/ 1480991 h 1985875"/>
              <a:gd name="connsiteX8-359" fmla="*/ 1054645 w 1942424"/>
              <a:gd name="connsiteY8-360" fmla="*/ 1121963 h 1985875"/>
              <a:gd name="connsiteX9-361" fmla="*/ 1088304 w 1942424"/>
              <a:gd name="connsiteY9-362" fmla="*/ 757325 h 1985875"/>
              <a:gd name="connsiteX10-363" fmla="*/ 920009 w 1942424"/>
              <a:gd name="connsiteY10-364" fmla="*/ 611470 h 1985875"/>
              <a:gd name="connsiteX11-365" fmla="*/ 729276 w 1942424"/>
              <a:gd name="connsiteY11-366" fmla="*/ 751715 h 1985875"/>
              <a:gd name="connsiteX12-367" fmla="*/ 740495 w 1942424"/>
              <a:gd name="connsiteY12-368" fmla="*/ 1161232 h 1985875"/>
              <a:gd name="connsiteX13-369" fmla="*/ 785374 w 1942424"/>
              <a:gd name="connsiteY13-370" fmla="*/ 1509040 h 1985875"/>
              <a:gd name="connsiteX14-371" fmla="*/ 0 w 1942424"/>
              <a:gd name="connsiteY14-372" fmla="*/ 1985875 h 1985875"/>
              <a:gd name="connsiteX15-373" fmla="*/ 437565 w 1942424"/>
              <a:gd name="connsiteY15-374" fmla="*/ 387077 h 1985875"/>
              <a:gd name="connsiteX16-375" fmla="*/ 650738 w 1942424"/>
              <a:gd name="connsiteY16-376" fmla="*/ 611470 h 1985875"/>
              <a:gd name="connsiteX17-377" fmla="*/ 813423 w 1942424"/>
              <a:gd name="connsiteY17-378" fmla="*/ 499274 h 1985875"/>
              <a:gd name="connsiteX18-379" fmla="*/ 790984 w 1942424"/>
              <a:gd name="connsiteY18-380" fmla="*/ 0 h 1985875"/>
              <a:gd name="connsiteX0-381" fmla="*/ 790984 w 1946874"/>
              <a:gd name="connsiteY0-382" fmla="*/ 0 h 1985875"/>
              <a:gd name="connsiteX1-383" fmla="*/ 790984 w 1946874"/>
              <a:gd name="connsiteY1-384" fmla="*/ 0 h 1985875"/>
              <a:gd name="connsiteX2-385" fmla="*/ 1026596 w 1946874"/>
              <a:gd name="connsiteY2-386" fmla="*/ 5610 h 1985875"/>
              <a:gd name="connsiteX3-387" fmla="*/ 1020986 w 1946874"/>
              <a:gd name="connsiteY3-388" fmla="*/ 493664 h 1985875"/>
              <a:gd name="connsiteX4-389" fmla="*/ 1155622 w 1946874"/>
              <a:gd name="connsiteY4-390" fmla="*/ 572201 h 1985875"/>
              <a:gd name="connsiteX5-391" fmla="*/ 1351965 w 1946874"/>
              <a:gd name="connsiteY5-392" fmla="*/ 375858 h 1985875"/>
              <a:gd name="connsiteX6-393" fmla="*/ 1901727 w 1946874"/>
              <a:gd name="connsiteY6-394" fmla="*/ 1924167 h 1985875"/>
              <a:gd name="connsiteX7-395" fmla="*/ 992937 w 1946874"/>
              <a:gd name="connsiteY7-396" fmla="*/ 1480991 h 1985875"/>
              <a:gd name="connsiteX8-397" fmla="*/ 1054645 w 1946874"/>
              <a:gd name="connsiteY8-398" fmla="*/ 1121963 h 1985875"/>
              <a:gd name="connsiteX9-399" fmla="*/ 1088304 w 1946874"/>
              <a:gd name="connsiteY9-400" fmla="*/ 757325 h 1985875"/>
              <a:gd name="connsiteX10-401" fmla="*/ 920009 w 1946874"/>
              <a:gd name="connsiteY10-402" fmla="*/ 611470 h 1985875"/>
              <a:gd name="connsiteX11-403" fmla="*/ 729276 w 1946874"/>
              <a:gd name="connsiteY11-404" fmla="*/ 751715 h 1985875"/>
              <a:gd name="connsiteX12-405" fmla="*/ 740495 w 1946874"/>
              <a:gd name="connsiteY12-406" fmla="*/ 1161232 h 1985875"/>
              <a:gd name="connsiteX13-407" fmla="*/ 785374 w 1946874"/>
              <a:gd name="connsiteY13-408" fmla="*/ 1509040 h 1985875"/>
              <a:gd name="connsiteX14-409" fmla="*/ 0 w 1946874"/>
              <a:gd name="connsiteY14-410" fmla="*/ 1985875 h 1985875"/>
              <a:gd name="connsiteX15-411" fmla="*/ 437565 w 1946874"/>
              <a:gd name="connsiteY15-412" fmla="*/ 387077 h 1985875"/>
              <a:gd name="connsiteX16-413" fmla="*/ 650738 w 1946874"/>
              <a:gd name="connsiteY16-414" fmla="*/ 611470 h 1985875"/>
              <a:gd name="connsiteX17-415" fmla="*/ 813423 w 1946874"/>
              <a:gd name="connsiteY17-416" fmla="*/ 499274 h 1985875"/>
              <a:gd name="connsiteX18-417" fmla="*/ 790984 w 1946874"/>
              <a:gd name="connsiteY18-418" fmla="*/ 0 h 1985875"/>
              <a:gd name="connsiteX0-419" fmla="*/ 790984 w 1946874"/>
              <a:gd name="connsiteY0-420" fmla="*/ 0 h 1985875"/>
              <a:gd name="connsiteX1-421" fmla="*/ 790984 w 1946874"/>
              <a:gd name="connsiteY1-422" fmla="*/ 0 h 1985875"/>
              <a:gd name="connsiteX2-423" fmla="*/ 1026596 w 1946874"/>
              <a:gd name="connsiteY2-424" fmla="*/ 5610 h 1985875"/>
              <a:gd name="connsiteX3-425" fmla="*/ 1020986 w 1946874"/>
              <a:gd name="connsiteY3-426" fmla="*/ 493664 h 1985875"/>
              <a:gd name="connsiteX4-427" fmla="*/ 1155622 w 1946874"/>
              <a:gd name="connsiteY4-428" fmla="*/ 572201 h 1985875"/>
              <a:gd name="connsiteX5-429" fmla="*/ 1351965 w 1946874"/>
              <a:gd name="connsiteY5-430" fmla="*/ 375858 h 1985875"/>
              <a:gd name="connsiteX6-431" fmla="*/ 1901727 w 1946874"/>
              <a:gd name="connsiteY6-432" fmla="*/ 1924167 h 1985875"/>
              <a:gd name="connsiteX7-433" fmla="*/ 992937 w 1946874"/>
              <a:gd name="connsiteY7-434" fmla="*/ 1480991 h 1985875"/>
              <a:gd name="connsiteX8-435" fmla="*/ 1054645 w 1946874"/>
              <a:gd name="connsiteY8-436" fmla="*/ 1121963 h 1985875"/>
              <a:gd name="connsiteX9-437" fmla="*/ 1088304 w 1946874"/>
              <a:gd name="connsiteY9-438" fmla="*/ 757325 h 1985875"/>
              <a:gd name="connsiteX10-439" fmla="*/ 920009 w 1946874"/>
              <a:gd name="connsiteY10-440" fmla="*/ 611470 h 1985875"/>
              <a:gd name="connsiteX11-441" fmla="*/ 729276 w 1946874"/>
              <a:gd name="connsiteY11-442" fmla="*/ 751715 h 1985875"/>
              <a:gd name="connsiteX12-443" fmla="*/ 740495 w 1946874"/>
              <a:gd name="connsiteY12-444" fmla="*/ 1161232 h 1985875"/>
              <a:gd name="connsiteX13-445" fmla="*/ 785374 w 1946874"/>
              <a:gd name="connsiteY13-446" fmla="*/ 1509040 h 1985875"/>
              <a:gd name="connsiteX14-447" fmla="*/ 0 w 1946874"/>
              <a:gd name="connsiteY14-448" fmla="*/ 1985875 h 1985875"/>
              <a:gd name="connsiteX15-449" fmla="*/ 437565 w 1946874"/>
              <a:gd name="connsiteY15-450" fmla="*/ 387077 h 1985875"/>
              <a:gd name="connsiteX16-451" fmla="*/ 650738 w 1946874"/>
              <a:gd name="connsiteY16-452" fmla="*/ 611470 h 1985875"/>
              <a:gd name="connsiteX17-453" fmla="*/ 813423 w 1946874"/>
              <a:gd name="connsiteY17-454" fmla="*/ 499274 h 1985875"/>
              <a:gd name="connsiteX18-455" fmla="*/ 790984 w 1946874"/>
              <a:gd name="connsiteY18-456" fmla="*/ 0 h 1985875"/>
              <a:gd name="connsiteX0-457" fmla="*/ 790984 w 1946874"/>
              <a:gd name="connsiteY0-458" fmla="*/ 0 h 1985875"/>
              <a:gd name="connsiteX1-459" fmla="*/ 790984 w 1946874"/>
              <a:gd name="connsiteY1-460" fmla="*/ 0 h 1985875"/>
              <a:gd name="connsiteX2-461" fmla="*/ 1026596 w 1946874"/>
              <a:gd name="connsiteY2-462" fmla="*/ 5610 h 1985875"/>
              <a:gd name="connsiteX3-463" fmla="*/ 1020986 w 1946874"/>
              <a:gd name="connsiteY3-464" fmla="*/ 493664 h 1985875"/>
              <a:gd name="connsiteX4-465" fmla="*/ 1155622 w 1946874"/>
              <a:gd name="connsiteY4-466" fmla="*/ 572201 h 1985875"/>
              <a:gd name="connsiteX5-467" fmla="*/ 1351965 w 1946874"/>
              <a:gd name="connsiteY5-468" fmla="*/ 375858 h 1985875"/>
              <a:gd name="connsiteX6-469" fmla="*/ 1901727 w 1946874"/>
              <a:gd name="connsiteY6-470" fmla="*/ 1924167 h 1985875"/>
              <a:gd name="connsiteX7-471" fmla="*/ 992937 w 1946874"/>
              <a:gd name="connsiteY7-472" fmla="*/ 1480991 h 1985875"/>
              <a:gd name="connsiteX8-473" fmla="*/ 1037816 w 1946874"/>
              <a:gd name="connsiteY8-474" fmla="*/ 1161232 h 1985875"/>
              <a:gd name="connsiteX9-475" fmla="*/ 1088304 w 1946874"/>
              <a:gd name="connsiteY9-476" fmla="*/ 757325 h 1985875"/>
              <a:gd name="connsiteX10-477" fmla="*/ 920009 w 1946874"/>
              <a:gd name="connsiteY10-478" fmla="*/ 611470 h 1985875"/>
              <a:gd name="connsiteX11-479" fmla="*/ 729276 w 1946874"/>
              <a:gd name="connsiteY11-480" fmla="*/ 751715 h 1985875"/>
              <a:gd name="connsiteX12-481" fmla="*/ 740495 w 1946874"/>
              <a:gd name="connsiteY12-482" fmla="*/ 1161232 h 1985875"/>
              <a:gd name="connsiteX13-483" fmla="*/ 785374 w 1946874"/>
              <a:gd name="connsiteY13-484" fmla="*/ 1509040 h 1985875"/>
              <a:gd name="connsiteX14-485" fmla="*/ 0 w 1946874"/>
              <a:gd name="connsiteY14-486" fmla="*/ 1985875 h 1985875"/>
              <a:gd name="connsiteX15-487" fmla="*/ 437565 w 1946874"/>
              <a:gd name="connsiteY15-488" fmla="*/ 387077 h 1985875"/>
              <a:gd name="connsiteX16-489" fmla="*/ 650738 w 1946874"/>
              <a:gd name="connsiteY16-490" fmla="*/ 611470 h 1985875"/>
              <a:gd name="connsiteX17-491" fmla="*/ 813423 w 1946874"/>
              <a:gd name="connsiteY17-492" fmla="*/ 499274 h 1985875"/>
              <a:gd name="connsiteX18-493" fmla="*/ 790984 w 1946874"/>
              <a:gd name="connsiteY18-494" fmla="*/ 0 h 1985875"/>
              <a:gd name="connsiteX0-495" fmla="*/ 790984 w 1946874"/>
              <a:gd name="connsiteY0-496" fmla="*/ 0 h 1985875"/>
              <a:gd name="connsiteX1-497" fmla="*/ 790984 w 1946874"/>
              <a:gd name="connsiteY1-498" fmla="*/ 0 h 1985875"/>
              <a:gd name="connsiteX2-499" fmla="*/ 1026596 w 1946874"/>
              <a:gd name="connsiteY2-500" fmla="*/ 5610 h 1985875"/>
              <a:gd name="connsiteX3-501" fmla="*/ 1020986 w 1946874"/>
              <a:gd name="connsiteY3-502" fmla="*/ 493664 h 1985875"/>
              <a:gd name="connsiteX4-503" fmla="*/ 1155622 w 1946874"/>
              <a:gd name="connsiteY4-504" fmla="*/ 572201 h 1985875"/>
              <a:gd name="connsiteX5-505" fmla="*/ 1351965 w 1946874"/>
              <a:gd name="connsiteY5-506" fmla="*/ 375858 h 1985875"/>
              <a:gd name="connsiteX6-507" fmla="*/ 1901727 w 1946874"/>
              <a:gd name="connsiteY6-508" fmla="*/ 1924167 h 1985875"/>
              <a:gd name="connsiteX7-509" fmla="*/ 992937 w 1946874"/>
              <a:gd name="connsiteY7-510" fmla="*/ 1480991 h 1985875"/>
              <a:gd name="connsiteX8-511" fmla="*/ 1037816 w 1946874"/>
              <a:gd name="connsiteY8-512" fmla="*/ 1161232 h 1985875"/>
              <a:gd name="connsiteX9-513" fmla="*/ 1088304 w 1946874"/>
              <a:gd name="connsiteY9-514" fmla="*/ 757325 h 1985875"/>
              <a:gd name="connsiteX10-515" fmla="*/ 920009 w 1946874"/>
              <a:gd name="connsiteY10-516" fmla="*/ 611470 h 1985875"/>
              <a:gd name="connsiteX11-517" fmla="*/ 729276 w 1946874"/>
              <a:gd name="connsiteY11-518" fmla="*/ 751715 h 1985875"/>
              <a:gd name="connsiteX12-519" fmla="*/ 740495 w 1946874"/>
              <a:gd name="connsiteY12-520" fmla="*/ 1161232 h 1985875"/>
              <a:gd name="connsiteX13-521" fmla="*/ 785374 w 1946874"/>
              <a:gd name="connsiteY13-522" fmla="*/ 1509040 h 1985875"/>
              <a:gd name="connsiteX14-523" fmla="*/ 0 w 1946874"/>
              <a:gd name="connsiteY14-524" fmla="*/ 1985875 h 1985875"/>
              <a:gd name="connsiteX15-525" fmla="*/ 437565 w 1946874"/>
              <a:gd name="connsiteY15-526" fmla="*/ 387077 h 1985875"/>
              <a:gd name="connsiteX16-527" fmla="*/ 650738 w 1946874"/>
              <a:gd name="connsiteY16-528" fmla="*/ 611470 h 1985875"/>
              <a:gd name="connsiteX17-529" fmla="*/ 813423 w 1946874"/>
              <a:gd name="connsiteY17-530" fmla="*/ 499274 h 1985875"/>
              <a:gd name="connsiteX18-531" fmla="*/ 790984 w 1946874"/>
              <a:gd name="connsiteY18-532" fmla="*/ 0 h 1985875"/>
              <a:gd name="connsiteX0-533" fmla="*/ 790984 w 1946874"/>
              <a:gd name="connsiteY0-534" fmla="*/ 0 h 1985875"/>
              <a:gd name="connsiteX1-535" fmla="*/ 790984 w 1946874"/>
              <a:gd name="connsiteY1-536" fmla="*/ 0 h 1985875"/>
              <a:gd name="connsiteX2-537" fmla="*/ 1026596 w 1946874"/>
              <a:gd name="connsiteY2-538" fmla="*/ 5610 h 1985875"/>
              <a:gd name="connsiteX3-539" fmla="*/ 1020986 w 1946874"/>
              <a:gd name="connsiteY3-540" fmla="*/ 493664 h 1985875"/>
              <a:gd name="connsiteX4-541" fmla="*/ 1155622 w 1946874"/>
              <a:gd name="connsiteY4-542" fmla="*/ 572201 h 1985875"/>
              <a:gd name="connsiteX5-543" fmla="*/ 1351965 w 1946874"/>
              <a:gd name="connsiteY5-544" fmla="*/ 375858 h 1985875"/>
              <a:gd name="connsiteX6-545" fmla="*/ 1901727 w 1946874"/>
              <a:gd name="connsiteY6-546" fmla="*/ 1924167 h 1985875"/>
              <a:gd name="connsiteX7-547" fmla="*/ 992937 w 1946874"/>
              <a:gd name="connsiteY7-548" fmla="*/ 1480991 h 1985875"/>
              <a:gd name="connsiteX8-549" fmla="*/ 1037816 w 1946874"/>
              <a:gd name="connsiteY8-550" fmla="*/ 1161232 h 1985875"/>
              <a:gd name="connsiteX9-551" fmla="*/ 1088304 w 1946874"/>
              <a:gd name="connsiteY9-552" fmla="*/ 757325 h 1985875"/>
              <a:gd name="connsiteX10-553" fmla="*/ 920009 w 1946874"/>
              <a:gd name="connsiteY10-554" fmla="*/ 611470 h 1985875"/>
              <a:gd name="connsiteX11-555" fmla="*/ 729276 w 1946874"/>
              <a:gd name="connsiteY11-556" fmla="*/ 751715 h 1985875"/>
              <a:gd name="connsiteX12-557" fmla="*/ 740495 w 1946874"/>
              <a:gd name="connsiteY12-558" fmla="*/ 1161232 h 1985875"/>
              <a:gd name="connsiteX13-559" fmla="*/ 785374 w 1946874"/>
              <a:gd name="connsiteY13-560" fmla="*/ 1509040 h 1985875"/>
              <a:gd name="connsiteX14-561" fmla="*/ 0 w 1946874"/>
              <a:gd name="connsiteY14-562" fmla="*/ 1985875 h 1985875"/>
              <a:gd name="connsiteX15-563" fmla="*/ 437565 w 1946874"/>
              <a:gd name="connsiteY15-564" fmla="*/ 387077 h 1985875"/>
              <a:gd name="connsiteX16-565" fmla="*/ 650738 w 1946874"/>
              <a:gd name="connsiteY16-566" fmla="*/ 611470 h 1985875"/>
              <a:gd name="connsiteX17-567" fmla="*/ 813423 w 1946874"/>
              <a:gd name="connsiteY17-568" fmla="*/ 499274 h 1985875"/>
              <a:gd name="connsiteX18-569" fmla="*/ 790984 w 1946874"/>
              <a:gd name="connsiteY18-570" fmla="*/ 0 h 1985875"/>
              <a:gd name="connsiteX0-571" fmla="*/ 790984 w 1946874"/>
              <a:gd name="connsiteY0-572" fmla="*/ 0 h 1985875"/>
              <a:gd name="connsiteX1-573" fmla="*/ 790984 w 1946874"/>
              <a:gd name="connsiteY1-574" fmla="*/ 0 h 1985875"/>
              <a:gd name="connsiteX2-575" fmla="*/ 1026596 w 1946874"/>
              <a:gd name="connsiteY2-576" fmla="*/ 5610 h 1985875"/>
              <a:gd name="connsiteX3-577" fmla="*/ 1020986 w 1946874"/>
              <a:gd name="connsiteY3-578" fmla="*/ 493664 h 1985875"/>
              <a:gd name="connsiteX4-579" fmla="*/ 1155622 w 1946874"/>
              <a:gd name="connsiteY4-580" fmla="*/ 572201 h 1985875"/>
              <a:gd name="connsiteX5-581" fmla="*/ 1351965 w 1946874"/>
              <a:gd name="connsiteY5-582" fmla="*/ 375858 h 1985875"/>
              <a:gd name="connsiteX6-583" fmla="*/ 1901727 w 1946874"/>
              <a:gd name="connsiteY6-584" fmla="*/ 1924167 h 1985875"/>
              <a:gd name="connsiteX7-585" fmla="*/ 992937 w 1946874"/>
              <a:gd name="connsiteY7-586" fmla="*/ 1480991 h 1985875"/>
              <a:gd name="connsiteX8-587" fmla="*/ 1037816 w 1946874"/>
              <a:gd name="connsiteY8-588" fmla="*/ 1161232 h 1985875"/>
              <a:gd name="connsiteX9-589" fmla="*/ 1088304 w 1946874"/>
              <a:gd name="connsiteY9-590" fmla="*/ 757325 h 1985875"/>
              <a:gd name="connsiteX10-591" fmla="*/ 920009 w 1946874"/>
              <a:gd name="connsiteY10-592" fmla="*/ 611470 h 1985875"/>
              <a:gd name="connsiteX11-593" fmla="*/ 729276 w 1946874"/>
              <a:gd name="connsiteY11-594" fmla="*/ 751715 h 1985875"/>
              <a:gd name="connsiteX12-595" fmla="*/ 740495 w 1946874"/>
              <a:gd name="connsiteY12-596" fmla="*/ 1161232 h 1985875"/>
              <a:gd name="connsiteX13-597" fmla="*/ 785374 w 1946874"/>
              <a:gd name="connsiteY13-598" fmla="*/ 1509040 h 1985875"/>
              <a:gd name="connsiteX14-599" fmla="*/ 0 w 1946874"/>
              <a:gd name="connsiteY14-600" fmla="*/ 1985875 h 1985875"/>
              <a:gd name="connsiteX15-601" fmla="*/ 437565 w 1946874"/>
              <a:gd name="connsiteY15-602" fmla="*/ 387077 h 1985875"/>
              <a:gd name="connsiteX16-603" fmla="*/ 650738 w 1946874"/>
              <a:gd name="connsiteY16-604" fmla="*/ 611470 h 1985875"/>
              <a:gd name="connsiteX17-605" fmla="*/ 813423 w 1946874"/>
              <a:gd name="connsiteY17-606" fmla="*/ 499274 h 1985875"/>
              <a:gd name="connsiteX18-607" fmla="*/ 790984 w 1946874"/>
              <a:gd name="connsiteY18-608" fmla="*/ 0 h 1985875"/>
              <a:gd name="connsiteX0-609" fmla="*/ 790984 w 1946874"/>
              <a:gd name="connsiteY0-610" fmla="*/ 0 h 1985875"/>
              <a:gd name="connsiteX1-611" fmla="*/ 790984 w 1946874"/>
              <a:gd name="connsiteY1-612" fmla="*/ 0 h 1985875"/>
              <a:gd name="connsiteX2-613" fmla="*/ 1026596 w 1946874"/>
              <a:gd name="connsiteY2-614" fmla="*/ 5610 h 1985875"/>
              <a:gd name="connsiteX3-615" fmla="*/ 1020986 w 1946874"/>
              <a:gd name="connsiteY3-616" fmla="*/ 493664 h 1985875"/>
              <a:gd name="connsiteX4-617" fmla="*/ 1155622 w 1946874"/>
              <a:gd name="connsiteY4-618" fmla="*/ 572201 h 1985875"/>
              <a:gd name="connsiteX5-619" fmla="*/ 1351965 w 1946874"/>
              <a:gd name="connsiteY5-620" fmla="*/ 375858 h 1985875"/>
              <a:gd name="connsiteX6-621" fmla="*/ 1901727 w 1946874"/>
              <a:gd name="connsiteY6-622" fmla="*/ 1924167 h 1985875"/>
              <a:gd name="connsiteX7-623" fmla="*/ 992937 w 1946874"/>
              <a:gd name="connsiteY7-624" fmla="*/ 1480991 h 1985875"/>
              <a:gd name="connsiteX8-625" fmla="*/ 1037816 w 1946874"/>
              <a:gd name="connsiteY8-626" fmla="*/ 1161232 h 1985875"/>
              <a:gd name="connsiteX9-627" fmla="*/ 1088304 w 1946874"/>
              <a:gd name="connsiteY9-628" fmla="*/ 757325 h 1985875"/>
              <a:gd name="connsiteX10-629" fmla="*/ 920009 w 1946874"/>
              <a:gd name="connsiteY10-630" fmla="*/ 611470 h 1985875"/>
              <a:gd name="connsiteX11-631" fmla="*/ 729276 w 1946874"/>
              <a:gd name="connsiteY11-632" fmla="*/ 751715 h 1985875"/>
              <a:gd name="connsiteX12-633" fmla="*/ 740495 w 1946874"/>
              <a:gd name="connsiteY12-634" fmla="*/ 1161232 h 1985875"/>
              <a:gd name="connsiteX13-635" fmla="*/ 785374 w 1946874"/>
              <a:gd name="connsiteY13-636" fmla="*/ 1509040 h 1985875"/>
              <a:gd name="connsiteX14-637" fmla="*/ 0 w 1946874"/>
              <a:gd name="connsiteY14-638" fmla="*/ 1985875 h 1985875"/>
              <a:gd name="connsiteX15-639" fmla="*/ 437565 w 1946874"/>
              <a:gd name="connsiteY15-640" fmla="*/ 387077 h 1985875"/>
              <a:gd name="connsiteX16-641" fmla="*/ 650738 w 1946874"/>
              <a:gd name="connsiteY16-642" fmla="*/ 611470 h 1985875"/>
              <a:gd name="connsiteX17-643" fmla="*/ 813423 w 1946874"/>
              <a:gd name="connsiteY17-644" fmla="*/ 499274 h 1985875"/>
              <a:gd name="connsiteX18-645" fmla="*/ 790984 w 1946874"/>
              <a:gd name="connsiteY18-646" fmla="*/ 0 h 1985875"/>
              <a:gd name="connsiteX0-647" fmla="*/ 790984 w 1946874"/>
              <a:gd name="connsiteY0-648" fmla="*/ 0 h 1985875"/>
              <a:gd name="connsiteX1-649" fmla="*/ 790984 w 1946874"/>
              <a:gd name="connsiteY1-650" fmla="*/ 0 h 1985875"/>
              <a:gd name="connsiteX2-651" fmla="*/ 1026596 w 1946874"/>
              <a:gd name="connsiteY2-652" fmla="*/ 5610 h 1985875"/>
              <a:gd name="connsiteX3-653" fmla="*/ 1020986 w 1946874"/>
              <a:gd name="connsiteY3-654" fmla="*/ 493664 h 1985875"/>
              <a:gd name="connsiteX4-655" fmla="*/ 1155622 w 1946874"/>
              <a:gd name="connsiteY4-656" fmla="*/ 572201 h 1985875"/>
              <a:gd name="connsiteX5-657" fmla="*/ 1351965 w 1946874"/>
              <a:gd name="connsiteY5-658" fmla="*/ 375858 h 1985875"/>
              <a:gd name="connsiteX6-659" fmla="*/ 1901727 w 1946874"/>
              <a:gd name="connsiteY6-660" fmla="*/ 1924167 h 1985875"/>
              <a:gd name="connsiteX7-661" fmla="*/ 992937 w 1946874"/>
              <a:gd name="connsiteY7-662" fmla="*/ 1480991 h 1985875"/>
              <a:gd name="connsiteX8-663" fmla="*/ 1037816 w 1946874"/>
              <a:gd name="connsiteY8-664" fmla="*/ 1161232 h 1985875"/>
              <a:gd name="connsiteX9-665" fmla="*/ 1088304 w 1946874"/>
              <a:gd name="connsiteY9-666" fmla="*/ 757325 h 1985875"/>
              <a:gd name="connsiteX10-667" fmla="*/ 920009 w 1946874"/>
              <a:gd name="connsiteY10-668" fmla="*/ 611470 h 1985875"/>
              <a:gd name="connsiteX11-669" fmla="*/ 729276 w 1946874"/>
              <a:gd name="connsiteY11-670" fmla="*/ 751715 h 1985875"/>
              <a:gd name="connsiteX12-671" fmla="*/ 740495 w 1946874"/>
              <a:gd name="connsiteY12-672" fmla="*/ 1161232 h 1985875"/>
              <a:gd name="connsiteX13-673" fmla="*/ 785374 w 1946874"/>
              <a:gd name="connsiteY13-674" fmla="*/ 1509040 h 1985875"/>
              <a:gd name="connsiteX14-675" fmla="*/ 0 w 1946874"/>
              <a:gd name="connsiteY14-676" fmla="*/ 1985875 h 1985875"/>
              <a:gd name="connsiteX15-677" fmla="*/ 437565 w 1946874"/>
              <a:gd name="connsiteY15-678" fmla="*/ 387077 h 1985875"/>
              <a:gd name="connsiteX16-679" fmla="*/ 650738 w 1946874"/>
              <a:gd name="connsiteY16-680" fmla="*/ 611470 h 1985875"/>
              <a:gd name="connsiteX17-681" fmla="*/ 813423 w 1946874"/>
              <a:gd name="connsiteY17-682" fmla="*/ 499274 h 1985875"/>
              <a:gd name="connsiteX18-683" fmla="*/ 790984 w 1946874"/>
              <a:gd name="connsiteY18-684" fmla="*/ 0 h 1985875"/>
              <a:gd name="connsiteX0-685" fmla="*/ 790984 w 1946874"/>
              <a:gd name="connsiteY0-686" fmla="*/ 0 h 1985875"/>
              <a:gd name="connsiteX1-687" fmla="*/ 790984 w 1946874"/>
              <a:gd name="connsiteY1-688" fmla="*/ 0 h 1985875"/>
              <a:gd name="connsiteX2-689" fmla="*/ 1026596 w 1946874"/>
              <a:gd name="connsiteY2-690" fmla="*/ 5610 h 1985875"/>
              <a:gd name="connsiteX3-691" fmla="*/ 1020986 w 1946874"/>
              <a:gd name="connsiteY3-692" fmla="*/ 493664 h 1985875"/>
              <a:gd name="connsiteX4-693" fmla="*/ 1155622 w 1946874"/>
              <a:gd name="connsiteY4-694" fmla="*/ 572201 h 1985875"/>
              <a:gd name="connsiteX5-695" fmla="*/ 1351965 w 1946874"/>
              <a:gd name="connsiteY5-696" fmla="*/ 375858 h 1985875"/>
              <a:gd name="connsiteX6-697" fmla="*/ 1901727 w 1946874"/>
              <a:gd name="connsiteY6-698" fmla="*/ 1924167 h 1985875"/>
              <a:gd name="connsiteX7-699" fmla="*/ 1071474 w 1946874"/>
              <a:gd name="connsiteY7-700" fmla="*/ 1480991 h 1985875"/>
              <a:gd name="connsiteX8-701" fmla="*/ 1037816 w 1946874"/>
              <a:gd name="connsiteY8-702" fmla="*/ 1161232 h 1985875"/>
              <a:gd name="connsiteX9-703" fmla="*/ 1088304 w 1946874"/>
              <a:gd name="connsiteY9-704" fmla="*/ 757325 h 1985875"/>
              <a:gd name="connsiteX10-705" fmla="*/ 920009 w 1946874"/>
              <a:gd name="connsiteY10-706" fmla="*/ 611470 h 1985875"/>
              <a:gd name="connsiteX11-707" fmla="*/ 729276 w 1946874"/>
              <a:gd name="connsiteY11-708" fmla="*/ 751715 h 1985875"/>
              <a:gd name="connsiteX12-709" fmla="*/ 740495 w 1946874"/>
              <a:gd name="connsiteY12-710" fmla="*/ 1161232 h 1985875"/>
              <a:gd name="connsiteX13-711" fmla="*/ 785374 w 1946874"/>
              <a:gd name="connsiteY13-712" fmla="*/ 1509040 h 1985875"/>
              <a:gd name="connsiteX14-713" fmla="*/ 0 w 1946874"/>
              <a:gd name="connsiteY14-714" fmla="*/ 1985875 h 1985875"/>
              <a:gd name="connsiteX15-715" fmla="*/ 437565 w 1946874"/>
              <a:gd name="connsiteY15-716" fmla="*/ 387077 h 1985875"/>
              <a:gd name="connsiteX16-717" fmla="*/ 650738 w 1946874"/>
              <a:gd name="connsiteY16-718" fmla="*/ 611470 h 1985875"/>
              <a:gd name="connsiteX17-719" fmla="*/ 813423 w 1946874"/>
              <a:gd name="connsiteY17-720" fmla="*/ 499274 h 1985875"/>
              <a:gd name="connsiteX18-721" fmla="*/ 790984 w 1946874"/>
              <a:gd name="connsiteY18-722" fmla="*/ 0 h 1985875"/>
              <a:gd name="connsiteX0-723" fmla="*/ 790984 w 1946874"/>
              <a:gd name="connsiteY0-724" fmla="*/ 0 h 1985875"/>
              <a:gd name="connsiteX1-725" fmla="*/ 790984 w 1946874"/>
              <a:gd name="connsiteY1-726" fmla="*/ 0 h 1985875"/>
              <a:gd name="connsiteX2-727" fmla="*/ 1026596 w 1946874"/>
              <a:gd name="connsiteY2-728" fmla="*/ 5610 h 1985875"/>
              <a:gd name="connsiteX3-729" fmla="*/ 1020986 w 1946874"/>
              <a:gd name="connsiteY3-730" fmla="*/ 493664 h 1985875"/>
              <a:gd name="connsiteX4-731" fmla="*/ 1155622 w 1946874"/>
              <a:gd name="connsiteY4-732" fmla="*/ 572201 h 1985875"/>
              <a:gd name="connsiteX5-733" fmla="*/ 1351965 w 1946874"/>
              <a:gd name="connsiteY5-734" fmla="*/ 375858 h 1985875"/>
              <a:gd name="connsiteX6-735" fmla="*/ 1901727 w 1946874"/>
              <a:gd name="connsiteY6-736" fmla="*/ 1924167 h 1985875"/>
              <a:gd name="connsiteX7-737" fmla="*/ 1054644 w 1946874"/>
              <a:gd name="connsiteY7-738" fmla="*/ 1486600 h 1985875"/>
              <a:gd name="connsiteX8-739" fmla="*/ 1037816 w 1946874"/>
              <a:gd name="connsiteY8-740" fmla="*/ 1161232 h 1985875"/>
              <a:gd name="connsiteX9-741" fmla="*/ 1088304 w 1946874"/>
              <a:gd name="connsiteY9-742" fmla="*/ 757325 h 1985875"/>
              <a:gd name="connsiteX10-743" fmla="*/ 920009 w 1946874"/>
              <a:gd name="connsiteY10-744" fmla="*/ 611470 h 1985875"/>
              <a:gd name="connsiteX11-745" fmla="*/ 729276 w 1946874"/>
              <a:gd name="connsiteY11-746" fmla="*/ 751715 h 1985875"/>
              <a:gd name="connsiteX12-747" fmla="*/ 740495 w 1946874"/>
              <a:gd name="connsiteY12-748" fmla="*/ 1161232 h 1985875"/>
              <a:gd name="connsiteX13-749" fmla="*/ 785374 w 1946874"/>
              <a:gd name="connsiteY13-750" fmla="*/ 1509040 h 1985875"/>
              <a:gd name="connsiteX14-751" fmla="*/ 0 w 1946874"/>
              <a:gd name="connsiteY14-752" fmla="*/ 1985875 h 1985875"/>
              <a:gd name="connsiteX15-753" fmla="*/ 437565 w 1946874"/>
              <a:gd name="connsiteY15-754" fmla="*/ 387077 h 1985875"/>
              <a:gd name="connsiteX16-755" fmla="*/ 650738 w 1946874"/>
              <a:gd name="connsiteY16-756" fmla="*/ 611470 h 1985875"/>
              <a:gd name="connsiteX17-757" fmla="*/ 813423 w 1946874"/>
              <a:gd name="connsiteY17-758" fmla="*/ 499274 h 1985875"/>
              <a:gd name="connsiteX18-759" fmla="*/ 790984 w 1946874"/>
              <a:gd name="connsiteY18-760" fmla="*/ 0 h 1985875"/>
              <a:gd name="connsiteX0-761" fmla="*/ 790984 w 1946874"/>
              <a:gd name="connsiteY0-762" fmla="*/ 0 h 1985875"/>
              <a:gd name="connsiteX1-763" fmla="*/ 790984 w 1946874"/>
              <a:gd name="connsiteY1-764" fmla="*/ 0 h 1985875"/>
              <a:gd name="connsiteX2-765" fmla="*/ 1026596 w 1946874"/>
              <a:gd name="connsiteY2-766" fmla="*/ 5610 h 1985875"/>
              <a:gd name="connsiteX3-767" fmla="*/ 1020986 w 1946874"/>
              <a:gd name="connsiteY3-768" fmla="*/ 493664 h 1985875"/>
              <a:gd name="connsiteX4-769" fmla="*/ 1155622 w 1946874"/>
              <a:gd name="connsiteY4-770" fmla="*/ 572201 h 1985875"/>
              <a:gd name="connsiteX5-771" fmla="*/ 1351965 w 1946874"/>
              <a:gd name="connsiteY5-772" fmla="*/ 375858 h 1985875"/>
              <a:gd name="connsiteX6-773" fmla="*/ 1901727 w 1946874"/>
              <a:gd name="connsiteY6-774" fmla="*/ 1924167 h 1985875"/>
              <a:gd name="connsiteX7-775" fmla="*/ 1054644 w 1946874"/>
              <a:gd name="connsiteY7-776" fmla="*/ 1486600 h 1985875"/>
              <a:gd name="connsiteX8-777" fmla="*/ 1037816 w 1946874"/>
              <a:gd name="connsiteY8-778" fmla="*/ 1161232 h 1985875"/>
              <a:gd name="connsiteX9-779" fmla="*/ 1088304 w 1946874"/>
              <a:gd name="connsiteY9-780" fmla="*/ 757325 h 1985875"/>
              <a:gd name="connsiteX10-781" fmla="*/ 920009 w 1946874"/>
              <a:gd name="connsiteY10-782" fmla="*/ 611470 h 1985875"/>
              <a:gd name="connsiteX11-783" fmla="*/ 729276 w 1946874"/>
              <a:gd name="connsiteY11-784" fmla="*/ 751715 h 1985875"/>
              <a:gd name="connsiteX12-785" fmla="*/ 740495 w 1946874"/>
              <a:gd name="connsiteY12-786" fmla="*/ 1161232 h 1985875"/>
              <a:gd name="connsiteX13-787" fmla="*/ 785374 w 1946874"/>
              <a:gd name="connsiteY13-788" fmla="*/ 1509040 h 1985875"/>
              <a:gd name="connsiteX14-789" fmla="*/ 0 w 1946874"/>
              <a:gd name="connsiteY14-790" fmla="*/ 1985875 h 1985875"/>
              <a:gd name="connsiteX15-791" fmla="*/ 437565 w 1946874"/>
              <a:gd name="connsiteY15-792" fmla="*/ 387077 h 1985875"/>
              <a:gd name="connsiteX16-793" fmla="*/ 650738 w 1946874"/>
              <a:gd name="connsiteY16-794" fmla="*/ 611470 h 1985875"/>
              <a:gd name="connsiteX17-795" fmla="*/ 813423 w 1946874"/>
              <a:gd name="connsiteY17-796" fmla="*/ 499274 h 1985875"/>
              <a:gd name="connsiteX18-797" fmla="*/ 790984 w 1946874"/>
              <a:gd name="connsiteY18-798" fmla="*/ 0 h 1985875"/>
              <a:gd name="connsiteX0-799" fmla="*/ 790984 w 1946874"/>
              <a:gd name="connsiteY0-800" fmla="*/ 0 h 1985875"/>
              <a:gd name="connsiteX1-801" fmla="*/ 790984 w 1946874"/>
              <a:gd name="connsiteY1-802" fmla="*/ 0 h 1985875"/>
              <a:gd name="connsiteX2-803" fmla="*/ 1026596 w 1946874"/>
              <a:gd name="connsiteY2-804" fmla="*/ 5610 h 1985875"/>
              <a:gd name="connsiteX3-805" fmla="*/ 1020986 w 1946874"/>
              <a:gd name="connsiteY3-806" fmla="*/ 493664 h 1985875"/>
              <a:gd name="connsiteX4-807" fmla="*/ 1155622 w 1946874"/>
              <a:gd name="connsiteY4-808" fmla="*/ 572201 h 1985875"/>
              <a:gd name="connsiteX5-809" fmla="*/ 1351965 w 1946874"/>
              <a:gd name="connsiteY5-810" fmla="*/ 375858 h 1985875"/>
              <a:gd name="connsiteX6-811" fmla="*/ 1901727 w 1946874"/>
              <a:gd name="connsiteY6-812" fmla="*/ 1924167 h 1985875"/>
              <a:gd name="connsiteX7-813" fmla="*/ 1054644 w 1946874"/>
              <a:gd name="connsiteY7-814" fmla="*/ 1486600 h 1985875"/>
              <a:gd name="connsiteX8-815" fmla="*/ 1037816 w 1946874"/>
              <a:gd name="connsiteY8-816" fmla="*/ 1161232 h 1985875"/>
              <a:gd name="connsiteX9-817" fmla="*/ 1088304 w 1946874"/>
              <a:gd name="connsiteY9-818" fmla="*/ 757325 h 1985875"/>
              <a:gd name="connsiteX10-819" fmla="*/ 920009 w 1946874"/>
              <a:gd name="connsiteY10-820" fmla="*/ 611470 h 1985875"/>
              <a:gd name="connsiteX11-821" fmla="*/ 729276 w 1946874"/>
              <a:gd name="connsiteY11-822" fmla="*/ 751715 h 1985875"/>
              <a:gd name="connsiteX12-823" fmla="*/ 740495 w 1946874"/>
              <a:gd name="connsiteY12-824" fmla="*/ 1161232 h 1985875"/>
              <a:gd name="connsiteX13-825" fmla="*/ 785374 w 1946874"/>
              <a:gd name="connsiteY13-826" fmla="*/ 1509040 h 1985875"/>
              <a:gd name="connsiteX14-827" fmla="*/ 0 w 1946874"/>
              <a:gd name="connsiteY14-828" fmla="*/ 1985875 h 1985875"/>
              <a:gd name="connsiteX15-829" fmla="*/ 437565 w 1946874"/>
              <a:gd name="connsiteY15-830" fmla="*/ 387077 h 1985875"/>
              <a:gd name="connsiteX16-831" fmla="*/ 650738 w 1946874"/>
              <a:gd name="connsiteY16-832" fmla="*/ 611470 h 1985875"/>
              <a:gd name="connsiteX17-833" fmla="*/ 813423 w 1946874"/>
              <a:gd name="connsiteY17-834" fmla="*/ 499274 h 1985875"/>
              <a:gd name="connsiteX18-835" fmla="*/ 790984 w 1946874"/>
              <a:gd name="connsiteY18-836" fmla="*/ 0 h 1985875"/>
              <a:gd name="connsiteX0-837" fmla="*/ 790984 w 1946874"/>
              <a:gd name="connsiteY0-838" fmla="*/ 0 h 1985875"/>
              <a:gd name="connsiteX1-839" fmla="*/ 790984 w 1946874"/>
              <a:gd name="connsiteY1-840" fmla="*/ 0 h 1985875"/>
              <a:gd name="connsiteX2-841" fmla="*/ 1026596 w 1946874"/>
              <a:gd name="connsiteY2-842" fmla="*/ 5610 h 1985875"/>
              <a:gd name="connsiteX3-843" fmla="*/ 1020986 w 1946874"/>
              <a:gd name="connsiteY3-844" fmla="*/ 493664 h 1985875"/>
              <a:gd name="connsiteX4-845" fmla="*/ 1155622 w 1946874"/>
              <a:gd name="connsiteY4-846" fmla="*/ 572201 h 1985875"/>
              <a:gd name="connsiteX5-847" fmla="*/ 1351965 w 1946874"/>
              <a:gd name="connsiteY5-848" fmla="*/ 375858 h 1985875"/>
              <a:gd name="connsiteX6-849" fmla="*/ 1901727 w 1946874"/>
              <a:gd name="connsiteY6-850" fmla="*/ 1924167 h 1985875"/>
              <a:gd name="connsiteX7-851" fmla="*/ 1054644 w 1946874"/>
              <a:gd name="connsiteY7-852" fmla="*/ 1486600 h 1985875"/>
              <a:gd name="connsiteX8-853" fmla="*/ 1037816 w 1946874"/>
              <a:gd name="connsiteY8-854" fmla="*/ 1161232 h 1985875"/>
              <a:gd name="connsiteX9-855" fmla="*/ 1088304 w 1946874"/>
              <a:gd name="connsiteY9-856" fmla="*/ 757325 h 1985875"/>
              <a:gd name="connsiteX10-857" fmla="*/ 920009 w 1946874"/>
              <a:gd name="connsiteY10-858" fmla="*/ 611470 h 1985875"/>
              <a:gd name="connsiteX11-859" fmla="*/ 729276 w 1946874"/>
              <a:gd name="connsiteY11-860" fmla="*/ 751715 h 1985875"/>
              <a:gd name="connsiteX12-861" fmla="*/ 740495 w 1946874"/>
              <a:gd name="connsiteY12-862" fmla="*/ 1161232 h 1985875"/>
              <a:gd name="connsiteX13-863" fmla="*/ 785374 w 1946874"/>
              <a:gd name="connsiteY13-864" fmla="*/ 1509040 h 1985875"/>
              <a:gd name="connsiteX14-865" fmla="*/ 0 w 1946874"/>
              <a:gd name="connsiteY14-866" fmla="*/ 1985875 h 1985875"/>
              <a:gd name="connsiteX15-867" fmla="*/ 437565 w 1946874"/>
              <a:gd name="connsiteY15-868" fmla="*/ 387077 h 1985875"/>
              <a:gd name="connsiteX16-869" fmla="*/ 650738 w 1946874"/>
              <a:gd name="connsiteY16-870" fmla="*/ 611470 h 1985875"/>
              <a:gd name="connsiteX17-871" fmla="*/ 813423 w 1946874"/>
              <a:gd name="connsiteY17-872" fmla="*/ 499274 h 1985875"/>
              <a:gd name="connsiteX18-873" fmla="*/ 790984 w 1946874"/>
              <a:gd name="connsiteY18-874" fmla="*/ 0 h 1985875"/>
              <a:gd name="connsiteX0-875" fmla="*/ 790984 w 1946874"/>
              <a:gd name="connsiteY0-876" fmla="*/ 0 h 1985875"/>
              <a:gd name="connsiteX1-877" fmla="*/ 790984 w 1946874"/>
              <a:gd name="connsiteY1-878" fmla="*/ 0 h 1985875"/>
              <a:gd name="connsiteX2-879" fmla="*/ 1026596 w 1946874"/>
              <a:gd name="connsiteY2-880" fmla="*/ 5610 h 1985875"/>
              <a:gd name="connsiteX3-881" fmla="*/ 1020986 w 1946874"/>
              <a:gd name="connsiteY3-882" fmla="*/ 493664 h 1985875"/>
              <a:gd name="connsiteX4-883" fmla="*/ 1155622 w 1946874"/>
              <a:gd name="connsiteY4-884" fmla="*/ 572201 h 1985875"/>
              <a:gd name="connsiteX5-885" fmla="*/ 1351965 w 1946874"/>
              <a:gd name="connsiteY5-886" fmla="*/ 375858 h 1985875"/>
              <a:gd name="connsiteX6-887" fmla="*/ 1901727 w 1946874"/>
              <a:gd name="connsiteY6-888" fmla="*/ 1924167 h 1985875"/>
              <a:gd name="connsiteX7-889" fmla="*/ 1054644 w 1946874"/>
              <a:gd name="connsiteY7-890" fmla="*/ 1486600 h 1985875"/>
              <a:gd name="connsiteX8-891" fmla="*/ 1037816 w 1946874"/>
              <a:gd name="connsiteY8-892" fmla="*/ 1161232 h 1985875"/>
              <a:gd name="connsiteX9-893" fmla="*/ 1088304 w 1946874"/>
              <a:gd name="connsiteY9-894" fmla="*/ 757325 h 1985875"/>
              <a:gd name="connsiteX10-895" fmla="*/ 920009 w 1946874"/>
              <a:gd name="connsiteY10-896" fmla="*/ 611470 h 1985875"/>
              <a:gd name="connsiteX11-897" fmla="*/ 729276 w 1946874"/>
              <a:gd name="connsiteY11-898" fmla="*/ 751715 h 1985875"/>
              <a:gd name="connsiteX12-899" fmla="*/ 740495 w 1946874"/>
              <a:gd name="connsiteY12-900" fmla="*/ 1161232 h 1985875"/>
              <a:gd name="connsiteX13-901" fmla="*/ 785374 w 1946874"/>
              <a:gd name="connsiteY13-902" fmla="*/ 1509040 h 1985875"/>
              <a:gd name="connsiteX14-903" fmla="*/ 0 w 1946874"/>
              <a:gd name="connsiteY14-904" fmla="*/ 1985875 h 1985875"/>
              <a:gd name="connsiteX15-905" fmla="*/ 437565 w 1946874"/>
              <a:gd name="connsiteY15-906" fmla="*/ 387077 h 1985875"/>
              <a:gd name="connsiteX16-907" fmla="*/ 650738 w 1946874"/>
              <a:gd name="connsiteY16-908" fmla="*/ 611470 h 1985875"/>
              <a:gd name="connsiteX17-909" fmla="*/ 813423 w 1946874"/>
              <a:gd name="connsiteY17-910" fmla="*/ 499274 h 1985875"/>
              <a:gd name="connsiteX18-911" fmla="*/ 790984 w 1946874"/>
              <a:gd name="connsiteY18-912" fmla="*/ 0 h 1985875"/>
              <a:gd name="connsiteX0-913" fmla="*/ 790984 w 1946874"/>
              <a:gd name="connsiteY0-914" fmla="*/ 0 h 1985875"/>
              <a:gd name="connsiteX1-915" fmla="*/ 790984 w 1946874"/>
              <a:gd name="connsiteY1-916" fmla="*/ 0 h 1985875"/>
              <a:gd name="connsiteX2-917" fmla="*/ 1026596 w 1946874"/>
              <a:gd name="connsiteY2-918" fmla="*/ 5610 h 1985875"/>
              <a:gd name="connsiteX3-919" fmla="*/ 1020986 w 1946874"/>
              <a:gd name="connsiteY3-920" fmla="*/ 493664 h 1985875"/>
              <a:gd name="connsiteX4-921" fmla="*/ 1155622 w 1946874"/>
              <a:gd name="connsiteY4-922" fmla="*/ 572201 h 1985875"/>
              <a:gd name="connsiteX5-923" fmla="*/ 1351965 w 1946874"/>
              <a:gd name="connsiteY5-924" fmla="*/ 375858 h 1985875"/>
              <a:gd name="connsiteX6-925" fmla="*/ 1901727 w 1946874"/>
              <a:gd name="connsiteY6-926" fmla="*/ 1924167 h 1985875"/>
              <a:gd name="connsiteX7-927" fmla="*/ 1054644 w 1946874"/>
              <a:gd name="connsiteY7-928" fmla="*/ 1486600 h 1985875"/>
              <a:gd name="connsiteX8-929" fmla="*/ 1037816 w 1946874"/>
              <a:gd name="connsiteY8-930" fmla="*/ 1144403 h 1985875"/>
              <a:gd name="connsiteX9-931" fmla="*/ 1088304 w 1946874"/>
              <a:gd name="connsiteY9-932" fmla="*/ 757325 h 1985875"/>
              <a:gd name="connsiteX10-933" fmla="*/ 920009 w 1946874"/>
              <a:gd name="connsiteY10-934" fmla="*/ 611470 h 1985875"/>
              <a:gd name="connsiteX11-935" fmla="*/ 729276 w 1946874"/>
              <a:gd name="connsiteY11-936" fmla="*/ 751715 h 1985875"/>
              <a:gd name="connsiteX12-937" fmla="*/ 740495 w 1946874"/>
              <a:gd name="connsiteY12-938" fmla="*/ 1161232 h 1985875"/>
              <a:gd name="connsiteX13-939" fmla="*/ 785374 w 1946874"/>
              <a:gd name="connsiteY13-940" fmla="*/ 1509040 h 1985875"/>
              <a:gd name="connsiteX14-941" fmla="*/ 0 w 1946874"/>
              <a:gd name="connsiteY14-942" fmla="*/ 1985875 h 1985875"/>
              <a:gd name="connsiteX15-943" fmla="*/ 437565 w 1946874"/>
              <a:gd name="connsiteY15-944" fmla="*/ 387077 h 1985875"/>
              <a:gd name="connsiteX16-945" fmla="*/ 650738 w 1946874"/>
              <a:gd name="connsiteY16-946" fmla="*/ 611470 h 1985875"/>
              <a:gd name="connsiteX17-947" fmla="*/ 813423 w 1946874"/>
              <a:gd name="connsiteY17-948" fmla="*/ 499274 h 1985875"/>
              <a:gd name="connsiteX18-949" fmla="*/ 790984 w 1946874"/>
              <a:gd name="connsiteY18-950" fmla="*/ 0 h 1985875"/>
              <a:gd name="connsiteX0-951" fmla="*/ 790984 w 1946874"/>
              <a:gd name="connsiteY0-952" fmla="*/ 0 h 1985875"/>
              <a:gd name="connsiteX1-953" fmla="*/ 790984 w 1946874"/>
              <a:gd name="connsiteY1-954" fmla="*/ 0 h 1985875"/>
              <a:gd name="connsiteX2-955" fmla="*/ 1026596 w 1946874"/>
              <a:gd name="connsiteY2-956" fmla="*/ 5610 h 1985875"/>
              <a:gd name="connsiteX3-957" fmla="*/ 1020986 w 1946874"/>
              <a:gd name="connsiteY3-958" fmla="*/ 493664 h 1985875"/>
              <a:gd name="connsiteX4-959" fmla="*/ 1155622 w 1946874"/>
              <a:gd name="connsiteY4-960" fmla="*/ 572201 h 1985875"/>
              <a:gd name="connsiteX5-961" fmla="*/ 1351965 w 1946874"/>
              <a:gd name="connsiteY5-962" fmla="*/ 375858 h 1985875"/>
              <a:gd name="connsiteX6-963" fmla="*/ 1901727 w 1946874"/>
              <a:gd name="connsiteY6-964" fmla="*/ 1924167 h 1985875"/>
              <a:gd name="connsiteX7-965" fmla="*/ 1054644 w 1946874"/>
              <a:gd name="connsiteY7-966" fmla="*/ 1486600 h 1985875"/>
              <a:gd name="connsiteX8-967" fmla="*/ 1037816 w 1946874"/>
              <a:gd name="connsiteY8-968" fmla="*/ 1144403 h 1985875"/>
              <a:gd name="connsiteX9-969" fmla="*/ 1088304 w 1946874"/>
              <a:gd name="connsiteY9-970" fmla="*/ 757325 h 1985875"/>
              <a:gd name="connsiteX10-971" fmla="*/ 920009 w 1946874"/>
              <a:gd name="connsiteY10-972" fmla="*/ 611470 h 1985875"/>
              <a:gd name="connsiteX11-973" fmla="*/ 729276 w 1946874"/>
              <a:gd name="connsiteY11-974" fmla="*/ 751715 h 1985875"/>
              <a:gd name="connsiteX12-975" fmla="*/ 740495 w 1946874"/>
              <a:gd name="connsiteY12-976" fmla="*/ 1161232 h 1985875"/>
              <a:gd name="connsiteX13-977" fmla="*/ 785374 w 1946874"/>
              <a:gd name="connsiteY13-978" fmla="*/ 1509040 h 1985875"/>
              <a:gd name="connsiteX14-979" fmla="*/ 0 w 1946874"/>
              <a:gd name="connsiteY14-980" fmla="*/ 1985875 h 1985875"/>
              <a:gd name="connsiteX15-981" fmla="*/ 437565 w 1946874"/>
              <a:gd name="connsiteY15-982" fmla="*/ 387077 h 1985875"/>
              <a:gd name="connsiteX16-983" fmla="*/ 650738 w 1946874"/>
              <a:gd name="connsiteY16-984" fmla="*/ 611470 h 1985875"/>
              <a:gd name="connsiteX17-985" fmla="*/ 813423 w 1946874"/>
              <a:gd name="connsiteY17-986" fmla="*/ 499274 h 1985875"/>
              <a:gd name="connsiteX18-987" fmla="*/ 790984 w 1946874"/>
              <a:gd name="connsiteY18-988" fmla="*/ 0 h 1985875"/>
              <a:gd name="connsiteX0-989" fmla="*/ 790984 w 1946874"/>
              <a:gd name="connsiteY0-990" fmla="*/ 0 h 1985875"/>
              <a:gd name="connsiteX1-991" fmla="*/ 790984 w 1946874"/>
              <a:gd name="connsiteY1-992" fmla="*/ 0 h 1985875"/>
              <a:gd name="connsiteX2-993" fmla="*/ 1026596 w 1946874"/>
              <a:gd name="connsiteY2-994" fmla="*/ 5610 h 1985875"/>
              <a:gd name="connsiteX3-995" fmla="*/ 1020986 w 1946874"/>
              <a:gd name="connsiteY3-996" fmla="*/ 493664 h 1985875"/>
              <a:gd name="connsiteX4-997" fmla="*/ 1155622 w 1946874"/>
              <a:gd name="connsiteY4-998" fmla="*/ 572201 h 1985875"/>
              <a:gd name="connsiteX5-999" fmla="*/ 1351965 w 1946874"/>
              <a:gd name="connsiteY5-1000" fmla="*/ 375858 h 1985875"/>
              <a:gd name="connsiteX6-1001" fmla="*/ 1901727 w 1946874"/>
              <a:gd name="connsiteY6-1002" fmla="*/ 1924167 h 1985875"/>
              <a:gd name="connsiteX7-1003" fmla="*/ 1054644 w 1946874"/>
              <a:gd name="connsiteY7-1004" fmla="*/ 1486600 h 1985875"/>
              <a:gd name="connsiteX8-1005" fmla="*/ 1037816 w 1946874"/>
              <a:gd name="connsiteY8-1006" fmla="*/ 1144403 h 1985875"/>
              <a:gd name="connsiteX9-1007" fmla="*/ 1088304 w 1946874"/>
              <a:gd name="connsiteY9-1008" fmla="*/ 757325 h 1985875"/>
              <a:gd name="connsiteX10-1009" fmla="*/ 920009 w 1946874"/>
              <a:gd name="connsiteY10-1010" fmla="*/ 611470 h 1985875"/>
              <a:gd name="connsiteX11-1011" fmla="*/ 729276 w 1946874"/>
              <a:gd name="connsiteY11-1012" fmla="*/ 751715 h 1985875"/>
              <a:gd name="connsiteX12-1013" fmla="*/ 740495 w 1946874"/>
              <a:gd name="connsiteY12-1014" fmla="*/ 1161232 h 1985875"/>
              <a:gd name="connsiteX13-1015" fmla="*/ 785374 w 1946874"/>
              <a:gd name="connsiteY13-1016" fmla="*/ 1509040 h 1985875"/>
              <a:gd name="connsiteX14-1017" fmla="*/ 0 w 1946874"/>
              <a:gd name="connsiteY14-1018" fmla="*/ 1985875 h 1985875"/>
              <a:gd name="connsiteX15-1019" fmla="*/ 437565 w 1946874"/>
              <a:gd name="connsiteY15-1020" fmla="*/ 387077 h 1985875"/>
              <a:gd name="connsiteX16-1021" fmla="*/ 650738 w 1946874"/>
              <a:gd name="connsiteY16-1022" fmla="*/ 611470 h 1985875"/>
              <a:gd name="connsiteX17-1023" fmla="*/ 813423 w 1946874"/>
              <a:gd name="connsiteY17-1024" fmla="*/ 499274 h 1985875"/>
              <a:gd name="connsiteX18-1025" fmla="*/ 790984 w 1946874"/>
              <a:gd name="connsiteY18-1026" fmla="*/ 0 h 1985875"/>
              <a:gd name="connsiteX0-1027" fmla="*/ 790984 w 1946874"/>
              <a:gd name="connsiteY0-1028" fmla="*/ 0 h 1985875"/>
              <a:gd name="connsiteX1-1029" fmla="*/ 790984 w 1946874"/>
              <a:gd name="connsiteY1-1030" fmla="*/ 0 h 1985875"/>
              <a:gd name="connsiteX2-1031" fmla="*/ 1026596 w 1946874"/>
              <a:gd name="connsiteY2-1032" fmla="*/ 5610 h 1985875"/>
              <a:gd name="connsiteX3-1033" fmla="*/ 1020986 w 1946874"/>
              <a:gd name="connsiteY3-1034" fmla="*/ 493664 h 1985875"/>
              <a:gd name="connsiteX4-1035" fmla="*/ 1155622 w 1946874"/>
              <a:gd name="connsiteY4-1036" fmla="*/ 572201 h 1985875"/>
              <a:gd name="connsiteX5-1037" fmla="*/ 1351965 w 1946874"/>
              <a:gd name="connsiteY5-1038" fmla="*/ 375858 h 1985875"/>
              <a:gd name="connsiteX6-1039" fmla="*/ 1901727 w 1946874"/>
              <a:gd name="connsiteY6-1040" fmla="*/ 1924167 h 1985875"/>
              <a:gd name="connsiteX7-1041" fmla="*/ 1054644 w 1946874"/>
              <a:gd name="connsiteY7-1042" fmla="*/ 1486600 h 1985875"/>
              <a:gd name="connsiteX8-1043" fmla="*/ 1037816 w 1946874"/>
              <a:gd name="connsiteY8-1044" fmla="*/ 1144403 h 1985875"/>
              <a:gd name="connsiteX9-1045" fmla="*/ 1088304 w 1946874"/>
              <a:gd name="connsiteY9-1046" fmla="*/ 757325 h 1985875"/>
              <a:gd name="connsiteX10-1047" fmla="*/ 920009 w 1946874"/>
              <a:gd name="connsiteY10-1048" fmla="*/ 611470 h 1985875"/>
              <a:gd name="connsiteX11-1049" fmla="*/ 729276 w 1946874"/>
              <a:gd name="connsiteY11-1050" fmla="*/ 751715 h 1985875"/>
              <a:gd name="connsiteX12-1051" fmla="*/ 740495 w 1946874"/>
              <a:gd name="connsiteY12-1052" fmla="*/ 1161232 h 1985875"/>
              <a:gd name="connsiteX13-1053" fmla="*/ 785374 w 1946874"/>
              <a:gd name="connsiteY13-1054" fmla="*/ 1509040 h 1985875"/>
              <a:gd name="connsiteX14-1055" fmla="*/ 0 w 1946874"/>
              <a:gd name="connsiteY14-1056" fmla="*/ 1985875 h 1985875"/>
              <a:gd name="connsiteX15-1057" fmla="*/ 420736 w 1946874"/>
              <a:gd name="connsiteY15-1058" fmla="*/ 375858 h 1985875"/>
              <a:gd name="connsiteX16-1059" fmla="*/ 650738 w 1946874"/>
              <a:gd name="connsiteY16-1060" fmla="*/ 611470 h 1985875"/>
              <a:gd name="connsiteX17-1061" fmla="*/ 813423 w 1946874"/>
              <a:gd name="connsiteY17-1062" fmla="*/ 499274 h 1985875"/>
              <a:gd name="connsiteX18-1063" fmla="*/ 790984 w 1946874"/>
              <a:gd name="connsiteY18-1064" fmla="*/ 0 h 1985875"/>
              <a:gd name="connsiteX0-1065" fmla="*/ 790984 w 1946874"/>
              <a:gd name="connsiteY0-1066" fmla="*/ 0 h 1985875"/>
              <a:gd name="connsiteX1-1067" fmla="*/ 790984 w 1946874"/>
              <a:gd name="connsiteY1-1068" fmla="*/ 0 h 1985875"/>
              <a:gd name="connsiteX2-1069" fmla="*/ 1026596 w 1946874"/>
              <a:gd name="connsiteY2-1070" fmla="*/ 5610 h 1985875"/>
              <a:gd name="connsiteX3-1071" fmla="*/ 1020986 w 1946874"/>
              <a:gd name="connsiteY3-1072" fmla="*/ 493664 h 1985875"/>
              <a:gd name="connsiteX4-1073" fmla="*/ 1155622 w 1946874"/>
              <a:gd name="connsiteY4-1074" fmla="*/ 572201 h 1985875"/>
              <a:gd name="connsiteX5-1075" fmla="*/ 1351965 w 1946874"/>
              <a:gd name="connsiteY5-1076" fmla="*/ 375858 h 1985875"/>
              <a:gd name="connsiteX6-1077" fmla="*/ 1901727 w 1946874"/>
              <a:gd name="connsiteY6-1078" fmla="*/ 1924167 h 1985875"/>
              <a:gd name="connsiteX7-1079" fmla="*/ 1054644 w 1946874"/>
              <a:gd name="connsiteY7-1080" fmla="*/ 1486600 h 1985875"/>
              <a:gd name="connsiteX8-1081" fmla="*/ 1037816 w 1946874"/>
              <a:gd name="connsiteY8-1082" fmla="*/ 1144403 h 1985875"/>
              <a:gd name="connsiteX9-1083" fmla="*/ 1088304 w 1946874"/>
              <a:gd name="connsiteY9-1084" fmla="*/ 757325 h 1985875"/>
              <a:gd name="connsiteX10-1085" fmla="*/ 920009 w 1946874"/>
              <a:gd name="connsiteY10-1086" fmla="*/ 611470 h 1985875"/>
              <a:gd name="connsiteX11-1087" fmla="*/ 729276 w 1946874"/>
              <a:gd name="connsiteY11-1088" fmla="*/ 751715 h 1985875"/>
              <a:gd name="connsiteX12-1089" fmla="*/ 740495 w 1946874"/>
              <a:gd name="connsiteY12-1090" fmla="*/ 1161232 h 1985875"/>
              <a:gd name="connsiteX13-1091" fmla="*/ 785374 w 1946874"/>
              <a:gd name="connsiteY13-1092" fmla="*/ 1509040 h 1985875"/>
              <a:gd name="connsiteX14-1093" fmla="*/ 0 w 1946874"/>
              <a:gd name="connsiteY14-1094" fmla="*/ 1985875 h 1985875"/>
              <a:gd name="connsiteX15-1095" fmla="*/ 420736 w 1946874"/>
              <a:gd name="connsiteY15-1096" fmla="*/ 375858 h 1985875"/>
              <a:gd name="connsiteX16-1097" fmla="*/ 650738 w 1946874"/>
              <a:gd name="connsiteY16-1098" fmla="*/ 611470 h 1985875"/>
              <a:gd name="connsiteX17-1099" fmla="*/ 813423 w 1946874"/>
              <a:gd name="connsiteY17-1100" fmla="*/ 499274 h 1985875"/>
              <a:gd name="connsiteX18-1101" fmla="*/ 790984 w 1946874"/>
              <a:gd name="connsiteY18-1102" fmla="*/ 0 h 1985875"/>
              <a:gd name="connsiteX0-1103" fmla="*/ 858302 w 2014192"/>
              <a:gd name="connsiteY0-1104" fmla="*/ 0 h 1958316"/>
              <a:gd name="connsiteX1-1105" fmla="*/ 858302 w 2014192"/>
              <a:gd name="connsiteY1-1106" fmla="*/ 0 h 1958316"/>
              <a:gd name="connsiteX2-1107" fmla="*/ 1093914 w 2014192"/>
              <a:gd name="connsiteY2-1108" fmla="*/ 5610 h 1958316"/>
              <a:gd name="connsiteX3-1109" fmla="*/ 1088304 w 2014192"/>
              <a:gd name="connsiteY3-1110" fmla="*/ 493664 h 1958316"/>
              <a:gd name="connsiteX4-1111" fmla="*/ 1222940 w 2014192"/>
              <a:gd name="connsiteY4-1112" fmla="*/ 572201 h 1958316"/>
              <a:gd name="connsiteX5-1113" fmla="*/ 1419283 w 2014192"/>
              <a:gd name="connsiteY5-1114" fmla="*/ 375858 h 1958316"/>
              <a:gd name="connsiteX6-1115" fmla="*/ 1969045 w 2014192"/>
              <a:gd name="connsiteY6-1116" fmla="*/ 1924167 h 1958316"/>
              <a:gd name="connsiteX7-1117" fmla="*/ 1121962 w 2014192"/>
              <a:gd name="connsiteY7-1118" fmla="*/ 1486600 h 1958316"/>
              <a:gd name="connsiteX8-1119" fmla="*/ 1105134 w 2014192"/>
              <a:gd name="connsiteY8-1120" fmla="*/ 1144403 h 1958316"/>
              <a:gd name="connsiteX9-1121" fmla="*/ 1155622 w 2014192"/>
              <a:gd name="connsiteY9-1122" fmla="*/ 757325 h 1958316"/>
              <a:gd name="connsiteX10-1123" fmla="*/ 987327 w 2014192"/>
              <a:gd name="connsiteY10-1124" fmla="*/ 611470 h 1958316"/>
              <a:gd name="connsiteX11-1125" fmla="*/ 796594 w 2014192"/>
              <a:gd name="connsiteY11-1126" fmla="*/ 751715 h 1958316"/>
              <a:gd name="connsiteX12-1127" fmla="*/ 807813 w 2014192"/>
              <a:gd name="connsiteY12-1128" fmla="*/ 1161232 h 1958316"/>
              <a:gd name="connsiteX13-1129" fmla="*/ 852692 w 2014192"/>
              <a:gd name="connsiteY13-1130" fmla="*/ 1509040 h 1958316"/>
              <a:gd name="connsiteX14-1131" fmla="*/ 0 w 2014192"/>
              <a:gd name="connsiteY14-1132" fmla="*/ 1952216 h 1958316"/>
              <a:gd name="connsiteX15-1133" fmla="*/ 488054 w 2014192"/>
              <a:gd name="connsiteY15-1134" fmla="*/ 375858 h 1958316"/>
              <a:gd name="connsiteX16-1135" fmla="*/ 718056 w 2014192"/>
              <a:gd name="connsiteY16-1136" fmla="*/ 611470 h 1958316"/>
              <a:gd name="connsiteX17-1137" fmla="*/ 880741 w 2014192"/>
              <a:gd name="connsiteY17-1138" fmla="*/ 499274 h 1958316"/>
              <a:gd name="connsiteX18-1139" fmla="*/ 858302 w 2014192"/>
              <a:gd name="connsiteY18-1140" fmla="*/ 0 h 1958316"/>
              <a:gd name="connsiteX0-1141" fmla="*/ 947503 w 2103393"/>
              <a:gd name="connsiteY0-1142" fmla="*/ 0 h 1958316"/>
              <a:gd name="connsiteX1-1143" fmla="*/ 947503 w 2103393"/>
              <a:gd name="connsiteY1-1144" fmla="*/ 0 h 1958316"/>
              <a:gd name="connsiteX2-1145" fmla="*/ 1183115 w 2103393"/>
              <a:gd name="connsiteY2-1146" fmla="*/ 5610 h 1958316"/>
              <a:gd name="connsiteX3-1147" fmla="*/ 1177505 w 2103393"/>
              <a:gd name="connsiteY3-1148" fmla="*/ 493664 h 1958316"/>
              <a:gd name="connsiteX4-1149" fmla="*/ 1312141 w 2103393"/>
              <a:gd name="connsiteY4-1150" fmla="*/ 572201 h 1958316"/>
              <a:gd name="connsiteX5-1151" fmla="*/ 1508484 w 2103393"/>
              <a:gd name="connsiteY5-1152" fmla="*/ 375858 h 1958316"/>
              <a:gd name="connsiteX6-1153" fmla="*/ 2058246 w 2103393"/>
              <a:gd name="connsiteY6-1154" fmla="*/ 1924167 h 1958316"/>
              <a:gd name="connsiteX7-1155" fmla="*/ 1211163 w 2103393"/>
              <a:gd name="connsiteY7-1156" fmla="*/ 1486600 h 1958316"/>
              <a:gd name="connsiteX8-1157" fmla="*/ 1194335 w 2103393"/>
              <a:gd name="connsiteY8-1158" fmla="*/ 1144403 h 1958316"/>
              <a:gd name="connsiteX9-1159" fmla="*/ 1244823 w 2103393"/>
              <a:gd name="connsiteY9-1160" fmla="*/ 757325 h 1958316"/>
              <a:gd name="connsiteX10-1161" fmla="*/ 1076528 w 2103393"/>
              <a:gd name="connsiteY10-1162" fmla="*/ 611470 h 1958316"/>
              <a:gd name="connsiteX11-1163" fmla="*/ 885795 w 2103393"/>
              <a:gd name="connsiteY11-1164" fmla="*/ 751715 h 1958316"/>
              <a:gd name="connsiteX12-1165" fmla="*/ 897014 w 2103393"/>
              <a:gd name="connsiteY12-1166" fmla="*/ 1161232 h 1958316"/>
              <a:gd name="connsiteX13-1167" fmla="*/ 941893 w 2103393"/>
              <a:gd name="connsiteY13-1168" fmla="*/ 1509040 h 1958316"/>
              <a:gd name="connsiteX14-1169" fmla="*/ 89201 w 2103393"/>
              <a:gd name="connsiteY14-1170" fmla="*/ 1952216 h 1958316"/>
              <a:gd name="connsiteX15-1171" fmla="*/ 577255 w 2103393"/>
              <a:gd name="connsiteY15-1172" fmla="*/ 375858 h 1958316"/>
              <a:gd name="connsiteX16-1173" fmla="*/ 807257 w 2103393"/>
              <a:gd name="connsiteY16-1174" fmla="*/ 611470 h 1958316"/>
              <a:gd name="connsiteX17-1175" fmla="*/ 969942 w 2103393"/>
              <a:gd name="connsiteY17-1176" fmla="*/ 499274 h 1958316"/>
              <a:gd name="connsiteX18-1177" fmla="*/ 947503 w 2103393"/>
              <a:gd name="connsiteY18-1178" fmla="*/ 0 h 1958316"/>
              <a:gd name="connsiteX0-1179" fmla="*/ 947503 w 2103393"/>
              <a:gd name="connsiteY0-1180" fmla="*/ 0 h 1958316"/>
              <a:gd name="connsiteX1-1181" fmla="*/ 947503 w 2103393"/>
              <a:gd name="connsiteY1-1182" fmla="*/ 0 h 1958316"/>
              <a:gd name="connsiteX2-1183" fmla="*/ 1183115 w 2103393"/>
              <a:gd name="connsiteY2-1184" fmla="*/ 5610 h 1958316"/>
              <a:gd name="connsiteX3-1185" fmla="*/ 1177505 w 2103393"/>
              <a:gd name="connsiteY3-1186" fmla="*/ 493664 h 1958316"/>
              <a:gd name="connsiteX4-1187" fmla="*/ 1312141 w 2103393"/>
              <a:gd name="connsiteY4-1188" fmla="*/ 572201 h 1958316"/>
              <a:gd name="connsiteX5-1189" fmla="*/ 1508484 w 2103393"/>
              <a:gd name="connsiteY5-1190" fmla="*/ 375858 h 1958316"/>
              <a:gd name="connsiteX6-1191" fmla="*/ 2058246 w 2103393"/>
              <a:gd name="connsiteY6-1192" fmla="*/ 1924167 h 1958316"/>
              <a:gd name="connsiteX7-1193" fmla="*/ 1211163 w 2103393"/>
              <a:gd name="connsiteY7-1194" fmla="*/ 1486600 h 1958316"/>
              <a:gd name="connsiteX8-1195" fmla="*/ 1194335 w 2103393"/>
              <a:gd name="connsiteY8-1196" fmla="*/ 1144403 h 1958316"/>
              <a:gd name="connsiteX9-1197" fmla="*/ 1244823 w 2103393"/>
              <a:gd name="connsiteY9-1198" fmla="*/ 757325 h 1958316"/>
              <a:gd name="connsiteX10-1199" fmla="*/ 1076528 w 2103393"/>
              <a:gd name="connsiteY10-1200" fmla="*/ 611470 h 1958316"/>
              <a:gd name="connsiteX11-1201" fmla="*/ 885795 w 2103393"/>
              <a:gd name="connsiteY11-1202" fmla="*/ 751715 h 1958316"/>
              <a:gd name="connsiteX12-1203" fmla="*/ 897014 w 2103393"/>
              <a:gd name="connsiteY12-1204" fmla="*/ 1161232 h 1958316"/>
              <a:gd name="connsiteX13-1205" fmla="*/ 941893 w 2103393"/>
              <a:gd name="connsiteY13-1206" fmla="*/ 1509040 h 1958316"/>
              <a:gd name="connsiteX14-1207" fmla="*/ 89201 w 2103393"/>
              <a:gd name="connsiteY14-1208" fmla="*/ 1952216 h 1958316"/>
              <a:gd name="connsiteX15-1209" fmla="*/ 577255 w 2103393"/>
              <a:gd name="connsiteY15-1210" fmla="*/ 375858 h 1958316"/>
              <a:gd name="connsiteX16-1211" fmla="*/ 807257 w 2103393"/>
              <a:gd name="connsiteY16-1212" fmla="*/ 611470 h 1958316"/>
              <a:gd name="connsiteX17-1213" fmla="*/ 969942 w 2103393"/>
              <a:gd name="connsiteY17-1214" fmla="*/ 499274 h 1958316"/>
              <a:gd name="connsiteX18-1215" fmla="*/ 947503 w 2103393"/>
              <a:gd name="connsiteY18-1216" fmla="*/ 0 h 1958316"/>
              <a:gd name="connsiteX0-1217" fmla="*/ 947503 w 2103393"/>
              <a:gd name="connsiteY0-1218" fmla="*/ 0 h 1958316"/>
              <a:gd name="connsiteX1-1219" fmla="*/ 947503 w 2103393"/>
              <a:gd name="connsiteY1-1220" fmla="*/ 0 h 1958316"/>
              <a:gd name="connsiteX2-1221" fmla="*/ 1183115 w 2103393"/>
              <a:gd name="connsiteY2-1222" fmla="*/ 5610 h 1958316"/>
              <a:gd name="connsiteX3-1223" fmla="*/ 1177505 w 2103393"/>
              <a:gd name="connsiteY3-1224" fmla="*/ 493664 h 1958316"/>
              <a:gd name="connsiteX4-1225" fmla="*/ 1312141 w 2103393"/>
              <a:gd name="connsiteY4-1226" fmla="*/ 572201 h 1958316"/>
              <a:gd name="connsiteX5-1227" fmla="*/ 1508484 w 2103393"/>
              <a:gd name="connsiteY5-1228" fmla="*/ 375858 h 1958316"/>
              <a:gd name="connsiteX6-1229" fmla="*/ 2058246 w 2103393"/>
              <a:gd name="connsiteY6-1230" fmla="*/ 1924167 h 1958316"/>
              <a:gd name="connsiteX7-1231" fmla="*/ 1211163 w 2103393"/>
              <a:gd name="connsiteY7-1232" fmla="*/ 1486600 h 1958316"/>
              <a:gd name="connsiteX8-1233" fmla="*/ 1194335 w 2103393"/>
              <a:gd name="connsiteY8-1234" fmla="*/ 1144403 h 1958316"/>
              <a:gd name="connsiteX9-1235" fmla="*/ 1244823 w 2103393"/>
              <a:gd name="connsiteY9-1236" fmla="*/ 757325 h 1958316"/>
              <a:gd name="connsiteX10-1237" fmla="*/ 1076528 w 2103393"/>
              <a:gd name="connsiteY10-1238" fmla="*/ 611470 h 1958316"/>
              <a:gd name="connsiteX11-1239" fmla="*/ 885795 w 2103393"/>
              <a:gd name="connsiteY11-1240" fmla="*/ 751715 h 1958316"/>
              <a:gd name="connsiteX12-1241" fmla="*/ 897014 w 2103393"/>
              <a:gd name="connsiteY12-1242" fmla="*/ 1161232 h 1958316"/>
              <a:gd name="connsiteX13-1243" fmla="*/ 930674 w 2103393"/>
              <a:gd name="connsiteY13-1244" fmla="*/ 1480991 h 1958316"/>
              <a:gd name="connsiteX14-1245" fmla="*/ 89201 w 2103393"/>
              <a:gd name="connsiteY14-1246" fmla="*/ 1952216 h 1958316"/>
              <a:gd name="connsiteX15-1247" fmla="*/ 577255 w 2103393"/>
              <a:gd name="connsiteY15-1248" fmla="*/ 375858 h 1958316"/>
              <a:gd name="connsiteX16-1249" fmla="*/ 807257 w 2103393"/>
              <a:gd name="connsiteY16-1250" fmla="*/ 611470 h 1958316"/>
              <a:gd name="connsiteX17-1251" fmla="*/ 969942 w 2103393"/>
              <a:gd name="connsiteY17-1252" fmla="*/ 499274 h 1958316"/>
              <a:gd name="connsiteX18-1253" fmla="*/ 947503 w 2103393"/>
              <a:gd name="connsiteY18-1254" fmla="*/ 0 h 1958316"/>
              <a:gd name="connsiteX0-1255" fmla="*/ 947503 w 2103393"/>
              <a:gd name="connsiteY0-1256" fmla="*/ 0 h 1958316"/>
              <a:gd name="connsiteX1-1257" fmla="*/ 947503 w 2103393"/>
              <a:gd name="connsiteY1-1258" fmla="*/ 0 h 1958316"/>
              <a:gd name="connsiteX2-1259" fmla="*/ 1183115 w 2103393"/>
              <a:gd name="connsiteY2-1260" fmla="*/ 5610 h 1958316"/>
              <a:gd name="connsiteX3-1261" fmla="*/ 1177505 w 2103393"/>
              <a:gd name="connsiteY3-1262" fmla="*/ 493664 h 1958316"/>
              <a:gd name="connsiteX4-1263" fmla="*/ 1312141 w 2103393"/>
              <a:gd name="connsiteY4-1264" fmla="*/ 572201 h 1958316"/>
              <a:gd name="connsiteX5-1265" fmla="*/ 1508484 w 2103393"/>
              <a:gd name="connsiteY5-1266" fmla="*/ 375858 h 1958316"/>
              <a:gd name="connsiteX6-1267" fmla="*/ 2058246 w 2103393"/>
              <a:gd name="connsiteY6-1268" fmla="*/ 1924167 h 1958316"/>
              <a:gd name="connsiteX7-1269" fmla="*/ 1211163 w 2103393"/>
              <a:gd name="connsiteY7-1270" fmla="*/ 1486600 h 1958316"/>
              <a:gd name="connsiteX8-1271" fmla="*/ 1194335 w 2103393"/>
              <a:gd name="connsiteY8-1272" fmla="*/ 1144403 h 1958316"/>
              <a:gd name="connsiteX9-1273" fmla="*/ 1244823 w 2103393"/>
              <a:gd name="connsiteY9-1274" fmla="*/ 757325 h 1958316"/>
              <a:gd name="connsiteX10-1275" fmla="*/ 1076528 w 2103393"/>
              <a:gd name="connsiteY10-1276" fmla="*/ 611470 h 1958316"/>
              <a:gd name="connsiteX11-1277" fmla="*/ 885795 w 2103393"/>
              <a:gd name="connsiteY11-1278" fmla="*/ 751715 h 1958316"/>
              <a:gd name="connsiteX12-1279" fmla="*/ 897014 w 2103393"/>
              <a:gd name="connsiteY12-1280" fmla="*/ 1161232 h 1958316"/>
              <a:gd name="connsiteX13-1281" fmla="*/ 930674 w 2103393"/>
              <a:gd name="connsiteY13-1282" fmla="*/ 1480991 h 1958316"/>
              <a:gd name="connsiteX14-1283" fmla="*/ 89201 w 2103393"/>
              <a:gd name="connsiteY14-1284" fmla="*/ 1952216 h 1958316"/>
              <a:gd name="connsiteX15-1285" fmla="*/ 577255 w 2103393"/>
              <a:gd name="connsiteY15-1286" fmla="*/ 375858 h 1958316"/>
              <a:gd name="connsiteX16-1287" fmla="*/ 807257 w 2103393"/>
              <a:gd name="connsiteY16-1288" fmla="*/ 611470 h 1958316"/>
              <a:gd name="connsiteX17-1289" fmla="*/ 969942 w 2103393"/>
              <a:gd name="connsiteY17-1290" fmla="*/ 499274 h 1958316"/>
              <a:gd name="connsiteX18-1291" fmla="*/ 947503 w 2103393"/>
              <a:gd name="connsiteY18-1292" fmla="*/ 0 h 1958316"/>
              <a:gd name="connsiteX0-1293" fmla="*/ 947503 w 2103393"/>
              <a:gd name="connsiteY0-1294" fmla="*/ 0 h 1958316"/>
              <a:gd name="connsiteX1-1295" fmla="*/ 947503 w 2103393"/>
              <a:gd name="connsiteY1-1296" fmla="*/ 0 h 1958316"/>
              <a:gd name="connsiteX2-1297" fmla="*/ 1183115 w 2103393"/>
              <a:gd name="connsiteY2-1298" fmla="*/ 5610 h 1958316"/>
              <a:gd name="connsiteX3-1299" fmla="*/ 1177505 w 2103393"/>
              <a:gd name="connsiteY3-1300" fmla="*/ 493664 h 1958316"/>
              <a:gd name="connsiteX4-1301" fmla="*/ 1312141 w 2103393"/>
              <a:gd name="connsiteY4-1302" fmla="*/ 572201 h 1958316"/>
              <a:gd name="connsiteX5-1303" fmla="*/ 1508484 w 2103393"/>
              <a:gd name="connsiteY5-1304" fmla="*/ 375858 h 1958316"/>
              <a:gd name="connsiteX6-1305" fmla="*/ 2058246 w 2103393"/>
              <a:gd name="connsiteY6-1306" fmla="*/ 1924167 h 1958316"/>
              <a:gd name="connsiteX7-1307" fmla="*/ 1211163 w 2103393"/>
              <a:gd name="connsiteY7-1308" fmla="*/ 1486600 h 1958316"/>
              <a:gd name="connsiteX8-1309" fmla="*/ 1194335 w 2103393"/>
              <a:gd name="connsiteY8-1310" fmla="*/ 1144403 h 1958316"/>
              <a:gd name="connsiteX9-1311" fmla="*/ 1244823 w 2103393"/>
              <a:gd name="connsiteY9-1312" fmla="*/ 757325 h 1958316"/>
              <a:gd name="connsiteX10-1313" fmla="*/ 1076528 w 2103393"/>
              <a:gd name="connsiteY10-1314" fmla="*/ 611470 h 1958316"/>
              <a:gd name="connsiteX11-1315" fmla="*/ 885795 w 2103393"/>
              <a:gd name="connsiteY11-1316" fmla="*/ 751715 h 1958316"/>
              <a:gd name="connsiteX12-1317" fmla="*/ 897014 w 2103393"/>
              <a:gd name="connsiteY12-1318" fmla="*/ 1161232 h 1958316"/>
              <a:gd name="connsiteX13-1319" fmla="*/ 930674 w 2103393"/>
              <a:gd name="connsiteY13-1320" fmla="*/ 1480991 h 1958316"/>
              <a:gd name="connsiteX14-1321" fmla="*/ 89201 w 2103393"/>
              <a:gd name="connsiteY14-1322" fmla="*/ 1952216 h 1958316"/>
              <a:gd name="connsiteX15-1323" fmla="*/ 577255 w 2103393"/>
              <a:gd name="connsiteY15-1324" fmla="*/ 375858 h 1958316"/>
              <a:gd name="connsiteX16-1325" fmla="*/ 807257 w 2103393"/>
              <a:gd name="connsiteY16-1326" fmla="*/ 611470 h 1958316"/>
              <a:gd name="connsiteX17-1327" fmla="*/ 969942 w 2103393"/>
              <a:gd name="connsiteY17-1328" fmla="*/ 499274 h 1958316"/>
              <a:gd name="connsiteX18-1329" fmla="*/ 947503 w 2103393"/>
              <a:gd name="connsiteY18-1330" fmla="*/ 0 h 1958316"/>
              <a:gd name="connsiteX0-1331" fmla="*/ 947503 w 2103393"/>
              <a:gd name="connsiteY0-1332" fmla="*/ 0 h 1958316"/>
              <a:gd name="connsiteX1-1333" fmla="*/ 947503 w 2103393"/>
              <a:gd name="connsiteY1-1334" fmla="*/ 0 h 1958316"/>
              <a:gd name="connsiteX2-1335" fmla="*/ 1183115 w 2103393"/>
              <a:gd name="connsiteY2-1336" fmla="*/ 5610 h 1958316"/>
              <a:gd name="connsiteX3-1337" fmla="*/ 1177505 w 2103393"/>
              <a:gd name="connsiteY3-1338" fmla="*/ 493664 h 1958316"/>
              <a:gd name="connsiteX4-1339" fmla="*/ 1312141 w 2103393"/>
              <a:gd name="connsiteY4-1340" fmla="*/ 572201 h 1958316"/>
              <a:gd name="connsiteX5-1341" fmla="*/ 1508484 w 2103393"/>
              <a:gd name="connsiteY5-1342" fmla="*/ 375858 h 1958316"/>
              <a:gd name="connsiteX6-1343" fmla="*/ 2058246 w 2103393"/>
              <a:gd name="connsiteY6-1344" fmla="*/ 1924167 h 1958316"/>
              <a:gd name="connsiteX7-1345" fmla="*/ 1211163 w 2103393"/>
              <a:gd name="connsiteY7-1346" fmla="*/ 1486600 h 1958316"/>
              <a:gd name="connsiteX8-1347" fmla="*/ 1194335 w 2103393"/>
              <a:gd name="connsiteY8-1348" fmla="*/ 1144403 h 1958316"/>
              <a:gd name="connsiteX9-1349" fmla="*/ 1244823 w 2103393"/>
              <a:gd name="connsiteY9-1350" fmla="*/ 757325 h 1958316"/>
              <a:gd name="connsiteX10-1351" fmla="*/ 1076528 w 2103393"/>
              <a:gd name="connsiteY10-1352" fmla="*/ 611470 h 1958316"/>
              <a:gd name="connsiteX11-1353" fmla="*/ 885795 w 2103393"/>
              <a:gd name="connsiteY11-1354" fmla="*/ 751715 h 1958316"/>
              <a:gd name="connsiteX12-1355" fmla="*/ 897014 w 2103393"/>
              <a:gd name="connsiteY12-1356" fmla="*/ 1161232 h 1958316"/>
              <a:gd name="connsiteX13-1357" fmla="*/ 930674 w 2103393"/>
              <a:gd name="connsiteY13-1358" fmla="*/ 1480991 h 1958316"/>
              <a:gd name="connsiteX14-1359" fmla="*/ 89201 w 2103393"/>
              <a:gd name="connsiteY14-1360" fmla="*/ 1952216 h 1958316"/>
              <a:gd name="connsiteX15-1361" fmla="*/ 577255 w 2103393"/>
              <a:gd name="connsiteY15-1362" fmla="*/ 375858 h 1958316"/>
              <a:gd name="connsiteX16-1363" fmla="*/ 807257 w 2103393"/>
              <a:gd name="connsiteY16-1364" fmla="*/ 611470 h 1958316"/>
              <a:gd name="connsiteX17-1365" fmla="*/ 969942 w 2103393"/>
              <a:gd name="connsiteY17-1366" fmla="*/ 499274 h 1958316"/>
              <a:gd name="connsiteX18-1367" fmla="*/ 947503 w 2103393"/>
              <a:gd name="connsiteY18-1368" fmla="*/ 0 h 1958316"/>
              <a:gd name="connsiteX0-1369" fmla="*/ 947503 w 2103393"/>
              <a:gd name="connsiteY0-1370" fmla="*/ 0 h 1958316"/>
              <a:gd name="connsiteX1-1371" fmla="*/ 947503 w 2103393"/>
              <a:gd name="connsiteY1-1372" fmla="*/ 0 h 1958316"/>
              <a:gd name="connsiteX2-1373" fmla="*/ 1183115 w 2103393"/>
              <a:gd name="connsiteY2-1374" fmla="*/ 5610 h 1958316"/>
              <a:gd name="connsiteX3-1375" fmla="*/ 1177505 w 2103393"/>
              <a:gd name="connsiteY3-1376" fmla="*/ 493664 h 1958316"/>
              <a:gd name="connsiteX4-1377" fmla="*/ 1312141 w 2103393"/>
              <a:gd name="connsiteY4-1378" fmla="*/ 572201 h 1958316"/>
              <a:gd name="connsiteX5-1379" fmla="*/ 1508484 w 2103393"/>
              <a:gd name="connsiteY5-1380" fmla="*/ 375858 h 1958316"/>
              <a:gd name="connsiteX6-1381" fmla="*/ 2058246 w 2103393"/>
              <a:gd name="connsiteY6-1382" fmla="*/ 1924167 h 1958316"/>
              <a:gd name="connsiteX7-1383" fmla="*/ 1211163 w 2103393"/>
              <a:gd name="connsiteY7-1384" fmla="*/ 1486600 h 1958316"/>
              <a:gd name="connsiteX8-1385" fmla="*/ 1194335 w 2103393"/>
              <a:gd name="connsiteY8-1386" fmla="*/ 1144403 h 1958316"/>
              <a:gd name="connsiteX9-1387" fmla="*/ 1244823 w 2103393"/>
              <a:gd name="connsiteY9-1388" fmla="*/ 757325 h 1958316"/>
              <a:gd name="connsiteX10-1389" fmla="*/ 1076528 w 2103393"/>
              <a:gd name="connsiteY10-1390" fmla="*/ 611470 h 1958316"/>
              <a:gd name="connsiteX11-1391" fmla="*/ 885795 w 2103393"/>
              <a:gd name="connsiteY11-1392" fmla="*/ 751715 h 1958316"/>
              <a:gd name="connsiteX12-1393" fmla="*/ 897014 w 2103393"/>
              <a:gd name="connsiteY12-1394" fmla="*/ 1161232 h 1958316"/>
              <a:gd name="connsiteX13-1395" fmla="*/ 930674 w 2103393"/>
              <a:gd name="connsiteY13-1396" fmla="*/ 1480991 h 1958316"/>
              <a:gd name="connsiteX14-1397" fmla="*/ 89201 w 2103393"/>
              <a:gd name="connsiteY14-1398" fmla="*/ 1952216 h 1958316"/>
              <a:gd name="connsiteX15-1399" fmla="*/ 577255 w 2103393"/>
              <a:gd name="connsiteY15-1400" fmla="*/ 375858 h 1958316"/>
              <a:gd name="connsiteX16-1401" fmla="*/ 807257 w 2103393"/>
              <a:gd name="connsiteY16-1402" fmla="*/ 611470 h 1958316"/>
              <a:gd name="connsiteX17-1403" fmla="*/ 969942 w 2103393"/>
              <a:gd name="connsiteY17-1404" fmla="*/ 499274 h 1958316"/>
              <a:gd name="connsiteX18-1405" fmla="*/ 947503 w 2103393"/>
              <a:gd name="connsiteY18-1406" fmla="*/ 0 h 1958316"/>
              <a:gd name="connsiteX0-1407" fmla="*/ 947503 w 2103393"/>
              <a:gd name="connsiteY0-1408" fmla="*/ 0 h 1958316"/>
              <a:gd name="connsiteX1-1409" fmla="*/ 947503 w 2103393"/>
              <a:gd name="connsiteY1-1410" fmla="*/ 0 h 1958316"/>
              <a:gd name="connsiteX2-1411" fmla="*/ 1183115 w 2103393"/>
              <a:gd name="connsiteY2-1412" fmla="*/ 5610 h 1958316"/>
              <a:gd name="connsiteX3-1413" fmla="*/ 1177505 w 2103393"/>
              <a:gd name="connsiteY3-1414" fmla="*/ 493664 h 1958316"/>
              <a:gd name="connsiteX4-1415" fmla="*/ 1312141 w 2103393"/>
              <a:gd name="connsiteY4-1416" fmla="*/ 572201 h 1958316"/>
              <a:gd name="connsiteX5-1417" fmla="*/ 1508484 w 2103393"/>
              <a:gd name="connsiteY5-1418" fmla="*/ 375858 h 1958316"/>
              <a:gd name="connsiteX6-1419" fmla="*/ 2058246 w 2103393"/>
              <a:gd name="connsiteY6-1420" fmla="*/ 1924167 h 1958316"/>
              <a:gd name="connsiteX7-1421" fmla="*/ 1211163 w 2103393"/>
              <a:gd name="connsiteY7-1422" fmla="*/ 1486600 h 1958316"/>
              <a:gd name="connsiteX8-1423" fmla="*/ 1194335 w 2103393"/>
              <a:gd name="connsiteY8-1424" fmla="*/ 1144403 h 1958316"/>
              <a:gd name="connsiteX9-1425" fmla="*/ 1244823 w 2103393"/>
              <a:gd name="connsiteY9-1426" fmla="*/ 757325 h 1958316"/>
              <a:gd name="connsiteX10-1427" fmla="*/ 1076528 w 2103393"/>
              <a:gd name="connsiteY10-1428" fmla="*/ 611470 h 1958316"/>
              <a:gd name="connsiteX11-1429" fmla="*/ 885795 w 2103393"/>
              <a:gd name="connsiteY11-1430" fmla="*/ 751715 h 1958316"/>
              <a:gd name="connsiteX12-1431" fmla="*/ 897014 w 2103393"/>
              <a:gd name="connsiteY12-1432" fmla="*/ 1161232 h 1958316"/>
              <a:gd name="connsiteX13-1433" fmla="*/ 891405 w 2103393"/>
              <a:gd name="connsiteY13-1434" fmla="*/ 1509040 h 1958316"/>
              <a:gd name="connsiteX14-1435" fmla="*/ 89201 w 2103393"/>
              <a:gd name="connsiteY14-1436" fmla="*/ 1952216 h 1958316"/>
              <a:gd name="connsiteX15-1437" fmla="*/ 577255 w 2103393"/>
              <a:gd name="connsiteY15-1438" fmla="*/ 375858 h 1958316"/>
              <a:gd name="connsiteX16-1439" fmla="*/ 807257 w 2103393"/>
              <a:gd name="connsiteY16-1440" fmla="*/ 611470 h 1958316"/>
              <a:gd name="connsiteX17-1441" fmla="*/ 969942 w 2103393"/>
              <a:gd name="connsiteY17-1442" fmla="*/ 499274 h 1958316"/>
              <a:gd name="connsiteX18-1443" fmla="*/ 947503 w 2103393"/>
              <a:gd name="connsiteY18-1444" fmla="*/ 0 h 1958316"/>
              <a:gd name="connsiteX0-1445" fmla="*/ 947503 w 2103393"/>
              <a:gd name="connsiteY0-1446" fmla="*/ 0 h 1958316"/>
              <a:gd name="connsiteX1-1447" fmla="*/ 947503 w 2103393"/>
              <a:gd name="connsiteY1-1448" fmla="*/ 0 h 1958316"/>
              <a:gd name="connsiteX2-1449" fmla="*/ 1183115 w 2103393"/>
              <a:gd name="connsiteY2-1450" fmla="*/ 5610 h 1958316"/>
              <a:gd name="connsiteX3-1451" fmla="*/ 1177505 w 2103393"/>
              <a:gd name="connsiteY3-1452" fmla="*/ 493664 h 1958316"/>
              <a:gd name="connsiteX4-1453" fmla="*/ 1312141 w 2103393"/>
              <a:gd name="connsiteY4-1454" fmla="*/ 572201 h 1958316"/>
              <a:gd name="connsiteX5-1455" fmla="*/ 1508484 w 2103393"/>
              <a:gd name="connsiteY5-1456" fmla="*/ 375858 h 1958316"/>
              <a:gd name="connsiteX6-1457" fmla="*/ 2058246 w 2103393"/>
              <a:gd name="connsiteY6-1458" fmla="*/ 1924167 h 1958316"/>
              <a:gd name="connsiteX7-1459" fmla="*/ 1211163 w 2103393"/>
              <a:gd name="connsiteY7-1460" fmla="*/ 1486600 h 1958316"/>
              <a:gd name="connsiteX8-1461" fmla="*/ 1194335 w 2103393"/>
              <a:gd name="connsiteY8-1462" fmla="*/ 1144403 h 1958316"/>
              <a:gd name="connsiteX9-1463" fmla="*/ 1244823 w 2103393"/>
              <a:gd name="connsiteY9-1464" fmla="*/ 757325 h 1958316"/>
              <a:gd name="connsiteX10-1465" fmla="*/ 1076528 w 2103393"/>
              <a:gd name="connsiteY10-1466" fmla="*/ 611470 h 1958316"/>
              <a:gd name="connsiteX11-1467" fmla="*/ 885795 w 2103393"/>
              <a:gd name="connsiteY11-1468" fmla="*/ 751715 h 1958316"/>
              <a:gd name="connsiteX12-1469" fmla="*/ 897014 w 2103393"/>
              <a:gd name="connsiteY12-1470" fmla="*/ 1161232 h 1958316"/>
              <a:gd name="connsiteX13-1471" fmla="*/ 891405 w 2103393"/>
              <a:gd name="connsiteY13-1472" fmla="*/ 1509040 h 1958316"/>
              <a:gd name="connsiteX14-1473" fmla="*/ 89201 w 2103393"/>
              <a:gd name="connsiteY14-1474" fmla="*/ 1952216 h 1958316"/>
              <a:gd name="connsiteX15-1475" fmla="*/ 577255 w 2103393"/>
              <a:gd name="connsiteY15-1476" fmla="*/ 375858 h 1958316"/>
              <a:gd name="connsiteX16-1477" fmla="*/ 807257 w 2103393"/>
              <a:gd name="connsiteY16-1478" fmla="*/ 611470 h 1958316"/>
              <a:gd name="connsiteX17-1479" fmla="*/ 969942 w 2103393"/>
              <a:gd name="connsiteY17-1480" fmla="*/ 499274 h 1958316"/>
              <a:gd name="connsiteX18-1481" fmla="*/ 947503 w 2103393"/>
              <a:gd name="connsiteY18-1482" fmla="*/ 0 h 1958316"/>
              <a:gd name="connsiteX0-1483" fmla="*/ 947503 w 2103393"/>
              <a:gd name="connsiteY0-1484" fmla="*/ 0 h 1958316"/>
              <a:gd name="connsiteX1-1485" fmla="*/ 947503 w 2103393"/>
              <a:gd name="connsiteY1-1486" fmla="*/ 0 h 1958316"/>
              <a:gd name="connsiteX2-1487" fmla="*/ 1183115 w 2103393"/>
              <a:gd name="connsiteY2-1488" fmla="*/ 5610 h 1958316"/>
              <a:gd name="connsiteX3-1489" fmla="*/ 1177505 w 2103393"/>
              <a:gd name="connsiteY3-1490" fmla="*/ 493664 h 1958316"/>
              <a:gd name="connsiteX4-1491" fmla="*/ 1312141 w 2103393"/>
              <a:gd name="connsiteY4-1492" fmla="*/ 572201 h 1958316"/>
              <a:gd name="connsiteX5-1493" fmla="*/ 1508484 w 2103393"/>
              <a:gd name="connsiteY5-1494" fmla="*/ 375858 h 1958316"/>
              <a:gd name="connsiteX6-1495" fmla="*/ 2058246 w 2103393"/>
              <a:gd name="connsiteY6-1496" fmla="*/ 1924167 h 1958316"/>
              <a:gd name="connsiteX7-1497" fmla="*/ 1211163 w 2103393"/>
              <a:gd name="connsiteY7-1498" fmla="*/ 1486600 h 1958316"/>
              <a:gd name="connsiteX8-1499" fmla="*/ 1194335 w 2103393"/>
              <a:gd name="connsiteY8-1500" fmla="*/ 1144403 h 1958316"/>
              <a:gd name="connsiteX9-1501" fmla="*/ 1244823 w 2103393"/>
              <a:gd name="connsiteY9-1502" fmla="*/ 757325 h 1958316"/>
              <a:gd name="connsiteX10-1503" fmla="*/ 1076528 w 2103393"/>
              <a:gd name="connsiteY10-1504" fmla="*/ 611470 h 1958316"/>
              <a:gd name="connsiteX11-1505" fmla="*/ 885795 w 2103393"/>
              <a:gd name="connsiteY11-1506" fmla="*/ 751715 h 1958316"/>
              <a:gd name="connsiteX12-1507" fmla="*/ 897014 w 2103393"/>
              <a:gd name="connsiteY12-1508" fmla="*/ 1161232 h 1958316"/>
              <a:gd name="connsiteX13-1509" fmla="*/ 891405 w 2103393"/>
              <a:gd name="connsiteY13-1510" fmla="*/ 1509040 h 1958316"/>
              <a:gd name="connsiteX14-1511" fmla="*/ 89201 w 2103393"/>
              <a:gd name="connsiteY14-1512" fmla="*/ 1952216 h 1958316"/>
              <a:gd name="connsiteX15-1513" fmla="*/ 577255 w 2103393"/>
              <a:gd name="connsiteY15-1514" fmla="*/ 375858 h 1958316"/>
              <a:gd name="connsiteX16-1515" fmla="*/ 807257 w 2103393"/>
              <a:gd name="connsiteY16-1516" fmla="*/ 611470 h 1958316"/>
              <a:gd name="connsiteX17-1517" fmla="*/ 969942 w 2103393"/>
              <a:gd name="connsiteY17-1518" fmla="*/ 499274 h 1958316"/>
              <a:gd name="connsiteX18-1519" fmla="*/ 947503 w 2103393"/>
              <a:gd name="connsiteY18-1520" fmla="*/ 0 h 1958316"/>
              <a:gd name="connsiteX0-1521" fmla="*/ 947503 w 2103393"/>
              <a:gd name="connsiteY0-1522" fmla="*/ 0 h 1958316"/>
              <a:gd name="connsiteX1-1523" fmla="*/ 947503 w 2103393"/>
              <a:gd name="connsiteY1-1524" fmla="*/ 0 h 1958316"/>
              <a:gd name="connsiteX2-1525" fmla="*/ 1183115 w 2103393"/>
              <a:gd name="connsiteY2-1526" fmla="*/ 5610 h 1958316"/>
              <a:gd name="connsiteX3-1527" fmla="*/ 1177505 w 2103393"/>
              <a:gd name="connsiteY3-1528" fmla="*/ 493664 h 1958316"/>
              <a:gd name="connsiteX4-1529" fmla="*/ 1312141 w 2103393"/>
              <a:gd name="connsiteY4-1530" fmla="*/ 572201 h 1958316"/>
              <a:gd name="connsiteX5-1531" fmla="*/ 1508484 w 2103393"/>
              <a:gd name="connsiteY5-1532" fmla="*/ 375858 h 1958316"/>
              <a:gd name="connsiteX6-1533" fmla="*/ 2058246 w 2103393"/>
              <a:gd name="connsiteY6-1534" fmla="*/ 1924167 h 1958316"/>
              <a:gd name="connsiteX7-1535" fmla="*/ 1211163 w 2103393"/>
              <a:gd name="connsiteY7-1536" fmla="*/ 1486600 h 1958316"/>
              <a:gd name="connsiteX8-1537" fmla="*/ 1194335 w 2103393"/>
              <a:gd name="connsiteY8-1538" fmla="*/ 1144403 h 1958316"/>
              <a:gd name="connsiteX9-1539" fmla="*/ 1244823 w 2103393"/>
              <a:gd name="connsiteY9-1540" fmla="*/ 757325 h 1958316"/>
              <a:gd name="connsiteX10-1541" fmla="*/ 1076528 w 2103393"/>
              <a:gd name="connsiteY10-1542" fmla="*/ 611470 h 1958316"/>
              <a:gd name="connsiteX11-1543" fmla="*/ 885795 w 2103393"/>
              <a:gd name="connsiteY11-1544" fmla="*/ 751715 h 1958316"/>
              <a:gd name="connsiteX12-1545" fmla="*/ 897014 w 2103393"/>
              <a:gd name="connsiteY12-1546" fmla="*/ 1161232 h 1958316"/>
              <a:gd name="connsiteX13-1547" fmla="*/ 891405 w 2103393"/>
              <a:gd name="connsiteY13-1548" fmla="*/ 1509040 h 1958316"/>
              <a:gd name="connsiteX14-1549" fmla="*/ 89201 w 2103393"/>
              <a:gd name="connsiteY14-1550" fmla="*/ 1952216 h 1958316"/>
              <a:gd name="connsiteX15-1551" fmla="*/ 577255 w 2103393"/>
              <a:gd name="connsiteY15-1552" fmla="*/ 375858 h 1958316"/>
              <a:gd name="connsiteX16-1553" fmla="*/ 807257 w 2103393"/>
              <a:gd name="connsiteY16-1554" fmla="*/ 611470 h 1958316"/>
              <a:gd name="connsiteX17-1555" fmla="*/ 969942 w 2103393"/>
              <a:gd name="connsiteY17-1556" fmla="*/ 499274 h 1958316"/>
              <a:gd name="connsiteX18-1557" fmla="*/ 947503 w 2103393"/>
              <a:gd name="connsiteY18-1558" fmla="*/ 0 h 1958316"/>
              <a:gd name="connsiteX0-1559" fmla="*/ 947503 w 2103393"/>
              <a:gd name="connsiteY0-1560" fmla="*/ 0 h 1958316"/>
              <a:gd name="connsiteX1-1561" fmla="*/ 947503 w 2103393"/>
              <a:gd name="connsiteY1-1562" fmla="*/ 0 h 1958316"/>
              <a:gd name="connsiteX2-1563" fmla="*/ 1183115 w 2103393"/>
              <a:gd name="connsiteY2-1564" fmla="*/ 5610 h 1958316"/>
              <a:gd name="connsiteX3-1565" fmla="*/ 1177505 w 2103393"/>
              <a:gd name="connsiteY3-1566" fmla="*/ 493664 h 1958316"/>
              <a:gd name="connsiteX4-1567" fmla="*/ 1312141 w 2103393"/>
              <a:gd name="connsiteY4-1568" fmla="*/ 572201 h 1958316"/>
              <a:gd name="connsiteX5-1569" fmla="*/ 1508484 w 2103393"/>
              <a:gd name="connsiteY5-1570" fmla="*/ 375858 h 1958316"/>
              <a:gd name="connsiteX6-1571" fmla="*/ 2058246 w 2103393"/>
              <a:gd name="connsiteY6-1572" fmla="*/ 1924167 h 1958316"/>
              <a:gd name="connsiteX7-1573" fmla="*/ 1211163 w 2103393"/>
              <a:gd name="connsiteY7-1574" fmla="*/ 1486600 h 1958316"/>
              <a:gd name="connsiteX8-1575" fmla="*/ 1194335 w 2103393"/>
              <a:gd name="connsiteY8-1576" fmla="*/ 1144403 h 1958316"/>
              <a:gd name="connsiteX9-1577" fmla="*/ 1244823 w 2103393"/>
              <a:gd name="connsiteY9-1578" fmla="*/ 757325 h 1958316"/>
              <a:gd name="connsiteX10-1579" fmla="*/ 1076528 w 2103393"/>
              <a:gd name="connsiteY10-1580" fmla="*/ 611470 h 1958316"/>
              <a:gd name="connsiteX11-1581" fmla="*/ 885795 w 2103393"/>
              <a:gd name="connsiteY11-1582" fmla="*/ 751715 h 1958316"/>
              <a:gd name="connsiteX12-1583" fmla="*/ 897014 w 2103393"/>
              <a:gd name="connsiteY12-1584" fmla="*/ 1161232 h 1958316"/>
              <a:gd name="connsiteX13-1585" fmla="*/ 891405 w 2103393"/>
              <a:gd name="connsiteY13-1586" fmla="*/ 1509040 h 1958316"/>
              <a:gd name="connsiteX14-1587" fmla="*/ 89201 w 2103393"/>
              <a:gd name="connsiteY14-1588" fmla="*/ 1952216 h 1958316"/>
              <a:gd name="connsiteX15-1589" fmla="*/ 577255 w 2103393"/>
              <a:gd name="connsiteY15-1590" fmla="*/ 375858 h 1958316"/>
              <a:gd name="connsiteX16-1591" fmla="*/ 807257 w 2103393"/>
              <a:gd name="connsiteY16-1592" fmla="*/ 611470 h 1958316"/>
              <a:gd name="connsiteX17-1593" fmla="*/ 969942 w 2103393"/>
              <a:gd name="connsiteY17-1594" fmla="*/ 499274 h 1958316"/>
              <a:gd name="connsiteX18-1595" fmla="*/ 947503 w 2103393"/>
              <a:gd name="connsiteY18-1596" fmla="*/ 0 h 1958316"/>
              <a:gd name="connsiteX0-1597" fmla="*/ 947503 w 2103393"/>
              <a:gd name="connsiteY0-1598" fmla="*/ 0 h 1958316"/>
              <a:gd name="connsiteX1-1599" fmla="*/ 947503 w 2103393"/>
              <a:gd name="connsiteY1-1600" fmla="*/ 0 h 1958316"/>
              <a:gd name="connsiteX2-1601" fmla="*/ 1183115 w 2103393"/>
              <a:gd name="connsiteY2-1602" fmla="*/ 5610 h 1958316"/>
              <a:gd name="connsiteX3-1603" fmla="*/ 1177505 w 2103393"/>
              <a:gd name="connsiteY3-1604" fmla="*/ 493664 h 1958316"/>
              <a:gd name="connsiteX4-1605" fmla="*/ 1312141 w 2103393"/>
              <a:gd name="connsiteY4-1606" fmla="*/ 572201 h 1958316"/>
              <a:gd name="connsiteX5-1607" fmla="*/ 1508484 w 2103393"/>
              <a:gd name="connsiteY5-1608" fmla="*/ 375858 h 1958316"/>
              <a:gd name="connsiteX6-1609" fmla="*/ 2058246 w 2103393"/>
              <a:gd name="connsiteY6-1610" fmla="*/ 1924167 h 1958316"/>
              <a:gd name="connsiteX7-1611" fmla="*/ 1211163 w 2103393"/>
              <a:gd name="connsiteY7-1612" fmla="*/ 1486600 h 1958316"/>
              <a:gd name="connsiteX8-1613" fmla="*/ 1194335 w 2103393"/>
              <a:gd name="connsiteY8-1614" fmla="*/ 1144403 h 1958316"/>
              <a:gd name="connsiteX9-1615" fmla="*/ 1244823 w 2103393"/>
              <a:gd name="connsiteY9-1616" fmla="*/ 757325 h 1958316"/>
              <a:gd name="connsiteX10-1617" fmla="*/ 1076528 w 2103393"/>
              <a:gd name="connsiteY10-1618" fmla="*/ 611470 h 1958316"/>
              <a:gd name="connsiteX11-1619" fmla="*/ 885795 w 2103393"/>
              <a:gd name="connsiteY11-1620" fmla="*/ 751715 h 1958316"/>
              <a:gd name="connsiteX12-1621" fmla="*/ 897014 w 2103393"/>
              <a:gd name="connsiteY12-1622" fmla="*/ 1161232 h 1958316"/>
              <a:gd name="connsiteX13-1623" fmla="*/ 891405 w 2103393"/>
              <a:gd name="connsiteY13-1624" fmla="*/ 1509040 h 1958316"/>
              <a:gd name="connsiteX14-1625" fmla="*/ 89201 w 2103393"/>
              <a:gd name="connsiteY14-1626" fmla="*/ 1952216 h 1958316"/>
              <a:gd name="connsiteX15-1627" fmla="*/ 577255 w 2103393"/>
              <a:gd name="connsiteY15-1628" fmla="*/ 375858 h 1958316"/>
              <a:gd name="connsiteX16-1629" fmla="*/ 807257 w 2103393"/>
              <a:gd name="connsiteY16-1630" fmla="*/ 611470 h 1958316"/>
              <a:gd name="connsiteX17-1631" fmla="*/ 969942 w 2103393"/>
              <a:gd name="connsiteY17-1632" fmla="*/ 499274 h 1958316"/>
              <a:gd name="connsiteX18-1633" fmla="*/ 947503 w 2103393"/>
              <a:gd name="connsiteY18-1634" fmla="*/ 0 h 1958316"/>
              <a:gd name="connsiteX0-1635" fmla="*/ 947503 w 2103393"/>
              <a:gd name="connsiteY0-1636" fmla="*/ 0 h 1958316"/>
              <a:gd name="connsiteX1-1637" fmla="*/ 947503 w 2103393"/>
              <a:gd name="connsiteY1-1638" fmla="*/ 0 h 1958316"/>
              <a:gd name="connsiteX2-1639" fmla="*/ 1183115 w 2103393"/>
              <a:gd name="connsiteY2-1640" fmla="*/ 5610 h 1958316"/>
              <a:gd name="connsiteX3-1641" fmla="*/ 1177505 w 2103393"/>
              <a:gd name="connsiteY3-1642" fmla="*/ 493664 h 1958316"/>
              <a:gd name="connsiteX4-1643" fmla="*/ 1312141 w 2103393"/>
              <a:gd name="connsiteY4-1644" fmla="*/ 572201 h 1958316"/>
              <a:gd name="connsiteX5-1645" fmla="*/ 1508484 w 2103393"/>
              <a:gd name="connsiteY5-1646" fmla="*/ 375858 h 1958316"/>
              <a:gd name="connsiteX6-1647" fmla="*/ 2058246 w 2103393"/>
              <a:gd name="connsiteY6-1648" fmla="*/ 1924167 h 1958316"/>
              <a:gd name="connsiteX7-1649" fmla="*/ 1211163 w 2103393"/>
              <a:gd name="connsiteY7-1650" fmla="*/ 1486600 h 1958316"/>
              <a:gd name="connsiteX8-1651" fmla="*/ 1194335 w 2103393"/>
              <a:gd name="connsiteY8-1652" fmla="*/ 1144403 h 1958316"/>
              <a:gd name="connsiteX9-1653" fmla="*/ 1244823 w 2103393"/>
              <a:gd name="connsiteY9-1654" fmla="*/ 757325 h 1958316"/>
              <a:gd name="connsiteX10-1655" fmla="*/ 1076528 w 2103393"/>
              <a:gd name="connsiteY10-1656" fmla="*/ 611470 h 1958316"/>
              <a:gd name="connsiteX11-1657" fmla="*/ 885795 w 2103393"/>
              <a:gd name="connsiteY11-1658" fmla="*/ 751715 h 1958316"/>
              <a:gd name="connsiteX12-1659" fmla="*/ 897014 w 2103393"/>
              <a:gd name="connsiteY12-1660" fmla="*/ 1161232 h 1958316"/>
              <a:gd name="connsiteX13-1661" fmla="*/ 891405 w 2103393"/>
              <a:gd name="connsiteY13-1662" fmla="*/ 1509040 h 1958316"/>
              <a:gd name="connsiteX14-1663" fmla="*/ 89201 w 2103393"/>
              <a:gd name="connsiteY14-1664" fmla="*/ 1952216 h 1958316"/>
              <a:gd name="connsiteX15-1665" fmla="*/ 577255 w 2103393"/>
              <a:gd name="connsiteY15-1666" fmla="*/ 375858 h 1958316"/>
              <a:gd name="connsiteX16-1667" fmla="*/ 807257 w 2103393"/>
              <a:gd name="connsiteY16-1668" fmla="*/ 611470 h 1958316"/>
              <a:gd name="connsiteX17-1669" fmla="*/ 969942 w 2103393"/>
              <a:gd name="connsiteY17-1670" fmla="*/ 499274 h 1958316"/>
              <a:gd name="connsiteX18-1671" fmla="*/ 947503 w 2103393"/>
              <a:gd name="connsiteY18-1672" fmla="*/ 0 h 1958316"/>
              <a:gd name="connsiteX0-1673" fmla="*/ 947503 w 2103393"/>
              <a:gd name="connsiteY0-1674" fmla="*/ 0 h 1958316"/>
              <a:gd name="connsiteX1-1675" fmla="*/ 947503 w 2103393"/>
              <a:gd name="connsiteY1-1676" fmla="*/ 0 h 1958316"/>
              <a:gd name="connsiteX2-1677" fmla="*/ 1183115 w 2103393"/>
              <a:gd name="connsiteY2-1678" fmla="*/ 5610 h 1958316"/>
              <a:gd name="connsiteX3-1679" fmla="*/ 1177505 w 2103393"/>
              <a:gd name="connsiteY3-1680" fmla="*/ 493664 h 1958316"/>
              <a:gd name="connsiteX4-1681" fmla="*/ 1312141 w 2103393"/>
              <a:gd name="connsiteY4-1682" fmla="*/ 572201 h 1958316"/>
              <a:gd name="connsiteX5-1683" fmla="*/ 1508484 w 2103393"/>
              <a:gd name="connsiteY5-1684" fmla="*/ 375858 h 1958316"/>
              <a:gd name="connsiteX6-1685" fmla="*/ 2058246 w 2103393"/>
              <a:gd name="connsiteY6-1686" fmla="*/ 1924167 h 1958316"/>
              <a:gd name="connsiteX7-1687" fmla="*/ 1211163 w 2103393"/>
              <a:gd name="connsiteY7-1688" fmla="*/ 1486600 h 1958316"/>
              <a:gd name="connsiteX8-1689" fmla="*/ 1194335 w 2103393"/>
              <a:gd name="connsiteY8-1690" fmla="*/ 1144403 h 1958316"/>
              <a:gd name="connsiteX9-1691" fmla="*/ 1244823 w 2103393"/>
              <a:gd name="connsiteY9-1692" fmla="*/ 757325 h 1958316"/>
              <a:gd name="connsiteX10-1693" fmla="*/ 1076528 w 2103393"/>
              <a:gd name="connsiteY10-1694" fmla="*/ 611470 h 1958316"/>
              <a:gd name="connsiteX11-1695" fmla="*/ 885795 w 2103393"/>
              <a:gd name="connsiteY11-1696" fmla="*/ 751715 h 1958316"/>
              <a:gd name="connsiteX12-1697" fmla="*/ 919453 w 2103393"/>
              <a:gd name="connsiteY12-1698" fmla="*/ 1189281 h 1958316"/>
              <a:gd name="connsiteX13-1699" fmla="*/ 891405 w 2103393"/>
              <a:gd name="connsiteY13-1700" fmla="*/ 1509040 h 1958316"/>
              <a:gd name="connsiteX14-1701" fmla="*/ 89201 w 2103393"/>
              <a:gd name="connsiteY14-1702" fmla="*/ 1952216 h 1958316"/>
              <a:gd name="connsiteX15-1703" fmla="*/ 577255 w 2103393"/>
              <a:gd name="connsiteY15-1704" fmla="*/ 375858 h 1958316"/>
              <a:gd name="connsiteX16-1705" fmla="*/ 807257 w 2103393"/>
              <a:gd name="connsiteY16-1706" fmla="*/ 611470 h 1958316"/>
              <a:gd name="connsiteX17-1707" fmla="*/ 969942 w 2103393"/>
              <a:gd name="connsiteY17-1708" fmla="*/ 499274 h 1958316"/>
              <a:gd name="connsiteX18-1709" fmla="*/ 947503 w 2103393"/>
              <a:gd name="connsiteY18-1710" fmla="*/ 0 h 1958316"/>
              <a:gd name="connsiteX0-1711" fmla="*/ 947503 w 2103393"/>
              <a:gd name="connsiteY0-1712" fmla="*/ 0 h 1958316"/>
              <a:gd name="connsiteX1-1713" fmla="*/ 947503 w 2103393"/>
              <a:gd name="connsiteY1-1714" fmla="*/ 0 h 1958316"/>
              <a:gd name="connsiteX2-1715" fmla="*/ 1183115 w 2103393"/>
              <a:gd name="connsiteY2-1716" fmla="*/ 5610 h 1958316"/>
              <a:gd name="connsiteX3-1717" fmla="*/ 1177505 w 2103393"/>
              <a:gd name="connsiteY3-1718" fmla="*/ 493664 h 1958316"/>
              <a:gd name="connsiteX4-1719" fmla="*/ 1312141 w 2103393"/>
              <a:gd name="connsiteY4-1720" fmla="*/ 572201 h 1958316"/>
              <a:gd name="connsiteX5-1721" fmla="*/ 1508484 w 2103393"/>
              <a:gd name="connsiteY5-1722" fmla="*/ 375858 h 1958316"/>
              <a:gd name="connsiteX6-1723" fmla="*/ 2058246 w 2103393"/>
              <a:gd name="connsiteY6-1724" fmla="*/ 1924167 h 1958316"/>
              <a:gd name="connsiteX7-1725" fmla="*/ 1211163 w 2103393"/>
              <a:gd name="connsiteY7-1726" fmla="*/ 1486600 h 1958316"/>
              <a:gd name="connsiteX8-1727" fmla="*/ 1194335 w 2103393"/>
              <a:gd name="connsiteY8-1728" fmla="*/ 1144403 h 1958316"/>
              <a:gd name="connsiteX9-1729" fmla="*/ 1244823 w 2103393"/>
              <a:gd name="connsiteY9-1730" fmla="*/ 757325 h 1958316"/>
              <a:gd name="connsiteX10-1731" fmla="*/ 1076528 w 2103393"/>
              <a:gd name="connsiteY10-1732" fmla="*/ 611470 h 1958316"/>
              <a:gd name="connsiteX11-1733" fmla="*/ 885795 w 2103393"/>
              <a:gd name="connsiteY11-1734" fmla="*/ 751715 h 1958316"/>
              <a:gd name="connsiteX12-1735" fmla="*/ 919453 w 2103393"/>
              <a:gd name="connsiteY12-1736" fmla="*/ 1189281 h 1958316"/>
              <a:gd name="connsiteX13-1737" fmla="*/ 891405 w 2103393"/>
              <a:gd name="connsiteY13-1738" fmla="*/ 1509040 h 1958316"/>
              <a:gd name="connsiteX14-1739" fmla="*/ 89201 w 2103393"/>
              <a:gd name="connsiteY14-1740" fmla="*/ 1952216 h 1958316"/>
              <a:gd name="connsiteX15-1741" fmla="*/ 577255 w 2103393"/>
              <a:gd name="connsiteY15-1742" fmla="*/ 375858 h 1958316"/>
              <a:gd name="connsiteX16-1743" fmla="*/ 807257 w 2103393"/>
              <a:gd name="connsiteY16-1744" fmla="*/ 611470 h 1958316"/>
              <a:gd name="connsiteX17-1745" fmla="*/ 969942 w 2103393"/>
              <a:gd name="connsiteY17-1746" fmla="*/ 499274 h 1958316"/>
              <a:gd name="connsiteX18-1747" fmla="*/ 947503 w 2103393"/>
              <a:gd name="connsiteY18-1748" fmla="*/ 0 h 1958316"/>
              <a:gd name="connsiteX0-1749" fmla="*/ 947503 w 2103393"/>
              <a:gd name="connsiteY0-1750" fmla="*/ 0 h 1958316"/>
              <a:gd name="connsiteX1-1751" fmla="*/ 947503 w 2103393"/>
              <a:gd name="connsiteY1-1752" fmla="*/ 0 h 1958316"/>
              <a:gd name="connsiteX2-1753" fmla="*/ 1183115 w 2103393"/>
              <a:gd name="connsiteY2-1754" fmla="*/ 5610 h 1958316"/>
              <a:gd name="connsiteX3-1755" fmla="*/ 1177505 w 2103393"/>
              <a:gd name="connsiteY3-1756" fmla="*/ 493664 h 1958316"/>
              <a:gd name="connsiteX4-1757" fmla="*/ 1312141 w 2103393"/>
              <a:gd name="connsiteY4-1758" fmla="*/ 572201 h 1958316"/>
              <a:gd name="connsiteX5-1759" fmla="*/ 1508484 w 2103393"/>
              <a:gd name="connsiteY5-1760" fmla="*/ 375858 h 1958316"/>
              <a:gd name="connsiteX6-1761" fmla="*/ 2058246 w 2103393"/>
              <a:gd name="connsiteY6-1762" fmla="*/ 1924167 h 1958316"/>
              <a:gd name="connsiteX7-1763" fmla="*/ 1211163 w 2103393"/>
              <a:gd name="connsiteY7-1764" fmla="*/ 1486600 h 1958316"/>
              <a:gd name="connsiteX8-1765" fmla="*/ 1194335 w 2103393"/>
              <a:gd name="connsiteY8-1766" fmla="*/ 1144403 h 1958316"/>
              <a:gd name="connsiteX9-1767" fmla="*/ 1244823 w 2103393"/>
              <a:gd name="connsiteY9-1768" fmla="*/ 757325 h 1958316"/>
              <a:gd name="connsiteX10-1769" fmla="*/ 1076528 w 2103393"/>
              <a:gd name="connsiteY10-1770" fmla="*/ 611470 h 1958316"/>
              <a:gd name="connsiteX11-1771" fmla="*/ 885795 w 2103393"/>
              <a:gd name="connsiteY11-1772" fmla="*/ 751715 h 1958316"/>
              <a:gd name="connsiteX12-1773" fmla="*/ 919453 w 2103393"/>
              <a:gd name="connsiteY12-1774" fmla="*/ 1189281 h 1958316"/>
              <a:gd name="connsiteX13-1775" fmla="*/ 891405 w 2103393"/>
              <a:gd name="connsiteY13-1776" fmla="*/ 1509040 h 1958316"/>
              <a:gd name="connsiteX14-1777" fmla="*/ 89201 w 2103393"/>
              <a:gd name="connsiteY14-1778" fmla="*/ 1952216 h 1958316"/>
              <a:gd name="connsiteX15-1779" fmla="*/ 577255 w 2103393"/>
              <a:gd name="connsiteY15-1780" fmla="*/ 375858 h 1958316"/>
              <a:gd name="connsiteX16-1781" fmla="*/ 807257 w 2103393"/>
              <a:gd name="connsiteY16-1782" fmla="*/ 611470 h 1958316"/>
              <a:gd name="connsiteX17-1783" fmla="*/ 969942 w 2103393"/>
              <a:gd name="connsiteY17-1784" fmla="*/ 499274 h 1958316"/>
              <a:gd name="connsiteX18-1785" fmla="*/ 947503 w 2103393"/>
              <a:gd name="connsiteY18-1786" fmla="*/ 0 h 1958316"/>
              <a:gd name="connsiteX0-1787" fmla="*/ 947503 w 2103393"/>
              <a:gd name="connsiteY0-1788" fmla="*/ 0 h 1958316"/>
              <a:gd name="connsiteX1-1789" fmla="*/ 947503 w 2103393"/>
              <a:gd name="connsiteY1-1790" fmla="*/ 0 h 1958316"/>
              <a:gd name="connsiteX2-1791" fmla="*/ 1183115 w 2103393"/>
              <a:gd name="connsiteY2-1792" fmla="*/ 5610 h 1958316"/>
              <a:gd name="connsiteX3-1793" fmla="*/ 1177505 w 2103393"/>
              <a:gd name="connsiteY3-1794" fmla="*/ 493664 h 1958316"/>
              <a:gd name="connsiteX4-1795" fmla="*/ 1312141 w 2103393"/>
              <a:gd name="connsiteY4-1796" fmla="*/ 572201 h 1958316"/>
              <a:gd name="connsiteX5-1797" fmla="*/ 1508484 w 2103393"/>
              <a:gd name="connsiteY5-1798" fmla="*/ 375858 h 1958316"/>
              <a:gd name="connsiteX6-1799" fmla="*/ 2058246 w 2103393"/>
              <a:gd name="connsiteY6-1800" fmla="*/ 1924167 h 1958316"/>
              <a:gd name="connsiteX7-1801" fmla="*/ 1211163 w 2103393"/>
              <a:gd name="connsiteY7-1802" fmla="*/ 1486600 h 1958316"/>
              <a:gd name="connsiteX8-1803" fmla="*/ 1227994 w 2103393"/>
              <a:gd name="connsiteY8-1804" fmla="*/ 1194891 h 1958316"/>
              <a:gd name="connsiteX9-1805" fmla="*/ 1244823 w 2103393"/>
              <a:gd name="connsiteY9-1806" fmla="*/ 757325 h 1958316"/>
              <a:gd name="connsiteX10-1807" fmla="*/ 1076528 w 2103393"/>
              <a:gd name="connsiteY10-1808" fmla="*/ 611470 h 1958316"/>
              <a:gd name="connsiteX11-1809" fmla="*/ 885795 w 2103393"/>
              <a:gd name="connsiteY11-1810" fmla="*/ 751715 h 1958316"/>
              <a:gd name="connsiteX12-1811" fmla="*/ 919453 w 2103393"/>
              <a:gd name="connsiteY12-1812" fmla="*/ 1189281 h 1958316"/>
              <a:gd name="connsiteX13-1813" fmla="*/ 891405 w 2103393"/>
              <a:gd name="connsiteY13-1814" fmla="*/ 1509040 h 1958316"/>
              <a:gd name="connsiteX14-1815" fmla="*/ 89201 w 2103393"/>
              <a:gd name="connsiteY14-1816" fmla="*/ 1952216 h 1958316"/>
              <a:gd name="connsiteX15-1817" fmla="*/ 577255 w 2103393"/>
              <a:gd name="connsiteY15-1818" fmla="*/ 375858 h 1958316"/>
              <a:gd name="connsiteX16-1819" fmla="*/ 807257 w 2103393"/>
              <a:gd name="connsiteY16-1820" fmla="*/ 611470 h 1958316"/>
              <a:gd name="connsiteX17-1821" fmla="*/ 969942 w 2103393"/>
              <a:gd name="connsiteY17-1822" fmla="*/ 499274 h 1958316"/>
              <a:gd name="connsiteX18-1823" fmla="*/ 947503 w 2103393"/>
              <a:gd name="connsiteY18-1824" fmla="*/ 0 h 1958316"/>
              <a:gd name="connsiteX0-1825" fmla="*/ 947503 w 2103393"/>
              <a:gd name="connsiteY0-1826" fmla="*/ 0 h 1958316"/>
              <a:gd name="connsiteX1-1827" fmla="*/ 947503 w 2103393"/>
              <a:gd name="connsiteY1-1828" fmla="*/ 0 h 1958316"/>
              <a:gd name="connsiteX2-1829" fmla="*/ 1183115 w 2103393"/>
              <a:gd name="connsiteY2-1830" fmla="*/ 5610 h 1958316"/>
              <a:gd name="connsiteX3-1831" fmla="*/ 1177505 w 2103393"/>
              <a:gd name="connsiteY3-1832" fmla="*/ 493664 h 1958316"/>
              <a:gd name="connsiteX4-1833" fmla="*/ 1312141 w 2103393"/>
              <a:gd name="connsiteY4-1834" fmla="*/ 572201 h 1958316"/>
              <a:gd name="connsiteX5-1835" fmla="*/ 1508484 w 2103393"/>
              <a:gd name="connsiteY5-1836" fmla="*/ 375858 h 1958316"/>
              <a:gd name="connsiteX6-1837" fmla="*/ 2058246 w 2103393"/>
              <a:gd name="connsiteY6-1838" fmla="*/ 1924167 h 1958316"/>
              <a:gd name="connsiteX7-1839" fmla="*/ 1211163 w 2103393"/>
              <a:gd name="connsiteY7-1840" fmla="*/ 1486600 h 1958316"/>
              <a:gd name="connsiteX8-1841" fmla="*/ 1227994 w 2103393"/>
              <a:gd name="connsiteY8-1842" fmla="*/ 1194891 h 1958316"/>
              <a:gd name="connsiteX9-1843" fmla="*/ 1244823 w 2103393"/>
              <a:gd name="connsiteY9-1844" fmla="*/ 757325 h 1958316"/>
              <a:gd name="connsiteX10-1845" fmla="*/ 1076528 w 2103393"/>
              <a:gd name="connsiteY10-1846" fmla="*/ 611470 h 1958316"/>
              <a:gd name="connsiteX11-1847" fmla="*/ 885795 w 2103393"/>
              <a:gd name="connsiteY11-1848" fmla="*/ 751715 h 1958316"/>
              <a:gd name="connsiteX12-1849" fmla="*/ 919453 w 2103393"/>
              <a:gd name="connsiteY12-1850" fmla="*/ 1189281 h 1958316"/>
              <a:gd name="connsiteX13-1851" fmla="*/ 891405 w 2103393"/>
              <a:gd name="connsiteY13-1852" fmla="*/ 1509040 h 1958316"/>
              <a:gd name="connsiteX14-1853" fmla="*/ 89201 w 2103393"/>
              <a:gd name="connsiteY14-1854" fmla="*/ 1952216 h 1958316"/>
              <a:gd name="connsiteX15-1855" fmla="*/ 577255 w 2103393"/>
              <a:gd name="connsiteY15-1856" fmla="*/ 375858 h 1958316"/>
              <a:gd name="connsiteX16-1857" fmla="*/ 807257 w 2103393"/>
              <a:gd name="connsiteY16-1858" fmla="*/ 611470 h 1958316"/>
              <a:gd name="connsiteX17-1859" fmla="*/ 969942 w 2103393"/>
              <a:gd name="connsiteY17-1860" fmla="*/ 499274 h 1958316"/>
              <a:gd name="connsiteX18-1861" fmla="*/ 947503 w 2103393"/>
              <a:gd name="connsiteY18-1862" fmla="*/ 0 h 1958316"/>
              <a:gd name="connsiteX0-1863" fmla="*/ 947503 w 2103393"/>
              <a:gd name="connsiteY0-1864" fmla="*/ 0 h 1959848"/>
              <a:gd name="connsiteX1-1865" fmla="*/ 947503 w 2103393"/>
              <a:gd name="connsiteY1-1866" fmla="*/ 0 h 1959848"/>
              <a:gd name="connsiteX2-1867" fmla="*/ 1183115 w 2103393"/>
              <a:gd name="connsiteY2-1868" fmla="*/ 5610 h 1959848"/>
              <a:gd name="connsiteX3-1869" fmla="*/ 1177505 w 2103393"/>
              <a:gd name="connsiteY3-1870" fmla="*/ 493664 h 1959848"/>
              <a:gd name="connsiteX4-1871" fmla="*/ 1312141 w 2103393"/>
              <a:gd name="connsiteY4-1872" fmla="*/ 572201 h 1959848"/>
              <a:gd name="connsiteX5-1873" fmla="*/ 1508484 w 2103393"/>
              <a:gd name="connsiteY5-1874" fmla="*/ 375858 h 1959848"/>
              <a:gd name="connsiteX6-1875" fmla="*/ 2058246 w 2103393"/>
              <a:gd name="connsiteY6-1876" fmla="*/ 1924167 h 1959848"/>
              <a:gd name="connsiteX7-1877" fmla="*/ 1211163 w 2103393"/>
              <a:gd name="connsiteY7-1878" fmla="*/ 1486600 h 1959848"/>
              <a:gd name="connsiteX8-1879" fmla="*/ 1227994 w 2103393"/>
              <a:gd name="connsiteY8-1880" fmla="*/ 1194891 h 1959848"/>
              <a:gd name="connsiteX9-1881" fmla="*/ 1244823 w 2103393"/>
              <a:gd name="connsiteY9-1882" fmla="*/ 757325 h 1959848"/>
              <a:gd name="connsiteX10-1883" fmla="*/ 1076528 w 2103393"/>
              <a:gd name="connsiteY10-1884" fmla="*/ 611470 h 1959848"/>
              <a:gd name="connsiteX11-1885" fmla="*/ 885795 w 2103393"/>
              <a:gd name="connsiteY11-1886" fmla="*/ 751715 h 1959848"/>
              <a:gd name="connsiteX12-1887" fmla="*/ 919453 w 2103393"/>
              <a:gd name="connsiteY12-1888" fmla="*/ 1189281 h 1959848"/>
              <a:gd name="connsiteX13-1889" fmla="*/ 891405 w 2103393"/>
              <a:gd name="connsiteY13-1890" fmla="*/ 1509040 h 1959848"/>
              <a:gd name="connsiteX14-1891" fmla="*/ 89201 w 2103393"/>
              <a:gd name="connsiteY14-1892" fmla="*/ 1952216 h 1959848"/>
              <a:gd name="connsiteX15-1893" fmla="*/ 577255 w 2103393"/>
              <a:gd name="connsiteY15-1894" fmla="*/ 375858 h 1959848"/>
              <a:gd name="connsiteX16-1895" fmla="*/ 807257 w 2103393"/>
              <a:gd name="connsiteY16-1896" fmla="*/ 611470 h 1959848"/>
              <a:gd name="connsiteX17-1897" fmla="*/ 969942 w 2103393"/>
              <a:gd name="connsiteY17-1898" fmla="*/ 499274 h 1959848"/>
              <a:gd name="connsiteX18-1899" fmla="*/ 947503 w 2103393"/>
              <a:gd name="connsiteY18-1900" fmla="*/ 0 h 1959848"/>
              <a:gd name="connsiteX0-1901" fmla="*/ 947503 w 2103393"/>
              <a:gd name="connsiteY0-1902" fmla="*/ 0 h 1959848"/>
              <a:gd name="connsiteX1-1903" fmla="*/ 947503 w 2103393"/>
              <a:gd name="connsiteY1-1904" fmla="*/ 0 h 1959848"/>
              <a:gd name="connsiteX2-1905" fmla="*/ 1183115 w 2103393"/>
              <a:gd name="connsiteY2-1906" fmla="*/ 5610 h 1959848"/>
              <a:gd name="connsiteX3-1907" fmla="*/ 1177505 w 2103393"/>
              <a:gd name="connsiteY3-1908" fmla="*/ 493664 h 1959848"/>
              <a:gd name="connsiteX4-1909" fmla="*/ 1312141 w 2103393"/>
              <a:gd name="connsiteY4-1910" fmla="*/ 572201 h 1959848"/>
              <a:gd name="connsiteX5-1911" fmla="*/ 1508484 w 2103393"/>
              <a:gd name="connsiteY5-1912" fmla="*/ 375858 h 1959848"/>
              <a:gd name="connsiteX6-1913" fmla="*/ 2058246 w 2103393"/>
              <a:gd name="connsiteY6-1914" fmla="*/ 1924167 h 1959848"/>
              <a:gd name="connsiteX7-1915" fmla="*/ 1211163 w 2103393"/>
              <a:gd name="connsiteY7-1916" fmla="*/ 1486600 h 1959848"/>
              <a:gd name="connsiteX8-1917" fmla="*/ 1222384 w 2103393"/>
              <a:gd name="connsiteY8-1918" fmla="*/ 1178062 h 1959848"/>
              <a:gd name="connsiteX9-1919" fmla="*/ 1244823 w 2103393"/>
              <a:gd name="connsiteY9-1920" fmla="*/ 757325 h 1959848"/>
              <a:gd name="connsiteX10-1921" fmla="*/ 1076528 w 2103393"/>
              <a:gd name="connsiteY10-1922" fmla="*/ 611470 h 1959848"/>
              <a:gd name="connsiteX11-1923" fmla="*/ 885795 w 2103393"/>
              <a:gd name="connsiteY11-1924" fmla="*/ 751715 h 1959848"/>
              <a:gd name="connsiteX12-1925" fmla="*/ 919453 w 2103393"/>
              <a:gd name="connsiteY12-1926" fmla="*/ 1189281 h 1959848"/>
              <a:gd name="connsiteX13-1927" fmla="*/ 891405 w 2103393"/>
              <a:gd name="connsiteY13-1928" fmla="*/ 1509040 h 1959848"/>
              <a:gd name="connsiteX14-1929" fmla="*/ 89201 w 2103393"/>
              <a:gd name="connsiteY14-1930" fmla="*/ 1952216 h 1959848"/>
              <a:gd name="connsiteX15-1931" fmla="*/ 577255 w 2103393"/>
              <a:gd name="connsiteY15-1932" fmla="*/ 375858 h 1959848"/>
              <a:gd name="connsiteX16-1933" fmla="*/ 807257 w 2103393"/>
              <a:gd name="connsiteY16-1934" fmla="*/ 611470 h 1959848"/>
              <a:gd name="connsiteX17-1935" fmla="*/ 969942 w 2103393"/>
              <a:gd name="connsiteY17-1936" fmla="*/ 499274 h 1959848"/>
              <a:gd name="connsiteX18-1937" fmla="*/ 947503 w 2103393"/>
              <a:gd name="connsiteY18-1938" fmla="*/ 0 h 1959848"/>
              <a:gd name="connsiteX0-1939" fmla="*/ 947503 w 2103393"/>
              <a:gd name="connsiteY0-1940" fmla="*/ 0 h 1959848"/>
              <a:gd name="connsiteX1-1941" fmla="*/ 947503 w 2103393"/>
              <a:gd name="connsiteY1-1942" fmla="*/ 0 h 1959848"/>
              <a:gd name="connsiteX2-1943" fmla="*/ 1183115 w 2103393"/>
              <a:gd name="connsiteY2-1944" fmla="*/ 5610 h 1959848"/>
              <a:gd name="connsiteX3-1945" fmla="*/ 1177505 w 2103393"/>
              <a:gd name="connsiteY3-1946" fmla="*/ 493664 h 1959848"/>
              <a:gd name="connsiteX4-1947" fmla="*/ 1312141 w 2103393"/>
              <a:gd name="connsiteY4-1948" fmla="*/ 572201 h 1959848"/>
              <a:gd name="connsiteX5-1949" fmla="*/ 1508484 w 2103393"/>
              <a:gd name="connsiteY5-1950" fmla="*/ 375858 h 1959848"/>
              <a:gd name="connsiteX6-1951" fmla="*/ 2058246 w 2103393"/>
              <a:gd name="connsiteY6-1952" fmla="*/ 1924167 h 1959848"/>
              <a:gd name="connsiteX7-1953" fmla="*/ 1211163 w 2103393"/>
              <a:gd name="connsiteY7-1954" fmla="*/ 1486600 h 1959848"/>
              <a:gd name="connsiteX8-1955" fmla="*/ 1205554 w 2103393"/>
              <a:gd name="connsiteY8-1956" fmla="*/ 1200502 h 1959848"/>
              <a:gd name="connsiteX9-1957" fmla="*/ 1244823 w 2103393"/>
              <a:gd name="connsiteY9-1958" fmla="*/ 757325 h 1959848"/>
              <a:gd name="connsiteX10-1959" fmla="*/ 1076528 w 2103393"/>
              <a:gd name="connsiteY10-1960" fmla="*/ 611470 h 1959848"/>
              <a:gd name="connsiteX11-1961" fmla="*/ 885795 w 2103393"/>
              <a:gd name="connsiteY11-1962" fmla="*/ 751715 h 1959848"/>
              <a:gd name="connsiteX12-1963" fmla="*/ 919453 w 2103393"/>
              <a:gd name="connsiteY12-1964" fmla="*/ 1189281 h 1959848"/>
              <a:gd name="connsiteX13-1965" fmla="*/ 891405 w 2103393"/>
              <a:gd name="connsiteY13-1966" fmla="*/ 1509040 h 1959848"/>
              <a:gd name="connsiteX14-1967" fmla="*/ 89201 w 2103393"/>
              <a:gd name="connsiteY14-1968" fmla="*/ 1952216 h 1959848"/>
              <a:gd name="connsiteX15-1969" fmla="*/ 577255 w 2103393"/>
              <a:gd name="connsiteY15-1970" fmla="*/ 375858 h 1959848"/>
              <a:gd name="connsiteX16-1971" fmla="*/ 807257 w 2103393"/>
              <a:gd name="connsiteY16-1972" fmla="*/ 611470 h 1959848"/>
              <a:gd name="connsiteX17-1973" fmla="*/ 969942 w 2103393"/>
              <a:gd name="connsiteY17-1974" fmla="*/ 499274 h 1959848"/>
              <a:gd name="connsiteX18-1975" fmla="*/ 947503 w 2103393"/>
              <a:gd name="connsiteY18-1976" fmla="*/ 0 h 1959848"/>
              <a:gd name="connsiteX0-1977" fmla="*/ 947503 w 2103393"/>
              <a:gd name="connsiteY0-1978" fmla="*/ 0 h 1959848"/>
              <a:gd name="connsiteX1-1979" fmla="*/ 947503 w 2103393"/>
              <a:gd name="connsiteY1-1980" fmla="*/ 0 h 1959848"/>
              <a:gd name="connsiteX2-1981" fmla="*/ 1183115 w 2103393"/>
              <a:gd name="connsiteY2-1982" fmla="*/ 5610 h 1959848"/>
              <a:gd name="connsiteX3-1983" fmla="*/ 1177505 w 2103393"/>
              <a:gd name="connsiteY3-1984" fmla="*/ 493664 h 1959848"/>
              <a:gd name="connsiteX4-1985" fmla="*/ 1312141 w 2103393"/>
              <a:gd name="connsiteY4-1986" fmla="*/ 572201 h 1959848"/>
              <a:gd name="connsiteX5-1987" fmla="*/ 1508484 w 2103393"/>
              <a:gd name="connsiteY5-1988" fmla="*/ 375858 h 1959848"/>
              <a:gd name="connsiteX6-1989" fmla="*/ 2058246 w 2103393"/>
              <a:gd name="connsiteY6-1990" fmla="*/ 1924167 h 1959848"/>
              <a:gd name="connsiteX7-1991" fmla="*/ 1211163 w 2103393"/>
              <a:gd name="connsiteY7-1992" fmla="*/ 1486600 h 1959848"/>
              <a:gd name="connsiteX8-1993" fmla="*/ 1205554 w 2103393"/>
              <a:gd name="connsiteY8-1994" fmla="*/ 1200502 h 1959848"/>
              <a:gd name="connsiteX9-1995" fmla="*/ 1244823 w 2103393"/>
              <a:gd name="connsiteY9-1996" fmla="*/ 757325 h 1959848"/>
              <a:gd name="connsiteX10-1997" fmla="*/ 1076528 w 2103393"/>
              <a:gd name="connsiteY10-1998" fmla="*/ 611470 h 1959848"/>
              <a:gd name="connsiteX11-1999" fmla="*/ 885795 w 2103393"/>
              <a:gd name="connsiteY11-2000" fmla="*/ 751715 h 1959848"/>
              <a:gd name="connsiteX12-2001" fmla="*/ 919453 w 2103393"/>
              <a:gd name="connsiteY12-2002" fmla="*/ 1189281 h 1959848"/>
              <a:gd name="connsiteX13-2003" fmla="*/ 891405 w 2103393"/>
              <a:gd name="connsiteY13-2004" fmla="*/ 1509040 h 1959848"/>
              <a:gd name="connsiteX14-2005" fmla="*/ 89201 w 2103393"/>
              <a:gd name="connsiteY14-2006" fmla="*/ 1952216 h 1959848"/>
              <a:gd name="connsiteX15-2007" fmla="*/ 577255 w 2103393"/>
              <a:gd name="connsiteY15-2008" fmla="*/ 375858 h 1959848"/>
              <a:gd name="connsiteX16-2009" fmla="*/ 807257 w 2103393"/>
              <a:gd name="connsiteY16-2010" fmla="*/ 611470 h 1959848"/>
              <a:gd name="connsiteX17-2011" fmla="*/ 969942 w 2103393"/>
              <a:gd name="connsiteY17-2012" fmla="*/ 499274 h 1959848"/>
              <a:gd name="connsiteX18-2013" fmla="*/ 947503 w 2103393"/>
              <a:gd name="connsiteY18-2014" fmla="*/ 0 h 1959848"/>
              <a:gd name="connsiteX0-2015" fmla="*/ 947503 w 2103393"/>
              <a:gd name="connsiteY0-2016" fmla="*/ 0 h 1959848"/>
              <a:gd name="connsiteX1-2017" fmla="*/ 947503 w 2103393"/>
              <a:gd name="connsiteY1-2018" fmla="*/ 0 h 1959848"/>
              <a:gd name="connsiteX2-2019" fmla="*/ 1183115 w 2103393"/>
              <a:gd name="connsiteY2-2020" fmla="*/ 5610 h 1959848"/>
              <a:gd name="connsiteX3-2021" fmla="*/ 1177505 w 2103393"/>
              <a:gd name="connsiteY3-2022" fmla="*/ 493664 h 1959848"/>
              <a:gd name="connsiteX4-2023" fmla="*/ 1312141 w 2103393"/>
              <a:gd name="connsiteY4-2024" fmla="*/ 572201 h 1959848"/>
              <a:gd name="connsiteX5-2025" fmla="*/ 1508484 w 2103393"/>
              <a:gd name="connsiteY5-2026" fmla="*/ 375858 h 1959848"/>
              <a:gd name="connsiteX6-2027" fmla="*/ 2058246 w 2103393"/>
              <a:gd name="connsiteY6-2028" fmla="*/ 1924167 h 1959848"/>
              <a:gd name="connsiteX7-2029" fmla="*/ 1211163 w 2103393"/>
              <a:gd name="connsiteY7-2030" fmla="*/ 1486600 h 1959848"/>
              <a:gd name="connsiteX8-2031" fmla="*/ 1205554 w 2103393"/>
              <a:gd name="connsiteY8-2032" fmla="*/ 1200502 h 1959848"/>
              <a:gd name="connsiteX9-2033" fmla="*/ 1244823 w 2103393"/>
              <a:gd name="connsiteY9-2034" fmla="*/ 757325 h 1959848"/>
              <a:gd name="connsiteX10-2035" fmla="*/ 1076528 w 2103393"/>
              <a:gd name="connsiteY10-2036" fmla="*/ 611470 h 1959848"/>
              <a:gd name="connsiteX11-2037" fmla="*/ 885795 w 2103393"/>
              <a:gd name="connsiteY11-2038" fmla="*/ 751715 h 1959848"/>
              <a:gd name="connsiteX12-2039" fmla="*/ 919453 w 2103393"/>
              <a:gd name="connsiteY12-2040" fmla="*/ 1189281 h 1959848"/>
              <a:gd name="connsiteX13-2041" fmla="*/ 891405 w 2103393"/>
              <a:gd name="connsiteY13-2042" fmla="*/ 1509040 h 1959848"/>
              <a:gd name="connsiteX14-2043" fmla="*/ 89201 w 2103393"/>
              <a:gd name="connsiteY14-2044" fmla="*/ 1952216 h 1959848"/>
              <a:gd name="connsiteX15-2045" fmla="*/ 577255 w 2103393"/>
              <a:gd name="connsiteY15-2046" fmla="*/ 375858 h 1959848"/>
              <a:gd name="connsiteX16-2047" fmla="*/ 807257 w 2103393"/>
              <a:gd name="connsiteY16-2048" fmla="*/ 611470 h 1959848"/>
              <a:gd name="connsiteX17-2049" fmla="*/ 969942 w 2103393"/>
              <a:gd name="connsiteY17-2050" fmla="*/ 499274 h 1959848"/>
              <a:gd name="connsiteX18-2051" fmla="*/ 947503 w 2103393"/>
              <a:gd name="connsiteY18-2052" fmla="*/ 0 h 1959848"/>
              <a:gd name="connsiteX0-2053" fmla="*/ 947503 w 2103393"/>
              <a:gd name="connsiteY0-2054" fmla="*/ 0 h 1959848"/>
              <a:gd name="connsiteX1-2055" fmla="*/ 947503 w 2103393"/>
              <a:gd name="connsiteY1-2056" fmla="*/ 0 h 1959848"/>
              <a:gd name="connsiteX2-2057" fmla="*/ 1183115 w 2103393"/>
              <a:gd name="connsiteY2-2058" fmla="*/ 5610 h 1959848"/>
              <a:gd name="connsiteX3-2059" fmla="*/ 1177505 w 2103393"/>
              <a:gd name="connsiteY3-2060" fmla="*/ 493664 h 1959848"/>
              <a:gd name="connsiteX4-2061" fmla="*/ 1312141 w 2103393"/>
              <a:gd name="connsiteY4-2062" fmla="*/ 572201 h 1959848"/>
              <a:gd name="connsiteX5-2063" fmla="*/ 1508484 w 2103393"/>
              <a:gd name="connsiteY5-2064" fmla="*/ 375858 h 1959848"/>
              <a:gd name="connsiteX6-2065" fmla="*/ 2058246 w 2103393"/>
              <a:gd name="connsiteY6-2066" fmla="*/ 1924167 h 1959848"/>
              <a:gd name="connsiteX7-2067" fmla="*/ 1211163 w 2103393"/>
              <a:gd name="connsiteY7-2068" fmla="*/ 1486600 h 1959848"/>
              <a:gd name="connsiteX8-2069" fmla="*/ 1205554 w 2103393"/>
              <a:gd name="connsiteY8-2070" fmla="*/ 1200502 h 1959848"/>
              <a:gd name="connsiteX9-2071" fmla="*/ 1244823 w 2103393"/>
              <a:gd name="connsiteY9-2072" fmla="*/ 757325 h 1959848"/>
              <a:gd name="connsiteX10-2073" fmla="*/ 1076528 w 2103393"/>
              <a:gd name="connsiteY10-2074" fmla="*/ 611470 h 1959848"/>
              <a:gd name="connsiteX11-2075" fmla="*/ 885795 w 2103393"/>
              <a:gd name="connsiteY11-2076" fmla="*/ 751715 h 1959848"/>
              <a:gd name="connsiteX12-2077" fmla="*/ 919453 w 2103393"/>
              <a:gd name="connsiteY12-2078" fmla="*/ 1189281 h 1959848"/>
              <a:gd name="connsiteX13-2079" fmla="*/ 891405 w 2103393"/>
              <a:gd name="connsiteY13-2080" fmla="*/ 1509040 h 1959848"/>
              <a:gd name="connsiteX14-2081" fmla="*/ 89201 w 2103393"/>
              <a:gd name="connsiteY14-2082" fmla="*/ 1952216 h 1959848"/>
              <a:gd name="connsiteX15-2083" fmla="*/ 577255 w 2103393"/>
              <a:gd name="connsiteY15-2084" fmla="*/ 375858 h 1959848"/>
              <a:gd name="connsiteX16-2085" fmla="*/ 807257 w 2103393"/>
              <a:gd name="connsiteY16-2086" fmla="*/ 611470 h 1959848"/>
              <a:gd name="connsiteX17-2087" fmla="*/ 969942 w 2103393"/>
              <a:gd name="connsiteY17-2088" fmla="*/ 499274 h 1959848"/>
              <a:gd name="connsiteX18-2089" fmla="*/ 947503 w 2103393"/>
              <a:gd name="connsiteY18-2090" fmla="*/ 0 h 1959848"/>
              <a:gd name="connsiteX0-2091" fmla="*/ 947503 w 2103393"/>
              <a:gd name="connsiteY0-2092" fmla="*/ 0 h 1959848"/>
              <a:gd name="connsiteX1-2093" fmla="*/ 947503 w 2103393"/>
              <a:gd name="connsiteY1-2094" fmla="*/ 0 h 1959848"/>
              <a:gd name="connsiteX2-2095" fmla="*/ 1183115 w 2103393"/>
              <a:gd name="connsiteY2-2096" fmla="*/ 5610 h 1959848"/>
              <a:gd name="connsiteX3-2097" fmla="*/ 1177505 w 2103393"/>
              <a:gd name="connsiteY3-2098" fmla="*/ 493664 h 1959848"/>
              <a:gd name="connsiteX4-2099" fmla="*/ 1312141 w 2103393"/>
              <a:gd name="connsiteY4-2100" fmla="*/ 572201 h 1959848"/>
              <a:gd name="connsiteX5-2101" fmla="*/ 1508484 w 2103393"/>
              <a:gd name="connsiteY5-2102" fmla="*/ 375858 h 1959848"/>
              <a:gd name="connsiteX6-2103" fmla="*/ 2058246 w 2103393"/>
              <a:gd name="connsiteY6-2104" fmla="*/ 1924167 h 1959848"/>
              <a:gd name="connsiteX7-2105" fmla="*/ 1211163 w 2103393"/>
              <a:gd name="connsiteY7-2106" fmla="*/ 1486600 h 1959848"/>
              <a:gd name="connsiteX8-2107" fmla="*/ 1205554 w 2103393"/>
              <a:gd name="connsiteY8-2108" fmla="*/ 1200502 h 1959848"/>
              <a:gd name="connsiteX9-2109" fmla="*/ 1244823 w 2103393"/>
              <a:gd name="connsiteY9-2110" fmla="*/ 757325 h 1959848"/>
              <a:gd name="connsiteX10-2111" fmla="*/ 1076528 w 2103393"/>
              <a:gd name="connsiteY10-2112" fmla="*/ 611470 h 1959848"/>
              <a:gd name="connsiteX11-2113" fmla="*/ 885795 w 2103393"/>
              <a:gd name="connsiteY11-2114" fmla="*/ 751715 h 1959848"/>
              <a:gd name="connsiteX12-2115" fmla="*/ 919453 w 2103393"/>
              <a:gd name="connsiteY12-2116" fmla="*/ 1189281 h 1959848"/>
              <a:gd name="connsiteX13-2117" fmla="*/ 891405 w 2103393"/>
              <a:gd name="connsiteY13-2118" fmla="*/ 1509040 h 1959848"/>
              <a:gd name="connsiteX14-2119" fmla="*/ 89201 w 2103393"/>
              <a:gd name="connsiteY14-2120" fmla="*/ 1952216 h 1959848"/>
              <a:gd name="connsiteX15-2121" fmla="*/ 577255 w 2103393"/>
              <a:gd name="connsiteY15-2122" fmla="*/ 375858 h 1959848"/>
              <a:gd name="connsiteX16-2123" fmla="*/ 807257 w 2103393"/>
              <a:gd name="connsiteY16-2124" fmla="*/ 611470 h 1959848"/>
              <a:gd name="connsiteX17-2125" fmla="*/ 969942 w 2103393"/>
              <a:gd name="connsiteY17-2126" fmla="*/ 499274 h 1959848"/>
              <a:gd name="connsiteX18-2127" fmla="*/ 947503 w 2103393"/>
              <a:gd name="connsiteY18-2128" fmla="*/ 0 h 1959848"/>
              <a:gd name="connsiteX0-2129" fmla="*/ 947503 w 2103393"/>
              <a:gd name="connsiteY0-2130" fmla="*/ 0 h 1959848"/>
              <a:gd name="connsiteX1-2131" fmla="*/ 947503 w 2103393"/>
              <a:gd name="connsiteY1-2132" fmla="*/ 0 h 1959848"/>
              <a:gd name="connsiteX2-2133" fmla="*/ 1183115 w 2103393"/>
              <a:gd name="connsiteY2-2134" fmla="*/ 5610 h 1959848"/>
              <a:gd name="connsiteX3-2135" fmla="*/ 1177505 w 2103393"/>
              <a:gd name="connsiteY3-2136" fmla="*/ 493664 h 1959848"/>
              <a:gd name="connsiteX4-2137" fmla="*/ 1312141 w 2103393"/>
              <a:gd name="connsiteY4-2138" fmla="*/ 572201 h 1959848"/>
              <a:gd name="connsiteX5-2139" fmla="*/ 1508484 w 2103393"/>
              <a:gd name="connsiteY5-2140" fmla="*/ 375858 h 1959848"/>
              <a:gd name="connsiteX6-2141" fmla="*/ 2058246 w 2103393"/>
              <a:gd name="connsiteY6-2142" fmla="*/ 1924167 h 1959848"/>
              <a:gd name="connsiteX7-2143" fmla="*/ 1211163 w 2103393"/>
              <a:gd name="connsiteY7-2144" fmla="*/ 1486600 h 1959848"/>
              <a:gd name="connsiteX8-2145" fmla="*/ 1205554 w 2103393"/>
              <a:gd name="connsiteY8-2146" fmla="*/ 1200502 h 1959848"/>
              <a:gd name="connsiteX9-2147" fmla="*/ 1244823 w 2103393"/>
              <a:gd name="connsiteY9-2148" fmla="*/ 757325 h 1959848"/>
              <a:gd name="connsiteX10-2149" fmla="*/ 1076528 w 2103393"/>
              <a:gd name="connsiteY10-2150" fmla="*/ 611470 h 1959848"/>
              <a:gd name="connsiteX11-2151" fmla="*/ 885795 w 2103393"/>
              <a:gd name="connsiteY11-2152" fmla="*/ 751715 h 1959848"/>
              <a:gd name="connsiteX12-2153" fmla="*/ 919453 w 2103393"/>
              <a:gd name="connsiteY12-2154" fmla="*/ 1189281 h 1959848"/>
              <a:gd name="connsiteX13-2155" fmla="*/ 891405 w 2103393"/>
              <a:gd name="connsiteY13-2156" fmla="*/ 1509040 h 1959848"/>
              <a:gd name="connsiteX14-2157" fmla="*/ 89201 w 2103393"/>
              <a:gd name="connsiteY14-2158" fmla="*/ 1952216 h 1959848"/>
              <a:gd name="connsiteX15-2159" fmla="*/ 577255 w 2103393"/>
              <a:gd name="connsiteY15-2160" fmla="*/ 375858 h 1959848"/>
              <a:gd name="connsiteX16-2161" fmla="*/ 807257 w 2103393"/>
              <a:gd name="connsiteY16-2162" fmla="*/ 611470 h 1959848"/>
              <a:gd name="connsiteX17-2163" fmla="*/ 969942 w 2103393"/>
              <a:gd name="connsiteY17-2164" fmla="*/ 499274 h 1959848"/>
              <a:gd name="connsiteX18-2165" fmla="*/ 947503 w 2103393"/>
              <a:gd name="connsiteY18-2166" fmla="*/ 0 h 1959848"/>
              <a:gd name="connsiteX0-2167" fmla="*/ 947503 w 2103393"/>
              <a:gd name="connsiteY0-2168" fmla="*/ 0 h 1961617"/>
              <a:gd name="connsiteX1-2169" fmla="*/ 947503 w 2103393"/>
              <a:gd name="connsiteY1-2170" fmla="*/ 0 h 1961617"/>
              <a:gd name="connsiteX2-2171" fmla="*/ 1183115 w 2103393"/>
              <a:gd name="connsiteY2-2172" fmla="*/ 5610 h 1961617"/>
              <a:gd name="connsiteX3-2173" fmla="*/ 1177505 w 2103393"/>
              <a:gd name="connsiteY3-2174" fmla="*/ 493664 h 1961617"/>
              <a:gd name="connsiteX4-2175" fmla="*/ 1312141 w 2103393"/>
              <a:gd name="connsiteY4-2176" fmla="*/ 572201 h 1961617"/>
              <a:gd name="connsiteX5-2177" fmla="*/ 1508484 w 2103393"/>
              <a:gd name="connsiteY5-2178" fmla="*/ 375858 h 1961617"/>
              <a:gd name="connsiteX6-2179" fmla="*/ 2058246 w 2103393"/>
              <a:gd name="connsiteY6-2180" fmla="*/ 1924167 h 1961617"/>
              <a:gd name="connsiteX7-2181" fmla="*/ 1244822 w 2103393"/>
              <a:gd name="connsiteY7-2182" fmla="*/ 1514649 h 1961617"/>
              <a:gd name="connsiteX8-2183" fmla="*/ 1205554 w 2103393"/>
              <a:gd name="connsiteY8-2184" fmla="*/ 1200502 h 1961617"/>
              <a:gd name="connsiteX9-2185" fmla="*/ 1244823 w 2103393"/>
              <a:gd name="connsiteY9-2186" fmla="*/ 757325 h 1961617"/>
              <a:gd name="connsiteX10-2187" fmla="*/ 1076528 w 2103393"/>
              <a:gd name="connsiteY10-2188" fmla="*/ 611470 h 1961617"/>
              <a:gd name="connsiteX11-2189" fmla="*/ 885795 w 2103393"/>
              <a:gd name="connsiteY11-2190" fmla="*/ 751715 h 1961617"/>
              <a:gd name="connsiteX12-2191" fmla="*/ 919453 w 2103393"/>
              <a:gd name="connsiteY12-2192" fmla="*/ 1189281 h 1961617"/>
              <a:gd name="connsiteX13-2193" fmla="*/ 891405 w 2103393"/>
              <a:gd name="connsiteY13-2194" fmla="*/ 1509040 h 1961617"/>
              <a:gd name="connsiteX14-2195" fmla="*/ 89201 w 2103393"/>
              <a:gd name="connsiteY14-2196" fmla="*/ 1952216 h 1961617"/>
              <a:gd name="connsiteX15-2197" fmla="*/ 577255 w 2103393"/>
              <a:gd name="connsiteY15-2198" fmla="*/ 375858 h 1961617"/>
              <a:gd name="connsiteX16-2199" fmla="*/ 807257 w 2103393"/>
              <a:gd name="connsiteY16-2200" fmla="*/ 611470 h 1961617"/>
              <a:gd name="connsiteX17-2201" fmla="*/ 969942 w 2103393"/>
              <a:gd name="connsiteY17-2202" fmla="*/ 499274 h 1961617"/>
              <a:gd name="connsiteX18-2203" fmla="*/ 947503 w 2103393"/>
              <a:gd name="connsiteY18-2204" fmla="*/ 0 h 1961617"/>
              <a:gd name="connsiteX0-2205" fmla="*/ 947503 w 2103393"/>
              <a:gd name="connsiteY0-2206" fmla="*/ 0 h 1961617"/>
              <a:gd name="connsiteX1-2207" fmla="*/ 947503 w 2103393"/>
              <a:gd name="connsiteY1-2208" fmla="*/ 0 h 1961617"/>
              <a:gd name="connsiteX2-2209" fmla="*/ 1183115 w 2103393"/>
              <a:gd name="connsiteY2-2210" fmla="*/ 5610 h 1961617"/>
              <a:gd name="connsiteX3-2211" fmla="*/ 1177505 w 2103393"/>
              <a:gd name="connsiteY3-2212" fmla="*/ 493664 h 1961617"/>
              <a:gd name="connsiteX4-2213" fmla="*/ 1312141 w 2103393"/>
              <a:gd name="connsiteY4-2214" fmla="*/ 572201 h 1961617"/>
              <a:gd name="connsiteX5-2215" fmla="*/ 1508484 w 2103393"/>
              <a:gd name="connsiteY5-2216" fmla="*/ 375858 h 1961617"/>
              <a:gd name="connsiteX6-2217" fmla="*/ 2058246 w 2103393"/>
              <a:gd name="connsiteY6-2218" fmla="*/ 1924167 h 1961617"/>
              <a:gd name="connsiteX7-2219" fmla="*/ 1244822 w 2103393"/>
              <a:gd name="connsiteY7-2220" fmla="*/ 1514649 h 1961617"/>
              <a:gd name="connsiteX8-2221" fmla="*/ 1205554 w 2103393"/>
              <a:gd name="connsiteY8-2222" fmla="*/ 1200502 h 1961617"/>
              <a:gd name="connsiteX9-2223" fmla="*/ 1244823 w 2103393"/>
              <a:gd name="connsiteY9-2224" fmla="*/ 757325 h 1961617"/>
              <a:gd name="connsiteX10-2225" fmla="*/ 1076528 w 2103393"/>
              <a:gd name="connsiteY10-2226" fmla="*/ 611470 h 1961617"/>
              <a:gd name="connsiteX11-2227" fmla="*/ 885795 w 2103393"/>
              <a:gd name="connsiteY11-2228" fmla="*/ 751715 h 1961617"/>
              <a:gd name="connsiteX12-2229" fmla="*/ 919453 w 2103393"/>
              <a:gd name="connsiteY12-2230" fmla="*/ 1189281 h 1961617"/>
              <a:gd name="connsiteX13-2231" fmla="*/ 891405 w 2103393"/>
              <a:gd name="connsiteY13-2232" fmla="*/ 1509040 h 1961617"/>
              <a:gd name="connsiteX14-2233" fmla="*/ 89201 w 2103393"/>
              <a:gd name="connsiteY14-2234" fmla="*/ 1952216 h 1961617"/>
              <a:gd name="connsiteX15-2235" fmla="*/ 577255 w 2103393"/>
              <a:gd name="connsiteY15-2236" fmla="*/ 375858 h 1961617"/>
              <a:gd name="connsiteX16-2237" fmla="*/ 807257 w 2103393"/>
              <a:gd name="connsiteY16-2238" fmla="*/ 611470 h 1961617"/>
              <a:gd name="connsiteX17-2239" fmla="*/ 969942 w 2103393"/>
              <a:gd name="connsiteY17-2240" fmla="*/ 499274 h 1961617"/>
              <a:gd name="connsiteX18-2241" fmla="*/ 947503 w 2103393"/>
              <a:gd name="connsiteY18-2242" fmla="*/ 0 h 1961617"/>
              <a:gd name="connsiteX0-2243" fmla="*/ 947503 w 2103393"/>
              <a:gd name="connsiteY0-2244" fmla="*/ 0 h 1963064"/>
              <a:gd name="connsiteX1-2245" fmla="*/ 947503 w 2103393"/>
              <a:gd name="connsiteY1-2246" fmla="*/ 0 h 1963064"/>
              <a:gd name="connsiteX2-2247" fmla="*/ 1183115 w 2103393"/>
              <a:gd name="connsiteY2-2248" fmla="*/ 5610 h 1963064"/>
              <a:gd name="connsiteX3-2249" fmla="*/ 1177505 w 2103393"/>
              <a:gd name="connsiteY3-2250" fmla="*/ 493664 h 1963064"/>
              <a:gd name="connsiteX4-2251" fmla="*/ 1312141 w 2103393"/>
              <a:gd name="connsiteY4-2252" fmla="*/ 572201 h 1963064"/>
              <a:gd name="connsiteX5-2253" fmla="*/ 1508484 w 2103393"/>
              <a:gd name="connsiteY5-2254" fmla="*/ 375858 h 1963064"/>
              <a:gd name="connsiteX6-2255" fmla="*/ 2058246 w 2103393"/>
              <a:gd name="connsiteY6-2256" fmla="*/ 1924167 h 1963064"/>
              <a:gd name="connsiteX7-2257" fmla="*/ 1244822 w 2103393"/>
              <a:gd name="connsiteY7-2258" fmla="*/ 1514649 h 1963064"/>
              <a:gd name="connsiteX8-2259" fmla="*/ 1205554 w 2103393"/>
              <a:gd name="connsiteY8-2260" fmla="*/ 1200502 h 1963064"/>
              <a:gd name="connsiteX9-2261" fmla="*/ 1244823 w 2103393"/>
              <a:gd name="connsiteY9-2262" fmla="*/ 757325 h 1963064"/>
              <a:gd name="connsiteX10-2263" fmla="*/ 1076528 w 2103393"/>
              <a:gd name="connsiteY10-2264" fmla="*/ 611470 h 1963064"/>
              <a:gd name="connsiteX11-2265" fmla="*/ 885795 w 2103393"/>
              <a:gd name="connsiteY11-2266" fmla="*/ 751715 h 1963064"/>
              <a:gd name="connsiteX12-2267" fmla="*/ 919453 w 2103393"/>
              <a:gd name="connsiteY12-2268" fmla="*/ 1189281 h 1963064"/>
              <a:gd name="connsiteX13-2269" fmla="*/ 891405 w 2103393"/>
              <a:gd name="connsiteY13-2270" fmla="*/ 1509040 h 1963064"/>
              <a:gd name="connsiteX14-2271" fmla="*/ 89201 w 2103393"/>
              <a:gd name="connsiteY14-2272" fmla="*/ 1952216 h 1963064"/>
              <a:gd name="connsiteX15-2273" fmla="*/ 577255 w 2103393"/>
              <a:gd name="connsiteY15-2274" fmla="*/ 375858 h 1963064"/>
              <a:gd name="connsiteX16-2275" fmla="*/ 807257 w 2103393"/>
              <a:gd name="connsiteY16-2276" fmla="*/ 611470 h 1963064"/>
              <a:gd name="connsiteX17-2277" fmla="*/ 969942 w 2103393"/>
              <a:gd name="connsiteY17-2278" fmla="*/ 499274 h 1963064"/>
              <a:gd name="connsiteX18-2279" fmla="*/ 947503 w 2103393"/>
              <a:gd name="connsiteY18-2280" fmla="*/ 0 h 1963064"/>
              <a:gd name="connsiteX0-2281" fmla="*/ 947503 w 2103393"/>
              <a:gd name="connsiteY0-2282" fmla="*/ 0 h 1964995"/>
              <a:gd name="connsiteX1-2283" fmla="*/ 947503 w 2103393"/>
              <a:gd name="connsiteY1-2284" fmla="*/ 0 h 1964995"/>
              <a:gd name="connsiteX2-2285" fmla="*/ 1183115 w 2103393"/>
              <a:gd name="connsiteY2-2286" fmla="*/ 5610 h 1964995"/>
              <a:gd name="connsiteX3-2287" fmla="*/ 1177505 w 2103393"/>
              <a:gd name="connsiteY3-2288" fmla="*/ 493664 h 1964995"/>
              <a:gd name="connsiteX4-2289" fmla="*/ 1312141 w 2103393"/>
              <a:gd name="connsiteY4-2290" fmla="*/ 572201 h 1964995"/>
              <a:gd name="connsiteX5-2291" fmla="*/ 1508484 w 2103393"/>
              <a:gd name="connsiteY5-2292" fmla="*/ 375858 h 1964995"/>
              <a:gd name="connsiteX6-2293" fmla="*/ 2058246 w 2103393"/>
              <a:gd name="connsiteY6-2294" fmla="*/ 1924167 h 1964995"/>
              <a:gd name="connsiteX7-2295" fmla="*/ 1244822 w 2103393"/>
              <a:gd name="connsiteY7-2296" fmla="*/ 1514649 h 1964995"/>
              <a:gd name="connsiteX8-2297" fmla="*/ 1205554 w 2103393"/>
              <a:gd name="connsiteY8-2298" fmla="*/ 1200502 h 1964995"/>
              <a:gd name="connsiteX9-2299" fmla="*/ 1244823 w 2103393"/>
              <a:gd name="connsiteY9-2300" fmla="*/ 757325 h 1964995"/>
              <a:gd name="connsiteX10-2301" fmla="*/ 1076528 w 2103393"/>
              <a:gd name="connsiteY10-2302" fmla="*/ 611470 h 1964995"/>
              <a:gd name="connsiteX11-2303" fmla="*/ 885795 w 2103393"/>
              <a:gd name="connsiteY11-2304" fmla="*/ 751715 h 1964995"/>
              <a:gd name="connsiteX12-2305" fmla="*/ 919453 w 2103393"/>
              <a:gd name="connsiteY12-2306" fmla="*/ 1189281 h 1964995"/>
              <a:gd name="connsiteX13-2307" fmla="*/ 891405 w 2103393"/>
              <a:gd name="connsiteY13-2308" fmla="*/ 1509040 h 1964995"/>
              <a:gd name="connsiteX14-2309" fmla="*/ 89201 w 2103393"/>
              <a:gd name="connsiteY14-2310" fmla="*/ 1952216 h 1964995"/>
              <a:gd name="connsiteX15-2311" fmla="*/ 577255 w 2103393"/>
              <a:gd name="connsiteY15-2312" fmla="*/ 375858 h 1964995"/>
              <a:gd name="connsiteX16-2313" fmla="*/ 807257 w 2103393"/>
              <a:gd name="connsiteY16-2314" fmla="*/ 611470 h 1964995"/>
              <a:gd name="connsiteX17-2315" fmla="*/ 969942 w 2103393"/>
              <a:gd name="connsiteY17-2316" fmla="*/ 499274 h 1964995"/>
              <a:gd name="connsiteX18-2317" fmla="*/ 947503 w 2103393"/>
              <a:gd name="connsiteY18-2318" fmla="*/ 0 h 1964995"/>
              <a:gd name="connsiteX0-2319" fmla="*/ 947503 w 2103393"/>
              <a:gd name="connsiteY0-2320" fmla="*/ 13781 h 1978776"/>
              <a:gd name="connsiteX1-2321" fmla="*/ 947503 w 2103393"/>
              <a:gd name="connsiteY1-2322" fmla="*/ 13781 h 1978776"/>
              <a:gd name="connsiteX2-2323" fmla="*/ 1183115 w 2103393"/>
              <a:gd name="connsiteY2-2324" fmla="*/ 19391 h 1978776"/>
              <a:gd name="connsiteX3-2325" fmla="*/ 1177505 w 2103393"/>
              <a:gd name="connsiteY3-2326" fmla="*/ 507445 h 1978776"/>
              <a:gd name="connsiteX4-2327" fmla="*/ 1312141 w 2103393"/>
              <a:gd name="connsiteY4-2328" fmla="*/ 585982 h 1978776"/>
              <a:gd name="connsiteX5-2329" fmla="*/ 1508484 w 2103393"/>
              <a:gd name="connsiteY5-2330" fmla="*/ 389639 h 1978776"/>
              <a:gd name="connsiteX6-2331" fmla="*/ 2058246 w 2103393"/>
              <a:gd name="connsiteY6-2332" fmla="*/ 1937948 h 1978776"/>
              <a:gd name="connsiteX7-2333" fmla="*/ 1244822 w 2103393"/>
              <a:gd name="connsiteY7-2334" fmla="*/ 1528430 h 1978776"/>
              <a:gd name="connsiteX8-2335" fmla="*/ 1205554 w 2103393"/>
              <a:gd name="connsiteY8-2336" fmla="*/ 1214283 h 1978776"/>
              <a:gd name="connsiteX9-2337" fmla="*/ 1244823 w 2103393"/>
              <a:gd name="connsiteY9-2338" fmla="*/ 771106 h 1978776"/>
              <a:gd name="connsiteX10-2339" fmla="*/ 1076528 w 2103393"/>
              <a:gd name="connsiteY10-2340" fmla="*/ 625251 h 1978776"/>
              <a:gd name="connsiteX11-2341" fmla="*/ 885795 w 2103393"/>
              <a:gd name="connsiteY11-2342" fmla="*/ 765496 h 1978776"/>
              <a:gd name="connsiteX12-2343" fmla="*/ 919453 w 2103393"/>
              <a:gd name="connsiteY12-2344" fmla="*/ 1203062 h 1978776"/>
              <a:gd name="connsiteX13-2345" fmla="*/ 891405 w 2103393"/>
              <a:gd name="connsiteY13-2346" fmla="*/ 1522821 h 1978776"/>
              <a:gd name="connsiteX14-2347" fmla="*/ 89201 w 2103393"/>
              <a:gd name="connsiteY14-2348" fmla="*/ 1965997 h 1978776"/>
              <a:gd name="connsiteX15-2349" fmla="*/ 577255 w 2103393"/>
              <a:gd name="connsiteY15-2350" fmla="*/ 389639 h 1978776"/>
              <a:gd name="connsiteX16-2351" fmla="*/ 807257 w 2103393"/>
              <a:gd name="connsiteY16-2352" fmla="*/ 625251 h 1978776"/>
              <a:gd name="connsiteX17-2353" fmla="*/ 969942 w 2103393"/>
              <a:gd name="connsiteY17-2354" fmla="*/ 513055 h 1978776"/>
              <a:gd name="connsiteX18-2355" fmla="*/ 947503 w 2103393"/>
              <a:gd name="connsiteY18-2356" fmla="*/ 13781 h 1978776"/>
              <a:gd name="connsiteX0-2357" fmla="*/ 964333 w 2103393"/>
              <a:gd name="connsiteY0-2358" fmla="*/ 55026 h 1980752"/>
              <a:gd name="connsiteX1-2359" fmla="*/ 947503 w 2103393"/>
              <a:gd name="connsiteY1-2360" fmla="*/ 15757 h 1980752"/>
              <a:gd name="connsiteX2-2361" fmla="*/ 1183115 w 2103393"/>
              <a:gd name="connsiteY2-2362" fmla="*/ 21367 h 1980752"/>
              <a:gd name="connsiteX3-2363" fmla="*/ 1177505 w 2103393"/>
              <a:gd name="connsiteY3-2364" fmla="*/ 509421 h 1980752"/>
              <a:gd name="connsiteX4-2365" fmla="*/ 1312141 w 2103393"/>
              <a:gd name="connsiteY4-2366" fmla="*/ 587958 h 1980752"/>
              <a:gd name="connsiteX5-2367" fmla="*/ 1508484 w 2103393"/>
              <a:gd name="connsiteY5-2368" fmla="*/ 391615 h 1980752"/>
              <a:gd name="connsiteX6-2369" fmla="*/ 2058246 w 2103393"/>
              <a:gd name="connsiteY6-2370" fmla="*/ 1939924 h 1980752"/>
              <a:gd name="connsiteX7-2371" fmla="*/ 1244822 w 2103393"/>
              <a:gd name="connsiteY7-2372" fmla="*/ 1530406 h 1980752"/>
              <a:gd name="connsiteX8-2373" fmla="*/ 1205554 w 2103393"/>
              <a:gd name="connsiteY8-2374" fmla="*/ 1216259 h 1980752"/>
              <a:gd name="connsiteX9-2375" fmla="*/ 1244823 w 2103393"/>
              <a:gd name="connsiteY9-2376" fmla="*/ 773082 h 1980752"/>
              <a:gd name="connsiteX10-2377" fmla="*/ 1076528 w 2103393"/>
              <a:gd name="connsiteY10-2378" fmla="*/ 627227 h 1980752"/>
              <a:gd name="connsiteX11-2379" fmla="*/ 885795 w 2103393"/>
              <a:gd name="connsiteY11-2380" fmla="*/ 767472 h 1980752"/>
              <a:gd name="connsiteX12-2381" fmla="*/ 919453 w 2103393"/>
              <a:gd name="connsiteY12-2382" fmla="*/ 1205038 h 1980752"/>
              <a:gd name="connsiteX13-2383" fmla="*/ 891405 w 2103393"/>
              <a:gd name="connsiteY13-2384" fmla="*/ 1524797 h 1980752"/>
              <a:gd name="connsiteX14-2385" fmla="*/ 89201 w 2103393"/>
              <a:gd name="connsiteY14-2386" fmla="*/ 1967973 h 1980752"/>
              <a:gd name="connsiteX15-2387" fmla="*/ 577255 w 2103393"/>
              <a:gd name="connsiteY15-2388" fmla="*/ 391615 h 1980752"/>
              <a:gd name="connsiteX16-2389" fmla="*/ 807257 w 2103393"/>
              <a:gd name="connsiteY16-2390" fmla="*/ 627227 h 1980752"/>
              <a:gd name="connsiteX17-2391" fmla="*/ 969942 w 2103393"/>
              <a:gd name="connsiteY17-2392" fmla="*/ 515031 h 1980752"/>
              <a:gd name="connsiteX18-2393" fmla="*/ 964333 w 2103393"/>
              <a:gd name="connsiteY18-2394" fmla="*/ 55026 h 1980752"/>
              <a:gd name="connsiteX0-2395" fmla="*/ 913845 w 2103393"/>
              <a:gd name="connsiteY0-2396" fmla="*/ 72662 h 1981559"/>
              <a:gd name="connsiteX1-2397" fmla="*/ 947503 w 2103393"/>
              <a:gd name="connsiteY1-2398" fmla="*/ 16564 h 1981559"/>
              <a:gd name="connsiteX2-2399" fmla="*/ 1183115 w 2103393"/>
              <a:gd name="connsiteY2-2400" fmla="*/ 22174 h 1981559"/>
              <a:gd name="connsiteX3-2401" fmla="*/ 1177505 w 2103393"/>
              <a:gd name="connsiteY3-2402" fmla="*/ 510228 h 1981559"/>
              <a:gd name="connsiteX4-2403" fmla="*/ 1312141 w 2103393"/>
              <a:gd name="connsiteY4-2404" fmla="*/ 588765 h 1981559"/>
              <a:gd name="connsiteX5-2405" fmla="*/ 1508484 w 2103393"/>
              <a:gd name="connsiteY5-2406" fmla="*/ 392422 h 1981559"/>
              <a:gd name="connsiteX6-2407" fmla="*/ 2058246 w 2103393"/>
              <a:gd name="connsiteY6-2408" fmla="*/ 1940731 h 1981559"/>
              <a:gd name="connsiteX7-2409" fmla="*/ 1244822 w 2103393"/>
              <a:gd name="connsiteY7-2410" fmla="*/ 1531213 h 1981559"/>
              <a:gd name="connsiteX8-2411" fmla="*/ 1205554 w 2103393"/>
              <a:gd name="connsiteY8-2412" fmla="*/ 1217066 h 1981559"/>
              <a:gd name="connsiteX9-2413" fmla="*/ 1244823 w 2103393"/>
              <a:gd name="connsiteY9-2414" fmla="*/ 773889 h 1981559"/>
              <a:gd name="connsiteX10-2415" fmla="*/ 1076528 w 2103393"/>
              <a:gd name="connsiteY10-2416" fmla="*/ 628034 h 1981559"/>
              <a:gd name="connsiteX11-2417" fmla="*/ 885795 w 2103393"/>
              <a:gd name="connsiteY11-2418" fmla="*/ 768279 h 1981559"/>
              <a:gd name="connsiteX12-2419" fmla="*/ 919453 w 2103393"/>
              <a:gd name="connsiteY12-2420" fmla="*/ 1205845 h 1981559"/>
              <a:gd name="connsiteX13-2421" fmla="*/ 891405 w 2103393"/>
              <a:gd name="connsiteY13-2422" fmla="*/ 1525604 h 1981559"/>
              <a:gd name="connsiteX14-2423" fmla="*/ 89201 w 2103393"/>
              <a:gd name="connsiteY14-2424" fmla="*/ 1968780 h 1981559"/>
              <a:gd name="connsiteX15-2425" fmla="*/ 577255 w 2103393"/>
              <a:gd name="connsiteY15-2426" fmla="*/ 392422 h 1981559"/>
              <a:gd name="connsiteX16-2427" fmla="*/ 807257 w 2103393"/>
              <a:gd name="connsiteY16-2428" fmla="*/ 628034 h 1981559"/>
              <a:gd name="connsiteX17-2429" fmla="*/ 969942 w 2103393"/>
              <a:gd name="connsiteY17-2430" fmla="*/ 515838 h 1981559"/>
              <a:gd name="connsiteX18-2431" fmla="*/ 913845 w 2103393"/>
              <a:gd name="connsiteY18-2432" fmla="*/ 72662 h 1981559"/>
              <a:gd name="connsiteX0-2433" fmla="*/ 913845 w 2103393"/>
              <a:gd name="connsiteY0-2434" fmla="*/ 103017 h 2011914"/>
              <a:gd name="connsiteX1-2435" fmla="*/ 1003601 w 2103393"/>
              <a:gd name="connsiteY1-2436" fmla="*/ 2040 h 2011914"/>
              <a:gd name="connsiteX2-2437" fmla="*/ 1183115 w 2103393"/>
              <a:gd name="connsiteY2-2438" fmla="*/ 52529 h 2011914"/>
              <a:gd name="connsiteX3-2439" fmla="*/ 1177505 w 2103393"/>
              <a:gd name="connsiteY3-2440" fmla="*/ 540583 h 2011914"/>
              <a:gd name="connsiteX4-2441" fmla="*/ 1312141 w 2103393"/>
              <a:gd name="connsiteY4-2442" fmla="*/ 619120 h 2011914"/>
              <a:gd name="connsiteX5-2443" fmla="*/ 1508484 w 2103393"/>
              <a:gd name="connsiteY5-2444" fmla="*/ 422777 h 2011914"/>
              <a:gd name="connsiteX6-2445" fmla="*/ 2058246 w 2103393"/>
              <a:gd name="connsiteY6-2446" fmla="*/ 1971086 h 2011914"/>
              <a:gd name="connsiteX7-2447" fmla="*/ 1244822 w 2103393"/>
              <a:gd name="connsiteY7-2448" fmla="*/ 1561568 h 2011914"/>
              <a:gd name="connsiteX8-2449" fmla="*/ 1205554 w 2103393"/>
              <a:gd name="connsiteY8-2450" fmla="*/ 1247421 h 2011914"/>
              <a:gd name="connsiteX9-2451" fmla="*/ 1244823 w 2103393"/>
              <a:gd name="connsiteY9-2452" fmla="*/ 804244 h 2011914"/>
              <a:gd name="connsiteX10-2453" fmla="*/ 1076528 w 2103393"/>
              <a:gd name="connsiteY10-2454" fmla="*/ 658389 h 2011914"/>
              <a:gd name="connsiteX11-2455" fmla="*/ 885795 w 2103393"/>
              <a:gd name="connsiteY11-2456" fmla="*/ 798634 h 2011914"/>
              <a:gd name="connsiteX12-2457" fmla="*/ 919453 w 2103393"/>
              <a:gd name="connsiteY12-2458" fmla="*/ 1236200 h 2011914"/>
              <a:gd name="connsiteX13-2459" fmla="*/ 891405 w 2103393"/>
              <a:gd name="connsiteY13-2460" fmla="*/ 1555959 h 2011914"/>
              <a:gd name="connsiteX14-2461" fmla="*/ 89201 w 2103393"/>
              <a:gd name="connsiteY14-2462" fmla="*/ 1999135 h 2011914"/>
              <a:gd name="connsiteX15-2463" fmla="*/ 577255 w 2103393"/>
              <a:gd name="connsiteY15-2464" fmla="*/ 422777 h 2011914"/>
              <a:gd name="connsiteX16-2465" fmla="*/ 807257 w 2103393"/>
              <a:gd name="connsiteY16-2466" fmla="*/ 658389 h 2011914"/>
              <a:gd name="connsiteX17-2467" fmla="*/ 969942 w 2103393"/>
              <a:gd name="connsiteY17-2468" fmla="*/ 546193 h 2011914"/>
              <a:gd name="connsiteX18-2469" fmla="*/ 913845 w 2103393"/>
              <a:gd name="connsiteY18-2470" fmla="*/ 103017 h 2011914"/>
              <a:gd name="connsiteX0-2471" fmla="*/ 930675 w 2103393"/>
              <a:gd name="connsiteY0-2472" fmla="*/ 67702 h 2010258"/>
              <a:gd name="connsiteX1-2473" fmla="*/ 1003601 w 2103393"/>
              <a:gd name="connsiteY1-2474" fmla="*/ 384 h 2010258"/>
              <a:gd name="connsiteX2-2475" fmla="*/ 1183115 w 2103393"/>
              <a:gd name="connsiteY2-2476" fmla="*/ 50873 h 2010258"/>
              <a:gd name="connsiteX3-2477" fmla="*/ 1177505 w 2103393"/>
              <a:gd name="connsiteY3-2478" fmla="*/ 538927 h 2010258"/>
              <a:gd name="connsiteX4-2479" fmla="*/ 1312141 w 2103393"/>
              <a:gd name="connsiteY4-2480" fmla="*/ 617464 h 2010258"/>
              <a:gd name="connsiteX5-2481" fmla="*/ 1508484 w 2103393"/>
              <a:gd name="connsiteY5-2482" fmla="*/ 421121 h 2010258"/>
              <a:gd name="connsiteX6-2483" fmla="*/ 2058246 w 2103393"/>
              <a:gd name="connsiteY6-2484" fmla="*/ 1969430 h 2010258"/>
              <a:gd name="connsiteX7-2485" fmla="*/ 1244822 w 2103393"/>
              <a:gd name="connsiteY7-2486" fmla="*/ 1559912 h 2010258"/>
              <a:gd name="connsiteX8-2487" fmla="*/ 1205554 w 2103393"/>
              <a:gd name="connsiteY8-2488" fmla="*/ 1245765 h 2010258"/>
              <a:gd name="connsiteX9-2489" fmla="*/ 1244823 w 2103393"/>
              <a:gd name="connsiteY9-2490" fmla="*/ 802588 h 2010258"/>
              <a:gd name="connsiteX10-2491" fmla="*/ 1076528 w 2103393"/>
              <a:gd name="connsiteY10-2492" fmla="*/ 656733 h 2010258"/>
              <a:gd name="connsiteX11-2493" fmla="*/ 885795 w 2103393"/>
              <a:gd name="connsiteY11-2494" fmla="*/ 796978 h 2010258"/>
              <a:gd name="connsiteX12-2495" fmla="*/ 919453 w 2103393"/>
              <a:gd name="connsiteY12-2496" fmla="*/ 1234544 h 2010258"/>
              <a:gd name="connsiteX13-2497" fmla="*/ 891405 w 2103393"/>
              <a:gd name="connsiteY13-2498" fmla="*/ 1554303 h 2010258"/>
              <a:gd name="connsiteX14-2499" fmla="*/ 89201 w 2103393"/>
              <a:gd name="connsiteY14-2500" fmla="*/ 1997479 h 2010258"/>
              <a:gd name="connsiteX15-2501" fmla="*/ 577255 w 2103393"/>
              <a:gd name="connsiteY15-2502" fmla="*/ 421121 h 2010258"/>
              <a:gd name="connsiteX16-2503" fmla="*/ 807257 w 2103393"/>
              <a:gd name="connsiteY16-2504" fmla="*/ 656733 h 2010258"/>
              <a:gd name="connsiteX17-2505" fmla="*/ 969942 w 2103393"/>
              <a:gd name="connsiteY17-2506" fmla="*/ 544537 h 2010258"/>
              <a:gd name="connsiteX18-2507" fmla="*/ 930675 w 2103393"/>
              <a:gd name="connsiteY18-2508" fmla="*/ 67702 h 2010258"/>
              <a:gd name="connsiteX0-2509" fmla="*/ 930675 w 2103393"/>
              <a:gd name="connsiteY0-2510" fmla="*/ 69239 h 2011795"/>
              <a:gd name="connsiteX1-2511" fmla="*/ 1183115 w 2103393"/>
              <a:gd name="connsiteY1-2512" fmla="*/ 52410 h 2011795"/>
              <a:gd name="connsiteX2-2513" fmla="*/ 1177505 w 2103393"/>
              <a:gd name="connsiteY2-2514" fmla="*/ 540464 h 2011795"/>
              <a:gd name="connsiteX3-2515" fmla="*/ 1312141 w 2103393"/>
              <a:gd name="connsiteY3-2516" fmla="*/ 619001 h 2011795"/>
              <a:gd name="connsiteX4-2517" fmla="*/ 1508484 w 2103393"/>
              <a:gd name="connsiteY4-2518" fmla="*/ 422658 h 2011795"/>
              <a:gd name="connsiteX5-2519" fmla="*/ 2058246 w 2103393"/>
              <a:gd name="connsiteY5-2520" fmla="*/ 1970967 h 2011795"/>
              <a:gd name="connsiteX6-2521" fmla="*/ 1244822 w 2103393"/>
              <a:gd name="connsiteY6-2522" fmla="*/ 1561449 h 2011795"/>
              <a:gd name="connsiteX7-2523" fmla="*/ 1205554 w 2103393"/>
              <a:gd name="connsiteY7-2524" fmla="*/ 1247302 h 2011795"/>
              <a:gd name="connsiteX8-2525" fmla="*/ 1244823 w 2103393"/>
              <a:gd name="connsiteY8-2526" fmla="*/ 804125 h 2011795"/>
              <a:gd name="connsiteX9-2527" fmla="*/ 1076528 w 2103393"/>
              <a:gd name="connsiteY9-2528" fmla="*/ 658270 h 2011795"/>
              <a:gd name="connsiteX10-2529" fmla="*/ 885795 w 2103393"/>
              <a:gd name="connsiteY10-2530" fmla="*/ 798515 h 2011795"/>
              <a:gd name="connsiteX11-2531" fmla="*/ 919453 w 2103393"/>
              <a:gd name="connsiteY11-2532" fmla="*/ 1236081 h 2011795"/>
              <a:gd name="connsiteX12-2533" fmla="*/ 891405 w 2103393"/>
              <a:gd name="connsiteY12-2534" fmla="*/ 1555840 h 2011795"/>
              <a:gd name="connsiteX13-2535" fmla="*/ 89201 w 2103393"/>
              <a:gd name="connsiteY13-2536" fmla="*/ 1999016 h 2011795"/>
              <a:gd name="connsiteX14-2537" fmla="*/ 577255 w 2103393"/>
              <a:gd name="connsiteY14-2538" fmla="*/ 422658 h 2011795"/>
              <a:gd name="connsiteX15-2539" fmla="*/ 807257 w 2103393"/>
              <a:gd name="connsiteY15-2540" fmla="*/ 658270 h 2011795"/>
              <a:gd name="connsiteX16-2541" fmla="*/ 969942 w 2103393"/>
              <a:gd name="connsiteY16-2542" fmla="*/ 546074 h 2011795"/>
              <a:gd name="connsiteX17-2543" fmla="*/ 930675 w 2103393"/>
              <a:gd name="connsiteY17-2544" fmla="*/ 69239 h 2011795"/>
              <a:gd name="connsiteX0-2545" fmla="*/ 930675 w 2103393"/>
              <a:gd name="connsiteY0-2546" fmla="*/ 63795 h 2006351"/>
              <a:gd name="connsiteX1-2547" fmla="*/ 1183115 w 2103393"/>
              <a:gd name="connsiteY1-2548" fmla="*/ 46966 h 2006351"/>
              <a:gd name="connsiteX2-2549" fmla="*/ 1177505 w 2103393"/>
              <a:gd name="connsiteY2-2550" fmla="*/ 535020 h 2006351"/>
              <a:gd name="connsiteX3-2551" fmla="*/ 1312141 w 2103393"/>
              <a:gd name="connsiteY3-2552" fmla="*/ 613557 h 2006351"/>
              <a:gd name="connsiteX4-2553" fmla="*/ 1508484 w 2103393"/>
              <a:gd name="connsiteY4-2554" fmla="*/ 417214 h 2006351"/>
              <a:gd name="connsiteX5-2555" fmla="*/ 2058246 w 2103393"/>
              <a:gd name="connsiteY5-2556" fmla="*/ 1965523 h 2006351"/>
              <a:gd name="connsiteX6-2557" fmla="*/ 1244822 w 2103393"/>
              <a:gd name="connsiteY6-2558" fmla="*/ 1556005 h 2006351"/>
              <a:gd name="connsiteX7-2559" fmla="*/ 1205554 w 2103393"/>
              <a:gd name="connsiteY7-2560" fmla="*/ 1241858 h 2006351"/>
              <a:gd name="connsiteX8-2561" fmla="*/ 1244823 w 2103393"/>
              <a:gd name="connsiteY8-2562" fmla="*/ 798681 h 2006351"/>
              <a:gd name="connsiteX9-2563" fmla="*/ 1076528 w 2103393"/>
              <a:gd name="connsiteY9-2564" fmla="*/ 652826 h 2006351"/>
              <a:gd name="connsiteX10-2565" fmla="*/ 885795 w 2103393"/>
              <a:gd name="connsiteY10-2566" fmla="*/ 793071 h 2006351"/>
              <a:gd name="connsiteX11-2567" fmla="*/ 919453 w 2103393"/>
              <a:gd name="connsiteY11-2568" fmla="*/ 1230637 h 2006351"/>
              <a:gd name="connsiteX12-2569" fmla="*/ 891405 w 2103393"/>
              <a:gd name="connsiteY12-2570" fmla="*/ 1550396 h 2006351"/>
              <a:gd name="connsiteX13-2571" fmla="*/ 89201 w 2103393"/>
              <a:gd name="connsiteY13-2572" fmla="*/ 1993572 h 2006351"/>
              <a:gd name="connsiteX14-2573" fmla="*/ 577255 w 2103393"/>
              <a:gd name="connsiteY14-2574" fmla="*/ 417214 h 2006351"/>
              <a:gd name="connsiteX15-2575" fmla="*/ 807257 w 2103393"/>
              <a:gd name="connsiteY15-2576" fmla="*/ 652826 h 2006351"/>
              <a:gd name="connsiteX16-2577" fmla="*/ 969942 w 2103393"/>
              <a:gd name="connsiteY16-2578" fmla="*/ 540630 h 2006351"/>
              <a:gd name="connsiteX17-2579" fmla="*/ 930675 w 2103393"/>
              <a:gd name="connsiteY17-2580" fmla="*/ 63795 h 2006351"/>
              <a:gd name="connsiteX0-2581" fmla="*/ 930675 w 2103393"/>
              <a:gd name="connsiteY0-2582" fmla="*/ 51191 h 2016186"/>
              <a:gd name="connsiteX1-2583" fmla="*/ 1183115 w 2103393"/>
              <a:gd name="connsiteY1-2584" fmla="*/ 56801 h 2016186"/>
              <a:gd name="connsiteX2-2585" fmla="*/ 1177505 w 2103393"/>
              <a:gd name="connsiteY2-2586" fmla="*/ 544855 h 2016186"/>
              <a:gd name="connsiteX3-2587" fmla="*/ 1312141 w 2103393"/>
              <a:gd name="connsiteY3-2588" fmla="*/ 623392 h 2016186"/>
              <a:gd name="connsiteX4-2589" fmla="*/ 1508484 w 2103393"/>
              <a:gd name="connsiteY4-2590" fmla="*/ 427049 h 2016186"/>
              <a:gd name="connsiteX5-2591" fmla="*/ 2058246 w 2103393"/>
              <a:gd name="connsiteY5-2592" fmla="*/ 1975358 h 2016186"/>
              <a:gd name="connsiteX6-2593" fmla="*/ 1244822 w 2103393"/>
              <a:gd name="connsiteY6-2594" fmla="*/ 1565840 h 2016186"/>
              <a:gd name="connsiteX7-2595" fmla="*/ 1205554 w 2103393"/>
              <a:gd name="connsiteY7-2596" fmla="*/ 1251693 h 2016186"/>
              <a:gd name="connsiteX8-2597" fmla="*/ 1244823 w 2103393"/>
              <a:gd name="connsiteY8-2598" fmla="*/ 808516 h 2016186"/>
              <a:gd name="connsiteX9-2599" fmla="*/ 1076528 w 2103393"/>
              <a:gd name="connsiteY9-2600" fmla="*/ 662661 h 2016186"/>
              <a:gd name="connsiteX10-2601" fmla="*/ 885795 w 2103393"/>
              <a:gd name="connsiteY10-2602" fmla="*/ 802906 h 2016186"/>
              <a:gd name="connsiteX11-2603" fmla="*/ 919453 w 2103393"/>
              <a:gd name="connsiteY11-2604" fmla="*/ 1240472 h 2016186"/>
              <a:gd name="connsiteX12-2605" fmla="*/ 891405 w 2103393"/>
              <a:gd name="connsiteY12-2606" fmla="*/ 1560231 h 2016186"/>
              <a:gd name="connsiteX13-2607" fmla="*/ 89201 w 2103393"/>
              <a:gd name="connsiteY13-2608" fmla="*/ 2003407 h 2016186"/>
              <a:gd name="connsiteX14-2609" fmla="*/ 577255 w 2103393"/>
              <a:gd name="connsiteY14-2610" fmla="*/ 427049 h 2016186"/>
              <a:gd name="connsiteX15-2611" fmla="*/ 807257 w 2103393"/>
              <a:gd name="connsiteY15-2612" fmla="*/ 662661 h 2016186"/>
              <a:gd name="connsiteX16-2613" fmla="*/ 969942 w 2103393"/>
              <a:gd name="connsiteY16-2614" fmla="*/ 550465 h 2016186"/>
              <a:gd name="connsiteX17-2615" fmla="*/ 930675 w 2103393"/>
              <a:gd name="connsiteY17-2616" fmla="*/ 51191 h 2016186"/>
              <a:gd name="connsiteX0-2617" fmla="*/ 930675 w 2103393"/>
              <a:gd name="connsiteY0-2618" fmla="*/ 47103 h 2012098"/>
              <a:gd name="connsiteX1-2619" fmla="*/ 1183115 w 2103393"/>
              <a:gd name="connsiteY1-2620" fmla="*/ 52713 h 2012098"/>
              <a:gd name="connsiteX2-2621" fmla="*/ 1177505 w 2103393"/>
              <a:gd name="connsiteY2-2622" fmla="*/ 540767 h 2012098"/>
              <a:gd name="connsiteX3-2623" fmla="*/ 1312141 w 2103393"/>
              <a:gd name="connsiteY3-2624" fmla="*/ 619304 h 2012098"/>
              <a:gd name="connsiteX4-2625" fmla="*/ 1508484 w 2103393"/>
              <a:gd name="connsiteY4-2626" fmla="*/ 422961 h 2012098"/>
              <a:gd name="connsiteX5-2627" fmla="*/ 2058246 w 2103393"/>
              <a:gd name="connsiteY5-2628" fmla="*/ 1971270 h 2012098"/>
              <a:gd name="connsiteX6-2629" fmla="*/ 1244822 w 2103393"/>
              <a:gd name="connsiteY6-2630" fmla="*/ 1561752 h 2012098"/>
              <a:gd name="connsiteX7-2631" fmla="*/ 1205554 w 2103393"/>
              <a:gd name="connsiteY7-2632" fmla="*/ 1247605 h 2012098"/>
              <a:gd name="connsiteX8-2633" fmla="*/ 1244823 w 2103393"/>
              <a:gd name="connsiteY8-2634" fmla="*/ 804428 h 2012098"/>
              <a:gd name="connsiteX9-2635" fmla="*/ 1076528 w 2103393"/>
              <a:gd name="connsiteY9-2636" fmla="*/ 658573 h 2012098"/>
              <a:gd name="connsiteX10-2637" fmla="*/ 885795 w 2103393"/>
              <a:gd name="connsiteY10-2638" fmla="*/ 798818 h 2012098"/>
              <a:gd name="connsiteX11-2639" fmla="*/ 919453 w 2103393"/>
              <a:gd name="connsiteY11-2640" fmla="*/ 1236384 h 2012098"/>
              <a:gd name="connsiteX12-2641" fmla="*/ 891405 w 2103393"/>
              <a:gd name="connsiteY12-2642" fmla="*/ 1556143 h 2012098"/>
              <a:gd name="connsiteX13-2643" fmla="*/ 89201 w 2103393"/>
              <a:gd name="connsiteY13-2644" fmla="*/ 1999319 h 2012098"/>
              <a:gd name="connsiteX14-2645" fmla="*/ 577255 w 2103393"/>
              <a:gd name="connsiteY14-2646" fmla="*/ 422961 h 2012098"/>
              <a:gd name="connsiteX15-2647" fmla="*/ 807257 w 2103393"/>
              <a:gd name="connsiteY15-2648" fmla="*/ 658573 h 2012098"/>
              <a:gd name="connsiteX16-2649" fmla="*/ 969942 w 2103393"/>
              <a:gd name="connsiteY16-2650" fmla="*/ 546377 h 2012098"/>
              <a:gd name="connsiteX17-2651" fmla="*/ 930675 w 2103393"/>
              <a:gd name="connsiteY17-2652" fmla="*/ 47103 h 2012098"/>
              <a:gd name="connsiteX0-2653" fmla="*/ 930675 w 2103393"/>
              <a:gd name="connsiteY0-2654" fmla="*/ 47103 h 2012098"/>
              <a:gd name="connsiteX1-2655" fmla="*/ 1183115 w 2103393"/>
              <a:gd name="connsiteY1-2656" fmla="*/ 52713 h 2012098"/>
              <a:gd name="connsiteX2-2657" fmla="*/ 1177505 w 2103393"/>
              <a:gd name="connsiteY2-2658" fmla="*/ 540767 h 2012098"/>
              <a:gd name="connsiteX3-2659" fmla="*/ 1312141 w 2103393"/>
              <a:gd name="connsiteY3-2660" fmla="*/ 619304 h 2012098"/>
              <a:gd name="connsiteX4-2661" fmla="*/ 1508484 w 2103393"/>
              <a:gd name="connsiteY4-2662" fmla="*/ 422961 h 2012098"/>
              <a:gd name="connsiteX5-2663" fmla="*/ 2058246 w 2103393"/>
              <a:gd name="connsiteY5-2664" fmla="*/ 1971270 h 2012098"/>
              <a:gd name="connsiteX6-2665" fmla="*/ 1244822 w 2103393"/>
              <a:gd name="connsiteY6-2666" fmla="*/ 1561752 h 2012098"/>
              <a:gd name="connsiteX7-2667" fmla="*/ 1205554 w 2103393"/>
              <a:gd name="connsiteY7-2668" fmla="*/ 1247605 h 2012098"/>
              <a:gd name="connsiteX8-2669" fmla="*/ 1244823 w 2103393"/>
              <a:gd name="connsiteY8-2670" fmla="*/ 804428 h 2012098"/>
              <a:gd name="connsiteX9-2671" fmla="*/ 1076528 w 2103393"/>
              <a:gd name="connsiteY9-2672" fmla="*/ 658573 h 2012098"/>
              <a:gd name="connsiteX10-2673" fmla="*/ 885795 w 2103393"/>
              <a:gd name="connsiteY10-2674" fmla="*/ 798818 h 2012098"/>
              <a:gd name="connsiteX11-2675" fmla="*/ 919453 w 2103393"/>
              <a:gd name="connsiteY11-2676" fmla="*/ 1236384 h 2012098"/>
              <a:gd name="connsiteX12-2677" fmla="*/ 891405 w 2103393"/>
              <a:gd name="connsiteY12-2678" fmla="*/ 1556143 h 2012098"/>
              <a:gd name="connsiteX13-2679" fmla="*/ 89201 w 2103393"/>
              <a:gd name="connsiteY13-2680" fmla="*/ 1999319 h 2012098"/>
              <a:gd name="connsiteX14-2681" fmla="*/ 577255 w 2103393"/>
              <a:gd name="connsiteY14-2682" fmla="*/ 422961 h 2012098"/>
              <a:gd name="connsiteX15-2683" fmla="*/ 807257 w 2103393"/>
              <a:gd name="connsiteY15-2684" fmla="*/ 658573 h 2012098"/>
              <a:gd name="connsiteX16-2685" fmla="*/ 969942 w 2103393"/>
              <a:gd name="connsiteY16-2686" fmla="*/ 546377 h 2012098"/>
              <a:gd name="connsiteX17-2687" fmla="*/ 930675 w 2103393"/>
              <a:gd name="connsiteY17-2688" fmla="*/ 47103 h 2012098"/>
              <a:gd name="connsiteX0-2689" fmla="*/ 930675 w 2103393"/>
              <a:gd name="connsiteY0-2690" fmla="*/ 24191 h 2051098"/>
              <a:gd name="connsiteX1-2691" fmla="*/ 1183115 w 2103393"/>
              <a:gd name="connsiteY1-2692" fmla="*/ 91713 h 2051098"/>
              <a:gd name="connsiteX2-2693" fmla="*/ 1177505 w 2103393"/>
              <a:gd name="connsiteY2-2694" fmla="*/ 579767 h 2051098"/>
              <a:gd name="connsiteX3-2695" fmla="*/ 1312141 w 2103393"/>
              <a:gd name="connsiteY3-2696" fmla="*/ 658304 h 2051098"/>
              <a:gd name="connsiteX4-2697" fmla="*/ 1508484 w 2103393"/>
              <a:gd name="connsiteY4-2698" fmla="*/ 461961 h 2051098"/>
              <a:gd name="connsiteX5-2699" fmla="*/ 2058246 w 2103393"/>
              <a:gd name="connsiteY5-2700" fmla="*/ 2010270 h 2051098"/>
              <a:gd name="connsiteX6-2701" fmla="*/ 1244822 w 2103393"/>
              <a:gd name="connsiteY6-2702" fmla="*/ 1600752 h 2051098"/>
              <a:gd name="connsiteX7-2703" fmla="*/ 1205554 w 2103393"/>
              <a:gd name="connsiteY7-2704" fmla="*/ 1286605 h 2051098"/>
              <a:gd name="connsiteX8-2705" fmla="*/ 1244823 w 2103393"/>
              <a:gd name="connsiteY8-2706" fmla="*/ 843428 h 2051098"/>
              <a:gd name="connsiteX9-2707" fmla="*/ 1076528 w 2103393"/>
              <a:gd name="connsiteY9-2708" fmla="*/ 697573 h 2051098"/>
              <a:gd name="connsiteX10-2709" fmla="*/ 885795 w 2103393"/>
              <a:gd name="connsiteY10-2710" fmla="*/ 837818 h 2051098"/>
              <a:gd name="connsiteX11-2711" fmla="*/ 919453 w 2103393"/>
              <a:gd name="connsiteY11-2712" fmla="*/ 1275384 h 2051098"/>
              <a:gd name="connsiteX12-2713" fmla="*/ 891405 w 2103393"/>
              <a:gd name="connsiteY12-2714" fmla="*/ 1595143 h 2051098"/>
              <a:gd name="connsiteX13-2715" fmla="*/ 89201 w 2103393"/>
              <a:gd name="connsiteY13-2716" fmla="*/ 2038319 h 2051098"/>
              <a:gd name="connsiteX14-2717" fmla="*/ 577255 w 2103393"/>
              <a:gd name="connsiteY14-2718" fmla="*/ 461961 h 2051098"/>
              <a:gd name="connsiteX15-2719" fmla="*/ 807257 w 2103393"/>
              <a:gd name="connsiteY15-2720" fmla="*/ 697573 h 2051098"/>
              <a:gd name="connsiteX16-2721" fmla="*/ 969942 w 2103393"/>
              <a:gd name="connsiteY16-2722" fmla="*/ 585377 h 2051098"/>
              <a:gd name="connsiteX17-2723" fmla="*/ 930675 w 2103393"/>
              <a:gd name="connsiteY17-2724" fmla="*/ 24191 h 2051098"/>
              <a:gd name="connsiteX0-2725" fmla="*/ 930675 w 2103393"/>
              <a:gd name="connsiteY0-2726" fmla="*/ 51153 h 2078060"/>
              <a:gd name="connsiteX1-2727" fmla="*/ 1190398 w 2103393"/>
              <a:gd name="connsiteY1-2728" fmla="*/ 49480 h 2078060"/>
              <a:gd name="connsiteX2-2729" fmla="*/ 1177505 w 2103393"/>
              <a:gd name="connsiteY2-2730" fmla="*/ 606729 h 2078060"/>
              <a:gd name="connsiteX3-2731" fmla="*/ 1312141 w 2103393"/>
              <a:gd name="connsiteY3-2732" fmla="*/ 685266 h 2078060"/>
              <a:gd name="connsiteX4-2733" fmla="*/ 1508484 w 2103393"/>
              <a:gd name="connsiteY4-2734" fmla="*/ 488923 h 2078060"/>
              <a:gd name="connsiteX5-2735" fmla="*/ 2058246 w 2103393"/>
              <a:gd name="connsiteY5-2736" fmla="*/ 2037232 h 2078060"/>
              <a:gd name="connsiteX6-2737" fmla="*/ 1244822 w 2103393"/>
              <a:gd name="connsiteY6-2738" fmla="*/ 1627714 h 2078060"/>
              <a:gd name="connsiteX7-2739" fmla="*/ 1205554 w 2103393"/>
              <a:gd name="connsiteY7-2740" fmla="*/ 1313567 h 2078060"/>
              <a:gd name="connsiteX8-2741" fmla="*/ 1244823 w 2103393"/>
              <a:gd name="connsiteY8-2742" fmla="*/ 870390 h 2078060"/>
              <a:gd name="connsiteX9-2743" fmla="*/ 1076528 w 2103393"/>
              <a:gd name="connsiteY9-2744" fmla="*/ 724535 h 2078060"/>
              <a:gd name="connsiteX10-2745" fmla="*/ 885795 w 2103393"/>
              <a:gd name="connsiteY10-2746" fmla="*/ 864780 h 2078060"/>
              <a:gd name="connsiteX11-2747" fmla="*/ 919453 w 2103393"/>
              <a:gd name="connsiteY11-2748" fmla="*/ 1302346 h 2078060"/>
              <a:gd name="connsiteX12-2749" fmla="*/ 891405 w 2103393"/>
              <a:gd name="connsiteY12-2750" fmla="*/ 1622105 h 2078060"/>
              <a:gd name="connsiteX13-2751" fmla="*/ 89201 w 2103393"/>
              <a:gd name="connsiteY13-2752" fmla="*/ 2065281 h 2078060"/>
              <a:gd name="connsiteX14-2753" fmla="*/ 577255 w 2103393"/>
              <a:gd name="connsiteY14-2754" fmla="*/ 488923 h 2078060"/>
              <a:gd name="connsiteX15-2755" fmla="*/ 807257 w 2103393"/>
              <a:gd name="connsiteY15-2756" fmla="*/ 724535 h 2078060"/>
              <a:gd name="connsiteX16-2757" fmla="*/ 969942 w 2103393"/>
              <a:gd name="connsiteY16-2758" fmla="*/ 612339 h 2078060"/>
              <a:gd name="connsiteX17-2759" fmla="*/ 930675 w 2103393"/>
              <a:gd name="connsiteY17-2760" fmla="*/ 51153 h 2078060"/>
              <a:gd name="connsiteX0-2761" fmla="*/ 930675 w 2103393"/>
              <a:gd name="connsiteY0-2762" fmla="*/ 57180 h 2084087"/>
              <a:gd name="connsiteX1-2763" fmla="*/ 1190398 w 2103393"/>
              <a:gd name="connsiteY1-2764" fmla="*/ 55507 h 2084087"/>
              <a:gd name="connsiteX2-2765" fmla="*/ 1177505 w 2103393"/>
              <a:gd name="connsiteY2-2766" fmla="*/ 612756 h 2084087"/>
              <a:gd name="connsiteX3-2767" fmla="*/ 1312141 w 2103393"/>
              <a:gd name="connsiteY3-2768" fmla="*/ 691293 h 2084087"/>
              <a:gd name="connsiteX4-2769" fmla="*/ 1508484 w 2103393"/>
              <a:gd name="connsiteY4-2770" fmla="*/ 494950 h 2084087"/>
              <a:gd name="connsiteX5-2771" fmla="*/ 2058246 w 2103393"/>
              <a:gd name="connsiteY5-2772" fmla="*/ 2043259 h 2084087"/>
              <a:gd name="connsiteX6-2773" fmla="*/ 1244822 w 2103393"/>
              <a:gd name="connsiteY6-2774" fmla="*/ 1633741 h 2084087"/>
              <a:gd name="connsiteX7-2775" fmla="*/ 1205554 w 2103393"/>
              <a:gd name="connsiteY7-2776" fmla="*/ 1319594 h 2084087"/>
              <a:gd name="connsiteX8-2777" fmla="*/ 1244823 w 2103393"/>
              <a:gd name="connsiteY8-2778" fmla="*/ 876417 h 2084087"/>
              <a:gd name="connsiteX9-2779" fmla="*/ 1076528 w 2103393"/>
              <a:gd name="connsiteY9-2780" fmla="*/ 730562 h 2084087"/>
              <a:gd name="connsiteX10-2781" fmla="*/ 885795 w 2103393"/>
              <a:gd name="connsiteY10-2782" fmla="*/ 870807 h 2084087"/>
              <a:gd name="connsiteX11-2783" fmla="*/ 919453 w 2103393"/>
              <a:gd name="connsiteY11-2784" fmla="*/ 1308373 h 2084087"/>
              <a:gd name="connsiteX12-2785" fmla="*/ 891405 w 2103393"/>
              <a:gd name="connsiteY12-2786" fmla="*/ 1628132 h 2084087"/>
              <a:gd name="connsiteX13-2787" fmla="*/ 89201 w 2103393"/>
              <a:gd name="connsiteY13-2788" fmla="*/ 2071308 h 2084087"/>
              <a:gd name="connsiteX14-2789" fmla="*/ 577255 w 2103393"/>
              <a:gd name="connsiteY14-2790" fmla="*/ 494950 h 2084087"/>
              <a:gd name="connsiteX15-2791" fmla="*/ 807257 w 2103393"/>
              <a:gd name="connsiteY15-2792" fmla="*/ 730562 h 2084087"/>
              <a:gd name="connsiteX16-2793" fmla="*/ 969942 w 2103393"/>
              <a:gd name="connsiteY16-2794" fmla="*/ 618366 h 2084087"/>
              <a:gd name="connsiteX17-2795" fmla="*/ 930675 w 2103393"/>
              <a:gd name="connsiteY17-2796" fmla="*/ 57180 h 2084087"/>
              <a:gd name="connsiteX0-2797" fmla="*/ 930675 w 2103393"/>
              <a:gd name="connsiteY0-2798" fmla="*/ 65797 h 2092704"/>
              <a:gd name="connsiteX1-2799" fmla="*/ 1190398 w 2103393"/>
              <a:gd name="connsiteY1-2800" fmla="*/ 64124 h 2092704"/>
              <a:gd name="connsiteX2-2801" fmla="*/ 1177505 w 2103393"/>
              <a:gd name="connsiteY2-2802" fmla="*/ 621373 h 2092704"/>
              <a:gd name="connsiteX3-2803" fmla="*/ 1312141 w 2103393"/>
              <a:gd name="connsiteY3-2804" fmla="*/ 699910 h 2092704"/>
              <a:gd name="connsiteX4-2805" fmla="*/ 1508484 w 2103393"/>
              <a:gd name="connsiteY4-2806" fmla="*/ 503567 h 2092704"/>
              <a:gd name="connsiteX5-2807" fmla="*/ 2058246 w 2103393"/>
              <a:gd name="connsiteY5-2808" fmla="*/ 2051876 h 2092704"/>
              <a:gd name="connsiteX6-2809" fmla="*/ 1244822 w 2103393"/>
              <a:gd name="connsiteY6-2810" fmla="*/ 1642358 h 2092704"/>
              <a:gd name="connsiteX7-2811" fmla="*/ 1205554 w 2103393"/>
              <a:gd name="connsiteY7-2812" fmla="*/ 1328211 h 2092704"/>
              <a:gd name="connsiteX8-2813" fmla="*/ 1244823 w 2103393"/>
              <a:gd name="connsiteY8-2814" fmla="*/ 885034 h 2092704"/>
              <a:gd name="connsiteX9-2815" fmla="*/ 1076528 w 2103393"/>
              <a:gd name="connsiteY9-2816" fmla="*/ 739179 h 2092704"/>
              <a:gd name="connsiteX10-2817" fmla="*/ 885795 w 2103393"/>
              <a:gd name="connsiteY10-2818" fmla="*/ 879424 h 2092704"/>
              <a:gd name="connsiteX11-2819" fmla="*/ 919453 w 2103393"/>
              <a:gd name="connsiteY11-2820" fmla="*/ 1316990 h 2092704"/>
              <a:gd name="connsiteX12-2821" fmla="*/ 891405 w 2103393"/>
              <a:gd name="connsiteY12-2822" fmla="*/ 1636749 h 2092704"/>
              <a:gd name="connsiteX13-2823" fmla="*/ 89201 w 2103393"/>
              <a:gd name="connsiteY13-2824" fmla="*/ 2079925 h 2092704"/>
              <a:gd name="connsiteX14-2825" fmla="*/ 577255 w 2103393"/>
              <a:gd name="connsiteY14-2826" fmla="*/ 503567 h 2092704"/>
              <a:gd name="connsiteX15-2827" fmla="*/ 807257 w 2103393"/>
              <a:gd name="connsiteY15-2828" fmla="*/ 739179 h 2092704"/>
              <a:gd name="connsiteX16-2829" fmla="*/ 969942 w 2103393"/>
              <a:gd name="connsiteY16-2830" fmla="*/ 626983 h 2092704"/>
              <a:gd name="connsiteX17-2831" fmla="*/ 930675 w 2103393"/>
              <a:gd name="connsiteY17-2832" fmla="*/ 65797 h 2092704"/>
              <a:gd name="connsiteX0-2833" fmla="*/ 930675 w 2103393"/>
              <a:gd name="connsiteY0-2834" fmla="*/ 65797 h 2092704"/>
              <a:gd name="connsiteX1-2835" fmla="*/ 1190398 w 2103393"/>
              <a:gd name="connsiteY1-2836" fmla="*/ 64124 h 2092704"/>
              <a:gd name="connsiteX2-2837" fmla="*/ 1177505 w 2103393"/>
              <a:gd name="connsiteY2-2838" fmla="*/ 621373 h 2092704"/>
              <a:gd name="connsiteX3-2839" fmla="*/ 1312141 w 2103393"/>
              <a:gd name="connsiteY3-2840" fmla="*/ 699910 h 2092704"/>
              <a:gd name="connsiteX4-2841" fmla="*/ 1508484 w 2103393"/>
              <a:gd name="connsiteY4-2842" fmla="*/ 503567 h 2092704"/>
              <a:gd name="connsiteX5-2843" fmla="*/ 2058246 w 2103393"/>
              <a:gd name="connsiteY5-2844" fmla="*/ 2051876 h 2092704"/>
              <a:gd name="connsiteX6-2845" fmla="*/ 1244822 w 2103393"/>
              <a:gd name="connsiteY6-2846" fmla="*/ 1642358 h 2092704"/>
              <a:gd name="connsiteX7-2847" fmla="*/ 1205554 w 2103393"/>
              <a:gd name="connsiteY7-2848" fmla="*/ 1328211 h 2092704"/>
              <a:gd name="connsiteX8-2849" fmla="*/ 1244823 w 2103393"/>
              <a:gd name="connsiteY8-2850" fmla="*/ 885034 h 2092704"/>
              <a:gd name="connsiteX9-2851" fmla="*/ 1076528 w 2103393"/>
              <a:gd name="connsiteY9-2852" fmla="*/ 739179 h 2092704"/>
              <a:gd name="connsiteX10-2853" fmla="*/ 885795 w 2103393"/>
              <a:gd name="connsiteY10-2854" fmla="*/ 879424 h 2092704"/>
              <a:gd name="connsiteX11-2855" fmla="*/ 919453 w 2103393"/>
              <a:gd name="connsiteY11-2856" fmla="*/ 1316990 h 2092704"/>
              <a:gd name="connsiteX12-2857" fmla="*/ 891405 w 2103393"/>
              <a:gd name="connsiteY12-2858" fmla="*/ 1636749 h 2092704"/>
              <a:gd name="connsiteX13-2859" fmla="*/ 89201 w 2103393"/>
              <a:gd name="connsiteY13-2860" fmla="*/ 2079925 h 2092704"/>
              <a:gd name="connsiteX14-2861" fmla="*/ 577255 w 2103393"/>
              <a:gd name="connsiteY14-2862" fmla="*/ 503567 h 2092704"/>
              <a:gd name="connsiteX15-2863" fmla="*/ 807257 w 2103393"/>
              <a:gd name="connsiteY15-2864" fmla="*/ 739179 h 2092704"/>
              <a:gd name="connsiteX16-2865" fmla="*/ 969942 w 2103393"/>
              <a:gd name="connsiteY16-2866" fmla="*/ 626983 h 2092704"/>
              <a:gd name="connsiteX17-2867" fmla="*/ 930675 w 2103393"/>
              <a:gd name="connsiteY17-2868" fmla="*/ 65797 h 2092704"/>
              <a:gd name="connsiteX0-2869" fmla="*/ 930675 w 2103393"/>
              <a:gd name="connsiteY0-2870" fmla="*/ 73853 h 2100760"/>
              <a:gd name="connsiteX1-2871" fmla="*/ 1190398 w 2103393"/>
              <a:gd name="connsiteY1-2872" fmla="*/ 72180 h 2100760"/>
              <a:gd name="connsiteX2-2873" fmla="*/ 1177505 w 2103393"/>
              <a:gd name="connsiteY2-2874" fmla="*/ 629429 h 2100760"/>
              <a:gd name="connsiteX3-2875" fmla="*/ 1312141 w 2103393"/>
              <a:gd name="connsiteY3-2876" fmla="*/ 707966 h 2100760"/>
              <a:gd name="connsiteX4-2877" fmla="*/ 1508484 w 2103393"/>
              <a:gd name="connsiteY4-2878" fmla="*/ 511623 h 2100760"/>
              <a:gd name="connsiteX5-2879" fmla="*/ 2058246 w 2103393"/>
              <a:gd name="connsiteY5-2880" fmla="*/ 2059932 h 2100760"/>
              <a:gd name="connsiteX6-2881" fmla="*/ 1244822 w 2103393"/>
              <a:gd name="connsiteY6-2882" fmla="*/ 1650414 h 2100760"/>
              <a:gd name="connsiteX7-2883" fmla="*/ 1205554 w 2103393"/>
              <a:gd name="connsiteY7-2884" fmla="*/ 1336267 h 2100760"/>
              <a:gd name="connsiteX8-2885" fmla="*/ 1244823 w 2103393"/>
              <a:gd name="connsiteY8-2886" fmla="*/ 893090 h 2100760"/>
              <a:gd name="connsiteX9-2887" fmla="*/ 1076528 w 2103393"/>
              <a:gd name="connsiteY9-2888" fmla="*/ 747235 h 2100760"/>
              <a:gd name="connsiteX10-2889" fmla="*/ 885795 w 2103393"/>
              <a:gd name="connsiteY10-2890" fmla="*/ 887480 h 2100760"/>
              <a:gd name="connsiteX11-2891" fmla="*/ 919453 w 2103393"/>
              <a:gd name="connsiteY11-2892" fmla="*/ 1325046 h 2100760"/>
              <a:gd name="connsiteX12-2893" fmla="*/ 891405 w 2103393"/>
              <a:gd name="connsiteY12-2894" fmla="*/ 1644805 h 2100760"/>
              <a:gd name="connsiteX13-2895" fmla="*/ 89201 w 2103393"/>
              <a:gd name="connsiteY13-2896" fmla="*/ 2087981 h 2100760"/>
              <a:gd name="connsiteX14-2897" fmla="*/ 577255 w 2103393"/>
              <a:gd name="connsiteY14-2898" fmla="*/ 511623 h 2100760"/>
              <a:gd name="connsiteX15-2899" fmla="*/ 807257 w 2103393"/>
              <a:gd name="connsiteY15-2900" fmla="*/ 747235 h 2100760"/>
              <a:gd name="connsiteX16-2901" fmla="*/ 969942 w 2103393"/>
              <a:gd name="connsiteY16-2902" fmla="*/ 635039 h 2100760"/>
              <a:gd name="connsiteX17-2903" fmla="*/ 930675 w 2103393"/>
              <a:gd name="connsiteY17-2904" fmla="*/ 73853 h 2100760"/>
              <a:gd name="connsiteX0-2905" fmla="*/ 930675 w 2103393"/>
              <a:gd name="connsiteY0-2906" fmla="*/ 77953 h 2104860"/>
              <a:gd name="connsiteX1-2907" fmla="*/ 1190398 w 2103393"/>
              <a:gd name="connsiteY1-2908" fmla="*/ 76280 h 2104860"/>
              <a:gd name="connsiteX2-2909" fmla="*/ 1177505 w 2103393"/>
              <a:gd name="connsiteY2-2910" fmla="*/ 633529 h 2104860"/>
              <a:gd name="connsiteX3-2911" fmla="*/ 1312141 w 2103393"/>
              <a:gd name="connsiteY3-2912" fmla="*/ 712066 h 2104860"/>
              <a:gd name="connsiteX4-2913" fmla="*/ 1508484 w 2103393"/>
              <a:gd name="connsiteY4-2914" fmla="*/ 515723 h 2104860"/>
              <a:gd name="connsiteX5-2915" fmla="*/ 2058246 w 2103393"/>
              <a:gd name="connsiteY5-2916" fmla="*/ 2064032 h 2104860"/>
              <a:gd name="connsiteX6-2917" fmla="*/ 1244822 w 2103393"/>
              <a:gd name="connsiteY6-2918" fmla="*/ 1654514 h 2104860"/>
              <a:gd name="connsiteX7-2919" fmla="*/ 1205554 w 2103393"/>
              <a:gd name="connsiteY7-2920" fmla="*/ 1340367 h 2104860"/>
              <a:gd name="connsiteX8-2921" fmla="*/ 1244823 w 2103393"/>
              <a:gd name="connsiteY8-2922" fmla="*/ 897190 h 2104860"/>
              <a:gd name="connsiteX9-2923" fmla="*/ 1076528 w 2103393"/>
              <a:gd name="connsiteY9-2924" fmla="*/ 751335 h 2104860"/>
              <a:gd name="connsiteX10-2925" fmla="*/ 885795 w 2103393"/>
              <a:gd name="connsiteY10-2926" fmla="*/ 891580 h 2104860"/>
              <a:gd name="connsiteX11-2927" fmla="*/ 919453 w 2103393"/>
              <a:gd name="connsiteY11-2928" fmla="*/ 1329146 h 2104860"/>
              <a:gd name="connsiteX12-2929" fmla="*/ 891405 w 2103393"/>
              <a:gd name="connsiteY12-2930" fmla="*/ 1648905 h 2104860"/>
              <a:gd name="connsiteX13-2931" fmla="*/ 89201 w 2103393"/>
              <a:gd name="connsiteY13-2932" fmla="*/ 2092081 h 2104860"/>
              <a:gd name="connsiteX14-2933" fmla="*/ 577255 w 2103393"/>
              <a:gd name="connsiteY14-2934" fmla="*/ 515723 h 2104860"/>
              <a:gd name="connsiteX15-2935" fmla="*/ 807257 w 2103393"/>
              <a:gd name="connsiteY15-2936" fmla="*/ 751335 h 2104860"/>
              <a:gd name="connsiteX16-2937" fmla="*/ 969942 w 2103393"/>
              <a:gd name="connsiteY16-2938" fmla="*/ 639139 h 2104860"/>
              <a:gd name="connsiteX17-2939" fmla="*/ 930675 w 2103393"/>
              <a:gd name="connsiteY17-2940" fmla="*/ 77953 h 2104860"/>
              <a:gd name="connsiteX0-2941" fmla="*/ 930675 w 2103393"/>
              <a:gd name="connsiteY0-2942" fmla="*/ 71187 h 2098094"/>
              <a:gd name="connsiteX1-2943" fmla="*/ 1190398 w 2103393"/>
              <a:gd name="connsiteY1-2944" fmla="*/ 69514 h 2098094"/>
              <a:gd name="connsiteX2-2945" fmla="*/ 1177505 w 2103393"/>
              <a:gd name="connsiteY2-2946" fmla="*/ 626763 h 2098094"/>
              <a:gd name="connsiteX3-2947" fmla="*/ 1312141 w 2103393"/>
              <a:gd name="connsiteY3-2948" fmla="*/ 705300 h 2098094"/>
              <a:gd name="connsiteX4-2949" fmla="*/ 1508484 w 2103393"/>
              <a:gd name="connsiteY4-2950" fmla="*/ 508957 h 2098094"/>
              <a:gd name="connsiteX5-2951" fmla="*/ 2058246 w 2103393"/>
              <a:gd name="connsiteY5-2952" fmla="*/ 2057266 h 2098094"/>
              <a:gd name="connsiteX6-2953" fmla="*/ 1244822 w 2103393"/>
              <a:gd name="connsiteY6-2954" fmla="*/ 1647748 h 2098094"/>
              <a:gd name="connsiteX7-2955" fmla="*/ 1205554 w 2103393"/>
              <a:gd name="connsiteY7-2956" fmla="*/ 1333601 h 2098094"/>
              <a:gd name="connsiteX8-2957" fmla="*/ 1244823 w 2103393"/>
              <a:gd name="connsiteY8-2958" fmla="*/ 890424 h 2098094"/>
              <a:gd name="connsiteX9-2959" fmla="*/ 1076528 w 2103393"/>
              <a:gd name="connsiteY9-2960" fmla="*/ 744569 h 2098094"/>
              <a:gd name="connsiteX10-2961" fmla="*/ 885795 w 2103393"/>
              <a:gd name="connsiteY10-2962" fmla="*/ 884814 h 2098094"/>
              <a:gd name="connsiteX11-2963" fmla="*/ 919453 w 2103393"/>
              <a:gd name="connsiteY11-2964" fmla="*/ 1322380 h 2098094"/>
              <a:gd name="connsiteX12-2965" fmla="*/ 891405 w 2103393"/>
              <a:gd name="connsiteY12-2966" fmla="*/ 1642139 h 2098094"/>
              <a:gd name="connsiteX13-2967" fmla="*/ 89201 w 2103393"/>
              <a:gd name="connsiteY13-2968" fmla="*/ 2085315 h 2098094"/>
              <a:gd name="connsiteX14-2969" fmla="*/ 577255 w 2103393"/>
              <a:gd name="connsiteY14-2970" fmla="*/ 508957 h 2098094"/>
              <a:gd name="connsiteX15-2971" fmla="*/ 807257 w 2103393"/>
              <a:gd name="connsiteY15-2972" fmla="*/ 744569 h 2098094"/>
              <a:gd name="connsiteX16-2973" fmla="*/ 969942 w 2103393"/>
              <a:gd name="connsiteY16-2974" fmla="*/ 632373 h 2098094"/>
              <a:gd name="connsiteX17-2975" fmla="*/ 930675 w 2103393"/>
              <a:gd name="connsiteY17-2976" fmla="*/ 71187 h 2098094"/>
              <a:gd name="connsiteX0-2977" fmla="*/ 930675 w 2103393"/>
              <a:gd name="connsiteY0-2978" fmla="*/ 75207 h 2102114"/>
              <a:gd name="connsiteX1-2979" fmla="*/ 1190398 w 2103393"/>
              <a:gd name="connsiteY1-2980" fmla="*/ 73534 h 2102114"/>
              <a:gd name="connsiteX2-2981" fmla="*/ 1177505 w 2103393"/>
              <a:gd name="connsiteY2-2982" fmla="*/ 630783 h 2102114"/>
              <a:gd name="connsiteX3-2983" fmla="*/ 1312141 w 2103393"/>
              <a:gd name="connsiteY3-2984" fmla="*/ 709320 h 2102114"/>
              <a:gd name="connsiteX4-2985" fmla="*/ 1508484 w 2103393"/>
              <a:gd name="connsiteY4-2986" fmla="*/ 512977 h 2102114"/>
              <a:gd name="connsiteX5-2987" fmla="*/ 2058246 w 2103393"/>
              <a:gd name="connsiteY5-2988" fmla="*/ 2061286 h 2102114"/>
              <a:gd name="connsiteX6-2989" fmla="*/ 1244822 w 2103393"/>
              <a:gd name="connsiteY6-2990" fmla="*/ 1651768 h 2102114"/>
              <a:gd name="connsiteX7-2991" fmla="*/ 1205554 w 2103393"/>
              <a:gd name="connsiteY7-2992" fmla="*/ 1337621 h 2102114"/>
              <a:gd name="connsiteX8-2993" fmla="*/ 1244823 w 2103393"/>
              <a:gd name="connsiteY8-2994" fmla="*/ 894444 h 2102114"/>
              <a:gd name="connsiteX9-2995" fmla="*/ 1076528 w 2103393"/>
              <a:gd name="connsiteY9-2996" fmla="*/ 748589 h 2102114"/>
              <a:gd name="connsiteX10-2997" fmla="*/ 885795 w 2103393"/>
              <a:gd name="connsiteY10-2998" fmla="*/ 888834 h 2102114"/>
              <a:gd name="connsiteX11-2999" fmla="*/ 919453 w 2103393"/>
              <a:gd name="connsiteY11-3000" fmla="*/ 1326400 h 2102114"/>
              <a:gd name="connsiteX12-3001" fmla="*/ 891405 w 2103393"/>
              <a:gd name="connsiteY12-3002" fmla="*/ 1646159 h 2102114"/>
              <a:gd name="connsiteX13-3003" fmla="*/ 89201 w 2103393"/>
              <a:gd name="connsiteY13-3004" fmla="*/ 2089335 h 2102114"/>
              <a:gd name="connsiteX14-3005" fmla="*/ 577255 w 2103393"/>
              <a:gd name="connsiteY14-3006" fmla="*/ 512977 h 2102114"/>
              <a:gd name="connsiteX15-3007" fmla="*/ 807257 w 2103393"/>
              <a:gd name="connsiteY15-3008" fmla="*/ 748589 h 2102114"/>
              <a:gd name="connsiteX16-3009" fmla="*/ 969942 w 2103393"/>
              <a:gd name="connsiteY16-3010" fmla="*/ 636393 h 2102114"/>
              <a:gd name="connsiteX17-3011" fmla="*/ 930675 w 2103393"/>
              <a:gd name="connsiteY17-3012" fmla="*/ 75207 h 21021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5" name="Freeform 48"/>
          <p:cNvSpPr>
            <a:spLocks noChangeAspect="1"/>
          </p:cNvSpPr>
          <p:nvPr/>
        </p:nvSpPr>
        <p:spPr>
          <a:xfrm>
            <a:off x="2646536" y="1210407"/>
            <a:ext cx="397359" cy="330927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6" name="Freeform 49"/>
          <p:cNvSpPr>
            <a:spLocks noChangeAspect="1"/>
          </p:cNvSpPr>
          <p:nvPr/>
        </p:nvSpPr>
        <p:spPr>
          <a:xfrm>
            <a:off x="3934609" y="1199282"/>
            <a:ext cx="353180" cy="353180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-1" fmla="*/ 1054645 w 3259303"/>
              <a:gd name="connsiteY0-2" fmla="*/ 0 h 3225645"/>
              <a:gd name="connsiteX1-3" fmla="*/ 1469772 w 3259303"/>
              <a:gd name="connsiteY1-4" fmla="*/ 5610 h 3225645"/>
              <a:gd name="connsiteX2-5" fmla="*/ 1682945 w 3259303"/>
              <a:gd name="connsiteY2-6" fmla="*/ 718057 h 3225645"/>
              <a:gd name="connsiteX3-7" fmla="*/ 2417830 w 3259303"/>
              <a:gd name="connsiteY3-8" fmla="*/ 544153 h 3225645"/>
              <a:gd name="connsiteX4-9" fmla="*/ 3259303 w 3259303"/>
              <a:gd name="connsiteY4-10" fmla="*/ 1811971 h 3225645"/>
              <a:gd name="connsiteX5-11" fmla="*/ 2311244 w 3259303"/>
              <a:gd name="connsiteY5-12" fmla="*/ 3091009 h 3225645"/>
              <a:gd name="connsiteX6-13" fmla="*/ 622689 w 3259303"/>
              <a:gd name="connsiteY6-14" fmla="*/ 2647834 h 3225645"/>
              <a:gd name="connsiteX7-15" fmla="*/ 398297 w 3259303"/>
              <a:gd name="connsiteY7-16" fmla="*/ 3225645 h 3225645"/>
              <a:gd name="connsiteX8-17" fmla="*/ 0 w 3259303"/>
              <a:gd name="connsiteY8-18" fmla="*/ 3220035 h 3225645"/>
              <a:gd name="connsiteX9-19" fmla="*/ 218783 w 3259303"/>
              <a:gd name="connsiteY9-20" fmla="*/ 2311245 h 3225645"/>
              <a:gd name="connsiteX10-21" fmla="*/ 1593187 w 3259303"/>
              <a:gd name="connsiteY10-22" fmla="*/ 1974656 h 3225645"/>
              <a:gd name="connsiteX11-23" fmla="*/ 1250989 w 3259303"/>
              <a:gd name="connsiteY11-24" fmla="*/ 942450 h 3225645"/>
              <a:gd name="connsiteX12-25" fmla="*/ 1054645 w 3259303"/>
              <a:gd name="connsiteY12-26" fmla="*/ 0 h 3225645"/>
              <a:gd name="connsiteX0-27" fmla="*/ 1054645 w 3259303"/>
              <a:gd name="connsiteY0-28" fmla="*/ 0 h 3242475"/>
              <a:gd name="connsiteX1-29" fmla="*/ 1469772 w 3259303"/>
              <a:gd name="connsiteY1-30" fmla="*/ 22440 h 3242475"/>
              <a:gd name="connsiteX2-31" fmla="*/ 1682945 w 3259303"/>
              <a:gd name="connsiteY2-32" fmla="*/ 734887 h 3242475"/>
              <a:gd name="connsiteX3-33" fmla="*/ 2417830 w 3259303"/>
              <a:gd name="connsiteY3-34" fmla="*/ 560983 h 3242475"/>
              <a:gd name="connsiteX4-35" fmla="*/ 3259303 w 3259303"/>
              <a:gd name="connsiteY4-36" fmla="*/ 1828801 h 3242475"/>
              <a:gd name="connsiteX5-37" fmla="*/ 2311244 w 3259303"/>
              <a:gd name="connsiteY5-38" fmla="*/ 3107839 h 3242475"/>
              <a:gd name="connsiteX6-39" fmla="*/ 622689 w 3259303"/>
              <a:gd name="connsiteY6-40" fmla="*/ 2664664 h 3242475"/>
              <a:gd name="connsiteX7-41" fmla="*/ 398297 w 3259303"/>
              <a:gd name="connsiteY7-42" fmla="*/ 3242475 h 3242475"/>
              <a:gd name="connsiteX8-43" fmla="*/ 0 w 3259303"/>
              <a:gd name="connsiteY8-44" fmla="*/ 3236865 h 3242475"/>
              <a:gd name="connsiteX9-45" fmla="*/ 218783 w 3259303"/>
              <a:gd name="connsiteY9-46" fmla="*/ 2328075 h 3242475"/>
              <a:gd name="connsiteX10-47" fmla="*/ 1593187 w 3259303"/>
              <a:gd name="connsiteY10-48" fmla="*/ 1991486 h 3242475"/>
              <a:gd name="connsiteX11-49" fmla="*/ 1250989 w 3259303"/>
              <a:gd name="connsiteY11-50" fmla="*/ 959280 h 3242475"/>
              <a:gd name="connsiteX12-51" fmla="*/ 1054645 w 3259303"/>
              <a:gd name="connsiteY12-52" fmla="*/ 0 h 3242475"/>
              <a:gd name="connsiteX0-53" fmla="*/ 1054645 w 3259303"/>
              <a:gd name="connsiteY0-54" fmla="*/ 0 h 3242475"/>
              <a:gd name="connsiteX1-55" fmla="*/ 1464162 w 3259303"/>
              <a:gd name="connsiteY1-56" fmla="*/ 1 h 3242475"/>
              <a:gd name="connsiteX2-57" fmla="*/ 1682945 w 3259303"/>
              <a:gd name="connsiteY2-58" fmla="*/ 734887 h 3242475"/>
              <a:gd name="connsiteX3-59" fmla="*/ 2417830 w 3259303"/>
              <a:gd name="connsiteY3-60" fmla="*/ 560983 h 3242475"/>
              <a:gd name="connsiteX4-61" fmla="*/ 3259303 w 3259303"/>
              <a:gd name="connsiteY4-62" fmla="*/ 1828801 h 3242475"/>
              <a:gd name="connsiteX5-63" fmla="*/ 2311244 w 3259303"/>
              <a:gd name="connsiteY5-64" fmla="*/ 3107839 h 3242475"/>
              <a:gd name="connsiteX6-65" fmla="*/ 622689 w 3259303"/>
              <a:gd name="connsiteY6-66" fmla="*/ 2664664 h 3242475"/>
              <a:gd name="connsiteX7-67" fmla="*/ 398297 w 3259303"/>
              <a:gd name="connsiteY7-68" fmla="*/ 3242475 h 3242475"/>
              <a:gd name="connsiteX8-69" fmla="*/ 0 w 3259303"/>
              <a:gd name="connsiteY8-70" fmla="*/ 3236865 h 3242475"/>
              <a:gd name="connsiteX9-71" fmla="*/ 218783 w 3259303"/>
              <a:gd name="connsiteY9-72" fmla="*/ 2328075 h 3242475"/>
              <a:gd name="connsiteX10-73" fmla="*/ 1593187 w 3259303"/>
              <a:gd name="connsiteY10-74" fmla="*/ 1991486 h 3242475"/>
              <a:gd name="connsiteX11-75" fmla="*/ 1250989 w 3259303"/>
              <a:gd name="connsiteY11-76" fmla="*/ 959280 h 3242475"/>
              <a:gd name="connsiteX12-77" fmla="*/ 1054645 w 3259303"/>
              <a:gd name="connsiteY12-78" fmla="*/ 0 h 3242475"/>
              <a:gd name="connsiteX0-79" fmla="*/ 1065864 w 3259303"/>
              <a:gd name="connsiteY0-80" fmla="*/ 5609 h 3242474"/>
              <a:gd name="connsiteX1-81" fmla="*/ 1464162 w 3259303"/>
              <a:gd name="connsiteY1-82" fmla="*/ 0 h 3242474"/>
              <a:gd name="connsiteX2-83" fmla="*/ 1682945 w 3259303"/>
              <a:gd name="connsiteY2-84" fmla="*/ 734886 h 3242474"/>
              <a:gd name="connsiteX3-85" fmla="*/ 2417830 w 3259303"/>
              <a:gd name="connsiteY3-86" fmla="*/ 560982 h 3242474"/>
              <a:gd name="connsiteX4-87" fmla="*/ 3259303 w 3259303"/>
              <a:gd name="connsiteY4-88" fmla="*/ 1828800 h 3242474"/>
              <a:gd name="connsiteX5-89" fmla="*/ 2311244 w 3259303"/>
              <a:gd name="connsiteY5-90" fmla="*/ 3107838 h 3242474"/>
              <a:gd name="connsiteX6-91" fmla="*/ 622689 w 3259303"/>
              <a:gd name="connsiteY6-92" fmla="*/ 2664663 h 3242474"/>
              <a:gd name="connsiteX7-93" fmla="*/ 398297 w 3259303"/>
              <a:gd name="connsiteY7-94" fmla="*/ 3242474 h 3242474"/>
              <a:gd name="connsiteX8-95" fmla="*/ 0 w 3259303"/>
              <a:gd name="connsiteY8-96" fmla="*/ 3236864 h 3242474"/>
              <a:gd name="connsiteX9-97" fmla="*/ 218783 w 3259303"/>
              <a:gd name="connsiteY9-98" fmla="*/ 2328074 h 3242474"/>
              <a:gd name="connsiteX10-99" fmla="*/ 1593187 w 3259303"/>
              <a:gd name="connsiteY10-100" fmla="*/ 1991485 h 3242474"/>
              <a:gd name="connsiteX11-101" fmla="*/ 1250989 w 3259303"/>
              <a:gd name="connsiteY11-102" fmla="*/ 959279 h 3242474"/>
              <a:gd name="connsiteX12-103" fmla="*/ 1065864 w 3259303"/>
              <a:gd name="connsiteY12-104" fmla="*/ 5609 h 3242474"/>
              <a:gd name="connsiteX0-105" fmla="*/ 1065864 w 3259303"/>
              <a:gd name="connsiteY0-106" fmla="*/ 16828 h 3242474"/>
              <a:gd name="connsiteX1-107" fmla="*/ 1464162 w 3259303"/>
              <a:gd name="connsiteY1-108" fmla="*/ 0 h 3242474"/>
              <a:gd name="connsiteX2-109" fmla="*/ 1682945 w 3259303"/>
              <a:gd name="connsiteY2-110" fmla="*/ 734886 h 3242474"/>
              <a:gd name="connsiteX3-111" fmla="*/ 2417830 w 3259303"/>
              <a:gd name="connsiteY3-112" fmla="*/ 560982 h 3242474"/>
              <a:gd name="connsiteX4-113" fmla="*/ 3259303 w 3259303"/>
              <a:gd name="connsiteY4-114" fmla="*/ 1828800 h 3242474"/>
              <a:gd name="connsiteX5-115" fmla="*/ 2311244 w 3259303"/>
              <a:gd name="connsiteY5-116" fmla="*/ 3107838 h 3242474"/>
              <a:gd name="connsiteX6-117" fmla="*/ 622689 w 3259303"/>
              <a:gd name="connsiteY6-118" fmla="*/ 2664663 h 3242474"/>
              <a:gd name="connsiteX7-119" fmla="*/ 398297 w 3259303"/>
              <a:gd name="connsiteY7-120" fmla="*/ 3242474 h 3242474"/>
              <a:gd name="connsiteX8-121" fmla="*/ 0 w 3259303"/>
              <a:gd name="connsiteY8-122" fmla="*/ 3236864 h 3242474"/>
              <a:gd name="connsiteX9-123" fmla="*/ 218783 w 3259303"/>
              <a:gd name="connsiteY9-124" fmla="*/ 2328074 h 3242474"/>
              <a:gd name="connsiteX10-125" fmla="*/ 1593187 w 3259303"/>
              <a:gd name="connsiteY10-126" fmla="*/ 1991485 h 3242474"/>
              <a:gd name="connsiteX11-127" fmla="*/ 1250989 w 3259303"/>
              <a:gd name="connsiteY11-128" fmla="*/ 959279 h 3242474"/>
              <a:gd name="connsiteX12-129" fmla="*/ 1065864 w 3259303"/>
              <a:gd name="connsiteY12-130" fmla="*/ 16828 h 3242474"/>
              <a:gd name="connsiteX0-131" fmla="*/ 1065864 w 3259303"/>
              <a:gd name="connsiteY0-132" fmla="*/ 16828 h 3242474"/>
              <a:gd name="connsiteX1-133" fmla="*/ 1464162 w 3259303"/>
              <a:gd name="connsiteY1-134" fmla="*/ 0 h 3242474"/>
              <a:gd name="connsiteX2-135" fmla="*/ 1682945 w 3259303"/>
              <a:gd name="connsiteY2-136" fmla="*/ 734886 h 3242474"/>
              <a:gd name="connsiteX3-137" fmla="*/ 2417830 w 3259303"/>
              <a:gd name="connsiteY3-138" fmla="*/ 560982 h 3242474"/>
              <a:gd name="connsiteX4-139" fmla="*/ 3259303 w 3259303"/>
              <a:gd name="connsiteY4-140" fmla="*/ 1828800 h 3242474"/>
              <a:gd name="connsiteX5-141" fmla="*/ 2311244 w 3259303"/>
              <a:gd name="connsiteY5-142" fmla="*/ 3107838 h 3242474"/>
              <a:gd name="connsiteX6-143" fmla="*/ 622689 w 3259303"/>
              <a:gd name="connsiteY6-144" fmla="*/ 2664663 h 3242474"/>
              <a:gd name="connsiteX7-145" fmla="*/ 398297 w 3259303"/>
              <a:gd name="connsiteY7-146" fmla="*/ 3242474 h 3242474"/>
              <a:gd name="connsiteX8-147" fmla="*/ 0 w 3259303"/>
              <a:gd name="connsiteY8-148" fmla="*/ 3236864 h 3242474"/>
              <a:gd name="connsiteX9-149" fmla="*/ 218783 w 3259303"/>
              <a:gd name="connsiteY9-150" fmla="*/ 2328074 h 3242474"/>
              <a:gd name="connsiteX10-151" fmla="*/ 1593187 w 3259303"/>
              <a:gd name="connsiteY10-152" fmla="*/ 1991485 h 3242474"/>
              <a:gd name="connsiteX11-153" fmla="*/ 1250989 w 3259303"/>
              <a:gd name="connsiteY11-154" fmla="*/ 959279 h 3242474"/>
              <a:gd name="connsiteX12-155" fmla="*/ 1065864 w 3259303"/>
              <a:gd name="connsiteY12-156" fmla="*/ 16828 h 3242474"/>
              <a:gd name="connsiteX0-157" fmla="*/ 1065864 w 3259303"/>
              <a:gd name="connsiteY0-158" fmla="*/ 16828 h 3242474"/>
              <a:gd name="connsiteX1-159" fmla="*/ 1464162 w 3259303"/>
              <a:gd name="connsiteY1-160" fmla="*/ 0 h 3242474"/>
              <a:gd name="connsiteX2-161" fmla="*/ 1682945 w 3259303"/>
              <a:gd name="connsiteY2-162" fmla="*/ 734886 h 3242474"/>
              <a:gd name="connsiteX3-163" fmla="*/ 2417830 w 3259303"/>
              <a:gd name="connsiteY3-164" fmla="*/ 560982 h 3242474"/>
              <a:gd name="connsiteX4-165" fmla="*/ 3259303 w 3259303"/>
              <a:gd name="connsiteY4-166" fmla="*/ 1828800 h 3242474"/>
              <a:gd name="connsiteX5-167" fmla="*/ 2311244 w 3259303"/>
              <a:gd name="connsiteY5-168" fmla="*/ 3107838 h 3242474"/>
              <a:gd name="connsiteX6-169" fmla="*/ 622689 w 3259303"/>
              <a:gd name="connsiteY6-170" fmla="*/ 2664663 h 3242474"/>
              <a:gd name="connsiteX7-171" fmla="*/ 398297 w 3259303"/>
              <a:gd name="connsiteY7-172" fmla="*/ 3242474 h 3242474"/>
              <a:gd name="connsiteX8-173" fmla="*/ 0 w 3259303"/>
              <a:gd name="connsiteY8-174" fmla="*/ 3236864 h 3242474"/>
              <a:gd name="connsiteX9-175" fmla="*/ 218783 w 3259303"/>
              <a:gd name="connsiteY9-176" fmla="*/ 2328074 h 3242474"/>
              <a:gd name="connsiteX10-177" fmla="*/ 1593187 w 3259303"/>
              <a:gd name="connsiteY10-178" fmla="*/ 1991485 h 3242474"/>
              <a:gd name="connsiteX11-179" fmla="*/ 1250989 w 3259303"/>
              <a:gd name="connsiteY11-180" fmla="*/ 959279 h 3242474"/>
              <a:gd name="connsiteX12-181" fmla="*/ 1065864 w 3259303"/>
              <a:gd name="connsiteY12-182" fmla="*/ 16828 h 3242474"/>
              <a:gd name="connsiteX0-183" fmla="*/ 1065864 w 3259303"/>
              <a:gd name="connsiteY0-184" fmla="*/ 16828 h 3242474"/>
              <a:gd name="connsiteX1-185" fmla="*/ 1464162 w 3259303"/>
              <a:gd name="connsiteY1-186" fmla="*/ 0 h 3242474"/>
              <a:gd name="connsiteX2-187" fmla="*/ 1682945 w 3259303"/>
              <a:gd name="connsiteY2-188" fmla="*/ 734886 h 3242474"/>
              <a:gd name="connsiteX3-189" fmla="*/ 2417830 w 3259303"/>
              <a:gd name="connsiteY3-190" fmla="*/ 560982 h 3242474"/>
              <a:gd name="connsiteX4-191" fmla="*/ 3259303 w 3259303"/>
              <a:gd name="connsiteY4-192" fmla="*/ 1828800 h 3242474"/>
              <a:gd name="connsiteX5-193" fmla="*/ 2311244 w 3259303"/>
              <a:gd name="connsiteY5-194" fmla="*/ 3107838 h 3242474"/>
              <a:gd name="connsiteX6-195" fmla="*/ 622689 w 3259303"/>
              <a:gd name="connsiteY6-196" fmla="*/ 2664663 h 3242474"/>
              <a:gd name="connsiteX7-197" fmla="*/ 398297 w 3259303"/>
              <a:gd name="connsiteY7-198" fmla="*/ 3242474 h 3242474"/>
              <a:gd name="connsiteX8-199" fmla="*/ 0 w 3259303"/>
              <a:gd name="connsiteY8-200" fmla="*/ 3236864 h 3242474"/>
              <a:gd name="connsiteX9-201" fmla="*/ 218783 w 3259303"/>
              <a:gd name="connsiteY9-202" fmla="*/ 2328074 h 3242474"/>
              <a:gd name="connsiteX10-203" fmla="*/ 1593187 w 3259303"/>
              <a:gd name="connsiteY10-204" fmla="*/ 1991485 h 3242474"/>
              <a:gd name="connsiteX11-205" fmla="*/ 1250989 w 3259303"/>
              <a:gd name="connsiteY11-206" fmla="*/ 959279 h 3242474"/>
              <a:gd name="connsiteX12-207" fmla="*/ 1065864 w 3259303"/>
              <a:gd name="connsiteY12-208" fmla="*/ 16828 h 3242474"/>
              <a:gd name="connsiteX0-209" fmla="*/ 1065864 w 3259303"/>
              <a:gd name="connsiteY0-210" fmla="*/ 16828 h 3242474"/>
              <a:gd name="connsiteX1-211" fmla="*/ 1464162 w 3259303"/>
              <a:gd name="connsiteY1-212" fmla="*/ 0 h 3242474"/>
              <a:gd name="connsiteX2-213" fmla="*/ 1682945 w 3259303"/>
              <a:gd name="connsiteY2-214" fmla="*/ 734886 h 3242474"/>
              <a:gd name="connsiteX3-215" fmla="*/ 2417830 w 3259303"/>
              <a:gd name="connsiteY3-216" fmla="*/ 560982 h 3242474"/>
              <a:gd name="connsiteX4-217" fmla="*/ 3259303 w 3259303"/>
              <a:gd name="connsiteY4-218" fmla="*/ 1828800 h 3242474"/>
              <a:gd name="connsiteX5-219" fmla="*/ 2311244 w 3259303"/>
              <a:gd name="connsiteY5-220" fmla="*/ 3107838 h 3242474"/>
              <a:gd name="connsiteX6-221" fmla="*/ 622689 w 3259303"/>
              <a:gd name="connsiteY6-222" fmla="*/ 2664663 h 3242474"/>
              <a:gd name="connsiteX7-223" fmla="*/ 398297 w 3259303"/>
              <a:gd name="connsiteY7-224" fmla="*/ 3242474 h 3242474"/>
              <a:gd name="connsiteX8-225" fmla="*/ 0 w 3259303"/>
              <a:gd name="connsiteY8-226" fmla="*/ 3236864 h 3242474"/>
              <a:gd name="connsiteX9-227" fmla="*/ 218783 w 3259303"/>
              <a:gd name="connsiteY9-228" fmla="*/ 2328074 h 3242474"/>
              <a:gd name="connsiteX10-229" fmla="*/ 1593187 w 3259303"/>
              <a:gd name="connsiteY10-230" fmla="*/ 1991485 h 3242474"/>
              <a:gd name="connsiteX11-231" fmla="*/ 1250989 w 3259303"/>
              <a:gd name="connsiteY11-232" fmla="*/ 959279 h 3242474"/>
              <a:gd name="connsiteX12-233" fmla="*/ 1065864 w 3259303"/>
              <a:gd name="connsiteY12-234" fmla="*/ 16828 h 3242474"/>
              <a:gd name="connsiteX0-235" fmla="*/ 1065864 w 3259303"/>
              <a:gd name="connsiteY0-236" fmla="*/ 16828 h 3242474"/>
              <a:gd name="connsiteX1-237" fmla="*/ 1464162 w 3259303"/>
              <a:gd name="connsiteY1-238" fmla="*/ 0 h 3242474"/>
              <a:gd name="connsiteX2-239" fmla="*/ 1682945 w 3259303"/>
              <a:gd name="connsiteY2-240" fmla="*/ 734886 h 3242474"/>
              <a:gd name="connsiteX3-241" fmla="*/ 2417830 w 3259303"/>
              <a:gd name="connsiteY3-242" fmla="*/ 560982 h 3242474"/>
              <a:gd name="connsiteX4-243" fmla="*/ 3259303 w 3259303"/>
              <a:gd name="connsiteY4-244" fmla="*/ 1828800 h 3242474"/>
              <a:gd name="connsiteX5-245" fmla="*/ 2311244 w 3259303"/>
              <a:gd name="connsiteY5-246" fmla="*/ 3107838 h 3242474"/>
              <a:gd name="connsiteX6-247" fmla="*/ 622689 w 3259303"/>
              <a:gd name="connsiteY6-248" fmla="*/ 2664663 h 3242474"/>
              <a:gd name="connsiteX7-249" fmla="*/ 398297 w 3259303"/>
              <a:gd name="connsiteY7-250" fmla="*/ 3242474 h 3242474"/>
              <a:gd name="connsiteX8-251" fmla="*/ 0 w 3259303"/>
              <a:gd name="connsiteY8-252" fmla="*/ 3236864 h 3242474"/>
              <a:gd name="connsiteX9-253" fmla="*/ 218783 w 3259303"/>
              <a:gd name="connsiteY9-254" fmla="*/ 2328074 h 3242474"/>
              <a:gd name="connsiteX10-255" fmla="*/ 1593187 w 3259303"/>
              <a:gd name="connsiteY10-256" fmla="*/ 1991485 h 3242474"/>
              <a:gd name="connsiteX11-257" fmla="*/ 1250989 w 3259303"/>
              <a:gd name="connsiteY11-258" fmla="*/ 959279 h 3242474"/>
              <a:gd name="connsiteX12-259" fmla="*/ 1065864 w 3259303"/>
              <a:gd name="connsiteY12-260" fmla="*/ 16828 h 3242474"/>
              <a:gd name="connsiteX0-261" fmla="*/ 1065864 w 3259303"/>
              <a:gd name="connsiteY0-262" fmla="*/ 16828 h 3242474"/>
              <a:gd name="connsiteX1-263" fmla="*/ 1464162 w 3259303"/>
              <a:gd name="connsiteY1-264" fmla="*/ 0 h 3242474"/>
              <a:gd name="connsiteX2-265" fmla="*/ 1682945 w 3259303"/>
              <a:gd name="connsiteY2-266" fmla="*/ 734886 h 3242474"/>
              <a:gd name="connsiteX3-267" fmla="*/ 2417830 w 3259303"/>
              <a:gd name="connsiteY3-268" fmla="*/ 560982 h 3242474"/>
              <a:gd name="connsiteX4-269" fmla="*/ 3259303 w 3259303"/>
              <a:gd name="connsiteY4-270" fmla="*/ 1828800 h 3242474"/>
              <a:gd name="connsiteX5-271" fmla="*/ 2311244 w 3259303"/>
              <a:gd name="connsiteY5-272" fmla="*/ 3107838 h 3242474"/>
              <a:gd name="connsiteX6-273" fmla="*/ 622689 w 3259303"/>
              <a:gd name="connsiteY6-274" fmla="*/ 2664663 h 3242474"/>
              <a:gd name="connsiteX7-275" fmla="*/ 398297 w 3259303"/>
              <a:gd name="connsiteY7-276" fmla="*/ 3242474 h 3242474"/>
              <a:gd name="connsiteX8-277" fmla="*/ 0 w 3259303"/>
              <a:gd name="connsiteY8-278" fmla="*/ 3236864 h 3242474"/>
              <a:gd name="connsiteX9-279" fmla="*/ 218783 w 3259303"/>
              <a:gd name="connsiteY9-280" fmla="*/ 2328074 h 3242474"/>
              <a:gd name="connsiteX10-281" fmla="*/ 1593187 w 3259303"/>
              <a:gd name="connsiteY10-282" fmla="*/ 1991485 h 3242474"/>
              <a:gd name="connsiteX11-283" fmla="*/ 1250989 w 3259303"/>
              <a:gd name="connsiteY11-284" fmla="*/ 959279 h 3242474"/>
              <a:gd name="connsiteX12-285" fmla="*/ 1065864 w 3259303"/>
              <a:gd name="connsiteY12-286" fmla="*/ 16828 h 3242474"/>
              <a:gd name="connsiteX0-287" fmla="*/ 1065864 w 3259303"/>
              <a:gd name="connsiteY0-288" fmla="*/ 16828 h 3242474"/>
              <a:gd name="connsiteX1-289" fmla="*/ 1464162 w 3259303"/>
              <a:gd name="connsiteY1-290" fmla="*/ 0 h 3242474"/>
              <a:gd name="connsiteX2-291" fmla="*/ 1682945 w 3259303"/>
              <a:gd name="connsiteY2-292" fmla="*/ 734886 h 3242474"/>
              <a:gd name="connsiteX3-293" fmla="*/ 2417830 w 3259303"/>
              <a:gd name="connsiteY3-294" fmla="*/ 560982 h 3242474"/>
              <a:gd name="connsiteX4-295" fmla="*/ 3259303 w 3259303"/>
              <a:gd name="connsiteY4-296" fmla="*/ 1828800 h 3242474"/>
              <a:gd name="connsiteX5-297" fmla="*/ 2311244 w 3259303"/>
              <a:gd name="connsiteY5-298" fmla="*/ 3107838 h 3242474"/>
              <a:gd name="connsiteX6-299" fmla="*/ 622689 w 3259303"/>
              <a:gd name="connsiteY6-300" fmla="*/ 2664663 h 3242474"/>
              <a:gd name="connsiteX7-301" fmla="*/ 398297 w 3259303"/>
              <a:gd name="connsiteY7-302" fmla="*/ 3242474 h 3242474"/>
              <a:gd name="connsiteX8-303" fmla="*/ 0 w 3259303"/>
              <a:gd name="connsiteY8-304" fmla="*/ 3236864 h 3242474"/>
              <a:gd name="connsiteX9-305" fmla="*/ 218783 w 3259303"/>
              <a:gd name="connsiteY9-306" fmla="*/ 2328074 h 3242474"/>
              <a:gd name="connsiteX10-307" fmla="*/ 1593187 w 3259303"/>
              <a:gd name="connsiteY10-308" fmla="*/ 1991485 h 3242474"/>
              <a:gd name="connsiteX11-309" fmla="*/ 1250989 w 3259303"/>
              <a:gd name="connsiteY11-310" fmla="*/ 959279 h 3242474"/>
              <a:gd name="connsiteX12-311" fmla="*/ 1065864 w 3259303"/>
              <a:gd name="connsiteY12-312" fmla="*/ 16828 h 3242474"/>
              <a:gd name="connsiteX0-313" fmla="*/ 1065864 w 3259303"/>
              <a:gd name="connsiteY0-314" fmla="*/ 16828 h 3242474"/>
              <a:gd name="connsiteX1-315" fmla="*/ 1464162 w 3259303"/>
              <a:gd name="connsiteY1-316" fmla="*/ 0 h 3242474"/>
              <a:gd name="connsiteX2-317" fmla="*/ 1682945 w 3259303"/>
              <a:gd name="connsiteY2-318" fmla="*/ 734886 h 3242474"/>
              <a:gd name="connsiteX3-319" fmla="*/ 2417830 w 3259303"/>
              <a:gd name="connsiteY3-320" fmla="*/ 560982 h 3242474"/>
              <a:gd name="connsiteX4-321" fmla="*/ 3259303 w 3259303"/>
              <a:gd name="connsiteY4-322" fmla="*/ 1828800 h 3242474"/>
              <a:gd name="connsiteX5-323" fmla="*/ 2311244 w 3259303"/>
              <a:gd name="connsiteY5-324" fmla="*/ 3107838 h 3242474"/>
              <a:gd name="connsiteX6-325" fmla="*/ 622689 w 3259303"/>
              <a:gd name="connsiteY6-326" fmla="*/ 2664663 h 3242474"/>
              <a:gd name="connsiteX7-327" fmla="*/ 398297 w 3259303"/>
              <a:gd name="connsiteY7-328" fmla="*/ 3242474 h 3242474"/>
              <a:gd name="connsiteX8-329" fmla="*/ 0 w 3259303"/>
              <a:gd name="connsiteY8-330" fmla="*/ 3236864 h 3242474"/>
              <a:gd name="connsiteX9-331" fmla="*/ 218783 w 3259303"/>
              <a:gd name="connsiteY9-332" fmla="*/ 2328074 h 3242474"/>
              <a:gd name="connsiteX10-333" fmla="*/ 1593187 w 3259303"/>
              <a:gd name="connsiteY10-334" fmla="*/ 1991485 h 3242474"/>
              <a:gd name="connsiteX11-335" fmla="*/ 1250989 w 3259303"/>
              <a:gd name="connsiteY11-336" fmla="*/ 959279 h 3242474"/>
              <a:gd name="connsiteX12-337" fmla="*/ 1065864 w 3259303"/>
              <a:gd name="connsiteY12-338" fmla="*/ 16828 h 3242474"/>
              <a:gd name="connsiteX0-339" fmla="*/ 1065864 w 3259303"/>
              <a:gd name="connsiteY0-340" fmla="*/ 16828 h 3242474"/>
              <a:gd name="connsiteX1-341" fmla="*/ 1464162 w 3259303"/>
              <a:gd name="connsiteY1-342" fmla="*/ 0 h 3242474"/>
              <a:gd name="connsiteX2-343" fmla="*/ 1682945 w 3259303"/>
              <a:gd name="connsiteY2-344" fmla="*/ 734886 h 3242474"/>
              <a:gd name="connsiteX3-345" fmla="*/ 2417830 w 3259303"/>
              <a:gd name="connsiteY3-346" fmla="*/ 560982 h 3242474"/>
              <a:gd name="connsiteX4-347" fmla="*/ 3259303 w 3259303"/>
              <a:gd name="connsiteY4-348" fmla="*/ 1828800 h 3242474"/>
              <a:gd name="connsiteX5-349" fmla="*/ 2311244 w 3259303"/>
              <a:gd name="connsiteY5-350" fmla="*/ 3107838 h 3242474"/>
              <a:gd name="connsiteX6-351" fmla="*/ 622689 w 3259303"/>
              <a:gd name="connsiteY6-352" fmla="*/ 2664663 h 3242474"/>
              <a:gd name="connsiteX7-353" fmla="*/ 398297 w 3259303"/>
              <a:gd name="connsiteY7-354" fmla="*/ 3242474 h 3242474"/>
              <a:gd name="connsiteX8-355" fmla="*/ 0 w 3259303"/>
              <a:gd name="connsiteY8-356" fmla="*/ 3236864 h 3242474"/>
              <a:gd name="connsiteX9-357" fmla="*/ 218783 w 3259303"/>
              <a:gd name="connsiteY9-358" fmla="*/ 2328074 h 3242474"/>
              <a:gd name="connsiteX10-359" fmla="*/ 1593187 w 3259303"/>
              <a:gd name="connsiteY10-360" fmla="*/ 1991485 h 3242474"/>
              <a:gd name="connsiteX11-361" fmla="*/ 1250989 w 3259303"/>
              <a:gd name="connsiteY11-362" fmla="*/ 959279 h 3242474"/>
              <a:gd name="connsiteX12-363" fmla="*/ 1065864 w 3259303"/>
              <a:gd name="connsiteY12-364" fmla="*/ 16828 h 3242474"/>
              <a:gd name="connsiteX0-365" fmla="*/ 1065864 w 3259303"/>
              <a:gd name="connsiteY0-366" fmla="*/ 16828 h 3242474"/>
              <a:gd name="connsiteX1-367" fmla="*/ 1464162 w 3259303"/>
              <a:gd name="connsiteY1-368" fmla="*/ 0 h 3242474"/>
              <a:gd name="connsiteX2-369" fmla="*/ 1682945 w 3259303"/>
              <a:gd name="connsiteY2-370" fmla="*/ 734886 h 3242474"/>
              <a:gd name="connsiteX3-371" fmla="*/ 2417830 w 3259303"/>
              <a:gd name="connsiteY3-372" fmla="*/ 560982 h 3242474"/>
              <a:gd name="connsiteX4-373" fmla="*/ 3259303 w 3259303"/>
              <a:gd name="connsiteY4-374" fmla="*/ 1828800 h 3242474"/>
              <a:gd name="connsiteX5-375" fmla="*/ 2311244 w 3259303"/>
              <a:gd name="connsiteY5-376" fmla="*/ 3107838 h 3242474"/>
              <a:gd name="connsiteX6-377" fmla="*/ 622689 w 3259303"/>
              <a:gd name="connsiteY6-378" fmla="*/ 2664663 h 3242474"/>
              <a:gd name="connsiteX7-379" fmla="*/ 398297 w 3259303"/>
              <a:gd name="connsiteY7-380" fmla="*/ 3242474 h 3242474"/>
              <a:gd name="connsiteX8-381" fmla="*/ 0 w 3259303"/>
              <a:gd name="connsiteY8-382" fmla="*/ 3236864 h 3242474"/>
              <a:gd name="connsiteX9-383" fmla="*/ 218783 w 3259303"/>
              <a:gd name="connsiteY9-384" fmla="*/ 2328074 h 3242474"/>
              <a:gd name="connsiteX10-385" fmla="*/ 1593187 w 3259303"/>
              <a:gd name="connsiteY10-386" fmla="*/ 1991485 h 3242474"/>
              <a:gd name="connsiteX11-387" fmla="*/ 1250989 w 3259303"/>
              <a:gd name="connsiteY11-388" fmla="*/ 959279 h 3242474"/>
              <a:gd name="connsiteX12-389" fmla="*/ 1065864 w 3259303"/>
              <a:gd name="connsiteY12-390" fmla="*/ 16828 h 3242474"/>
              <a:gd name="connsiteX0-391" fmla="*/ 1065864 w 3259303"/>
              <a:gd name="connsiteY0-392" fmla="*/ 16828 h 3242474"/>
              <a:gd name="connsiteX1-393" fmla="*/ 1464162 w 3259303"/>
              <a:gd name="connsiteY1-394" fmla="*/ 0 h 3242474"/>
              <a:gd name="connsiteX2-395" fmla="*/ 1682945 w 3259303"/>
              <a:gd name="connsiteY2-396" fmla="*/ 734886 h 3242474"/>
              <a:gd name="connsiteX3-397" fmla="*/ 2417830 w 3259303"/>
              <a:gd name="connsiteY3-398" fmla="*/ 560982 h 3242474"/>
              <a:gd name="connsiteX4-399" fmla="*/ 3259303 w 3259303"/>
              <a:gd name="connsiteY4-400" fmla="*/ 1828800 h 3242474"/>
              <a:gd name="connsiteX5-401" fmla="*/ 2311244 w 3259303"/>
              <a:gd name="connsiteY5-402" fmla="*/ 3107838 h 3242474"/>
              <a:gd name="connsiteX6-403" fmla="*/ 622689 w 3259303"/>
              <a:gd name="connsiteY6-404" fmla="*/ 2664663 h 3242474"/>
              <a:gd name="connsiteX7-405" fmla="*/ 398297 w 3259303"/>
              <a:gd name="connsiteY7-406" fmla="*/ 3242474 h 3242474"/>
              <a:gd name="connsiteX8-407" fmla="*/ 0 w 3259303"/>
              <a:gd name="connsiteY8-408" fmla="*/ 3236864 h 3242474"/>
              <a:gd name="connsiteX9-409" fmla="*/ 437566 w 3259303"/>
              <a:gd name="connsiteY9-410" fmla="*/ 2260757 h 3242474"/>
              <a:gd name="connsiteX10-411" fmla="*/ 1593187 w 3259303"/>
              <a:gd name="connsiteY10-412" fmla="*/ 1991485 h 3242474"/>
              <a:gd name="connsiteX11-413" fmla="*/ 1250989 w 3259303"/>
              <a:gd name="connsiteY11-414" fmla="*/ 959279 h 3242474"/>
              <a:gd name="connsiteX12-415" fmla="*/ 1065864 w 3259303"/>
              <a:gd name="connsiteY12-416" fmla="*/ 16828 h 3242474"/>
              <a:gd name="connsiteX0-417" fmla="*/ 1065864 w 3259303"/>
              <a:gd name="connsiteY0-418" fmla="*/ 16828 h 3242474"/>
              <a:gd name="connsiteX1-419" fmla="*/ 1464162 w 3259303"/>
              <a:gd name="connsiteY1-420" fmla="*/ 0 h 3242474"/>
              <a:gd name="connsiteX2-421" fmla="*/ 1682945 w 3259303"/>
              <a:gd name="connsiteY2-422" fmla="*/ 734886 h 3242474"/>
              <a:gd name="connsiteX3-423" fmla="*/ 2417830 w 3259303"/>
              <a:gd name="connsiteY3-424" fmla="*/ 560982 h 3242474"/>
              <a:gd name="connsiteX4-425" fmla="*/ 3259303 w 3259303"/>
              <a:gd name="connsiteY4-426" fmla="*/ 1828800 h 3242474"/>
              <a:gd name="connsiteX5-427" fmla="*/ 2311244 w 3259303"/>
              <a:gd name="connsiteY5-428" fmla="*/ 3107838 h 3242474"/>
              <a:gd name="connsiteX6-429" fmla="*/ 622689 w 3259303"/>
              <a:gd name="connsiteY6-430" fmla="*/ 2664663 h 3242474"/>
              <a:gd name="connsiteX7-431" fmla="*/ 398297 w 3259303"/>
              <a:gd name="connsiteY7-432" fmla="*/ 3242474 h 3242474"/>
              <a:gd name="connsiteX8-433" fmla="*/ 0 w 3259303"/>
              <a:gd name="connsiteY8-434" fmla="*/ 3236864 h 3242474"/>
              <a:gd name="connsiteX9-435" fmla="*/ 437566 w 3259303"/>
              <a:gd name="connsiteY9-436" fmla="*/ 2260757 h 3242474"/>
              <a:gd name="connsiteX10-437" fmla="*/ 1593187 w 3259303"/>
              <a:gd name="connsiteY10-438" fmla="*/ 1991485 h 3242474"/>
              <a:gd name="connsiteX11-439" fmla="*/ 1250989 w 3259303"/>
              <a:gd name="connsiteY11-440" fmla="*/ 959279 h 3242474"/>
              <a:gd name="connsiteX12-441" fmla="*/ 1065864 w 3259303"/>
              <a:gd name="connsiteY12-442" fmla="*/ 16828 h 3242474"/>
              <a:gd name="connsiteX0-443" fmla="*/ 1065864 w 3259303"/>
              <a:gd name="connsiteY0-444" fmla="*/ 16828 h 3242474"/>
              <a:gd name="connsiteX1-445" fmla="*/ 1464162 w 3259303"/>
              <a:gd name="connsiteY1-446" fmla="*/ 0 h 3242474"/>
              <a:gd name="connsiteX2-447" fmla="*/ 1682945 w 3259303"/>
              <a:gd name="connsiteY2-448" fmla="*/ 734886 h 3242474"/>
              <a:gd name="connsiteX3-449" fmla="*/ 2417830 w 3259303"/>
              <a:gd name="connsiteY3-450" fmla="*/ 560982 h 3242474"/>
              <a:gd name="connsiteX4-451" fmla="*/ 3259303 w 3259303"/>
              <a:gd name="connsiteY4-452" fmla="*/ 1828800 h 3242474"/>
              <a:gd name="connsiteX5-453" fmla="*/ 2311244 w 3259303"/>
              <a:gd name="connsiteY5-454" fmla="*/ 3107838 h 3242474"/>
              <a:gd name="connsiteX6-455" fmla="*/ 622689 w 3259303"/>
              <a:gd name="connsiteY6-456" fmla="*/ 2664663 h 3242474"/>
              <a:gd name="connsiteX7-457" fmla="*/ 398297 w 3259303"/>
              <a:gd name="connsiteY7-458" fmla="*/ 3242474 h 3242474"/>
              <a:gd name="connsiteX8-459" fmla="*/ 0 w 3259303"/>
              <a:gd name="connsiteY8-460" fmla="*/ 3236864 h 3242474"/>
              <a:gd name="connsiteX9-461" fmla="*/ 448785 w 3259303"/>
              <a:gd name="connsiteY9-462" fmla="*/ 2232708 h 3242474"/>
              <a:gd name="connsiteX10-463" fmla="*/ 1593187 w 3259303"/>
              <a:gd name="connsiteY10-464" fmla="*/ 1991485 h 3242474"/>
              <a:gd name="connsiteX11-465" fmla="*/ 1250989 w 3259303"/>
              <a:gd name="connsiteY11-466" fmla="*/ 959279 h 3242474"/>
              <a:gd name="connsiteX12-467" fmla="*/ 1065864 w 3259303"/>
              <a:gd name="connsiteY12-468" fmla="*/ 16828 h 3242474"/>
              <a:gd name="connsiteX0-469" fmla="*/ 1065864 w 3259303"/>
              <a:gd name="connsiteY0-470" fmla="*/ 16828 h 3242474"/>
              <a:gd name="connsiteX1-471" fmla="*/ 1464162 w 3259303"/>
              <a:gd name="connsiteY1-472" fmla="*/ 0 h 3242474"/>
              <a:gd name="connsiteX2-473" fmla="*/ 1682945 w 3259303"/>
              <a:gd name="connsiteY2-474" fmla="*/ 734886 h 3242474"/>
              <a:gd name="connsiteX3-475" fmla="*/ 2417830 w 3259303"/>
              <a:gd name="connsiteY3-476" fmla="*/ 560982 h 3242474"/>
              <a:gd name="connsiteX4-477" fmla="*/ 3259303 w 3259303"/>
              <a:gd name="connsiteY4-478" fmla="*/ 1828800 h 3242474"/>
              <a:gd name="connsiteX5-479" fmla="*/ 2311244 w 3259303"/>
              <a:gd name="connsiteY5-480" fmla="*/ 3107838 h 3242474"/>
              <a:gd name="connsiteX6-481" fmla="*/ 622689 w 3259303"/>
              <a:gd name="connsiteY6-482" fmla="*/ 2664663 h 3242474"/>
              <a:gd name="connsiteX7-483" fmla="*/ 398297 w 3259303"/>
              <a:gd name="connsiteY7-484" fmla="*/ 3242474 h 3242474"/>
              <a:gd name="connsiteX8-485" fmla="*/ 0 w 3259303"/>
              <a:gd name="connsiteY8-486" fmla="*/ 3236864 h 3242474"/>
              <a:gd name="connsiteX9-487" fmla="*/ 448785 w 3259303"/>
              <a:gd name="connsiteY9-488" fmla="*/ 2232708 h 3242474"/>
              <a:gd name="connsiteX10-489" fmla="*/ 1593187 w 3259303"/>
              <a:gd name="connsiteY10-490" fmla="*/ 1991485 h 3242474"/>
              <a:gd name="connsiteX11-491" fmla="*/ 1250989 w 3259303"/>
              <a:gd name="connsiteY11-492" fmla="*/ 959279 h 3242474"/>
              <a:gd name="connsiteX12-493" fmla="*/ 1065864 w 3259303"/>
              <a:gd name="connsiteY12-494" fmla="*/ 16828 h 3242474"/>
              <a:gd name="connsiteX0-495" fmla="*/ 1065864 w 3259303"/>
              <a:gd name="connsiteY0-496" fmla="*/ 16828 h 3242474"/>
              <a:gd name="connsiteX1-497" fmla="*/ 1464162 w 3259303"/>
              <a:gd name="connsiteY1-498" fmla="*/ 0 h 3242474"/>
              <a:gd name="connsiteX2-499" fmla="*/ 1682945 w 3259303"/>
              <a:gd name="connsiteY2-500" fmla="*/ 734886 h 3242474"/>
              <a:gd name="connsiteX3-501" fmla="*/ 2417830 w 3259303"/>
              <a:gd name="connsiteY3-502" fmla="*/ 560982 h 3242474"/>
              <a:gd name="connsiteX4-503" fmla="*/ 3259303 w 3259303"/>
              <a:gd name="connsiteY4-504" fmla="*/ 1828800 h 3242474"/>
              <a:gd name="connsiteX5-505" fmla="*/ 2311244 w 3259303"/>
              <a:gd name="connsiteY5-506" fmla="*/ 3107838 h 3242474"/>
              <a:gd name="connsiteX6-507" fmla="*/ 622689 w 3259303"/>
              <a:gd name="connsiteY6-508" fmla="*/ 2664663 h 3242474"/>
              <a:gd name="connsiteX7-509" fmla="*/ 398297 w 3259303"/>
              <a:gd name="connsiteY7-510" fmla="*/ 3242474 h 3242474"/>
              <a:gd name="connsiteX8-511" fmla="*/ 0 w 3259303"/>
              <a:gd name="connsiteY8-512" fmla="*/ 3236864 h 3242474"/>
              <a:gd name="connsiteX9-513" fmla="*/ 448785 w 3259303"/>
              <a:gd name="connsiteY9-514" fmla="*/ 2232708 h 3242474"/>
              <a:gd name="connsiteX10-515" fmla="*/ 1593187 w 3259303"/>
              <a:gd name="connsiteY10-516" fmla="*/ 1991485 h 3242474"/>
              <a:gd name="connsiteX11-517" fmla="*/ 1250989 w 3259303"/>
              <a:gd name="connsiteY11-518" fmla="*/ 959279 h 3242474"/>
              <a:gd name="connsiteX12-519" fmla="*/ 1065864 w 3259303"/>
              <a:gd name="connsiteY12-520" fmla="*/ 16828 h 3242474"/>
              <a:gd name="connsiteX0-521" fmla="*/ 1065864 w 3259303"/>
              <a:gd name="connsiteY0-522" fmla="*/ 16828 h 3242474"/>
              <a:gd name="connsiteX1-523" fmla="*/ 1464162 w 3259303"/>
              <a:gd name="connsiteY1-524" fmla="*/ 0 h 3242474"/>
              <a:gd name="connsiteX2-525" fmla="*/ 1682945 w 3259303"/>
              <a:gd name="connsiteY2-526" fmla="*/ 734886 h 3242474"/>
              <a:gd name="connsiteX3-527" fmla="*/ 2417830 w 3259303"/>
              <a:gd name="connsiteY3-528" fmla="*/ 560982 h 3242474"/>
              <a:gd name="connsiteX4-529" fmla="*/ 3259303 w 3259303"/>
              <a:gd name="connsiteY4-530" fmla="*/ 1828800 h 3242474"/>
              <a:gd name="connsiteX5-531" fmla="*/ 2311244 w 3259303"/>
              <a:gd name="connsiteY5-532" fmla="*/ 3107838 h 3242474"/>
              <a:gd name="connsiteX6-533" fmla="*/ 622689 w 3259303"/>
              <a:gd name="connsiteY6-534" fmla="*/ 2664663 h 3242474"/>
              <a:gd name="connsiteX7-535" fmla="*/ 398297 w 3259303"/>
              <a:gd name="connsiteY7-536" fmla="*/ 3242474 h 3242474"/>
              <a:gd name="connsiteX8-537" fmla="*/ 0 w 3259303"/>
              <a:gd name="connsiteY8-538" fmla="*/ 3236864 h 3242474"/>
              <a:gd name="connsiteX9-539" fmla="*/ 448785 w 3259303"/>
              <a:gd name="connsiteY9-540" fmla="*/ 2232708 h 3242474"/>
              <a:gd name="connsiteX10-541" fmla="*/ 1593187 w 3259303"/>
              <a:gd name="connsiteY10-542" fmla="*/ 1991485 h 3242474"/>
              <a:gd name="connsiteX11-543" fmla="*/ 1250989 w 3259303"/>
              <a:gd name="connsiteY11-544" fmla="*/ 959279 h 3242474"/>
              <a:gd name="connsiteX12-545" fmla="*/ 1065864 w 3259303"/>
              <a:gd name="connsiteY12-546" fmla="*/ 16828 h 3242474"/>
              <a:gd name="connsiteX0-547" fmla="*/ 1065864 w 3259303"/>
              <a:gd name="connsiteY0-548" fmla="*/ 16828 h 3242474"/>
              <a:gd name="connsiteX1-549" fmla="*/ 1464162 w 3259303"/>
              <a:gd name="connsiteY1-550" fmla="*/ 0 h 3242474"/>
              <a:gd name="connsiteX2-551" fmla="*/ 1682945 w 3259303"/>
              <a:gd name="connsiteY2-552" fmla="*/ 734886 h 3242474"/>
              <a:gd name="connsiteX3-553" fmla="*/ 2417830 w 3259303"/>
              <a:gd name="connsiteY3-554" fmla="*/ 560982 h 3242474"/>
              <a:gd name="connsiteX4-555" fmla="*/ 3259303 w 3259303"/>
              <a:gd name="connsiteY4-556" fmla="*/ 1828800 h 3242474"/>
              <a:gd name="connsiteX5-557" fmla="*/ 2311244 w 3259303"/>
              <a:gd name="connsiteY5-558" fmla="*/ 3107838 h 3242474"/>
              <a:gd name="connsiteX6-559" fmla="*/ 622689 w 3259303"/>
              <a:gd name="connsiteY6-560" fmla="*/ 2664663 h 3242474"/>
              <a:gd name="connsiteX7-561" fmla="*/ 398297 w 3259303"/>
              <a:gd name="connsiteY7-562" fmla="*/ 3242474 h 3242474"/>
              <a:gd name="connsiteX8-563" fmla="*/ 0 w 3259303"/>
              <a:gd name="connsiteY8-564" fmla="*/ 3236864 h 3242474"/>
              <a:gd name="connsiteX9-565" fmla="*/ 448785 w 3259303"/>
              <a:gd name="connsiteY9-566" fmla="*/ 2232708 h 3242474"/>
              <a:gd name="connsiteX10-567" fmla="*/ 1593187 w 3259303"/>
              <a:gd name="connsiteY10-568" fmla="*/ 1991485 h 3242474"/>
              <a:gd name="connsiteX11-569" fmla="*/ 1250989 w 3259303"/>
              <a:gd name="connsiteY11-570" fmla="*/ 959279 h 3242474"/>
              <a:gd name="connsiteX12-571" fmla="*/ 1065864 w 3259303"/>
              <a:gd name="connsiteY12-572" fmla="*/ 16828 h 3242474"/>
              <a:gd name="connsiteX0-573" fmla="*/ 1065864 w 3259303"/>
              <a:gd name="connsiteY0-574" fmla="*/ 16828 h 3242474"/>
              <a:gd name="connsiteX1-575" fmla="*/ 1464162 w 3259303"/>
              <a:gd name="connsiteY1-576" fmla="*/ 0 h 3242474"/>
              <a:gd name="connsiteX2-577" fmla="*/ 1682945 w 3259303"/>
              <a:gd name="connsiteY2-578" fmla="*/ 734886 h 3242474"/>
              <a:gd name="connsiteX3-579" fmla="*/ 2417830 w 3259303"/>
              <a:gd name="connsiteY3-580" fmla="*/ 560982 h 3242474"/>
              <a:gd name="connsiteX4-581" fmla="*/ 3259303 w 3259303"/>
              <a:gd name="connsiteY4-582" fmla="*/ 1828800 h 3242474"/>
              <a:gd name="connsiteX5-583" fmla="*/ 2311244 w 3259303"/>
              <a:gd name="connsiteY5-584" fmla="*/ 3107838 h 3242474"/>
              <a:gd name="connsiteX6-585" fmla="*/ 622689 w 3259303"/>
              <a:gd name="connsiteY6-586" fmla="*/ 2664663 h 3242474"/>
              <a:gd name="connsiteX7-587" fmla="*/ 398297 w 3259303"/>
              <a:gd name="connsiteY7-588" fmla="*/ 3242474 h 3242474"/>
              <a:gd name="connsiteX8-589" fmla="*/ 0 w 3259303"/>
              <a:gd name="connsiteY8-590" fmla="*/ 3236864 h 3242474"/>
              <a:gd name="connsiteX9-591" fmla="*/ 448785 w 3259303"/>
              <a:gd name="connsiteY9-592" fmla="*/ 2232708 h 3242474"/>
              <a:gd name="connsiteX10-593" fmla="*/ 1593187 w 3259303"/>
              <a:gd name="connsiteY10-594" fmla="*/ 1991485 h 3242474"/>
              <a:gd name="connsiteX11-595" fmla="*/ 1250989 w 3259303"/>
              <a:gd name="connsiteY11-596" fmla="*/ 959279 h 3242474"/>
              <a:gd name="connsiteX12-597" fmla="*/ 1065864 w 3259303"/>
              <a:gd name="connsiteY12-598" fmla="*/ 16828 h 3242474"/>
              <a:gd name="connsiteX0-599" fmla="*/ 1065864 w 3259303"/>
              <a:gd name="connsiteY0-600" fmla="*/ 16828 h 3242474"/>
              <a:gd name="connsiteX1-601" fmla="*/ 1464162 w 3259303"/>
              <a:gd name="connsiteY1-602" fmla="*/ 0 h 3242474"/>
              <a:gd name="connsiteX2-603" fmla="*/ 1682945 w 3259303"/>
              <a:gd name="connsiteY2-604" fmla="*/ 734886 h 3242474"/>
              <a:gd name="connsiteX3-605" fmla="*/ 2417830 w 3259303"/>
              <a:gd name="connsiteY3-606" fmla="*/ 560982 h 3242474"/>
              <a:gd name="connsiteX4-607" fmla="*/ 3259303 w 3259303"/>
              <a:gd name="connsiteY4-608" fmla="*/ 1828800 h 3242474"/>
              <a:gd name="connsiteX5-609" fmla="*/ 2311244 w 3259303"/>
              <a:gd name="connsiteY5-610" fmla="*/ 3107838 h 3242474"/>
              <a:gd name="connsiteX6-611" fmla="*/ 622689 w 3259303"/>
              <a:gd name="connsiteY6-612" fmla="*/ 2664663 h 3242474"/>
              <a:gd name="connsiteX7-613" fmla="*/ 398297 w 3259303"/>
              <a:gd name="connsiteY7-614" fmla="*/ 3242474 h 3242474"/>
              <a:gd name="connsiteX8-615" fmla="*/ 0 w 3259303"/>
              <a:gd name="connsiteY8-616" fmla="*/ 3236864 h 3242474"/>
              <a:gd name="connsiteX9-617" fmla="*/ 448785 w 3259303"/>
              <a:gd name="connsiteY9-618" fmla="*/ 2232708 h 3242474"/>
              <a:gd name="connsiteX10-619" fmla="*/ 1576358 w 3259303"/>
              <a:gd name="connsiteY10-620" fmla="*/ 1991485 h 3242474"/>
              <a:gd name="connsiteX11-621" fmla="*/ 1250989 w 3259303"/>
              <a:gd name="connsiteY11-622" fmla="*/ 959279 h 3242474"/>
              <a:gd name="connsiteX12-623" fmla="*/ 1065864 w 3259303"/>
              <a:gd name="connsiteY12-624" fmla="*/ 16828 h 3242474"/>
              <a:gd name="connsiteX0-625" fmla="*/ 1065864 w 3259303"/>
              <a:gd name="connsiteY0-626" fmla="*/ 16828 h 3242474"/>
              <a:gd name="connsiteX1-627" fmla="*/ 1464162 w 3259303"/>
              <a:gd name="connsiteY1-628" fmla="*/ 0 h 3242474"/>
              <a:gd name="connsiteX2-629" fmla="*/ 1682945 w 3259303"/>
              <a:gd name="connsiteY2-630" fmla="*/ 734886 h 3242474"/>
              <a:gd name="connsiteX3-631" fmla="*/ 2417830 w 3259303"/>
              <a:gd name="connsiteY3-632" fmla="*/ 560982 h 3242474"/>
              <a:gd name="connsiteX4-633" fmla="*/ 3259303 w 3259303"/>
              <a:gd name="connsiteY4-634" fmla="*/ 1828800 h 3242474"/>
              <a:gd name="connsiteX5-635" fmla="*/ 2311244 w 3259303"/>
              <a:gd name="connsiteY5-636" fmla="*/ 3107838 h 3242474"/>
              <a:gd name="connsiteX6-637" fmla="*/ 622689 w 3259303"/>
              <a:gd name="connsiteY6-638" fmla="*/ 2664663 h 3242474"/>
              <a:gd name="connsiteX7-639" fmla="*/ 398297 w 3259303"/>
              <a:gd name="connsiteY7-640" fmla="*/ 3242474 h 3242474"/>
              <a:gd name="connsiteX8-641" fmla="*/ 0 w 3259303"/>
              <a:gd name="connsiteY8-642" fmla="*/ 3236864 h 3242474"/>
              <a:gd name="connsiteX9-643" fmla="*/ 448785 w 3259303"/>
              <a:gd name="connsiteY9-644" fmla="*/ 2232708 h 3242474"/>
              <a:gd name="connsiteX10-645" fmla="*/ 1576358 w 3259303"/>
              <a:gd name="connsiteY10-646" fmla="*/ 1991485 h 3242474"/>
              <a:gd name="connsiteX11-647" fmla="*/ 1250989 w 3259303"/>
              <a:gd name="connsiteY11-648" fmla="*/ 959279 h 3242474"/>
              <a:gd name="connsiteX12-649" fmla="*/ 1065864 w 3259303"/>
              <a:gd name="connsiteY12-650" fmla="*/ 16828 h 3242474"/>
              <a:gd name="connsiteX0-651" fmla="*/ 1004156 w 3197595"/>
              <a:gd name="connsiteY0-652" fmla="*/ 16828 h 3242474"/>
              <a:gd name="connsiteX1-653" fmla="*/ 1402454 w 3197595"/>
              <a:gd name="connsiteY1-654" fmla="*/ 0 h 3242474"/>
              <a:gd name="connsiteX2-655" fmla="*/ 1621237 w 3197595"/>
              <a:gd name="connsiteY2-656" fmla="*/ 734886 h 3242474"/>
              <a:gd name="connsiteX3-657" fmla="*/ 2356122 w 3197595"/>
              <a:gd name="connsiteY3-658" fmla="*/ 560982 h 3242474"/>
              <a:gd name="connsiteX4-659" fmla="*/ 3197595 w 3197595"/>
              <a:gd name="connsiteY4-660" fmla="*/ 1828800 h 3242474"/>
              <a:gd name="connsiteX5-661" fmla="*/ 2249536 w 3197595"/>
              <a:gd name="connsiteY5-662" fmla="*/ 3107838 h 3242474"/>
              <a:gd name="connsiteX6-663" fmla="*/ 560981 w 3197595"/>
              <a:gd name="connsiteY6-664" fmla="*/ 2664663 h 3242474"/>
              <a:gd name="connsiteX7-665" fmla="*/ 336589 w 3197595"/>
              <a:gd name="connsiteY7-666" fmla="*/ 3242474 h 3242474"/>
              <a:gd name="connsiteX8-667" fmla="*/ 0 w 3197595"/>
              <a:gd name="connsiteY8-668" fmla="*/ 3236864 h 3242474"/>
              <a:gd name="connsiteX9-669" fmla="*/ 387077 w 3197595"/>
              <a:gd name="connsiteY9-670" fmla="*/ 2232708 h 3242474"/>
              <a:gd name="connsiteX10-671" fmla="*/ 1514650 w 3197595"/>
              <a:gd name="connsiteY10-672" fmla="*/ 1991485 h 3242474"/>
              <a:gd name="connsiteX11-673" fmla="*/ 1189281 w 3197595"/>
              <a:gd name="connsiteY11-674" fmla="*/ 959279 h 3242474"/>
              <a:gd name="connsiteX12-675" fmla="*/ 1004156 w 3197595"/>
              <a:gd name="connsiteY12-676" fmla="*/ 16828 h 3242474"/>
              <a:gd name="connsiteX0-677" fmla="*/ 1011476 w 3204915"/>
              <a:gd name="connsiteY0-678" fmla="*/ 16828 h 3242474"/>
              <a:gd name="connsiteX1-679" fmla="*/ 1409774 w 3204915"/>
              <a:gd name="connsiteY1-680" fmla="*/ 0 h 3242474"/>
              <a:gd name="connsiteX2-681" fmla="*/ 1628557 w 3204915"/>
              <a:gd name="connsiteY2-682" fmla="*/ 734886 h 3242474"/>
              <a:gd name="connsiteX3-683" fmla="*/ 2363442 w 3204915"/>
              <a:gd name="connsiteY3-684" fmla="*/ 560982 h 3242474"/>
              <a:gd name="connsiteX4-685" fmla="*/ 3204915 w 3204915"/>
              <a:gd name="connsiteY4-686" fmla="*/ 1828800 h 3242474"/>
              <a:gd name="connsiteX5-687" fmla="*/ 2256856 w 3204915"/>
              <a:gd name="connsiteY5-688" fmla="*/ 3107838 h 3242474"/>
              <a:gd name="connsiteX6-689" fmla="*/ 568301 w 3204915"/>
              <a:gd name="connsiteY6-690" fmla="*/ 2664663 h 3242474"/>
              <a:gd name="connsiteX7-691" fmla="*/ 343909 w 3204915"/>
              <a:gd name="connsiteY7-692" fmla="*/ 3242474 h 3242474"/>
              <a:gd name="connsiteX8-693" fmla="*/ 7320 w 3204915"/>
              <a:gd name="connsiteY8-694" fmla="*/ 3236864 h 3242474"/>
              <a:gd name="connsiteX9-695" fmla="*/ 394397 w 3204915"/>
              <a:gd name="connsiteY9-696" fmla="*/ 2232708 h 3242474"/>
              <a:gd name="connsiteX10-697" fmla="*/ 1521970 w 3204915"/>
              <a:gd name="connsiteY10-698" fmla="*/ 1991485 h 3242474"/>
              <a:gd name="connsiteX11-699" fmla="*/ 1196601 w 3204915"/>
              <a:gd name="connsiteY11-700" fmla="*/ 959279 h 3242474"/>
              <a:gd name="connsiteX12-701" fmla="*/ 1011476 w 3204915"/>
              <a:gd name="connsiteY12-702" fmla="*/ 16828 h 3242474"/>
              <a:gd name="connsiteX0-703" fmla="*/ 1007292 w 3200731"/>
              <a:gd name="connsiteY0-704" fmla="*/ 16828 h 3242474"/>
              <a:gd name="connsiteX1-705" fmla="*/ 1405590 w 3200731"/>
              <a:gd name="connsiteY1-706" fmla="*/ 0 h 3242474"/>
              <a:gd name="connsiteX2-707" fmla="*/ 1624373 w 3200731"/>
              <a:gd name="connsiteY2-708" fmla="*/ 734886 h 3242474"/>
              <a:gd name="connsiteX3-709" fmla="*/ 2359258 w 3200731"/>
              <a:gd name="connsiteY3-710" fmla="*/ 560982 h 3242474"/>
              <a:gd name="connsiteX4-711" fmla="*/ 3200731 w 3200731"/>
              <a:gd name="connsiteY4-712" fmla="*/ 1828800 h 3242474"/>
              <a:gd name="connsiteX5-713" fmla="*/ 2252672 w 3200731"/>
              <a:gd name="connsiteY5-714" fmla="*/ 3107838 h 3242474"/>
              <a:gd name="connsiteX6-715" fmla="*/ 564117 w 3200731"/>
              <a:gd name="connsiteY6-716" fmla="*/ 2664663 h 3242474"/>
              <a:gd name="connsiteX7-717" fmla="*/ 339725 w 3200731"/>
              <a:gd name="connsiteY7-718" fmla="*/ 3242474 h 3242474"/>
              <a:gd name="connsiteX8-719" fmla="*/ 3136 w 3200731"/>
              <a:gd name="connsiteY8-720" fmla="*/ 3236864 h 3242474"/>
              <a:gd name="connsiteX9-721" fmla="*/ 390213 w 3200731"/>
              <a:gd name="connsiteY9-722" fmla="*/ 2232708 h 3242474"/>
              <a:gd name="connsiteX10-723" fmla="*/ 1517786 w 3200731"/>
              <a:gd name="connsiteY10-724" fmla="*/ 1991485 h 3242474"/>
              <a:gd name="connsiteX11-725" fmla="*/ 1192417 w 3200731"/>
              <a:gd name="connsiteY11-726" fmla="*/ 959279 h 3242474"/>
              <a:gd name="connsiteX12-727" fmla="*/ 1007292 w 3200731"/>
              <a:gd name="connsiteY12-728" fmla="*/ 16828 h 3242474"/>
              <a:gd name="connsiteX0-729" fmla="*/ 1051443 w 3244882"/>
              <a:gd name="connsiteY0-730" fmla="*/ 16828 h 3242474"/>
              <a:gd name="connsiteX1-731" fmla="*/ 1449741 w 3244882"/>
              <a:gd name="connsiteY1-732" fmla="*/ 0 h 3242474"/>
              <a:gd name="connsiteX2-733" fmla="*/ 1668524 w 3244882"/>
              <a:gd name="connsiteY2-734" fmla="*/ 734886 h 3242474"/>
              <a:gd name="connsiteX3-735" fmla="*/ 2403409 w 3244882"/>
              <a:gd name="connsiteY3-736" fmla="*/ 560982 h 3242474"/>
              <a:gd name="connsiteX4-737" fmla="*/ 3244882 w 3244882"/>
              <a:gd name="connsiteY4-738" fmla="*/ 1828800 h 3242474"/>
              <a:gd name="connsiteX5-739" fmla="*/ 2296823 w 3244882"/>
              <a:gd name="connsiteY5-740" fmla="*/ 3107838 h 3242474"/>
              <a:gd name="connsiteX6-741" fmla="*/ 608268 w 3244882"/>
              <a:gd name="connsiteY6-742" fmla="*/ 2664663 h 3242474"/>
              <a:gd name="connsiteX7-743" fmla="*/ 383876 w 3244882"/>
              <a:gd name="connsiteY7-744" fmla="*/ 3242474 h 3242474"/>
              <a:gd name="connsiteX8-745" fmla="*/ 2408 w 3244882"/>
              <a:gd name="connsiteY8-746" fmla="*/ 3236864 h 3242474"/>
              <a:gd name="connsiteX9-747" fmla="*/ 434364 w 3244882"/>
              <a:gd name="connsiteY9-748" fmla="*/ 2232708 h 3242474"/>
              <a:gd name="connsiteX10-749" fmla="*/ 1561937 w 3244882"/>
              <a:gd name="connsiteY10-750" fmla="*/ 1991485 h 3242474"/>
              <a:gd name="connsiteX11-751" fmla="*/ 1236568 w 3244882"/>
              <a:gd name="connsiteY11-752" fmla="*/ 959279 h 3242474"/>
              <a:gd name="connsiteX12-753" fmla="*/ 1051443 w 3244882"/>
              <a:gd name="connsiteY12-754" fmla="*/ 16828 h 3242474"/>
              <a:gd name="connsiteX0-755" fmla="*/ 1049313 w 3242752"/>
              <a:gd name="connsiteY0-756" fmla="*/ 16828 h 3242474"/>
              <a:gd name="connsiteX1-757" fmla="*/ 1447611 w 3242752"/>
              <a:gd name="connsiteY1-758" fmla="*/ 0 h 3242474"/>
              <a:gd name="connsiteX2-759" fmla="*/ 1666394 w 3242752"/>
              <a:gd name="connsiteY2-760" fmla="*/ 734886 h 3242474"/>
              <a:gd name="connsiteX3-761" fmla="*/ 2401279 w 3242752"/>
              <a:gd name="connsiteY3-762" fmla="*/ 560982 h 3242474"/>
              <a:gd name="connsiteX4-763" fmla="*/ 3242752 w 3242752"/>
              <a:gd name="connsiteY4-764" fmla="*/ 1828800 h 3242474"/>
              <a:gd name="connsiteX5-765" fmla="*/ 2294693 w 3242752"/>
              <a:gd name="connsiteY5-766" fmla="*/ 3107838 h 3242474"/>
              <a:gd name="connsiteX6-767" fmla="*/ 606138 w 3242752"/>
              <a:gd name="connsiteY6-768" fmla="*/ 2664663 h 3242474"/>
              <a:gd name="connsiteX7-769" fmla="*/ 381746 w 3242752"/>
              <a:gd name="connsiteY7-770" fmla="*/ 3242474 h 3242474"/>
              <a:gd name="connsiteX8-771" fmla="*/ 278 w 3242752"/>
              <a:gd name="connsiteY8-772" fmla="*/ 3236864 h 3242474"/>
              <a:gd name="connsiteX9-773" fmla="*/ 432234 w 3242752"/>
              <a:gd name="connsiteY9-774" fmla="*/ 2232708 h 3242474"/>
              <a:gd name="connsiteX10-775" fmla="*/ 1559807 w 3242752"/>
              <a:gd name="connsiteY10-776" fmla="*/ 1991485 h 3242474"/>
              <a:gd name="connsiteX11-777" fmla="*/ 1234438 w 3242752"/>
              <a:gd name="connsiteY11-778" fmla="*/ 959279 h 3242474"/>
              <a:gd name="connsiteX12-779" fmla="*/ 1049313 w 3242752"/>
              <a:gd name="connsiteY12-780" fmla="*/ 16828 h 3242474"/>
              <a:gd name="connsiteX0-781" fmla="*/ 1049035 w 3242474"/>
              <a:gd name="connsiteY0-782" fmla="*/ 16828 h 3242474"/>
              <a:gd name="connsiteX1-783" fmla="*/ 1447333 w 3242474"/>
              <a:gd name="connsiteY1-784" fmla="*/ 0 h 3242474"/>
              <a:gd name="connsiteX2-785" fmla="*/ 1666116 w 3242474"/>
              <a:gd name="connsiteY2-786" fmla="*/ 734886 h 3242474"/>
              <a:gd name="connsiteX3-787" fmla="*/ 2401001 w 3242474"/>
              <a:gd name="connsiteY3-788" fmla="*/ 560982 h 3242474"/>
              <a:gd name="connsiteX4-789" fmla="*/ 3242474 w 3242474"/>
              <a:gd name="connsiteY4-790" fmla="*/ 1828800 h 3242474"/>
              <a:gd name="connsiteX5-791" fmla="*/ 2294415 w 3242474"/>
              <a:gd name="connsiteY5-792" fmla="*/ 3107838 h 3242474"/>
              <a:gd name="connsiteX6-793" fmla="*/ 605860 w 3242474"/>
              <a:gd name="connsiteY6-794" fmla="*/ 2664663 h 3242474"/>
              <a:gd name="connsiteX7-795" fmla="*/ 381468 w 3242474"/>
              <a:gd name="connsiteY7-796" fmla="*/ 3242474 h 3242474"/>
              <a:gd name="connsiteX8-797" fmla="*/ 0 w 3242474"/>
              <a:gd name="connsiteY8-798" fmla="*/ 3236864 h 3242474"/>
              <a:gd name="connsiteX9-799" fmla="*/ 431956 w 3242474"/>
              <a:gd name="connsiteY9-800" fmla="*/ 2232708 h 3242474"/>
              <a:gd name="connsiteX10-801" fmla="*/ 1559529 w 3242474"/>
              <a:gd name="connsiteY10-802" fmla="*/ 1991485 h 3242474"/>
              <a:gd name="connsiteX11-803" fmla="*/ 1234160 w 3242474"/>
              <a:gd name="connsiteY11-804" fmla="*/ 959279 h 3242474"/>
              <a:gd name="connsiteX12-805" fmla="*/ 1049035 w 3242474"/>
              <a:gd name="connsiteY12-806" fmla="*/ 16828 h 3242474"/>
              <a:gd name="connsiteX0-807" fmla="*/ 1049035 w 3242474"/>
              <a:gd name="connsiteY0-808" fmla="*/ 16828 h 3242474"/>
              <a:gd name="connsiteX1-809" fmla="*/ 1447333 w 3242474"/>
              <a:gd name="connsiteY1-810" fmla="*/ 0 h 3242474"/>
              <a:gd name="connsiteX2-811" fmla="*/ 1666116 w 3242474"/>
              <a:gd name="connsiteY2-812" fmla="*/ 734886 h 3242474"/>
              <a:gd name="connsiteX3-813" fmla="*/ 2401001 w 3242474"/>
              <a:gd name="connsiteY3-814" fmla="*/ 560982 h 3242474"/>
              <a:gd name="connsiteX4-815" fmla="*/ 3242474 w 3242474"/>
              <a:gd name="connsiteY4-816" fmla="*/ 1828800 h 3242474"/>
              <a:gd name="connsiteX5-817" fmla="*/ 2294415 w 3242474"/>
              <a:gd name="connsiteY5-818" fmla="*/ 3107838 h 3242474"/>
              <a:gd name="connsiteX6-819" fmla="*/ 605860 w 3242474"/>
              <a:gd name="connsiteY6-820" fmla="*/ 2664663 h 3242474"/>
              <a:gd name="connsiteX7-821" fmla="*/ 381468 w 3242474"/>
              <a:gd name="connsiteY7-822" fmla="*/ 3242474 h 3242474"/>
              <a:gd name="connsiteX8-823" fmla="*/ 0 w 3242474"/>
              <a:gd name="connsiteY8-824" fmla="*/ 3236864 h 3242474"/>
              <a:gd name="connsiteX9-825" fmla="*/ 431956 w 3242474"/>
              <a:gd name="connsiteY9-826" fmla="*/ 2232708 h 3242474"/>
              <a:gd name="connsiteX10-827" fmla="*/ 1559529 w 3242474"/>
              <a:gd name="connsiteY10-828" fmla="*/ 1991485 h 3242474"/>
              <a:gd name="connsiteX11-829" fmla="*/ 1234160 w 3242474"/>
              <a:gd name="connsiteY11-830" fmla="*/ 959279 h 3242474"/>
              <a:gd name="connsiteX12-831" fmla="*/ 1049035 w 3242474"/>
              <a:gd name="connsiteY12-832" fmla="*/ 16828 h 3242474"/>
              <a:gd name="connsiteX0-833" fmla="*/ 1049035 w 3242474"/>
              <a:gd name="connsiteY0-834" fmla="*/ 16828 h 3242474"/>
              <a:gd name="connsiteX1-835" fmla="*/ 1447333 w 3242474"/>
              <a:gd name="connsiteY1-836" fmla="*/ 0 h 3242474"/>
              <a:gd name="connsiteX2-837" fmla="*/ 1666116 w 3242474"/>
              <a:gd name="connsiteY2-838" fmla="*/ 734886 h 3242474"/>
              <a:gd name="connsiteX3-839" fmla="*/ 2401001 w 3242474"/>
              <a:gd name="connsiteY3-840" fmla="*/ 560982 h 3242474"/>
              <a:gd name="connsiteX4-841" fmla="*/ 3242474 w 3242474"/>
              <a:gd name="connsiteY4-842" fmla="*/ 1828800 h 3242474"/>
              <a:gd name="connsiteX5-843" fmla="*/ 2294415 w 3242474"/>
              <a:gd name="connsiteY5-844" fmla="*/ 3107838 h 3242474"/>
              <a:gd name="connsiteX6-845" fmla="*/ 605860 w 3242474"/>
              <a:gd name="connsiteY6-846" fmla="*/ 2664663 h 3242474"/>
              <a:gd name="connsiteX7-847" fmla="*/ 381468 w 3242474"/>
              <a:gd name="connsiteY7-848" fmla="*/ 3242474 h 3242474"/>
              <a:gd name="connsiteX8-849" fmla="*/ 0 w 3242474"/>
              <a:gd name="connsiteY8-850" fmla="*/ 3236864 h 3242474"/>
              <a:gd name="connsiteX9-851" fmla="*/ 431956 w 3242474"/>
              <a:gd name="connsiteY9-852" fmla="*/ 2232708 h 3242474"/>
              <a:gd name="connsiteX10-853" fmla="*/ 1559529 w 3242474"/>
              <a:gd name="connsiteY10-854" fmla="*/ 1991485 h 3242474"/>
              <a:gd name="connsiteX11-855" fmla="*/ 1234160 w 3242474"/>
              <a:gd name="connsiteY11-856" fmla="*/ 959279 h 3242474"/>
              <a:gd name="connsiteX12-857" fmla="*/ 1049035 w 3242474"/>
              <a:gd name="connsiteY12-858" fmla="*/ 16828 h 3242474"/>
              <a:gd name="connsiteX0-859" fmla="*/ 1049035 w 3242474"/>
              <a:gd name="connsiteY0-860" fmla="*/ 16828 h 3242474"/>
              <a:gd name="connsiteX1-861" fmla="*/ 1447333 w 3242474"/>
              <a:gd name="connsiteY1-862" fmla="*/ 0 h 3242474"/>
              <a:gd name="connsiteX2-863" fmla="*/ 1666116 w 3242474"/>
              <a:gd name="connsiteY2-864" fmla="*/ 734886 h 3242474"/>
              <a:gd name="connsiteX3-865" fmla="*/ 2401001 w 3242474"/>
              <a:gd name="connsiteY3-866" fmla="*/ 560982 h 3242474"/>
              <a:gd name="connsiteX4-867" fmla="*/ 3242474 w 3242474"/>
              <a:gd name="connsiteY4-868" fmla="*/ 1828800 h 3242474"/>
              <a:gd name="connsiteX5-869" fmla="*/ 2294415 w 3242474"/>
              <a:gd name="connsiteY5-870" fmla="*/ 3107838 h 3242474"/>
              <a:gd name="connsiteX6-871" fmla="*/ 605860 w 3242474"/>
              <a:gd name="connsiteY6-872" fmla="*/ 2664663 h 3242474"/>
              <a:gd name="connsiteX7-873" fmla="*/ 381468 w 3242474"/>
              <a:gd name="connsiteY7-874" fmla="*/ 3242474 h 3242474"/>
              <a:gd name="connsiteX8-875" fmla="*/ 0 w 3242474"/>
              <a:gd name="connsiteY8-876" fmla="*/ 3236864 h 3242474"/>
              <a:gd name="connsiteX9-877" fmla="*/ 431956 w 3242474"/>
              <a:gd name="connsiteY9-878" fmla="*/ 2232708 h 3242474"/>
              <a:gd name="connsiteX10-879" fmla="*/ 1559529 w 3242474"/>
              <a:gd name="connsiteY10-880" fmla="*/ 1991485 h 3242474"/>
              <a:gd name="connsiteX11-881" fmla="*/ 1234160 w 3242474"/>
              <a:gd name="connsiteY11-882" fmla="*/ 959279 h 3242474"/>
              <a:gd name="connsiteX12-883" fmla="*/ 1049035 w 3242474"/>
              <a:gd name="connsiteY12-884" fmla="*/ 16828 h 3242474"/>
              <a:gd name="connsiteX0-885" fmla="*/ 1049035 w 3242474"/>
              <a:gd name="connsiteY0-886" fmla="*/ 16828 h 3242474"/>
              <a:gd name="connsiteX1-887" fmla="*/ 1447333 w 3242474"/>
              <a:gd name="connsiteY1-888" fmla="*/ 0 h 3242474"/>
              <a:gd name="connsiteX2-889" fmla="*/ 1666116 w 3242474"/>
              <a:gd name="connsiteY2-890" fmla="*/ 734886 h 3242474"/>
              <a:gd name="connsiteX3-891" fmla="*/ 2401001 w 3242474"/>
              <a:gd name="connsiteY3-892" fmla="*/ 560982 h 3242474"/>
              <a:gd name="connsiteX4-893" fmla="*/ 3242474 w 3242474"/>
              <a:gd name="connsiteY4-894" fmla="*/ 1828800 h 3242474"/>
              <a:gd name="connsiteX5-895" fmla="*/ 2300025 w 3242474"/>
              <a:gd name="connsiteY5-896" fmla="*/ 3046130 h 3242474"/>
              <a:gd name="connsiteX6-897" fmla="*/ 605860 w 3242474"/>
              <a:gd name="connsiteY6-898" fmla="*/ 2664663 h 3242474"/>
              <a:gd name="connsiteX7-899" fmla="*/ 381468 w 3242474"/>
              <a:gd name="connsiteY7-900" fmla="*/ 3242474 h 3242474"/>
              <a:gd name="connsiteX8-901" fmla="*/ 0 w 3242474"/>
              <a:gd name="connsiteY8-902" fmla="*/ 3236864 h 3242474"/>
              <a:gd name="connsiteX9-903" fmla="*/ 431956 w 3242474"/>
              <a:gd name="connsiteY9-904" fmla="*/ 2232708 h 3242474"/>
              <a:gd name="connsiteX10-905" fmla="*/ 1559529 w 3242474"/>
              <a:gd name="connsiteY10-906" fmla="*/ 1991485 h 3242474"/>
              <a:gd name="connsiteX11-907" fmla="*/ 1234160 w 3242474"/>
              <a:gd name="connsiteY11-908" fmla="*/ 959279 h 3242474"/>
              <a:gd name="connsiteX12-909" fmla="*/ 1049035 w 3242474"/>
              <a:gd name="connsiteY12-910" fmla="*/ 16828 h 3242474"/>
              <a:gd name="connsiteX0-911" fmla="*/ 1049035 w 3242474"/>
              <a:gd name="connsiteY0-912" fmla="*/ 16828 h 3242474"/>
              <a:gd name="connsiteX1-913" fmla="*/ 1447333 w 3242474"/>
              <a:gd name="connsiteY1-914" fmla="*/ 0 h 3242474"/>
              <a:gd name="connsiteX2-915" fmla="*/ 1666116 w 3242474"/>
              <a:gd name="connsiteY2-916" fmla="*/ 734886 h 3242474"/>
              <a:gd name="connsiteX3-917" fmla="*/ 2401001 w 3242474"/>
              <a:gd name="connsiteY3-918" fmla="*/ 560982 h 3242474"/>
              <a:gd name="connsiteX4-919" fmla="*/ 3242474 w 3242474"/>
              <a:gd name="connsiteY4-920" fmla="*/ 1828800 h 3242474"/>
              <a:gd name="connsiteX5-921" fmla="*/ 2300025 w 3242474"/>
              <a:gd name="connsiteY5-922" fmla="*/ 3046130 h 3242474"/>
              <a:gd name="connsiteX6-923" fmla="*/ 605860 w 3242474"/>
              <a:gd name="connsiteY6-924" fmla="*/ 2664663 h 3242474"/>
              <a:gd name="connsiteX7-925" fmla="*/ 381468 w 3242474"/>
              <a:gd name="connsiteY7-926" fmla="*/ 3242474 h 3242474"/>
              <a:gd name="connsiteX8-927" fmla="*/ 0 w 3242474"/>
              <a:gd name="connsiteY8-928" fmla="*/ 3236864 h 3242474"/>
              <a:gd name="connsiteX9-929" fmla="*/ 431956 w 3242474"/>
              <a:gd name="connsiteY9-930" fmla="*/ 2232708 h 3242474"/>
              <a:gd name="connsiteX10-931" fmla="*/ 1559529 w 3242474"/>
              <a:gd name="connsiteY10-932" fmla="*/ 1991485 h 3242474"/>
              <a:gd name="connsiteX11-933" fmla="*/ 1234160 w 3242474"/>
              <a:gd name="connsiteY11-934" fmla="*/ 959279 h 3242474"/>
              <a:gd name="connsiteX12-935" fmla="*/ 1049035 w 3242474"/>
              <a:gd name="connsiteY12-936" fmla="*/ 16828 h 3242474"/>
              <a:gd name="connsiteX0-937" fmla="*/ 1049035 w 3242474"/>
              <a:gd name="connsiteY0-938" fmla="*/ 16828 h 3242474"/>
              <a:gd name="connsiteX1-939" fmla="*/ 1447333 w 3242474"/>
              <a:gd name="connsiteY1-940" fmla="*/ 0 h 3242474"/>
              <a:gd name="connsiteX2-941" fmla="*/ 1666116 w 3242474"/>
              <a:gd name="connsiteY2-942" fmla="*/ 734886 h 3242474"/>
              <a:gd name="connsiteX3-943" fmla="*/ 2401001 w 3242474"/>
              <a:gd name="connsiteY3-944" fmla="*/ 560982 h 3242474"/>
              <a:gd name="connsiteX4-945" fmla="*/ 3242474 w 3242474"/>
              <a:gd name="connsiteY4-946" fmla="*/ 1828800 h 3242474"/>
              <a:gd name="connsiteX5-947" fmla="*/ 2300025 w 3242474"/>
              <a:gd name="connsiteY5-948" fmla="*/ 3046130 h 3242474"/>
              <a:gd name="connsiteX6-949" fmla="*/ 605860 w 3242474"/>
              <a:gd name="connsiteY6-950" fmla="*/ 2664663 h 3242474"/>
              <a:gd name="connsiteX7-951" fmla="*/ 381468 w 3242474"/>
              <a:gd name="connsiteY7-952" fmla="*/ 3242474 h 3242474"/>
              <a:gd name="connsiteX8-953" fmla="*/ 0 w 3242474"/>
              <a:gd name="connsiteY8-954" fmla="*/ 3236864 h 3242474"/>
              <a:gd name="connsiteX9-955" fmla="*/ 431956 w 3242474"/>
              <a:gd name="connsiteY9-956" fmla="*/ 2232708 h 3242474"/>
              <a:gd name="connsiteX10-957" fmla="*/ 1559529 w 3242474"/>
              <a:gd name="connsiteY10-958" fmla="*/ 1991485 h 3242474"/>
              <a:gd name="connsiteX11-959" fmla="*/ 1234160 w 3242474"/>
              <a:gd name="connsiteY11-960" fmla="*/ 959279 h 3242474"/>
              <a:gd name="connsiteX12-961" fmla="*/ 1049035 w 3242474"/>
              <a:gd name="connsiteY12-962" fmla="*/ 16828 h 3242474"/>
              <a:gd name="connsiteX0-963" fmla="*/ 1049035 w 3242474"/>
              <a:gd name="connsiteY0-964" fmla="*/ 16828 h 3242474"/>
              <a:gd name="connsiteX1-965" fmla="*/ 1447333 w 3242474"/>
              <a:gd name="connsiteY1-966" fmla="*/ 0 h 3242474"/>
              <a:gd name="connsiteX2-967" fmla="*/ 1666116 w 3242474"/>
              <a:gd name="connsiteY2-968" fmla="*/ 734886 h 3242474"/>
              <a:gd name="connsiteX3-969" fmla="*/ 2401001 w 3242474"/>
              <a:gd name="connsiteY3-970" fmla="*/ 560982 h 3242474"/>
              <a:gd name="connsiteX4-971" fmla="*/ 3242474 w 3242474"/>
              <a:gd name="connsiteY4-972" fmla="*/ 1828800 h 3242474"/>
              <a:gd name="connsiteX5-973" fmla="*/ 2300025 w 3242474"/>
              <a:gd name="connsiteY5-974" fmla="*/ 3046130 h 3242474"/>
              <a:gd name="connsiteX6-975" fmla="*/ 605860 w 3242474"/>
              <a:gd name="connsiteY6-976" fmla="*/ 2664663 h 3242474"/>
              <a:gd name="connsiteX7-977" fmla="*/ 381468 w 3242474"/>
              <a:gd name="connsiteY7-978" fmla="*/ 3242474 h 3242474"/>
              <a:gd name="connsiteX8-979" fmla="*/ 0 w 3242474"/>
              <a:gd name="connsiteY8-980" fmla="*/ 3236864 h 3242474"/>
              <a:gd name="connsiteX9-981" fmla="*/ 431956 w 3242474"/>
              <a:gd name="connsiteY9-982" fmla="*/ 2232708 h 3242474"/>
              <a:gd name="connsiteX10-983" fmla="*/ 1559529 w 3242474"/>
              <a:gd name="connsiteY10-984" fmla="*/ 1991485 h 3242474"/>
              <a:gd name="connsiteX11-985" fmla="*/ 1234160 w 3242474"/>
              <a:gd name="connsiteY11-986" fmla="*/ 959279 h 3242474"/>
              <a:gd name="connsiteX12-987" fmla="*/ 1049035 w 3242474"/>
              <a:gd name="connsiteY12-988" fmla="*/ 16828 h 3242474"/>
              <a:gd name="connsiteX0-989" fmla="*/ 1049035 w 3186376"/>
              <a:gd name="connsiteY0-990" fmla="*/ 16828 h 3242474"/>
              <a:gd name="connsiteX1-991" fmla="*/ 1447333 w 3186376"/>
              <a:gd name="connsiteY1-992" fmla="*/ 0 h 3242474"/>
              <a:gd name="connsiteX2-993" fmla="*/ 1666116 w 3186376"/>
              <a:gd name="connsiteY2-994" fmla="*/ 734886 h 3242474"/>
              <a:gd name="connsiteX3-995" fmla="*/ 2401001 w 3186376"/>
              <a:gd name="connsiteY3-996" fmla="*/ 560982 h 3242474"/>
              <a:gd name="connsiteX4-997" fmla="*/ 3186376 w 3186376"/>
              <a:gd name="connsiteY4-998" fmla="*/ 1828800 h 3242474"/>
              <a:gd name="connsiteX5-999" fmla="*/ 2300025 w 3186376"/>
              <a:gd name="connsiteY5-1000" fmla="*/ 3046130 h 3242474"/>
              <a:gd name="connsiteX6-1001" fmla="*/ 605860 w 3186376"/>
              <a:gd name="connsiteY6-1002" fmla="*/ 2664663 h 3242474"/>
              <a:gd name="connsiteX7-1003" fmla="*/ 381468 w 3186376"/>
              <a:gd name="connsiteY7-1004" fmla="*/ 3242474 h 3242474"/>
              <a:gd name="connsiteX8-1005" fmla="*/ 0 w 3186376"/>
              <a:gd name="connsiteY8-1006" fmla="*/ 3236864 h 3242474"/>
              <a:gd name="connsiteX9-1007" fmla="*/ 431956 w 3186376"/>
              <a:gd name="connsiteY9-1008" fmla="*/ 2232708 h 3242474"/>
              <a:gd name="connsiteX10-1009" fmla="*/ 1559529 w 3186376"/>
              <a:gd name="connsiteY10-1010" fmla="*/ 1991485 h 3242474"/>
              <a:gd name="connsiteX11-1011" fmla="*/ 1234160 w 3186376"/>
              <a:gd name="connsiteY11-1012" fmla="*/ 959279 h 3242474"/>
              <a:gd name="connsiteX12-1013" fmla="*/ 1049035 w 3186376"/>
              <a:gd name="connsiteY12-1014" fmla="*/ 16828 h 3242474"/>
              <a:gd name="connsiteX0-1015" fmla="*/ 1049035 w 3186376"/>
              <a:gd name="connsiteY0-1016" fmla="*/ 16828 h 3242474"/>
              <a:gd name="connsiteX1-1017" fmla="*/ 1447333 w 3186376"/>
              <a:gd name="connsiteY1-1018" fmla="*/ 0 h 3242474"/>
              <a:gd name="connsiteX2-1019" fmla="*/ 1666116 w 3186376"/>
              <a:gd name="connsiteY2-1020" fmla="*/ 734886 h 3242474"/>
              <a:gd name="connsiteX3-1021" fmla="*/ 2401001 w 3186376"/>
              <a:gd name="connsiteY3-1022" fmla="*/ 560982 h 3242474"/>
              <a:gd name="connsiteX4-1023" fmla="*/ 3186376 w 3186376"/>
              <a:gd name="connsiteY4-1024" fmla="*/ 1828800 h 3242474"/>
              <a:gd name="connsiteX5-1025" fmla="*/ 2300025 w 3186376"/>
              <a:gd name="connsiteY5-1026" fmla="*/ 3046130 h 3242474"/>
              <a:gd name="connsiteX6-1027" fmla="*/ 605860 w 3186376"/>
              <a:gd name="connsiteY6-1028" fmla="*/ 2664663 h 3242474"/>
              <a:gd name="connsiteX7-1029" fmla="*/ 381468 w 3186376"/>
              <a:gd name="connsiteY7-1030" fmla="*/ 3242474 h 3242474"/>
              <a:gd name="connsiteX8-1031" fmla="*/ 0 w 3186376"/>
              <a:gd name="connsiteY8-1032" fmla="*/ 3236864 h 3242474"/>
              <a:gd name="connsiteX9-1033" fmla="*/ 431956 w 3186376"/>
              <a:gd name="connsiteY9-1034" fmla="*/ 2232708 h 3242474"/>
              <a:gd name="connsiteX10-1035" fmla="*/ 1559529 w 3186376"/>
              <a:gd name="connsiteY10-1036" fmla="*/ 1991485 h 3242474"/>
              <a:gd name="connsiteX11-1037" fmla="*/ 1234160 w 3186376"/>
              <a:gd name="connsiteY11-1038" fmla="*/ 959279 h 3242474"/>
              <a:gd name="connsiteX12-1039" fmla="*/ 1049035 w 3186376"/>
              <a:gd name="connsiteY12-1040" fmla="*/ 16828 h 3242474"/>
              <a:gd name="connsiteX0-1041" fmla="*/ 1049035 w 3186376"/>
              <a:gd name="connsiteY0-1042" fmla="*/ 16828 h 3242474"/>
              <a:gd name="connsiteX1-1043" fmla="*/ 1447333 w 3186376"/>
              <a:gd name="connsiteY1-1044" fmla="*/ 0 h 3242474"/>
              <a:gd name="connsiteX2-1045" fmla="*/ 1666116 w 3186376"/>
              <a:gd name="connsiteY2-1046" fmla="*/ 734886 h 3242474"/>
              <a:gd name="connsiteX3-1047" fmla="*/ 2401001 w 3186376"/>
              <a:gd name="connsiteY3-1048" fmla="*/ 560982 h 3242474"/>
              <a:gd name="connsiteX4-1049" fmla="*/ 3186376 w 3186376"/>
              <a:gd name="connsiteY4-1050" fmla="*/ 1828800 h 3242474"/>
              <a:gd name="connsiteX5-1051" fmla="*/ 2300025 w 3186376"/>
              <a:gd name="connsiteY5-1052" fmla="*/ 3046130 h 3242474"/>
              <a:gd name="connsiteX6-1053" fmla="*/ 605860 w 3186376"/>
              <a:gd name="connsiteY6-1054" fmla="*/ 2664663 h 3242474"/>
              <a:gd name="connsiteX7-1055" fmla="*/ 381468 w 3186376"/>
              <a:gd name="connsiteY7-1056" fmla="*/ 3242474 h 3242474"/>
              <a:gd name="connsiteX8-1057" fmla="*/ 0 w 3186376"/>
              <a:gd name="connsiteY8-1058" fmla="*/ 3236864 h 3242474"/>
              <a:gd name="connsiteX9-1059" fmla="*/ 431956 w 3186376"/>
              <a:gd name="connsiteY9-1060" fmla="*/ 2232708 h 3242474"/>
              <a:gd name="connsiteX10-1061" fmla="*/ 1559529 w 3186376"/>
              <a:gd name="connsiteY10-1062" fmla="*/ 1991485 h 3242474"/>
              <a:gd name="connsiteX11-1063" fmla="*/ 1234160 w 3186376"/>
              <a:gd name="connsiteY11-1064" fmla="*/ 959279 h 3242474"/>
              <a:gd name="connsiteX12-1065" fmla="*/ 1049035 w 3186376"/>
              <a:gd name="connsiteY12-1066" fmla="*/ 16828 h 3242474"/>
              <a:gd name="connsiteX0-1067" fmla="*/ 1049035 w 3203206"/>
              <a:gd name="connsiteY0-1068" fmla="*/ 16828 h 3242474"/>
              <a:gd name="connsiteX1-1069" fmla="*/ 1447333 w 3203206"/>
              <a:gd name="connsiteY1-1070" fmla="*/ 0 h 3242474"/>
              <a:gd name="connsiteX2-1071" fmla="*/ 1666116 w 3203206"/>
              <a:gd name="connsiteY2-1072" fmla="*/ 734886 h 3242474"/>
              <a:gd name="connsiteX3-1073" fmla="*/ 2401001 w 3203206"/>
              <a:gd name="connsiteY3-1074" fmla="*/ 560982 h 3242474"/>
              <a:gd name="connsiteX4-1075" fmla="*/ 3203206 w 3203206"/>
              <a:gd name="connsiteY4-1076" fmla="*/ 1823190 h 3242474"/>
              <a:gd name="connsiteX5-1077" fmla="*/ 2300025 w 3203206"/>
              <a:gd name="connsiteY5-1078" fmla="*/ 3046130 h 3242474"/>
              <a:gd name="connsiteX6-1079" fmla="*/ 605860 w 3203206"/>
              <a:gd name="connsiteY6-1080" fmla="*/ 2664663 h 3242474"/>
              <a:gd name="connsiteX7-1081" fmla="*/ 381468 w 3203206"/>
              <a:gd name="connsiteY7-1082" fmla="*/ 3242474 h 3242474"/>
              <a:gd name="connsiteX8-1083" fmla="*/ 0 w 3203206"/>
              <a:gd name="connsiteY8-1084" fmla="*/ 3236864 h 3242474"/>
              <a:gd name="connsiteX9-1085" fmla="*/ 431956 w 3203206"/>
              <a:gd name="connsiteY9-1086" fmla="*/ 2232708 h 3242474"/>
              <a:gd name="connsiteX10-1087" fmla="*/ 1559529 w 3203206"/>
              <a:gd name="connsiteY10-1088" fmla="*/ 1991485 h 3242474"/>
              <a:gd name="connsiteX11-1089" fmla="*/ 1234160 w 3203206"/>
              <a:gd name="connsiteY11-1090" fmla="*/ 959279 h 3242474"/>
              <a:gd name="connsiteX12-1091" fmla="*/ 1049035 w 3203206"/>
              <a:gd name="connsiteY12-1092" fmla="*/ 16828 h 3242474"/>
              <a:gd name="connsiteX0-1093" fmla="*/ 1049035 w 3203206"/>
              <a:gd name="connsiteY0-1094" fmla="*/ 16828 h 3242474"/>
              <a:gd name="connsiteX1-1095" fmla="*/ 1447333 w 3203206"/>
              <a:gd name="connsiteY1-1096" fmla="*/ 0 h 3242474"/>
              <a:gd name="connsiteX2-1097" fmla="*/ 1666116 w 3203206"/>
              <a:gd name="connsiteY2-1098" fmla="*/ 734886 h 3242474"/>
              <a:gd name="connsiteX3-1099" fmla="*/ 2401001 w 3203206"/>
              <a:gd name="connsiteY3-1100" fmla="*/ 560982 h 3242474"/>
              <a:gd name="connsiteX4-1101" fmla="*/ 3203206 w 3203206"/>
              <a:gd name="connsiteY4-1102" fmla="*/ 1823190 h 3242474"/>
              <a:gd name="connsiteX5-1103" fmla="*/ 2300025 w 3203206"/>
              <a:gd name="connsiteY5-1104" fmla="*/ 3046130 h 3242474"/>
              <a:gd name="connsiteX6-1105" fmla="*/ 605860 w 3203206"/>
              <a:gd name="connsiteY6-1106" fmla="*/ 2664663 h 3242474"/>
              <a:gd name="connsiteX7-1107" fmla="*/ 381468 w 3203206"/>
              <a:gd name="connsiteY7-1108" fmla="*/ 3242474 h 3242474"/>
              <a:gd name="connsiteX8-1109" fmla="*/ 0 w 3203206"/>
              <a:gd name="connsiteY8-1110" fmla="*/ 3236864 h 3242474"/>
              <a:gd name="connsiteX9-1111" fmla="*/ 431956 w 3203206"/>
              <a:gd name="connsiteY9-1112" fmla="*/ 2232708 h 3242474"/>
              <a:gd name="connsiteX10-1113" fmla="*/ 1559529 w 3203206"/>
              <a:gd name="connsiteY10-1114" fmla="*/ 1991485 h 3242474"/>
              <a:gd name="connsiteX11-1115" fmla="*/ 1234160 w 3203206"/>
              <a:gd name="connsiteY11-1116" fmla="*/ 959279 h 3242474"/>
              <a:gd name="connsiteX12-1117" fmla="*/ 1049035 w 3203206"/>
              <a:gd name="connsiteY12-1118" fmla="*/ 16828 h 3242474"/>
              <a:gd name="connsiteX0-1119" fmla="*/ 1049035 w 3203206"/>
              <a:gd name="connsiteY0-1120" fmla="*/ 16828 h 3242474"/>
              <a:gd name="connsiteX1-1121" fmla="*/ 1447333 w 3203206"/>
              <a:gd name="connsiteY1-1122" fmla="*/ 0 h 3242474"/>
              <a:gd name="connsiteX2-1123" fmla="*/ 1666116 w 3203206"/>
              <a:gd name="connsiteY2-1124" fmla="*/ 734886 h 3242474"/>
              <a:gd name="connsiteX3-1125" fmla="*/ 2401001 w 3203206"/>
              <a:gd name="connsiteY3-1126" fmla="*/ 560982 h 3242474"/>
              <a:gd name="connsiteX4-1127" fmla="*/ 3203206 w 3203206"/>
              <a:gd name="connsiteY4-1128" fmla="*/ 1823190 h 3242474"/>
              <a:gd name="connsiteX5-1129" fmla="*/ 2300025 w 3203206"/>
              <a:gd name="connsiteY5-1130" fmla="*/ 3046130 h 3242474"/>
              <a:gd name="connsiteX6-1131" fmla="*/ 605860 w 3203206"/>
              <a:gd name="connsiteY6-1132" fmla="*/ 2664663 h 3242474"/>
              <a:gd name="connsiteX7-1133" fmla="*/ 381468 w 3203206"/>
              <a:gd name="connsiteY7-1134" fmla="*/ 3242474 h 3242474"/>
              <a:gd name="connsiteX8-1135" fmla="*/ 0 w 3203206"/>
              <a:gd name="connsiteY8-1136" fmla="*/ 3236864 h 3242474"/>
              <a:gd name="connsiteX9-1137" fmla="*/ 431956 w 3203206"/>
              <a:gd name="connsiteY9-1138" fmla="*/ 2232708 h 3242474"/>
              <a:gd name="connsiteX10-1139" fmla="*/ 1559529 w 3203206"/>
              <a:gd name="connsiteY10-1140" fmla="*/ 1991485 h 3242474"/>
              <a:gd name="connsiteX11-1141" fmla="*/ 1234160 w 3203206"/>
              <a:gd name="connsiteY11-1142" fmla="*/ 959279 h 3242474"/>
              <a:gd name="connsiteX12-1143" fmla="*/ 1049035 w 3203206"/>
              <a:gd name="connsiteY12-1144" fmla="*/ 16828 h 3242474"/>
              <a:gd name="connsiteX0-1145" fmla="*/ 1049035 w 3175157"/>
              <a:gd name="connsiteY0-1146" fmla="*/ 16828 h 3242474"/>
              <a:gd name="connsiteX1-1147" fmla="*/ 1447333 w 3175157"/>
              <a:gd name="connsiteY1-1148" fmla="*/ 0 h 3242474"/>
              <a:gd name="connsiteX2-1149" fmla="*/ 1666116 w 3175157"/>
              <a:gd name="connsiteY2-1150" fmla="*/ 734886 h 3242474"/>
              <a:gd name="connsiteX3-1151" fmla="*/ 2401001 w 3175157"/>
              <a:gd name="connsiteY3-1152" fmla="*/ 560982 h 3242474"/>
              <a:gd name="connsiteX4-1153" fmla="*/ 3175157 w 3175157"/>
              <a:gd name="connsiteY4-1154" fmla="*/ 1834409 h 3242474"/>
              <a:gd name="connsiteX5-1155" fmla="*/ 2300025 w 3175157"/>
              <a:gd name="connsiteY5-1156" fmla="*/ 3046130 h 3242474"/>
              <a:gd name="connsiteX6-1157" fmla="*/ 605860 w 3175157"/>
              <a:gd name="connsiteY6-1158" fmla="*/ 2664663 h 3242474"/>
              <a:gd name="connsiteX7-1159" fmla="*/ 381468 w 3175157"/>
              <a:gd name="connsiteY7-1160" fmla="*/ 3242474 h 3242474"/>
              <a:gd name="connsiteX8-1161" fmla="*/ 0 w 3175157"/>
              <a:gd name="connsiteY8-1162" fmla="*/ 3236864 h 3242474"/>
              <a:gd name="connsiteX9-1163" fmla="*/ 431956 w 3175157"/>
              <a:gd name="connsiteY9-1164" fmla="*/ 2232708 h 3242474"/>
              <a:gd name="connsiteX10-1165" fmla="*/ 1559529 w 3175157"/>
              <a:gd name="connsiteY10-1166" fmla="*/ 1991485 h 3242474"/>
              <a:gd name="connsiteX11-1167" fmla="*/ 1234160 w 3175157"/>
              <a:gd name="connsiteY11-1168" fmla="*/ 959279 h 3242474"/>
              <a:gd name="connsiteX12-1169" fmla="*/ 1049035 w 3175157"/>
              <a:gd name="connsiteY12-1170" fmla="*/ 16828 h 3242474"/>
              <a:gd name="connsiteX0-1171" fmla="*/ 1049035 w 3175157"/>
              <a:gd name="connsiteY0-1172" fmla="*/ 16828 h 3242474"/>
              <a:gd name="connsiteX1-1173" fmla="*/ 1447333 w 3175157"/>
              <a:gd name="connsiteY1-1174" fmla="*/ 0 h 3242474"/>
              <a:gd name="connsiteX2-1175" fmla="*/ 1666116 w 3175157"/>
              <a:gd name="connsiteY2-1176" fmla="*/ 734886 h 3242474"/>
              <a:gd name="connsiteX3-1177" fmla="*/ 2401001 w 3175157"/>
              <a:gd name="connsiteY3-1178" fmla="*/ 560982 h 3242474"/>
              <a:gd name="connsiteX4-1179" fmla="*/ 3175157 w 3175157"/>
              <a:gd name="connsiteY4-1180" fmla="*/ 1834409 h 3242474"/>
              <a:gd name="connsiteX5-1181" fmla="*/ 2300025 w 3175157"/>
              <a:gd name="connsiteY5-1182" fmla="*/ 3046130 h 3242474"/>
              <a:gd name="connsiteX6-1183" fmla="*/ 605860 w 3175157"/>
              <a:gd name="connsiteY6-1184" fmla="*/ 2664663 h 3242474"/>
              <a:gd name="connsiteX7-1185" fmla="*/ 381468 w 3175157"/>
              <a:gd name="connsiteY7-1186" fmla="*/ 3242474 h 3242474"/>
              <a:gd name="connsiteX8-1187" fmla="*/ 0 w 3175157"/>
              <a:gd name="connsiteY8-1188" fmla="*/ 3236864 h 3242474"/>
              <a:gd name="connsiteX9-1189" fmla="*/ 431956 w 3175157"/>
              <a:gd name="connsiteY9-1190" fmla="*/ 2232708 h 3242474"/>
              <a:gd name="connsiteX10-1191" fmla="*/ 1559529 w 3175157"/>
              <a:gd name="connsiteY10-1192" fmla="*/ 1991485 h 3242474"/>
              <a:gd name="connsiteX11-1193" fmla="*/ 1234160 w 3175157"/>
              <a:gd name="connsiteY11-1194" fmla="*/ 959279 h 3242474"/>
              <a:gd name="connsiteX12-1195" fmla="*/ 1049035 w 3175157"/>
              <a:gd name="connsiteY12-1196" fmla="*/ 16828 h 3242474"/>
              <a:gd name="connsiteX0-1197" fmla="*/ 1049035 w 3175157"/>
              <a:gd name="connsiteY0-1198" fmla="*/ 16828 h 3242474"/>
              <a:gd name="connsiteX1-1199" fmla="*/ 1447333 w 3175157"/>
              <a:gd name="connsiteY1-1200" fmla="*/ 0 h 3242474"/>
              <a:gd name="connsiteX2-1201" fmla="*/ 1666116 w 3175157"/>
              <a:gd name="connsiteY2-1202" fmla="*/ 734886 h 3242474"/>
              <a:gd name="connsiteX3-1203" fmla="*/ 2401001 w 3175157"/>
              <a:gd name="connsiteY3-1204" fmla="*/ 560982 h 3242474"/>
              <a:gd name="connsiteX4-1205" fmla="*/ 3175157 w 3175157"/>
              <a:gd name="connsiteY4-1206" fmla="*/ 1834409 h 3242474"/>
              <a:gd name="connsiteX5-1207" fmla="*/ 2300025 w 3175157"/>
              <a:gd name="connsiteY5-1208" fmla="*/ 3046130 h 3242474"/>
              <a:gd name="connsiteX6-1209" fmla="*/ 605860 w 3175157"/>
              <a:gd name="connsiteY6-1210" fmla="*/ 2664663 h 3242474"/>
              <a:gd name="connsiteX7-1211" fmla="*/ 381468 w 3175157"/>
              <a:gd name="connsiteY7-1212" fmla="*/ 3242474 h 3242474"/>
              <a:gd name="connsiteX8-1213" fmla="*/ 0 w 3175157"/>
              <a:gd name="connsiteY8-1214" fmla="*/ 3236864 h 3242474"/>
              <a:gd name="connsiteX9-1215" fmla="*/ 431956 w 3175157"/>
              <a:gd name="connsiteY9-1216" fmla="*/ 2232708 h 3242474"/>
              <a:gd name="connsiteX10-1217" fmla="*/ 1559529 w 3175157"/>
              <a:gd name="connsiteY10-1218" fmla="*/ 1991485 h 3242474"/>
              <a:gd name="connsiteX11-1219" fmla="*/ 1234160 w 3175157"/>
              <a:gd name="connsiteY11-1220" fmla="*/ 959279 h 3242474"/>
              <a:gd name="connsiteX12-1221" fmla="*/ 1049035 w 3175157"/>
              <a:gd name="connsiteY12-1222" fmla="*/ 16828 h 3242474"/>
              <a:gd name="connsiteX0-1223" fmla="*/ 1049035 w 3175157"/>
              <a:gd name="connsiteY0-1224" fmla="*/ 16828 h 3242474"/>
              <a:gd name="connsiteX1-1225" fmla="*/ 1447333 w 3175157"/>
              <a:gd name="connsiteY1-1226" fmla="*/ 0 h 3242474"/>
              <a:gd name="connsiteX2-1227" fmla="*/ 1666116 w 3175157"/>
              <a:gd name="connsiteY2-1228" fmla="*/ 734886 h 3242474"/>
              <a:gd name="connsiteX3-1229" fmla="*/ 2401001 w 3175157"/>
              <a:gd name="connsiteY3-1230" fmla="*/ 560982 h 3242474"/>
              <a:gd name="connsiteX4-1231" fmla="*/ 3175157 w 3175157"/>
              <a:gd name="connsiteY4-1232" fmla="*/ 1834409 h 3242474"/>
              <a:gd name="connsiteX5-1233" fmla="*/ 2300025 w 3175157"/>
              <a:gd name="connsiteY5-1234" fmla="*/ 3046130 h 3242474"/>
              <a:gd name="connsiteX6-1235" fmla="*/ 605860 w 3175157"/>
              <a:gd name="connsiteY6-1236" fmla="*/ 2664663 h 3242474"/>
              <a:gd name="connsiteX7-1237" fmla="*/ 381468 w 3175157"/>
              <a:gd name="connsiteY7-1238" fmla="*/ 3242474 h 3242474"/>
              <a:gd name="connsiteX8-1239" fmla="*/ 0 w 3175157"/>
              <a:gd name="connsiteY8-1240" fmla="*/ 3236864 h 3242474"/>
              <a:gd name="connsiteX9-1241" fmla="*/ 431956 w 3175157"/>
              <a:gd name="connsiteY9-1242" fmla="*/ 2232708 h 3242474"/>
              <a:gd name="connsiteX10-1243" fmla="*/ 1559529 w 3175157"/>
              <a:gd name="connsiteY10-1244" fmla="*/ 1991485 h 3242474"/>
              <a:gd name="connsiteX11-1245" fmla="*/ 1234160 w 3175157"/>
              <a:gd name="connsiteY11-1246" fmla="*/ 959279 h 3242474"/>
              <a:gd name="connsiteX12-1247" fmla="*/ 1049035 w 3175157"/>
              <a:gd name="connsiteY12-1248" fmla="*/ 16828 h 3242474"/>
              <a:gd name="connsiteX0-1249" fmla="*/ 1049035 w 3175157"/>
              <a:gd name="connsiteY0-1250" fmla="*/ 16828 h 3242474"/>
              <a:gd name="connsiteX1-1251" fmla="*/ 1447333 w 3175157"/>
              <a:gd name="connsiteY1-1252" fmla="*/ 0 h 3242474"/>
              <a:gd name="connsiteX2-1253" fmla="*/ 1666116 w 3175157"/>
              <a:gd name="connsiteY2-1254" fmla="*/ 734886 h 3242474"/>
              <a:gd name="connsiteX3-1255" fmla="*/ 2401001 w 3175157"/>
              <a:gd name="connsiteY3-1256" fmla="*/ 560982 h 3242474"/>
              <a:gd name="connsiteX4-1257" fmla="*/ 3175157 w 3175157"/>
              <a:gd name="connsiteY4-1258" fmla="*/ 1834409 h 3242474"/>
              <a:gd name="connsiteX5-1259" fmla="*/ 2300025 w 3175157"/>
              <a:gd name="connsiteY5-1260" fmla="*/ 3046130 h 3242474"/>
              <a:gd name="connsiteX6-1261" fmla="*/ 605860 w 3175157"/>
              <a:gd name="connsiteY6-1262" fmla="*/ 2664663 h 3242474"/>
              <a:gd name="connsiteX7-1263" fmla="*/ 381468 w 3175157"/>
              <a:gd name="connsiteY7-1264" fmla="*/ 3242474 h 3242474"/>
              <a:gd name="connsiteX8-1265" fmla="*/ 0 w 3175157"/>
              <a:gd name="connsiteY8-1266" fmla="*/ 3236864 h 3242474"/>
              <a:gd name="connsiteX9-1267" fmla="*/ 431956 w 3175157"/>
              <a:gd name="connsiteY9-1268" fmla="*/ 2232708 h 3242474"/>
              <a:gd name="connsiteX10-1269" fmla="*/ 1559529 w 3175157"/>
              <a:gd name="connsiteY10-1270" fmla="*/ 1991485 h 3242474"/>
              <a:gd name="connsiteX11-1271" fmla="*/ 1234160 w 3175157"/>
              <a:gd name="connsiteY11-1272" fmla="*/ 959279 h 3242474"/>
              <a:gd name="connsiteX12-1273" fmla="*/ 1049035 w 3175157"/>
              <a:gd name="connsiteY12-1274" fmla="*/ 16828 h 3242474"/>
              <a:gd name="connsiteX0-1275" fmla="*/ 1049035 w 3175157"/>
              <a:gd name="connsiteY0-1276" fmla="*/ 16828 h 3242474"/>
              <a:gd name="connsiteX1-1277" fmla="*/ 1447333 w 3175157"/>
              <a:gd name="connsiteY1-1278" fmla="*/ 0 h 3242474"/>
              <a:gd name="connsiteX2-1279" fmla="*/ 1666116 w 3175157"/>
              <a:gd name="connsiteY2-1280" fmla="*/ 734886 h 3242474"/>
              <a:gd name="connsiteX3-1281" fmla="*/ 2401001 w 3175157"/>
              <a:gd name="connsiteY3-1282" fmla="*/ 560982 h 3242474"/>
              <a:gd name="connsiteX4-1283" fmla="*/ 3175157 w 3175157"/>
              <a:gd name="connsiteY4-1284" fmla="*/ 1834409 h 3242474"/>
              <a:gd name="connsiteX5-1285" fmla="*/ 2300025 w 3175157"/>
              <a:gd name="connsiteY5-1286" fmla="*/ 3046130 h 3242474"/>
              <a:gd name="connsiteX6-1287" fmla="*/ 605860 w 3175157"/>
              <a:gd name="connsiteY6-1288" fmla="*/ 2664663 h 3242474"/>
              <a:gd name="connsiteX7-1289" fmla="*/ 381468 w 3175157"/>
              <a:gd name="connsiteY7-1290" fmla="*/ 3242474 h 3242474"/>
              <a:gd name="connsiteX8-1291" fmla="*/ 0 w 3175157"/>
              <a:gd name="connsiteY8-1292" fmla="*/ 3236864 h 3242474"/>
              <a:gd name="connsiteX9-1293" fmla="*/ 431956 w 3175157"/>
              <a:gd name="connsiteY9-1294" fmla="*/ 2232708 h 3242474"/>
              <a:gd name="connsiteX10-1295" fmla="*/ 1559529 w 3175157"/>
              <a:gd name="connsiteY10-1296" fmla="*/ 1991485 h 3242474"/>
              <a:gd name="connsiteX11-1297" fmla="*/ 1234160 w 3175157"/>
              <a:gd name="connsiteY11-1298" fmla="*/ 959279 h 3242474"/>
              <a:gd name="connsiteX12-1299" fmla="*/ 1049035 w 3175157"/>
              <a:gd name="connsiteY12-1300" fmla="*/ 16828 h 3242474"/>
              <a:gd name="connsiteX0-1301" fmla="*/ 1049035 w 3175157"/>
              <a:gd name="connsiteY0-1302" fmla="*/ 16828 h 3242474"/>
              <a:gd name="connsiteX1-1303" fmla="*/ 1447333 w 3175157"/>
              <a:gd name="connsiteY1-1304" fmla="*/ 0 h 3242474"/>
              <a:gd name="connsiteX2-1305" fmla="*/ 1666116 w 3175157"/>
              <a:gd name="connsiteY2-1306" fmla="*/ 734886 h 3242474"/>
              <a:gd name="connsiteX3-1307" fmla="*/ 2401001 w 3175157"/>
              <a:gd name="connsiteY3-1308" fmla="*/ 560982 h 3242474"/>
              <a:gd name="connsiteX4-1309" fmla="*/ 3175157 w 3175157"/>
              <a:gd name="connsiteY4-1310" fmla="*/ 1834409 h 3242474"/>
              <a:gd name="connsiteX5-1311" fmla="*/ 2300025 w 3175157"/>
              <a:gd name="connsiteY5-1312" fmla="*/ 3046130 h 3242474"/>
              <a:gd name="connsiteX6-1313" fmla="*/ 605860 w 3175157"/>
              <a:gd name="connsiteY6-1314" fmla="*/ 2664663 h 3242474"/>
              <a:gd name="connsiteX7-1315" fmla="*/ 381468 w 3175157"/>
              <a:gd name="connsiteY7-1316" fmla="*/ 3242474 h 3242474"/>
              <a:gd name="connsiteX8-1317" fmla="*/ 0 w 3175157"/>
              <a:gd name="connsiteY8-1318" fmla="*/ 3236864 h 3242474"/>
              <a:gd name="connsiteX9-1319" fmla="*/ 431956 w 3175157"/>
              <a:gd name="connsiteY9-1320" fmla="*/ 2232708 h 3242474"/>
              <a:gd name="connsiteX10-1321" fmla="*/ 1559529 w 3175157"/>
              <a:gd name="connsiteY10-1322" fmla="*/ 1991485 h 3242474"/>
              <a:gd name="connsiteX11-1323" fmla="*/ 1234160 w 3175157"/>
              <a:gd name="connsiteY11-1324" fmla="*/ 959279 h 3242474"/>
              <a:gd name="connsiteX12-1325" fmla="*/ 1049035 w 3175157"/>
              <a:gd name="connsiteY12-1326" fmla="*/ 16828 h 3242474"/>
              <a:gd name="connsiteX0-1327" fmla="*/ 1049035 w 3175157"/>
              <a:gd name="connsiteY0-1328" fmla="*/ 16828 h 3242474"/>
              <a:gd name="connsiteX1-1329" fmla="*/ 1447333 w 3175157"/>
              <a:gd name="connsiteY1-1330" fmla="*/ 0 h 3242474"/>
              <a:gd name="connsiteX2-1331" fmla="*/ 1666116 w 3175157"/>
              <a:gd name="connsiteY2-1332" fmla="*/ 734886 h 3242474"/>
              <a:gd name="connsiteX3-1333" fmla="*/ 2401001 w 3175157"/>
              <a:gd name="connsiteY3-1334" fmla="*/ 560982 h 3242474"/>
              <a:gd name="connsiteX4-1335" fmla="*/ 3175157 w 3175157"/>
              <a:gd name="connsiteY4-1336" fmla="*/ 1834409 h 3242474"/>
              <a:gd name="connsiteX5-1337" fmla="*/ 2300025 w 3175157"/>
              <a:gd name="connsiteY5-1338" fmla="*/ 3046130 h 3242474"/>
              <a:gd name="connsiteX6-1339" fmla="*/ 605860 w 3175157"/>
              <a:gd name="connsiteY6-1340" fmla="*/ 2664663 h 3242474"/>
              <a:gd name="connsiteX7-1341" fmla="*/ 381468 w 3175157"/>
              <a:gd name="connsiteY7-1342" fmla="*/ 3242474 h 3242474"/>
              <a:gd name="connsiteX8-1343" fmla="*/ 0 w 3175157"/>
              <a:gd name="connsiteY8-1344" fmla="*/ 3236864 h 3242474"/>
              <a:gd name="connsiteX9-1345" fmla="*/ 431956 w 3175157"/>
              <a:gd name="connsiteY9-1346" fmla="*/ 2232708 h 3242474"/>
              <a:gd name="connsiteX10-1347" fmla="*/ 1559529 w 3175157"/>
              <a:gd name="connsiteY10-1348" fmla="*/ 1991485 h 3242474"/>
              <a:gd name="connsiteX11-1349" fmla="*/ 1234160 w 3175157"/>
              <a:gd name="connsiteY11-1350" fmla="*/ 959279 h 3242474"/>
              <a:gd name="connsiteX12-1351" fmla="*/ 1049035 w 3175157"/>
              <a:gd name="connsiteY12-1352" fmla="*/ 16828 h 3242474"/>
              <a:gd name="connsiteX0-1353" fmla="*/ 1049035 w 3175157"/>
              <a:gd name="connsiteY0-1354" fmla="*/ 16828 h 3242474"/>
              <a:gd name="connsiteX1-1355" fmla="*/ 1447333 w 3175157"/>
              <a:gd name="connsiteY1-1356" fmla="*/ 0 h 3242474"/>
              <a:gd name="connsiteX2-1357" fmla="*/ 1666116 w 3175157"/>
              <a:gd name="connsiteY2-1358" fmla="*/ 734886 h 3242474"/>
              <a:gd name="connsiteX3-1359" fmla="*/ 2401001 w 3175157"/>
              <a:gd name="connsiteY3-1360" fmla="*/ 560982 h 3242474"/>
              <a:gd name="connsiteX4-1361" fmla="*/ 3175157 w 3175157"/>
              <a:gd name="connsiteY4-1362" fmla="*/ 1834409 h 3242474"/>
              <a:gd name="connsiteX5-1363" fmla="*/ 2300025 w 3175157"/>
              <a:gd name="connsiteY5-1364" fmla="*/ 3046130 h 3242474"/>
              <a:gd name="connsiteX6-1365" fmla="*/ 605860 w 3175157"/>
              <a:gd name="connsiteY6-1366" fmla="*/ 2664663 h 3242474"/>
              <a:gd name="connsiteX7-1367" fmla="*/ 381468 w 3175157"/>
              <a:gd name="connsiteY7-1368" fmla="*/ 3242474 h 3242474"/>
              <a:gd name="connsiteX8-1369" fmla="*/ 0 w 3175157"/>
              <a:gd name="connsiteY8-1370" fmla="*/ 3236864 h 3242474"/>
              <a:gd name="connsiteX9-1371" fmla="*/ 431956 w 3175157"/>
              <a:gd name="connsiteY9-1372" fmla="*/ 2232708 h 3242474"/>
              <a:gd name="connsiteX10-1373" fmla="*/ 1559529 w 3175157"/>
              <a:gd name="connsiteY10-1374" fmla="*/ 1991485 h 3242474"/>
              <a:gd name="connsiteX11-1375" fmla="*/ 1234160 w 3175157"/>
              <a:gd name="connsiteY11-1376" fmla="*/ 959279 h 3242474"/>
              <a:gd name="connsiteX12-1377" fmla="*/ 1049035 w 3175157"/>
              <a:gd name="connsiteY12-1378" fmla="*/ 16828 h 3242474"/>
              <a:gd name="connsiteX0-1379" fmla="*/ 1049035 w 3175157"/>
              <a:gd name="connsiteY0-1380" fmla="*/ 16828 h 3242474"/>
              <a:gd name="connsiteX1-1381" fmla="*/ 1447333 w 3175157"/>
              <a:gd name="connsiteY1-1382" fmla="*/ 0 h 3242474"/>
              <a:gd name="connsiteX2-1383" fmla="*/ 1666116 w 3175157"/>
              <a:gd name="connsiteY2-1384" fmla="*/ 734886 h 3242474"/>
              <a:gd name="connsiteX3-1385" fmla="*/ 2401001 w 3175157"/>
              <a:gd name="connsiteY3-1386" fmla="*/ 560982 h 3242474"/>
              <a:gd name="connsiteX4-1387" fmla="*/ 3175157 w 3175157"/>
              <a:gd name="connsiteY4-1388" fmla="*/ 1834409 h 3242474"/>
              <a:gd name="connsiteX5-1389" fmla="*/ 2300025 w 3175157"/>
              <a:gd name="connsiteY5-1390" fmla="*/ 3046130 h 3242474"/>
              <a:gd name="connsiteX6-1391" fmla="*/ 605860 w 3175157"/>
              <a:gd name="connsiteY6-1392" fmla="*/ 2664663 h 3242474"/>
              <a:gd name="connsiteX7-1393" fmla="*/ 381468 w 3175157"/>
              <a:gd name="connsiteY7-1394" fmla="*/ 3242474 h 3242474"/>
              <a:gd name="connsiteX8-1395" fmla="*/ 0 w 3175157"/>
              <a:gd name="connsiteY8-1396" fmla="*/ 3236864 h 3242474"/>
              <a:gd name="connsiteX9-1397" fmla="*/ 431956 w 3175157"/>
              <a:gd name="connsiteY9-1398" fmla="*/ 2232708 h 3242474"/>
              <a:gd name="connsiteX10-1399" fmla="*/ 1559529 w 3175157"/>
              <a:gd name="connsiteY10-1400" fmla="*/ 1991485 h 3242474"/>
              <a:gd name="connsiteX11-1401" fmla="*/ 1234160 w 3175157"/>
              <a:gd name="connsiteY11-1402" fmla="*/ 959279 h 3242474"/>
              <a:gd name="connsiteX12-1403" fmla="*/ 1049035 w 3175157"/>
              <a:gd name="connsiteY12-1404" fmla="*/ 16828 h 3242474"/>
              <a:gd name="connsiteX0-1405" fmla="*/ 1049035 w 3175157"/>
              <a:gd name="connsiteY0-1406" fmla="*/ 16828 h 3242474"/>
              <a:gd name="connsiteX1-1407" fmla="*/ 1447333 w 3175157"/>
              <a:gd name="connsiteY1-1408" fmla="*/ 0 h 3242474"/>
              <a:gd name="connsiteX2-1409" fmla="*/ 1666116 w 3175157"/>
              <a:gd name="connsiteY2-1410" fmla="*/ 734886 h 3242474"/>
              <a:gd name="connsiteX3-1411" fmla="*/ 2401001 w 3175157"/>
              <a:gd name="connsiteY3-1412" fmla="*/ 560982 h 3242474"/>
              <a:gd name="connsiteX4-1413" fmla="*/ 3175157 w 3175157"/>
              <a:gd name="connsiteY4-1414" fmla="*/ 1834409 h 3242474"/>
              <a:gd name="connsiteX5-1415" fmla="*/ 2300025 w 3175157"/>
              <a:gd name="connsiteY5-1416" fmla="*/ 3046130 h 3242474"/>
              <a:gd name="connsiteX6-1417" fmla="*/ 605860 w 3175157"/>
              <a:gd name="connsiteY6-1418" fmla="*/ 2664663 h 3242474"/>
              <a:gd name="connsiteX7-1419" fmla="*/ 381468 w 3175157"/>
              <a:gd name="connsiteY7-1420" fmla="*/ 3242474 h 3242474"/>
              <a:gd name="connsiteX8-1421" fmla="*/ 0 w 3175157"/>
              <a:gd name="connsiteY8-1422" fmla="*/ 3236864 h 3242474"/>
              <a:gd name="connsiteX9-1423" fmla="*/ 431956 w 3175157"/>
              <a:gd name="connsiteY9-1424" fmla="*/ 2232708 h 3242474"/>
              <a:gd name="connsiteX10-1425" fmla="*/ 1559529 w 3175157"/>
              <a:gd name="connsiteY10-1426" fmla="*/ 1991485 h 3242474"/>
              <a:gd name="connsiteX11-1427" fmla="*/ 1234160 w 3175157"/>
              <a:gd name="connsiteY11-1428" fmla="*/ 959279 h 3242474"/>
              <a:gd name="connsiteX12-1429" fmla="*/ 1049035 w 3175157"/>
              <a:gd name="connsiteY12-1430" fmla="*/ 16828 h 3242474"/>
              <a:gd name="connsiteX0-1431" fmla="*/ 1049035 w 3175157"/>
              <a:gd name="connsiteY0-1432" fmla="*/ 16828 h 3242474"/>
              <a:gd name="connsiteX1-1433" fmla="*/ 1447333 w 3175157"/>
              <a:gd name="connsiteY1-1434" fmla="*/ 0 h 3242474"/>
              <a:gd name="connsiteX2-1435" fmla="*/ 1666116 w 3175157"/>
              <a:gd name="connsiteY2-1436" fmla="*/ 734886 h 3242474"/>
              <a:gd name="connsiteX3-1437" fmla="*/ 2401001 w 3175157"/>
              <a:gd name="connsiteY3-1438" fmla="*/ 560982 h 3242474"/>
              <a:gd name="connsiteX4-1439" fmla="*/ 3175157 w 3175157"/>
              <a:gd name="connsiteY4-1440" fmla="*/ 1834409 h 3242474"/>
              <a:gd name="connsiteX5-1441" fmla="*/ 2300025 w 3175157"/>
              <a:gd name="connsiteY5-1442" fmla="*/ 3046130 h 3242474"/>
              <a:gd name="connsiteX6-1443" fmla="*/ 605860 w 3175157"/>
              <a:gd name="connsiteY6-1444" fmla="*/ 2664663 h 3242474"/>
              <a:gd name="connsiteX7-1445" fmla="*/ 381468 w 3175157"/>
              <a:gd name="connsiteY7-1446" fmla="*/ 3242474 h 3242474"/>
              <a:gd name="connsiteX8-1447" fmla="*/ 0 w 3175157"/>
              <a:gd name="connsiteY8-1448" fmla="*/ 3236864 h 3242474"/>
              <a:gd name="connsiteX9-1449" fmla="*/ 516103 w 3175157"/>
              <a:gd name="connsiteY9-1450" fmla="*/ 2249538 h 3242474"/>
              <a:gd name="connsiteX10-1451" fmla="*/ 1559529 w 3175157"/>
              <a:gd name="connsiteY10-1452" fmla="*/ 1991485 h 3242474"/>
              <a:gd name="connsiteX11-1453" fmla="*/ 1234160 w 3175157"/>
              <a:gd name="connsiteY11-1454" fmla="*/ 959279 h 3242474"/>
              <a:gd name="connsiteX12-1455" fmla="*/ 1049035 w 3175157"/>
              <a:gd name="connsiteY12-1456" fmla="*/ 16828 h 3242474"/>
              <a:gd name="connsiteX0-1457" fmla="*/ 1049035 w 3175157"/>
              <a:gd name="connsiteY0-1458" fmla="*/ 16828 h 3242474"/>
              <a:gd name="connsiteX1-1459" fmla="*/ 1447333 w 3175157"/>
              <a:gd name="connsiteY1-1460" fmla="*/ 0 h 3242474"/>
              <a:gd name="connsiteX2-1461" fmla="*/ 1666116 w 3175157"/>
              <a:gd name="connsiteY2-1462" fmla="*/ 734886 h 3242474"/>
              <a:gd name="connsiteX3-1463" fmla="*/ 2401001 w 3175157"/>
              <a:gd name="connsiteY3-1464" fmla="*/ 560982 h 3242474"/>
              <a:gd name="connsiteX4-1465" fmla="*/ 3175157 w 3175157"/>
              <a:gd name="connsiteY4-1466" fmla="*/ 1834409 h 3242474"/>
              <a:gd name="connsiteX5-1467" fmla="*/ 2300025 w 3175157"/>
              <a:gd name="connsiteY5-1468" fmla="*/ 3046130 h 3242474"/>
              <a:gd name="connsiteX6-1469" fmla="*/ 605860 w 3175157"/>
              <a:gd name="connsiteY6-1470" fmla="*/ 2664663 h 3242474"/>
              <a:gd name="connsiteX7-1471" fmla="*/ 381468 w 3175157"/>
              <a:gd name="connsiteY7-1472" fmla="*/ 3242474 h 3242474"/>
              <a:gd name="connsiteX8-1473" fmla="*/ 0 w 3175157"/>
              <a:gd name="connsiteY8-1474" fmla="*/ 3236864 h 3242474"/>
              <a:gd name="connsiteX9-1475" fmla="*/ 516103 w 3175157"/>
              <a:gd name="connsiteY9-1476" fmla="*/ 2249538 h 3242474"/>
              <a:gd name="connsiteX10-1477" fmla="*/ 1559529 w 3175157"/>
              <a:gd name="connsiteY10-1478" fmla="*/ 1991485 h 3242474"/>
              <a:gd name="connsiteX11-1479" fmla="*/ 1234160 w 3175157"/>
              <a:gd name="connsiteY11-1480" fmla="*/ 959279 h 3242474"/>
              <a:gd name="connsiteX12-1481" fmla="*/ 1049035 w 3175157"/>
              <a:gd name="connsiteY12-1482" fmla="*/ 16828 h 3242474"/>
              <a:gd name="connsiteX0-1483" fmla="*/ 1049035 w 3175157"/>
              <a:gd name="connsiteY0-1484" fmla="*/ 16828 h 3242474"/>
              <a:gd name="connsiteX1-1485" fmla="*/ 1447333 w 3175157"/>
              <a:gd name="connsiteY1-1486" fmla="*/ 0 h 3242474"/>
              <a:gd name="connsiteX2-1487" fmla="*/ 1666116 w 3175157"/>
              <a:gd name="connsiteY2-1488" fmla="*/ 734886 h 3242474"/>
              <a:gd name="connsiteX3-1489" fmla="*/ 2401001 w 3175157"/>
              <a:gd name="connsiteY3-1490" fmla="*/ 560982 h 3242474"/>
              <a:gd name="connsiteX4-1491" fmla="*/ 3175157 w 3175157"/>
              <a:gd name="connsiteY4-1492" fmla="*/ 1834409 h 3242474"/>
              <a:gd name="connsiteX5-1493" fmla="*/ 2300025 w 3175157"/>
              <a:gd name="connsiteY5-1494" fmla="*/ 3046130 h 3242474"/>
              <a:gd name="connsiteX6-1495" fmla="*/ 605860 w 3175157"/>
              <a:gd name="connsiteY6-1496" fmla="*/ 2664663 h 3242474"/>
              <a:gd name="connsiteX7-1497" fmla="*/ 381468 w 3175157"/>
              <a:gd name="connsiteY7-1498" fmla="*/ 3242474 h 3242474"/>
              <a:gd name="connsiteX8-1499" fmla="*/ 0 w 3175157"/>
              <a:gd name="connsiteY8-1500" fmla="*/ 3236864 h 3242474"/>
              <a:gd name="connsiteX9-1501" fmla="*/ 516103 w 3175157"/>
              <a:gd name="connsiteY9-1502" fmla="*/ 2249538 h 3242474"/>
              <a:gd name="connsiteX10-1503" fmla="*/ 1559529 w 3175157"/>
              <a:gd name="connsiteY10-1504" fmla="*/ 1991485 h 3242474"/>
              <a:gd name="connsiteX11-1505" fmla="*/ 1234160 w 3175157"/>
              <a:gd name="connsiteY11-1506" fmla="*/ 959279 h 3242474"/>
              <a:gd name="connsiteX12-1507" fmla="*/ 1049035 w 3175157"/>
              <a:gd name="connsiteY12-1508" fmla="*/ 16828 h 3242474"/>
              <a:gd name="connsiteX0-1509" fmla="*/ 1049035 w 3175157"/>
              <a:gd name="connsiteY0-1510" fmla="*/ 16828 h 3242474"/>
              <a:gd name="connsiteX1-1511" fmla="*/ 1447333 w 3175157"/>
              <a:gd name="connsiteY1-1512" fmla="*/ 0 h 3242474"/>
              <a:gd name="connsiteX2-1513" fmla="*/ 1666116 w 3175157"/>
              <a:gd name="connsiteY2-1514" fmla="*/ 734886 h 3242474"/>
              <a:gd name="connsiteX3-1515" fmla="*/ 2401001 w 3175157"/>
              <a:gd name="connsiteY3-1516" fmla="*/ 560982 h 3242474"/>
              <a:gd name="connsiteX4-1517" fmla="*/ 3175157 w 3175157"/>
              <a:gd name="connsiteY4-1518" fmla="*/ 1834409 h 3242474"/>
              <a:gd name="connsiteX5-1519" fmla="*/ 2300025 w 3175157"/>
              <a:gd name="connsiteY5-1520" fmla="*/ 3046130 h 3242474"/>
              <a:gd name="connsiteX6-1521" fmla="*/ 605860 w 3175157"/>
              <a:gd name="connsiteY6-1522" fmla="*/ 2664663 h 3242474"/>
              <a:gd name="connsiteX7-1523" fmla="*/ 381468 w 3175157"/>
              <a:gd name="connsiteY7-1524" fmla="*/ 3242474 h 3242474"/>
              <a:gd name="connsiteX8-1525" fmla="*/ 0 w 3175157"/>
              <a:gd name="connsiteY8-1526" fmla="*/ 3236864 h 3242474"/>
              <a:gd name="connsiteX9-1527" fmla="*/ 516103 w 3175157"/>
              <a:gd name="connsiteY9-1528" fmla="*/ 2249538 h 3242474"/>
              <a:gd name="connsiteX10-1529" fmla="*/ 1559529 w 3175157"/>
              <a:gd name="connsiteY10-1530" fmla="*/ 1991485 h 3242474"/>
              <a:gd name="connsiteX11-1531" fmla="*/ 1234160 w 3175157"/>
              <a:gd name="connsiteY11-1532" fmla="*/ 959279 h 3242474"/>
              <a:gd name="connsiteX12-1533" fmla="*/ 1049035 w 3175157"/>
              <a:gd name="connsiteY12-1534" fmla="*/ 16828 h 3242474"/>
              <a:gd name="connsiteX0-1535" fmla="*/ 1049035 w 3203206"/>
              <a:gd name="connsiteY0-1536" fmla="*/ 16828 h 3242474"/>
              <a:gd name="connsiteX1-1537" fmla="*/ 1447333 w 3203206"/>
              <a:gd name="connsiteY1-1538" fmla="*/ 0 h 3242474"/>
              <a:gd name="connsiteX2-1539" fmla="*/ 1666116 w 3203206"/>
              <a:gd name="connsiteY2-1540" fmla="*/ 734886 h 3242474"/>
              <a:gd name="connsiteX3-1541" fmla="*/ 2401001 w 3203206"/>
              <a:gd name="connsiteY3-1542" fmla="*/ 560982 h 3242474"/>
              <a:gd name="connsiteX4-1543" fmla="*/ 3203206 w 3203206"/>
              <a:gd name="connsiteY4-1544" fmla="*/ 1834409 h 3242474"/>
              <a:gd name="connsiteX5-1545" fmla="*/ 2300025 w 3203206"/>
              <a:gd name="connsiteY5-1546" fmla="*/ 3046130 h 3242474"/>
              <a:gd name="connsiteX6-1547" fmla="*/ 605860 w 3203206"/>
              <a:gd name="connsiteY6-1548" fmla="*/ 2664663 h 3242474"/>
              <a:gd name="connsiteX7-1549" fmla="*/ 381468 w 3203206"/>
              <a:gd name="connsiteY7-1550" fmla="*/ 3242474 h 3242474"/>
              <a:gd name="connsiteX8-1551" fmla="*/ 0 w 3203206"/>
              <a:gd name="connsiteY8-1552" fmla="*/ 3236864 h 3242474"/>
              <a:gd name="connsiteX9-1553" fmla="*/ 516103 w 3203206"/>
              <a:gd name="connsiteY9-1554" fmla="*/ 2249538 h 3242474"/>
              <a:gd name="connsiteX10-1555" fmla="*/ 1559529 w 3203206"/>
              <a:gd name="connsiteY10-1556" fmla="*/ 1991485 h 3242474"/>
              <a:gd name="connsiteX11-1557" fmla="*/ 1234160 w 3203206"/>
              <a:gd name="connsiteY11-1558" fmla="*/ 959279 h 3242474"/>
              <a:gd name="connsiteX12-1559" fmla="*/ 1049035 w 3203206"/>
              <a:gd name="connsiteY12-1560" fmla="*/ 16828 h 3242474"/>
              <a:gd name="connsiteX0-1561" fmla="*/ 1049035 w 3203570"/>
              <a:gd name="connsiteY0-1562" fmla="*/ 16828 h 3242474"/>
              <a:gd name="connsiteX1-1563" fmla="*/ 1447333 w 3203570"/>
              <a:gd name="connsiteY1-1564" fmla="*/ 0 h 3242474"/>
              <a:gd name="connsiteX2-1565" fmla="*/ 1666116 w 3203570"/>
              <a:gd name="connsiteY2-1566" fmla="*/ 734886 h 3242474"/>
              <a:gd name="connsiteX3-1567" fmla="*/ 2401001 w 3203570"/>
              <a:gd name="connsiteY3-1568" fmla="*/ 560982 h 3242474"/>
              <a:gd name="connsiteX4-1569" fmla="*/ 3203206 w 3203570"/>
              <a:gd name="connsiteY4-1570" fmla="*/ 1834409 h 3242474"/>
              <a:gd name="connsiteX5-1571" fmla="*/ 2300025 w 3203570"/>
              <a:gd name="connsiteY5-1572" fmla="*/ 3046130 h 3242474"/>
              <a:gd name="connsiteX6-1573" fmla="*/ 605860 w 3203570"/>
              <a:gd name="connsiteY6-1574" fmla="*/ 2664663 h 3242474"/>
              <a:gd name="connsiteX7-1575" fmla="*/ 381468 w 3203570"/>
              <a:gd name="connsiteY7-1576" fmla="*/ 3242474 h 3242474"/>
              <a:gd name="connsiteX8-1577" fmla="*/ 0 w 3203570"/>
              <a:gd name="connsiteY8-1578" fmla="*/ 3236864 h 3242474"/>
              <a:gd name="connsiteX9-1579" fmla="*/ 516103 w 3203570"/>
              <a:gd name="connsiteY9-1580" fmla="*/ 2249538 h 3242474"/>
              <a:gd name="connsiteX10-1581" fmla="*/ 1559529 w 3203570"/>
              <a:gd name="connsiteY10-1582" fmla="*/ 1991485 h 3242474"/>
              <a:gd name="connsiteX11-1583" fmla="*/ 1234160 w 3203570"/>
              <a:gd name="connsiteY11-1584" fmla="*/ 959279 h 3242474"/>
              <a:gd name="connsiteX12-1585" fmla="*/ 1049035 w 3203570"/>
              <a:gd name="connsiteY12-1586" fmla="*/ 16828 h 3242474"/>
              <a:gd name="connsiteX0-1587" fmla="*/ 1049035 w 3203570"/>
              <a:gd name="connsiteY0-1588" fmla="*/ 16828 h 3242474"/>
              <a:gd name="connsiteX1-1589" fmla="*/ 1447333 w 3203570"/>
              <a:gd name="connsiteY1-1590" fmla="*/ 0 h 3242474"/>
              <a:gd name="connsiteX2-1591" fmla="*/ 1666116 w 3203570"/>
              <a:gd name="connsiteY2-1592" fmla="*/ 734886 h 3242474"/>
              <a:gd name="connsiteX3-1593" fmla="*/ 2401001 w 3203570"/>
              <a:gd name="connsiteY3-1594" fmla="*/ 560982 h 3242474"/>
              <a:gd name="connsiteX4-1595" fmla="*/ 3203206 w 3203570"/>
              <a:gd name="connsiteY4-1596" fmla="*/ 1834409 h 3242474"/>
              <a:gd name="connsiteX5-1597" fmla="*/ 2300025 w 3203570"/>
              <a:gd name="connsiteY5-1598" fmla="*/ 3046130 h 3242474"/>
              <a:gd name="connsiteX6-1599" fmla="*/ 605860 w 3203570"/>
              <a:gd name="connsiteY6-1600" fmla="*/ 2664663 h 3242474"/>
              <a:gd name="connsiteX7-1601" fmla="*/ 381468 w 3203570"/>
              <a:gd name="connsiteY7-1602" fmla="*/ 3242474 h 3242474"/>
              <a:gd name="connsiteX8-1603" fmla="*/ 0 w 3203570"/>
              <a:gd name="connsiteY8-1604" fmla="*/ 3236864 h 3242474"/>
              <a:gd name="connsiteX9-1605" fmla="*/ 516103 w 3203570"/>
              <a:gd name="connsiteY9-1606" fmla="*/ 2249538 h 3242474"/>
              <a:gd name="connsiteX10-1607" fmla="*/ 1559529 w 3203570"/>
              <a:gd name="connsiteY10-1608" fmla="*/ 1991485 h 3242474"/>
              <a:gd name="connsiteX11-1609" fmla="*/ 1234160 w 3203570"/>
              <a:gd name="connsiteY11-1610" fmla="*/ 959279 h 3242474"/>
              <a:gd name="connsiteX12-1611" fmla="*/ 1049035 w 3203570"/>
              <a:gd name="connsiteY12-1612" fmla="*/ 16828 h 3242474"/>
              <a:gd name="connsiteX0-1613" fmla="*/ 1049035 w 3203570"/>
              <a:gd name="connsiteY0-1614" fmla="*/ 16828 h 3242474"/>
              <a:gd name="connsiteX1-1615" fmla="*/ 1447333 w 3203570"/>
              <a:gd name="connsiteY1-1616" fmla="*/ 0 h 3242474"/>
              <a:gd name="connsiteX2-1617" fmla="*/ 1666116 w 3203570"/>
              <a:gd name="connsiteY2-1618" fmla="*/ 734886 h 3242474"/>
              <a:gd name="connsiteX3-1619" fmla="*/ 2401001 w 3203570"/>
              <a:gd name="connsiteY3-1620" fmla="*/ 560982 h 3242474"/>
              <a:gd name="connsiteX4-1621" fmla="*/ 3203206 w 3203570"/>
              <a:gd name="connsiteY4-1622" fmla="*/ 1834409 h 3242474"/>
              <a:gd name="connsiteX5-1623" fmla="*/ 2300025 w 3203570"/>
              <a:gd name="connsiteY5-1624" fmla="*/ 3046130 h 3242474"/>
              <a:gd name="connsiteX6-1625" fmla="*/ 605860 w 3203570"/>
              <a:gd name="connsiteY6-1626" fmla="*/ 2664663 h 3242474"/>
              <a:gd name="connsiteX7-1627" fmla="*/ 381468 w 3203570"/>
              <a:gd name="connsiteY7-1628" fmla="*/ 3242474 h 3242474"/>
              <a:gd name="connsiteX8-1629" fmla="*/ 0 w 3203570"/>
              <a:gd name="connsiteY8-1630" fmla="*/ 3236864 h 3242474"/>
              <a:gd name="connsiteX9-1631" fmla="*/ 516103 w 3203570"/>
              <a:gd name="connsiteY9-1632" fmla="*/ 2249538 h 3242474"/>
              <a:gd name="connsiteX10-1633" fmla="*/ 1559529 w 3203570"/>
              <a:gd name="connsiteY10-1634" fmla="*/ 1991485 h 3242474"/>
              <a:gd name="connsiteX11-1635" fmla="*/ 1234160 w 3203570"/>
              <a:gd name="connsiteY11-1636" fmla="*/ 959279 h 3242474"/>
              <a:gd name="connsiteX12-1637" fmla="*/ 1049035 w 3203570"/>
              <a:gd name="connsiteY12-1638" fmla="*/ 16828 h 3242474"/>
              <a:gd name="connsiteX0-1639" fmla="*/ 1049035 w 3203570"/>
              <a:gd name="connsiteY0-1640" fmla="*/ 16828 h 3242474"/>
              <a:gd name="connsiteX1-1641" fmla="*/ 1447333 w 3203570"/>
              <a:gd name="connsiteY1-1642" fmla="*/ 0 h 3242474"/>
              <a:gd name="connsiteX2-1643" fmla="*/ 1666116 w 3203570"/>
              <a:gd name="connsiteY2-1644" fmla="*/ 734886 h 3242474"/>
              <a:gd name="connsiteX3-1645" fmla="*/ 2401001 w 3203570"/>
              <a:gd name="connsiteY3-1646" fmla="*/ 560982 h 3242474"/>
              <a:gd name="connsiteX4-1647" fmla="*/ 3203206 w 3203570"/>
              <a:gd name="connsiteY4-1648" fmla="*/ 1834409 h 3242474"/>
              <a:gd name="connsiteX5-1649" fmla="*/ 2300025 w 3203570"/>
              <a:gd name="connsiteY5-1650" fmla="*/ 3046130 h 3242474"/>
              <a:gd name="connsiteX6-1651" fmla="*/ 605860 w 3203570"/>
              <a:gd name="connsiteY6-1652" fmla="*/ 2664663 h 3242474"/>
              <a:gd name="connsiteX7-1653" fmla="*/ 381468 w 3203570"/>
              <a:gd name="connsiteY7-1654" fmla="*/ 3242474 h 3242474"/>
              <a:gd name="connsiteX8-1655" fmla="*/ 0 w 3203570"/>
              <a:gd name="connsiteY8-1656" fmla="*/ 3236864 h 3242474"/>
              <a:gd name="connsiteX9-1657" fmla="*/ 516103 w 3203570"/>
              <a:gd name="connsiteY9-1658" fmla="*/ 2249538 h 3242474"/>
              <a:gd name="connsiteX10-1659" fmla="*/ 1559529 w 3203570"/>
              <a:gd name="connsiteY10-1660" fmla="*/ 1991485 h 3242474"/>
              <a:gd name="connsiteX11-1661" fmla="*/ 1234160 w 3203570"/>
              <a:gd name="connsiteY11-1662" fmla="*/ 959279 h 3242474"/>
              <a:gd name="connsiteX12-1663" fmla="*/ 1049035 w 3203570"/>
              <a:gd name="connsiteY12-1664" fmla="*/ 16828 h 32424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7" name="Freeform 50"/>
          <p:cNvSpPr>
            <a:spLocks noChangeAspect="1"/>
          </p:cNvSpPr>
          <p:nvPr/>
        </p:nvSpPr>
        <p:spPr>
          <a:xfrm>
            <a:off x="3275025" y="1208097"/>
            <a:ext cx="397359" cy="335547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8" name="Teardrop 9"/>
          <p:cNvSpPr>
            <a:spLocks noChangeAspect="1"/>
          </p:cNvSpPr>
          <p:nvPr/>
        </p:nvSpPr>
        <p:spPr>
          <a:xfrm rot="18900000">
            <a:off x="4568602" y="1975627"/>
            <a:ext cx="384658" cy="328295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9" name="Freeform 97"/>
          <p:cNvSpPr>
            <a:spLocks noChangeAspect="1"/>
          </p:cNvSpPr>
          <p:nvPr/>
        </p:nvSpPr>
        <p:spPr>
          <a:xfrm>
            <a:off x="5108641" y="1202383"/>
            <a:ext cx="464330" cy="346977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0" name="Donut 22"/>
          <p:cNvSpPr>
            <a:spLocks noChangeAspect="1"/>
          </p:cNvSpPr>
          <p:nvPr/>
        </p:nvSpPr>
        <p:spPr>
          <a:xfrm>
            <a:off x="6396107" y="1274107"/>
            <a:ext cx="397359" cy="203528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1" name="Freeform 99"/>
          <p:cNvSpPr>
            <a:spLocks noChangeAspect="1"/>
          </p:cNvSpPr>
          <p:nvPr/>
        </p:nvSpPr>
        <p:spPr>
          <a:xfrm>
            <a:off x="4615143" y="1193456"/>
            <a:ext cx="291575" cy="36483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2" name="Oval 10"/>
          <p:cNvSpPr/>
          <p:nvPr/>
        </p:nvSpPr>
        <p:spPr>
          <a:xfrm>
            <a:off x="5783262" y="1194219"/>
            <a:ext cx="364990" cy="363305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3" name="Freeform 101"/>
          <p:cNvSpPr/>
          <p:nvPr/>
        </p:nvSpPr>
        <p:spPr>
          <a:xfrm>
            <a:off x="7073437" y="1233736"/>
            <a:ext cx="213518" cy="284272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-1" fmla="*/ 143301 w 1910686"/>
              <a:gd name="connsiteY0-2" fmla="*/ 27296 h 3261815"/>
              <a:gd name="connsiteX1-3" fmla="*/ 0 w 1910686"/>
              <a:gd name="connsiteY1-4" fmla="*/ 1699146 h 3261815"/>
              <a:gd name="connsiteX2-5" fmla="*/ 436728 w 1910686"/>
              <a:gd name="connsiteY2-6" fmla="*/ 3261815 h 3261815"/>
              <a:gd name="connsiteX3-7" fmla="*/ 928047 w 1910686"/>
              <a:gd name="connsiteY3-8" fmla="*/ 1937982 h 3261815"/>
              <a:gd name="connsiteX4-9" fmla="*/ 1364776 w 1910686"/>
              <a:gd name="connsiteY4-10" fmla="*/ 3261815 h 3261815"/>
              <a:gd name="connsiteX5-11" fmla="*/ 1910686 w 1910686"/>
              <a:gd name="connsiteY5-12" fmla="*/ 1719618 h 3261815"/>
              <a:gd name="connsiteX6-13" fmla="*/ 1603612 w 1910686"/>
              <a:gd name="connsiteY6-14" fmla="*/ 0 h 3261815"/>
              <a:gd name="connsiteX7-15" fmla="*/ 1521725 w 1910686"/>
              <a:gd name="connsiteY7-16" fmla="*/ 13648 h 3261815"/>
              <a:gd name="connsiteX8-17" fmla="*/ 907576 w 1910686"/>
              <a:gd name="connsiteY8-18" fmla="*/ 156949 h 3261815"/>
              <a:gd name="connsiteX9-19" fmla="*/ 143301 w 1910686"/>
              <a:gd name="connsiteY9-20" fmla="*/ 27296 h 3261815"/>
              <a:gd name="connsiteX0-21" fmla="*/ 143301 w 1910686"/>
              <a:gd name="connsiteY0-22" fmla="*/ 27296 h 3261815"/>
              <a:gd name="connsiteX1-23" fmla="*/ 0 w 1910686"/>
              <a:gd name="connsiteY1-24" fmla="*/ 1699146 h 3261815"/>
              <a:gd name="connsiteX2-25" fmla="*/ 436728 w 1910686"/>
              <a:gd name="connsiteY2-26" fmla="*/ 3261815 h 3261815"/>
              <a:gd name="connsiteX3-27" fmla="*/ 928047 w 1910686"/>
              <a:gd name="connsiteY3-28" fmla="*/ 1937982 h 3261815"/>
              <a:gd name="connsiteX4-29" fmla="*/ 1364776 w 1910686"/>
              <a:gd name="connsiteY4-30" fmla="*/ 3261815 h 3261815"/>
              <a:gd name="connsiteX5-31" fmla="*/ 1910686 w 1910686"/>
              <a:gd name="connsiteY5-32" fmla="*/ 1719618 h 3261815"/>
              <a:gd name="connsiteX6-33" fmla="*/ 1603612 w 1910686"/>
              <a:gd name="connsiteY6-34" fmla="*/ 0 h 3261815"/>
              <a:gd name="connsiteX7-35" fmla="*/ 1521725 w 1910686"/>
              <a:gd name="connsiteY7-36" fmla="*/ 13648 h 3261815"/>
              <a:gd name="connsiteX8-37" fmla="*/ 907576 w 1910686"/>
              <a:gd name="connsiteY8-38" fmla="*/ 156949 h 3261815"/>
              <a:gd name="connsiteX9-39" fmla="*/ 143301 w 1910686"/>
              <a:gd name="connsiteY9-40" fmla="*/ 27296 h 3261815"/>
              <a:gd name="connsiteX0-41" fmla="*/ 326627 w 2094012"/>
              <a:gd name="connsiteY0-42" fmla="*/ 27296 h 3261815"/>
              <a:gd name="connsiteX1-43" fmla="*/ 183326 w 2094012"/>
              <a:gd name="connsiteY1-44" fmla="*/ 1699146 h 3261815"/>
              <a:gd name="connsiteX2-45" fmla="*/ 620054 w 2094012"/>
              <a:gd name="connsiteY2-46" fmla="*/ 3261815 h 3261815"/>
              <a:gd name="connsiteX3-47" fmla="*/ 1111373 w 2094012"/>
              <a:gd name="connsiteY3-48" fmla="*/ 1937982 h 3261815"/>
              <a:gd name="connsiteX4-49" fmla="*/ 1548102 w 2094012"/>
              <a:gd name="connsiteY4-50" fmla="*/ 3261815 h 3261815"/>
              <a:gd name="connsiteX5-51" fmla="*/ 2094012 w 2094012"/>
              <a:gd name="connsiteY5-52" fmla="*/ 1719618 h 3261815"/>
              <a:gd name="connsiteX6-53" fmla="*/ 1786938 w 2094012"/>
              <a:gd name="connsiteY6-54" fmla="*/ 0 h 3261815"/>
              <a:gd name="connsiteX7-55" fmla="*/ 1705051 w 2094012"/>
              <a:gd name="connsiteY7-56" fmla="*/ 13648 h 3261815"/>
              <a:gd name="connsiteX8-57" fmla="*/ 1090902 w 2094012"/>
              <a:gd name="connsiteY8-58" fmla="*/ 156949 h 3261815"/>
              <a:gd name="connsiteX9-59" fmla="*/ 326627 w 2094012"/>
              <a:gd name="connsiteY9-60" fmla="*/ 27296 h 3261815"/>
              <a:gd name="connsiteX0-61" fmla="*/ 402442 w 2169827"/>
              <a:gd name="connsiteY0-62" fmla="*/ 27296 h 3261815"/>
              <a:gd name="connsiteX1-63" fmla="*/ 259141 w 2169827"/>
              <a:gd name="connsiteY1-64" fmla="*/ 1699146 h 3261815"/>
              <a:gd name="connsiteX2-65" fmla="*/ 695869 w 2169827"/>
              <a:gd name="connsiteY2-66" fmla="*/ 3261815 h 3261815"/>
              <a:gd name="connsiteX3-67" fmla="*/ 1187188 w 2169827"/>
              <a:gd name="connsiteY3-68" fmla="*/ 1937982 h 3261815"/>
              <a:gd name="connsiteX4-69" fmla="*/ 1623917 w 2169827"/>
              <a:gd name="connsiteY4-70" fmla="*/ 3261815 h 3261815"/>
              <a:gd name="connsiteX5-71" fmla="*/ 2169827 w 2169827"/>
              <a:gd name="connsiteY5-72" fmla="*/ 1719618 h 3261815"/>
              <a:gd name="connsiteX6-73" fmla="*/ 1862753 w 2169827"/>
              <a:gd name="connsiteY6-74" fmla="*/ 0 h 3261815"/>
              <a:gd name="connsiteX7-75" fmla="*/ 1780866 w 2169827"/>
              <a:gd name="connsiteY7-76" fmla="*/ 13648 h 3261815"/>
              <a:gd name="connsiteX8-77" fmla="*/ 1166717 w 2169827"/>
              <a:gd name="connsiteY8-78" fmla="*/ 156949 h 3261815"/>
              <a:gd name="connsiteX9-79" fmla="*/ 402442 w 2169827"/>
              <a:gd name="connsiteY9-80" fmla="*/ 27296 h 3261815"/>
              <a:gd name="connsiteX0-81" fmla="*/ 402442 w 2169827"/>
              <a:gd name="connsiteY0-82" fmla="*/ 27296 h 3261815"/>
              <a:gd name="connsiteX1-83" fmla="*/ 259141 w 2169827"/>
              <a:gd name="connsiteY1-84" fmla="*/ 1699146 h 3261815"/>
              <a:gd name="connsiteX2-85" fmla="*/ 695869 w 2169827"/>
              <a:gd name="connsiteY2-86" fmla="*/ 3261815 h 3261815"/>
              <a:gd name="connsiteX3-87" fmla="*/ 1187188 w 2169827"/>
              <a:gd name="connsiteY3-88" fmla="*/ 1937982 h 3261815"/>
              <a:gd name="connsiteX4-89" fmla="*/ 1623917 w 2169827"/>
              <a:gd name="connsiteY4-90" fmla="*/ 3261815 h 3261815"/>
              <a:gd name="connsiteX5-91" fmla="*/ 2169827 w 2169827"/>
              <a:gd name="connsiteY5-92" fmla="*/ 1719618 h 3261815"/>
              <a:gd name="connsiteX6-93" fmla="*/ 1862753 w 2169827"/>
              <a:gd name="connsiteY6-94" fmla="*/ 0 h 3261815"/>
              <a:gd name="connsiteX7-95" fmla="*/ 1780866 w 2169827"/>
              <a:gd name="connsiteY7-96" fmla="*/ 13648 h 3261815"/>
              <a:gd name="connsiteX8-97" fmla="*/ 1166717 w 2169827"/>
              <a:gd name="connsiteY8-98" fmla="*/ 156949 h 3261815"/>
              <a:gd name="connsiteX9-99" fmla="*/ 402442 w 2169827"/>
              <a:gd name="connsiteY9-100" fmla="*/ 27296 h 3261815"/>
              <a:gd name="connsiteX0-101" fmla="*/ 377501 w 2144886"/>
              <a:gd name="connsiteY0-102" fmla="*/ 27296 h 3261815"/>
              <a:gd name="connsiteX1-103" fmla="*/ 295615 w 2144886"/>
              <a:gd name="connsiteY1-104" fmla="*/ 1774209 h 3261815"/>
              <a:gd name="connsiteX2-105" fmla="*/ 670928 w 2144886"/>
              <a:gd name="connsiteY2-106" fmla="*/ 3261815 h 3261815"/>
              <a:gd name="connsiteX3-107" fmla="*/ 1162247 w 2144886"/>
              <a:gd name="connsiteY3-108" fmla="*/ 1937982 h 3261815"/>
              <a:gd name="connsiteX4-109" fmla="*/ 1598976 w 2144886"/>
              <a:gd name="connsiteY4-110" fmla="*/ 3261815 h 3261815"/>
              <a:gd name="connsiteX5-111" fmla="*/ 2144886 w 2144886"/>
              <a:gd name="connsiteY5-112" fmla="*/ 1719618 h 3261815"/>
              <a:gd name="connsiteX6-113" fmla="*/ 1837812 w 2144886"/>
              <a:gd name="connsiteY6-114" fmla="*/ 0 h 3261815"/>
              <a:gd name="connsiteX7-115" fmla="*/ 1755925 w 2144886"/>
              <a:gd name="connsiteY7-116" fmla="*/ 13648 h 3261815"/>
              <a:gd name="connsiteX8-117" fmla="*/ 1141776 w 2144886"/>
              <a:gd name="connsiteY8-118" fmla="*/ 156949 h 3261815"/>
              <a:gd name="connsiteX9-119" fmla="*/ 377501 w 2144886"/>
              <a:gd name="connsiteY9-120" fmla="*/ 27296 h 3261815"/>
              <a:gd name="connsiteX0-121" fmla="*/ 408239 w 2175624"/>
              <a:gd name="connsiteY0-122" fmla="*/ 27296 h 3261815"/>
              <a:gd name="connsiteX1-123" fmla="*/ 326353 w 2175624"/>
              <a:gd name="connsiteY1-124" fmla="*/ 1774209 h 3261815"/>
              <a:gd name="connsiteX2-125" fmla="*/ 701666 w 2175624"/>
              <a:gd name="connsiteY2-126" fmla="*/ 3261815 h 3261815"/>
              <a:gd name="connsiteX3-127" fmla="*/ 1192985 w 2175624"/>
              <a:gd name="connsiteY3-128" fmla="*/ 1937982 h 3261815"/>
              <a:gd name="connsiteX4-129" fmla="*/ 1629714 w 2175624"/>
              <a:gd name="connsiteY4-130" fmla="*/ 3261815 h 3261815"/>
              <a:gd name="connsiteX5-131" fmla="*/ 2175624 w 2175624"/>
              <a:gd name="connsiteY5-132" fmla="*/ 1719618 h 3261815"/>
              <a:gd name="connsiteX6-133" fmla="*/ 1868550 w 2175624"/>
              <a:gd name="connsiteY6-134" fmla="*/ 0 h 3261815"/>
              <a:gd name="connsiteX7-135" fmla="*/ 1786663 w 2175624"/>
              <a:gd name="connsiteY7-136" fmla="*/ 13648 h 3261815"/>
              <a:gd name="connsiteX8-137" fmla="*/ 1172514 w 2175624"/>
              <a:gd name="connsiteY8-138" fmla="*/ 156949 h 3261815"/>
              <a:gd name="connsiteX9-139" fmla="*/ 408239 w 2175624"/>
              <a:gd name="connsiteY9-140" fmla="*/ 27296 h 3261815"/>
              <a:gd name="connsiteX0-141" fmla="*/ 408239 w 2175624"/>
              <a:gd name="connsiteY0-142" fmla="*/ 27296 h 3261815"/>
              <a:gd name="connsiteX1-143" fmla="*/ 326353 w 2175624"/>
              <a:gd name="connsiteY1-144" fmla="*/ 1774209 h 3261815"/>
              <a:gd name="connsiteX2-145" fmla="*/ 701666 w 2175624"/>
              <a:gd name="connsiteY2-146" fmla="*/ 3261815 h 3261815"/>
              <a:gd name="connsiteX3-147" fmla="*/ 1192985 w 2175624"/>
              <a:gd name="connsiteY3-148" fmla="*/ 1937982 h 3261815"/>
              <a:gd name="connsiteX4-149" fmla="*/ 1629714 w 2175624"/>
              <a:gd name="connsiteY4-150" fmla="*/ 3261815 h 3261815"/>
              <a:gd name="connsiteX5-151" fmla="*/ 2175624 w 2175624"/>
              <a:gd name="connsiteY5-152" fmla="*/ 1719618 h 3261815"/>
              <a:gd name="connsiteX6-153" fmla="*/ 1868550 w 2175624"/>
              <a:gd name="connsiteY6-154" fmla="*/ 0 h 3261815"/>
              <a:gd name="connsiteX7-155" fmla="*/ 1786663 w 2175624"/>
              <a:gd name="connsiteY7-156" fmla="*/ 13648 h 3261815"/>
              <a:gd name="connsiteX8-157" fmla="*/ 1172514 w 2175624"/>
              <a:gd name="connsiteY8-158" fmla="*/ 156949 h 3261815"/>
              <a:gd name="connsiteX9-159" fmla="*/ 408239 w 2175624"/>
              <a:gd name="connsiteY9-160" fmla="*/ 27296 h 3261815"/>
              <a:gd name="connsiteX0-161" fmla="*/ 408239 w 2175624"/>
              <a:gd name="connsiteY0-162" fmla="*/ 27296 h 3261815"/>
              <a:gd name="connsiteX1-163" fmla="*/ 326353 w 2175624"/>
              <a:gd name="connsiteY1-164" fmla="*/ 1774209 h 3261815"/>
              <a:gd name="connsiteX2-165" fmla="*/ 701666 w 2175624"/>
              <a:gd name="connsiteY2-166" fmla="*/ 3261815 h 3261815"/>
              <a:gd name="connsiteX3-167" fmla="*/ 1192985 w 2175624"/>
              <a:gd name="connsiteY3-168" fmla="*/ 1937982 h 3261815"/>
              <a:gd name="connsiteX4-169" fmla="*/ 1629714 w 2175624"/>
              <a:gd name="connsiteY4-170" fmla="*/ 3261815 h 3261815"/>
              <a:gd name="connsiteX5-171" fmla="*/ 2175624 w 2175624"/>
              <a:gd name="connsiteY5-172" fmla="*/ 1719618 h 3261815"/>
              <a:gd name="connsiteX6-173" fmla="*/ 1868550 w 2175624"/>
              <a:gd name="connsiteY6-174" fmla="*/ 0 h 3261815"/>
              <a:gd name="connsiteX7-175" fmla="*/ 1786663 w 2175624"/>
              <a:gd name="connsiteY7-176" fmla="*/ 13648 h 3261815"/>
              <a:gd name="connsiteX8-177" fmla="*/ 1172514 w 2175624"/>
              <a:gd name="connsiteY8-178" fmla="*/ 156949 h 3261815"/>
              <a:gd name="connsiteX9-179" fmla="*/ 408239 w 2175624"/>
              <a:gd name="connsiteY9-180" fmla="*/ 27296 h 3261815"/>
              <a:gd name="connsiteX0-181" fmla="*/ 408239 w 2175624"/>
              <a:gd name="connsiteY0-182" fmla="*/ 27296 h 3261815"/>
              <a:gd name="connsiteX1-183" fmla="*/ 326353 w 2175624"/>
              <a:gd name="connsiteY1-184" fmla="*/ 1774209 h 3261815"/>
              <a:gd name="connsiteX2-185" fmla="*/ 701666 w 2175624"/>
              <a:gd name="connsiteY2-186" fmla="*/ 3261815 h 3261815"/>
              <a:gd name="connsiteX3-187" fmla="*/ 1192985 w 2175624"/>
              <a:gd name="connsiteY3-188" fmla="*/ 1937982 h 3261815"/>
              <a:gd name="connsiteX4-189" fmla="*/ 1629714 w 2175624"/>
              <a:gd name="connsiteY4-190" fmla="*/ 3261815 h 3261815"/>
              <a:gd name="connsiteX5-191" fmla="*/ 2175624 w 2175624"/>
              <a:gd name="connsiteY5-192" fmla="*/ 1719618 h 3261815"/>
              <a:gd name="connsiteX6-193" fmla="*/ 1868550 w 2175624"/>
              <a:gd name="connsiteY6-194" fmla="*/ 0 h 3261815"/>
              <a:gd name="connsiteX7-195" fmla="*/ 1786663 w 2175624"/>
              <a:gd name="connsiteY7-196" fmla="*/ 13648 h 3261815"/>
              <a:gd name="connsiteX8-197" fmla="*/ 1172514 w 2175624"/>
              <a:gd name="connsiteY8-198" fmla="*/ 156949 h 3261815"/>
              <a:gd name="connsiteX9-199" fmla="*/ 408239 w 2175624"/>
              <a:gd name="connsiteY9-200" fmla="*/ 27296 h 3261815"/>
              <a:gd name="connsiteX0-201" fmla="*/ 411154 w 2178539"/>
              <a:gd name="connsiteY0-202" fmla="*/ 27296 h 3261815"/>
              <a:gd name="connsiteX1-203" fmla="*/ 322444 w 2178539"/>
              <a:gd name="connsiteY1-204" fmla="*/ 1801504 h 3261815"/>
              <a:gd name="connsiteX2-205" fmla="*/ 704581 w 2178539"/>
              <a:gd name="connsiteY2-206" fmla="*/ 3261815 h 3261815"/>
              <a:gd name="connsiteX3-207" fmla="*/ 1195900 w 2178539"/>
              <a:gd name="connsiteY3-208" fmla="*/ 1937982 h 3261815"/>
              <a:gd name="connsiteX4-209" fmla="*/ 1632629 w 2178539"/>
              <a:gd name="connsiteY4-210" fmla="*/ 3261815 h 3261815"/>
              <a:gd name="connsiteX5-211" fmla="*/ 2178539 w 2178539"/>
              <a:gd name="connsiteY5-212" fmla="*/ 1719618 h 3261815"/>
              <a:gd name="connsiteX6-213" fmla="*/ 1871465 w 2178539"/>
              <a:gd name="connsiteY6-214" fmla="*/ 0 h 3261815"/>
              <a:gd name="connsiteX7-215" fmla="*/ 1789578 w 2178539"/>
              <a:gd name="connsiteY7-216" fmla="*/ 13648 h 3261815"/>
              <a:gd name="connsiteX8-217" fmla="*/ 1175429 w 2178539"/>
              <a:gd name="connsiteY8-218" fmla="*/ 156949 h 3261815"/>
              <a:gd name="connsiteX9-219" fmla="*/ 411154 w 2178539"/>
              <a:gd name="connsiteY9-220" fmla="*/ 27296 h 3261815"/>
              <a:gd name="connsiteX0-221" fmla="*/ 411154 w 2178539"/>
              <a:gd name="connsiteY0-222" fmla="*/ 27296 h 3261815"/>
              <a:gd name="connsiteX1-223" fmla="*/ 322444 w 2178539"/>
              <a:gd name="connsiteY1-224" fmla="*/ 1801504 h 3261815"/>
              <a:gd name="connsiteX2-225" fmla="*/ 704581 w 2178539"/>
              <a:gd name="connsiteY2-226" fmla="*/ 3261815 h 3261815"/>
              <a:gd name="connsiteX3-227" fmla="*/ 1195900 w 2178539"/>
              <a:gd name="connsiteY3-228" fmla="*/ 1937982 h 3261815"/>
              <a:gd name="connsiteX4-229" fmla="*/ 1632629 w 2178539"/>
              <a:gd name="connsiteY4-230" fmla="*/ 3261815 h 3261815"/>
              <a:gd name="connsiteX5-231" fmla="*/ 2178539 w 2178539"/>
              <a:gd name="connsiteY5-232" fmla="*/ 1719618 h 3261815"/>
              <a:gd name="connsiteX6-233" fmla="*/ 1871465 w 2178539"/>
              <a:gd name="connsiteY6-234" fmla="*/ 0 h 3261815"/>
              <a:gd name="connsiteX7-235" fmla="*/ 1789578 w 2178539"/>
              <a:gd name="connsiteY7-236" fmla="*/ 13648 h 3261815"/>
              <a:gd name="connsiteX8-237" fmla="*/ 1175429 w 2178539"/>
              <a:gd name="connsiteY8-238" fmla="*/ 156949 h 3261815"/>
              <a:gd name="connsiteX9-239" fmla="*/ 411154 w 2178539"/>
              <a:gd name="connsiteY9-240" fmla="*/ 27296 h 3261815"/>
              <a:gd name="connsiteX0-241" fmla="*/ 411154 w 2178539"/>
              <a:gd name="connsiteY0-242" fmla="*/ 27296 h 3261815"/>
              <a:gd name="connsiteX1-243" fmla="*/ 322444 w 2178539"/>
              <a:gd name="connsiteY1-244" fmla="*/ 1801504 h 3261815"/>
              <a:gd name="connsiteX2-245" fmla="*/ 704581 w 2178539"/>
              <a:gd name="connsiteY2-246" fmla="*/ 3261815 h 3261815"/>
              <a:gd name="connsiteX3-247" fmla="*/ 1195900 w 2178539"/>
              <a:gd name="connsiteY3-248" fmla="*/ 1937982 h 3261815"/>
              <a:gd name="connsiteX4-249" fmla="*/ 1632629 w 2178539"/>
              <a:gd name="connsiteY4-250" fmla="*/ 3261815 h 3261815"/>
              <a:gd name="connsiteX5-251" fmla="*/ 2178539 w 2178539"/>
              <a:gd name="connsiteY5-252" fmla="*/ 1719618 h 3261815"/>
              <a:gd name="connsiteX6-253" fmla="*/ 1871465 w 2178539"/>
              <a:gd name="connsiteY6-254" fmla="*/ 0 h 3261815"/>
              <a:gd name="connsiteX7-255" fmla="*/ 1789578 w 2178539"/>
              <a:gd name="connsiteY7-256" fmla="*/ 13648 h 3261815"/>
              <a:gd name="connsiteX8-257" fmla="*/ 1175429 w 2178539"/>
              <a:gd name="connsiteY8-258" fmla="*/ 156949 h 3261815"/>
              <a:gd name="connsiteX9-259" fmla="*/ 411154 w 2178539"/>
              <a:gd name="connsiteY9-260" fmla="*/ 27296 h 3261815"/>
              <a:gd name="connsiteX0-261" fmla="*/ 411154 w 2178539"/>
              <a:gd name="connsiteY0-262" fmla="*/ 27296 h 3261815"/>
              <a:gd name="connsiteX1-263" fmla="*/ 322444 w 2178539"/>
              <a:gd name="connsiteY1-264" fmla="*/ 1801504 h 3261815"/>
              <a:gd name="connsiteX2-265" fmla="*/ 704581 w 2178539"/>
              <a:gd name="connsiteY2-266" fmla="*/ 3261815 h 3261815"/>
              <a:gd name="connsiteX3-267" fmla="*/ 1195900 w 2178539"/>
              <a:gd name="connsiteY3-268" fmla="*/ 1937982 h 3261815"/>
              <a:gd name="connsiteX4-269" fmla="*/ 1632629 w 2178539"/>
              <a:gd name="connsiteY4-270" fmla="*/ 3261815 h 3261815"/>
              <a:gd name="connsiteX5-271" fmla="*/ 2178539 w 2178539"/>
              <a:gd name="connsiteY5-272" fmla="*/ 1719618 h 3261815"/>
              <a:gd name="connsiteX6-273" fmla="*/ 1871465 w 2178539"/>
              <a:gd name="connsiteY6-274" fmla="*/ 0 h 3261815"/>
              <a:gd name="connsiteX7-275" fmla="*/ 1789578 w 2178539"/>
              <a:gd name="connsiteY7-276" fmla="*/ 13648 h 3261815"/>
              <a:gd name="connsiteX8-277" fmla="*/ 1175429 w 2178539"/>
              <a:gd name="connsiteY8-278" fmla="*/ 156949 h 3261815"/>
              <a:gd name="connsiteX9-279" fmla="*/ 411154 w 2178539"/>
              <a:gd name="connsiteY9-280" fmla="*/ 27296 h 3261815"/>
              <a:gd name="connsiteX0-281" fmla="*/ 411154 w 2178539"/>
              <a:gd name="connsiteY0-282" fmla="*/ 27296 h 3261815"/>
              <a:gd name="connsiteX1-283" fmla="*/ 322444 w 2178539"/>
              <a:gd name="connsiteY1-284" fmla="*/ 1801504 h 3261815"/>
              <a:gd name="connsiteX2-285" fmla="*/ 704581 w 2178539"/>
              <a:gd name="connsiteY2-286" fmla="*/ 3261815 h 3261815"/>
              <a:gd name="connsiteX3-287" fmla="*/ 1195900 w 2178539"/>
              <a:gd name="connsiteY3-288" fmla="*/ 1937982 h 3261815"/>
              <a:gd name="connsiteX4-289" fmla="*/ 1632629 w 2178539"/>
              <a:gd name="connsiteY4-290" fmla="*/ 3261815 h 3261815"/>
              <a:gd name="connsiteX5-291" fmla="*/ 2178539 w 2178539"/>
              <a:gd name="connsiteY5-292" fmla="*/ 1719618 h 3261815"/>
              <a:gd name="connsiteX6-293" fmla="*/ 1871465 w 2178539"/>
              <a:gd name="connsiteY6-294" fmla="*/ 0 h 3261815"/>
              <a:gd name="connsiteX7-295" fmla="*/ 1789578 w 2178539"/>
              <a:gd name="connsiteY7-296" fmla="*/ 13648 h 3261815"/>
              <a:gd name="connsiteX8-297" fmla="*/ 1175429 w 2178539"/>
              <a:gd name="connsiteY8-298" fmla="*/ 156949 h 3261815"/>
              <a:gd name="connsiteX9-299" fmla="*/ 411154 w 2178539"/>
              <a:gd name="connsiteY9-300" fmla="*/ 27296 h 3261815"/>
              <a:gd name="connsiteX0-301" fmla="*/ 411154 w 2178539"/>
              <a:gd name="connsiteY0-302" fmla="*/ 27296 h 3261815"/>
              <a:gd name="connsiteX1-303" fmla="*/ 322444 w 2178539"/>
              <a:gd name="connsiteY1-304" fmla="*/ 1801504 h 3261815"/>
              <a:gd name="connsiteX2-305" fmla="*/ 704581 w 2178539"/>
              <a:gd name="connsiteY2-306" fmla="*/ 3261815 h 3261815"/>
              <a:gd name="connsiteX3-307" fmla="*/ 1195900 w 2178539"/>
              <a:gd name="connsiteY3-308" fmla="*/ 1937982 h 3261815"/>
              <a:gd name="connsiteX4-309" fmla="*/ 1632629 w 2178539"/>
              <a:gd name="connsiteY4-310" fmla="*/ 3261815 h 3261815"/>
              <a:gd name="connsiteX5-311" fmla="*/ 2178539 w 2178539"/>
              <a:gd name="connsiteY5-312" fmla="*/ 1719618 h 3261815"/>
              <a:gd name="connsiteX6-313" fmla="*/ 1871465 w 2178539"/>
              <a:gd name="connsiteY6-314" fmla="*/ 0 h 3261815"/>
              <a:gd name="connsiteX7-315" fmla="*/ 1789578 w 2178539"/>
              <a:gd name="connsiteY7-316" fmla="*/ 13648 h 3261815"/>
              <a:gd name="connsiteX8-317" fmla="*/ 1175429 w 2178539"/>
              <a:gd name="connsiteY8-318" fmla="*/ 156949 h 3261815"/>
              <a:gd name="connsiteX9-319" fmla="*/ 411154 w 2178539"/>
              <a:gd name="connsiteY9-320" fmla="*/ 27296 h 3261815"/>
              <a:gd name="connsiteX0-321" fmla="*/ 411154 w 2178539"/>
              <a:gd name="connsiteY0-322" fmla="*/ 27296 h 3261815"/>
              <a:gd name="connsiteX1-323" fmla="*/ 322444 w 2178539"/>
              <a:gd name="connsiteY1-324" fmla="*/ 1801504 h 3261815"/>
              <a:gd name="connsiteX2-325" fmla="*/ 704581 w 2178539"/>
              <a:gd name="connsiteY2-326" fmla="*/ 3261815 h 3261815"/>
              <a:gd name="connsiteX3-327" fmla="*/ 1216372 w 2178539"/>
              <a:gd name="connsiteY3-328" fmla="*/ 1951629 h 3261815"/>
              <a:gd name="connsiteX4-329" fmla="*/ 1632629 w 2178539"/>
              <a:gd name="connsiteY4-330" fmla="*/ 3261815 h 3261815"/>
              <a:gd name="connsiteX5-331" fmla="*/ 2178539 w 2178539"/>
              <a:gd name="connsiteY5-332" fmla="*/ 1719618 h 3261815"/>
              <a:gd name="connsiteX6-333" fmla="*/ 1871465 w 2178539"/>
              <a:gd name="connsiteY6-334" fmla="*/ 0 h 3261815"/>
              <a:gd name="connsiteX7-335" fmla="*/ 1789578 w 2178539"/>
              <a:gd name="connsiteY7-336" fmla="*/ 13648 h 3261815"/>
              <a:gd name="connsiteX8-337" fmla="*/ 1175429 w 2178539"/>
              <a:gd name="connsiteY8-338" fmla="*/ 156949 h 3261815"/>
              <a:gd name="connsiteX9-339" fmla="*/ 411154 w 2178539"/>
              <a:gd name="connsiteY9-340" fmla="*/ 27296 h 3261815"/>
              <a:gd name="connsiteX0-341" fmla="*/ 411154 w 2178539"/>
              <a:gd name="connsiteY0-342" fmla="*/ 27296 h 3261815"/>
              <a:gd name="connsiteX1-343" fmla="*/ 322444 w 2178539"/>
              <a:gd name="connsiteY1-344" fmla="*/ 1801504 h 3261815"/>
              <a:gd name="connsiteX2-345" fmla="*/ 704581 w 2178539"/>
              <a:gd name="connsiteY2-346" fmla="*/ 3261815 h 3261815"/>
              <a:gd name="connsiteX3-347" fmla="*/ 1216372 w 2178539"/>
              <a:gd name="connsiteY3-348" fmla="*/ 1951629 h 3261815"/>
              <a:gd name="connsiteX4-349" fmla="*/ 1632629 w 2178539"/>
              <a:gd name="connsiteY4-350" fmla="*/ 3261815 h 3261815"/>
              <a:gd name="connsiteX5-351" fmla="*/ 2178539 w 2178539"/>
              <a:gd name="connsiteY5-352" fmla="*/ 1719618 h 3261815"/>
              <a:gd name="connsiteX6-353" fmla="*/ 1871465 w 2178539"/>
              <a:gd name="connsiteY6-354" fmla="*/ 0 h 3261815"/>
              <a:gd name="connsiteX7-355" fmla="*/ 1789578 w 2178539"/>
              <a:gd name="connsiteY7-356" fmla="*/ 13648 h 3261815"/>
              <a:gd name="connsiteX8-357" fmla="*/ 1175429 w 2178539"/>
              <a:gd name="connsiteY8-358" fmla="*/ 156949 h 3261815"/>
              <a:gd name="connsiteX9-359" fmla="*/ 411154 w 2178539"/>
              <a:gd name="connsiteY9-360" fmla="*/ 27296 h 3261815"/>
              <a:gd name="connsiteX0-361" fmla="*/ 411154 w 2178539"/>
              <a:gd name="connsiteY0-362" fmla="*/ 27296 h 3261815"/>
              <a:gd name="connsiteX1-363" fmla="*/ 322444 w 2178539"/>
              <a:gd name="connsiteY1-364" fmla="*/ 1801504 h 3261815"/>
              <a:gd name="connsiteX2-365" fmla="*/ 704581 w 2178539"/>
              <a:gd name="connsiteY2-366" fmla="*/ 3261815 h 3261815"/>
              <a:gd name="connsiteX3-367" fmla="*/ 1216372 w 2178539"/>
              <a:gd name="connsiteY3-368" fmla="*/ 1951629 h 3261815"/>
              <a:gd name="connsiteX4-369" fmla="*/ 1632629 w 2178539"/>
              <a:gd name="connsiteY4-370" fmla="*/ 3261815 h 3261815"/>
              <a:gd name="connsiteX5-371" fmla="*/ 2178539 w 2178539"/>
              <a:gd name="connsiteY5-372" fmla="*/ 1719618 h 3261815"/>
              <a:gd name="connsiteX6-373" fmla="*/ 1871465 w 2178539"/>
              <a:gd name="connsiteY6-374" fmla="*/ 0 h 3261815"/>
              <a:gd name="connsiteX7-375" fmla="*/ 1789578 w 2178539"/>
              <a:gd name="connsiteY7-376" fmla="*/ 13648 h 3261815"/>
              <a:gd name="connsiteX8-377" fmla="*/ 1175429 w 2178539"/>
              <a:gd name="connsiteY8-378" fmla="*/ 156949 h 3261815"/>
              <a:gd name="connsiteX9-379" fmla="*/ 411154 w 2178539"/>
              <a:gd name="connsiteY9-380" fmla="*/ 27296 h 3261815"/>
              <a:gd name="connsiteX0-381" fmla="*/ 411154 w 2178539"/>
              <a:gd name="connsiteY0-382" fmla="*/ 27296 h 3261815"/>
              <a:gd name="connsiteX1-383" fmla="*/ 322444 w 2178539"/>
              <a:gd name="connsiteY1-384" fmla="*/ 1801504 h 3261815"/>
              <a:gd name="connsiteX2-385" fmla="*/ 704581 w 2178539"/>
              <a:gd name="connsiteY2-386" fmla="*/ 3261815 h 3261815"/>
              <a:gd name="connsiteX3-387" fmla="*/ 1216372 w 2178539"/>
              <a:gd name="connsiteY3-388" fmla="*/ 1951629 h 3261815"/>
              <a:gd name="connsiteX4-389" fmla="*/ 1632629 w 2178539"/>
              <a:gd name="connsiteY4-390" fmla="*/ 3261815 h 3261815"/>
              <a:gd name="connsiteX5-391" fmla="*/ 2178539 w 2178539"/>
              <a:gd name="connsiteY5-392" fmla="*/ 1719618 h 3261815"/>
              <a:gd name="connsiteX6-393" fmla="*/ 1871465 w 2178539"/>
              <a:gd name="connsiteY6-394" fmla="*/ 0 h 3261815"/>
              <a:gd name="connsiteX7-395" fmla="*/ 1789578 w 2178539"/>
              <a:gd name="connsiteY7-396" fmla="*/ 13648 h 3261815"/>
              <a:gd name="connsiteX8-397" fmla="*/ 1175429 w 2178539"/>
              <a:gd name="connsiteY8-398" fmla="*/ 156949 h 3261815"/>
              <a:gd name="connsiteX9-399" fmla="*/ 411154 w 2178539"/>
              <a:gd name="connsiteY9-400" fmla="*/ 27296 h 3261815"/>
              <a:gd name="connsiteX0-401" fmla="*/ 411154 w 2178539"/>
              <a:gd name="connsiteY0-402" fmla="*/ 27296 h 3261815"/>
              <a:gd name="connsiteX1-403" fmla="*/ 322444 w 2178539"/>
              <a:gd name="connsiteY1-404" fmla="*/ 1801504 h 3261815"/>
              <a:gd name="connsiteX2-405" fmla="*/ 704581 w 2178539"/>
              <a:gd name="connsiteY2-406" fmla="*/ 3261815 h 3261815"/>
              <a:gd name="connsiteX3-407" fmla="*/ 1216372 w 2178539"/>
              <a:gd name="connsiteY3-408" fmla="*/ 1951629 h 3261815"/>
              <a:gd name="connsiteX4-409" fmla="*/ 1632629 w 2178539"/>
              <a:gd name="connsiteY4-410" fmla="*/ 3261815 h 3261815"/>
              <a:gd name="connsiteX5-411" fmla="*/ 2178539 w 2178539"/>
              <a:gd name="connsiteY5-412" fmla="*/ 1719618 h 3261815"/>
              <a:gd name="connsiteX6-413" fmla="*/ 1871465 w 2178539"/>
              <a:gd name="connsiteY6-414" fmla="*/ 0 h 3261815"/>
              <a:gd name="connsiteX7-415" fmla="*/ 1789578 w 2178539"/>
              <a:gd name="connsiteY7-416" fmla="*/ 13648 h 3261815"/>
              <a:gd name="connsiteX8-417" fmla="*/ 1175429 w 2178539"/>
              <a:gd name="connsiteY8-418" fmla="*/ 156949 h 3261815"/>
              <a:gd name="connsiteX9-419" fmla="*/ 411154 w 2178539"/>
              <a:gd name="connsiteY9-420" fmla="*/ 27296 h 3261815"/>
              <a:gd name="connsiteX0-421" fmla="*/ 411154 w 2178539"/>
              <a:gd name="connsiteY0-422" fmla="*/ 27296 h 3261815"/>
              <a:gd name="connsiteX1-423" fmla="*/ 322444 w 2178539"/>
              <a:gd name="connsiteY1-424" fmla="*/ 1801504 h 3261815"/>
              <a:gd name="connsiteX2-425" fmla="*/ 704581 w 2178539"/>
              <a:gd name="connsiteY2-426" fmla="*/ 3261815 h 3261815"/>
              <a:gd name="connsiteX3-427" fmla="*/ 1216372 w 2178539"/>
              <a:gd name="connsiteY3-428" fmla="*/ 1951629 h 3261815"/>
              <a:gd name="connsiteX4-429" fmla="*/ 1632629 w 2178539"/>
              <a:gd name="connsiteY4-430" fmla="*/ 3261815 h 3261815"/>
              <a:gd name="connsiteX5-431" fmla="*/ 2178539 w 2178539"/>
              <a:gd name="connsiteY5-432" fmla="*/ 1719618 h 3261815"/>
              <a:gd name="connsiteX6-433" fmla="*/ 1871465 w 2178539"/>
              <a:gd name="connsiteY6-434" fmla="*/ 0 h 3261815"/>
              <a:gd name="connsiteX7-435" fmla="*/ 1789578 w 2178539"/>
              <a:gd name="connsiteY7-436" fmla="*/ 13648 h 3261815"/>
              <a:gd name="connsiteX8-437" fmla="*/ 1175429 w 2178539"/>
              <a:gd name="connsiteY8-438" fmla="*/ 156949 h 3261815"/>
              <a:gd name="connsiteX9-439" fmla="*/ 411154 w 2178539"/>
              <a:gd name="connsiteY9-440" fmla="*/ 27296 h 3261815"/>
              <a:gd name="connsiteX0-441" fmla="*/ 411154 w 2178539"/>
              <a:gd name="connsiteY0-442" fmla="*/ 27296 h 3261815"/>
              <a:gd name="connsiteX1-443" fmla="*/ 322444 w 2178539"/>
              <a:gd name="connsiteY1-444" fmla="*/ 1801504 h 3261815"/>
              <a:gd name="connsiteX2-445" fmla="*/ 704581 w 2178539"/>
              <a:gd name="connsiteY2-446" fmla="*/ 3261815 h 3261815"/>
              <a:gd name="connsiteX3-447" fmla="*/ 1216372 w 2178539"/>
              <a:gd name="connsiteY3-448" fmla="*/ 1951629 h 3261815"/>
              <a:gd name="connsiteX4-449" fmla="*/ 1680396 w 2178539"/>
              <a:gd name="connsiteY4-450" fmla="*/ 3261815 h 3261815"/>
              <a:gd name="connsiteX5-451" fmla="*/ 2178539 w 2178539"/>
              <a:gd name="connsiteY5-452" fmla="*/ 1719618 h 3261815"/>
              <a:gd name="connsiteX6-453" fmla="*/ 1871465 w 2178539"/>
              <a:gd name="connsiteY6-454" fmla="*/ 0 h 3261815"/>
              <a:gd name="connsiteX7-455" fmla="*/ 1789578 w 2178539"/>
              <a:gd name="connsiteY7-456" fmla="*/ 13648 h 3261815"/>
              <a:gd name="connsiteX8-457" fmla="*/ 1175429 w 2178539"/>
              <a:gd name="connsiteY8-458" fmla="*/ 156949 h 3261815"/>
              <a:gd name="connsiteX9-459" fmla="*/ 411154 w 2178539"/>
              <a:gd name="connsiteY9-460" fmla="*/ 27296 h 3261815"/>
              <a:gd name="connsiteX0-461" fmla="*/ 411154 w 2178539"/>
              <a:gd name="connsiteY0-462" fmla="*/ 27296 h 3261815"/>
              <a:gd name="connsiteX1-463" fmla="*/ 322444 w 2178539"/>
              <a:gd name="connsiteY1-464" fmla="*/ 1801504 h 3261815"/>
              <a:gd name="connsiteX2-465" fmla="*/ 704581 w 2178539"/>
              <a:gd name="connsiteY2-466" fmla="*/ 3261815 h 3261815"/>
              <a:gd name="connsiteX3-467" fmla="*/ 1216372 w 2178539"/>
              <a:gd name="connsiteY3-468" fmla="*/ 1951629 h 3261815"/>
              <a:gd name="connsiteX4-469" fmla="*/ 1707692 w 2178539"/>
              <a:gd name="connsiteY4-470" fmla="*/ 3254991 h 3261815"/>
              <a:gd name="connsiteX5-471" fmla="*/ 2178539 w 2178539"/>
              <a:gd name="connsiteY5-472" fmla="*/ 1719618 h 3261815"/>
              <a:gd name="connsiteX6-473" fmla="*/ 1871465 w 2178539"/>
              <a:gd name="connsiteY6-474" fmla="*/ 0 h 3261815"/>
              <a:gd name="connsiteX7-475" fmla="*/ 1789578 w 2178539"/>
              <a:gd name="connsiteY7-476" fmla="*/ 13648 h 3261815"/>
              <a:gd name="connsiteX8-477" fmla="*/ 1175429 w 2178539"/>
              <a:gd name="connsiteY8-478" fmla="*/ 156949 h 3261815"/>
              <a:gd name="connsiteX9-479" fmla="*/ 411154 w 2178539"/>
              <a:gd name="connsiteY9-480" fmla="*/ 27296 h 3261815"/>
              <a:gd name="connsiteX0-481" fmla="*/ 411154 w 2178539"/>
              <a:gd name="connsiteY0-482" fmla="*/ 27296 h 3261815"/>
              <a:gd name="connsiteX1-483" fmla="*/ 322444 w 2178539"/>
              <a:gd name="connsiteY1-484" fmla="*/ 1801504 h 3261815"/>
              <a:gd name="connsiteX2-485" fmla="*/ 704581 w 2178539"/>
              <a:gd name="connsiteY2-486" fmla="*/ 3261815 h 3261815"/>
              <a:gd name="connsiteX3-487" fmla="*/ 1216372 w 2178539"/>
              <a:gd name="connsiteY3-488" fmla="*/ 1951629 h 3261815"/>
              <a:gd name="connsiteX4-489" fmla="*/ 1707692 w 2178539"/>
              <a:gd name="connsiteY4-490" fmla="*/ 3254991 h 3261815"/>
              <a:gd name="connsiteX5-491" fmla="*/ 2178539 w 2178539"/>
              <a:gd name="connsiteY5-492" fmla="*/ 1719618 h 3261815"/>
              <a:gd name="connsiteX6-493" fmla="*/ 1871465 w 2178539"/>
              <a:gd name="connsiteY6-494" fmla="*/ 0 h 3261815"/>
              <a:gd name="connsiteX7-495" fmla="*/ 1789578 w 2178539"/>
              <a:gd name="connsiteY7-496" fmla="*/ 13648 h 3261815"/>
              <a:gd name="connsiteX8-497" fmla="*/ 1175429 w 2178539"/>
              <a:gd name="connsiteY8-498" fmla="*/ 156949 h 3261815"/>
              <a:gd name="connsiteX9-499" fmla="*/ 411154 w 2178539"/>
              <a:gd name="connsiteY9-500" fmla="*/ 27296 h 3261815"/>
              <a:gd name="connsiteX0-501" fmla="*/ 411154 w 2178539"/>
              <a:gd name="connsiteY0-502" fmla="*/ 27296 h 3261815"/>
              <a:gd name="connsiteX1-503" fmla="*/ 322444 w 2178539"/>
              <a:gd name="connsiteY1-504" fmla="*/ 1801504 h 3261815"/>
              <a:gd name="connsiteX2-505" fmla="*/ 704581 w 2178539"/>
              <a:gd name="connsiteY2-506" fmla="*/ 3261815 h 3261815"/>
              <a:gd name="connsiteX3-507" fmla="*/ 1216372 w 2178539"/>
              <a:gd name="connsiteY3-508" fmla="*/ 1951629 h 3261815"/>
              <a:gd name="connsiteX4-509" fmla="*/ 1707692 w 2178539"/>
              <a:gd name="connsiteY4-510" fmla="*/ 3254991 h 3261815"/>
              <a:gd name="connsiteX5-511" fmla="*/ 2178539 w 2178539"/>
              <a:gd name="connsiteY5-512" fmla="*/ 1719618 h 3261815"/>
              <a:gd name="connsiteX6-513" fmla="*/ 1871465 w 2178539"/>
              <a:gd name="connsiteY6-514" fmla="*/ 0 h 3261815"/>
              <a:gd name="connsiteX7-515" fmla="*/ 1789578 w 2178539"/>
              <a:gd name="connsiteY7-516" fmla="*/ 13648 h 3261815"/>
              <a:gd name="connsiteX8-517" fmla="*/ 1175429 w 2178539"/>
              <a:gd name="connsiteY8-518" fmla="*/ 156949 h 3261815"/>
              <a:gd name="connsiteX9-519" fmla="*/ 411154 w 2178539"/>
              <a:gd name="connsiteY9-520" fmla="*/ 27296 h 3261815"/>
              <a:gd name="connsiteX0-521" fmla="*/ 411154 w 2178539"/>
              <a:gd name="connsiteY0-522" fmla="*/ 27296 h 3261815"/>
              <a:gd name="connsiteX1-523" fmla="*/ 322444 w 2178539"/>
              <a:gd name="connsiteY1-524" fmla="*/ 1801504 h 3261815"/>
              <a:gd name="connsiteX2-525" fmla="*/ 704581 w 2178539"/>
              <a:gd name="connsiteY2-526" fmla="*/ 3261815 h 3261815"/>
              <a:gd name="connsiteX3-527" fmla="*/ 1216372 w 2178539"/>
              <a:gd name="connsiteY3-528" fmla="*/ 1951629 h 3261815"/>
              <a:gd name="connsiteX4-529" fmla="*/ 1707692 w 2178539"/>
              <a:gd name="connsiteY4-530" fmla="*/ 3254991 h 3261815"/>
              <a:gd name="connsiteX5-531" fmla="*/ 2178539 w 2178539"/>
              <a:gd name="connsiteY5-532" fmla="*/ 1719618 h 3261815"/>
              <a:gd name="connsiteX6-533" fmla="*/ 1871465 w 2178539"/>
              <a:gd name="connsiteY6-534" fmla="*/ 0 h 3261815"/>
              <a:gd name="connsiteX7-535" fmla="*/ 1789578 w 2178539"/>
              <a:gd name="connsiteY7-536" fmla="*/ 13648 h 3261815"/>
              <a:gd name="connsiteX8-537" fmla="*/ 1175429 w 2178539"/>
              <a:gd name="connsiteY8-538" fmla="*/ 156949 h 3261815"/>
              <a:gd name="connsiteX9-539" fmla="*/ 411154 w 2178539"/>
              <a:gd name="connsiteY9-540" fmla="*/ 27296 h 3261815"/>
              <a:gd name="connsiteX0-541" fmla="*/ 411154 w 2178539"/>
              <a:gd name="connsiteY0-542" fmla="*/ 27296 h 3261815"/>
              <a:gd name="connsiteX1-543" fmla="*/ 322444 w 2178539"/>
              <a:gd name="connsiteY1-544" fmla="*/ 1801504 h 3261815"/>
              <a:gd name="connsiteX2-545" fmla="*/ 704581 w 2178539"/>
              <a:gd name="connsiteY2-546" fmla="*/ 3261815 h 3261815"/>
              <a:gd name="connsiteX3-547" fmla="*/ 1216372 w 2178539"/>
              <a:gd name="connsiteY3-548" fmla="*/ 1951629 h 3261815"/>
              <a:gd name="connsiteX4-549" fmla="*/ 1707692 w 2178539"/>
              <a:gd name="connsiteY4-550" fmla="*/ 3254991 h 3261815"/>
              <a:gd name="connsiteX5-551" fmla="*/ 2178539 w 2178539"/>
              <a:gd name="connsiteY5-552" fmla="*/ 1719618 h 3261815"/>
              <a:gd name="connsiteX6-553" fmla="*/ 1871465 w 2178539"/>
              <a:gd name="connsiteY6-554" fmla="*/ 0 h 3261815"/>
              <a:gd name="connsiteX7-555" fmla="*/ 1789578 w 2178539"/>
              <a:gd name="connsiteY7-556" fmla="*/ 13648 h 3261815"/>
              <a:gd name="connsiteX8-557" fmla="*/ 1175429 w 2178539"/>
              <a:gd name="connsiteY8-558" fmla="*/ 156949 h 3261815"/>
              <a:gd name="connsiteX9-559" fmla="*/ 411154 w 2178539"/>
              <a:gd name="connsiteY9-560" fmla="*/ 27296 h 3261815"/>
              <a:gd name="connsiteX0-561" fmla="*/ 411154 w 2178539"/>
              <a:gd name="connsiteY0-562" fmla="*/ 27296 h 3261815"/>
              <a:gd name="connsiteX1-563" fmla="*/ 322444 w 2178539"/>
              <a:gd name="connsiteY1-564" fmla="*/ 1801504 h 3261815"/>
              <a:gd name="connsiteX2-565" fmla="*/ 704581 w 2178539"/>
              <a:gd name="connsiteY2-566" fmla="*/ 3261815 h 3261815"/>
              <a:gd name="connsiteX3-567" fmla="*/ 1216372 w 2178539"/>
              <a:gd name="connsiteY3-568" fmla="*/ 1951629 h 3261815"/>
              <a:gd name="connsiteX4-569" fmla="*/ 1707692 w 2178539"/>
              <a:gd name="connsiteY4-570" fmla="*/ 3254991 h 3261815"/>
              <a:gd name="connsiteX5-571" fmla="*/ 2178539 w 2178539"/>
              <a:gd name="connsiteY5-572" fmla="*/ 1719618 h 3261815"/>
              <a:gd name="connsiteX6-573" fmla="*/ 1871465 w 2178539"/>
              <a:gd name="connsiteY6-574" fmla="*/ 0 h 3261815"/>
              <a:gd name="connsiteX7-575" fmla="*/ 1789578 w 2178539"/>
              <a:gd name="connsiteY7-576" fmla="*/ 13648 h 3261815"/>
              <a:gd name="connsiteX8-577" fmla="*/ 1175429 w 2178539"/>
              <a:gd name="connsiteY8-578" fmla="*/ 156949 h 3261815"/>
              <a:gd name="connsiteX9-579" fmla="*/ 411154 w 2178539"/>
              <a:gd name="connsiteY9-580" fmla="*/ 27296 h 3261815"/>
              <a:gd name="connsiteX0-581" fmla="*/ 411154 w 2144420"/>
              <a:gd name="connsiteY0-582" fmla="*/ 27296 h 3261815"/>
              <a:gd name="connsiteX1-583" fmla="*/ 322444 w 2144420"/>
              <a:gd name="connsiteY1-584" fmla="*/ 1801504 h 3261815"/>
              <a:gd name="connsiteX2-585" fmla="*/ 704581 w 2144420"/>
              <a:gd name="connsiteY2-586" fmla="*/ 3261815 h 3261815"/>
              <a:gd name="connsiteX3-587" fmla="*/ 1216372 w 2144420"/>
              <a:gd name="connsiteY3-588" fmla="*/ 1951629 h 3261815"/>
              <a:gd name="connsiteX4-589" fmla="*/ 1707692 w 2144420"/>
              <a:gd name="connsiteY4-590" fmla="*/ 3254991 h 3261815"/>
              <a:gd name="connsiteX5-591" fmla="*/ 2144420 w 2144420"/>
              <a:gd name="connsiteY5-592" fmla="*/ 1753737 h 3261815"/>
              <a:gd name="connsiteX6-593" fmla="*/ 1871465 w 2144420"/>
              <a:gd name="connsiteY6-594" fmla="*/ 0 h 3261815"/>
              <a:gd name="connsiteX7-595" fmla="*/ 1789578 w 2144420"/>
              <a:gd name="connsiteY7-596" fmla="*/ 13648 h 3261815"/>
              <a:gd name="connsiteX8-597" fmla="*/ 1175429 w 2144420"/>
              <a:gd name="connsiteY8-598" fmla="*/ 156949 h 3261815"/>
              <a:gd name="connsiteX9-599" fmla="*/ 411154 w 2144420"/>
              <a:gd name="connsiteY9-600" fmla="*/ 27296 h 3261815"/>
              <a:gd name="connsiteX0-601" fmla="*/ 411154 w 2144420"/>
              <a:gd name="connsiteY0-602" fmla="*/ 27296 h 3261815"/>
              <a:gd name="connsiteX1-603" fmla="*/ 322444 w 2144420"/>
              <a:gd name="connsiteY1-604" fmla="*/ 1801504 h 3261815"/>
              <a:gd name="connsiteX2-605" fmla="*/ 704581 w 2144420"/>
              <a:gd name="connsiteY2-606" fmla="*/ 3261815 h 3261815"/>
              <a:gd name="connsiteX3-607" fmla="*/ 1216372 w 2144420"/>
              <a:gd name="connsiteY3-608" fmla="*/ 1951629 h 3261815"/>
              <a:gd name="connsiteX4-609" fmla="*/ 1707692 w 2144420"/>
              <a:gd name="connsiteY4-610" fmla="*/ 3254991 h 3261815"/>
              <a:gd name="connsiteX5-611" fmla="*/ 2144420 w 2144420"/>
              <a:gd name="connsiteY5-612" fmla="*/ 1753737 h 3261815"/>
              <a:gd name="connsiteX6-613" fmla="*/ 1871465 w 2144420"/>
              <a:gd name="connsiteY6-614" fmla="*/ 0 h 3261815"/>
              <a:gd name="connsiteX7-615" fmla="*/ 1789578 w 2144420"/>
              <a:gd name="connsiteY7-616" fmla="*/ 13648 h 3261815"/>
              <a:gd name="connsiteX8-617" fmla="*/ 1175429 w 2144420"/>
              <a:gd name="connsiteY8-618" fmla="*/ 156949 h 3261815"/>
              <a:gd name="connsiteX9-619" fmla="*/ 411154 w 2144420"/>
              <a:gd name="connsiteY9-620" fmla="*/ 27296 h 3261815"/>
              <a:gd name="connsiteX0-621" fmla="*/ 411154 w 2144420"/>
              <a:gd name="connsiteY0-622" fmla="*/ 27296 h 3261815"/>
              <a:gd name="connsiteX1-623" fmla="*/ 322444 w 2144420"/>
              <a:gd name="connsiteY1-624" fmla="*/ 1801504 h 3261815"/>
              <a:gd name="connsiteX2-625" fmla="*/ 704581 w 2144420"/>
              <a:gd name="connsiteY2-626" fmla="*/ 3261815 h 3261815"/>
              <a:gd name="connsiteX3-627" fmla="*/ 1216372 w 2144420"/>
              <a:gd name="connsiteY3-628" fmla="*/ 1951629 h 3261815"/>
              <a:gd name="connsiteX4-629" fmla="*/ 1707692 w 2144420"/>
              <a:gd name="connsiteY4-630" fmla="*/ 3254991 h 3261815"/>
              <a:gd name="connsiteX5-631" fmla="*/ 2144420 w 2144420"/>
              <a:gd name="connsiteY5-632" fmla="*/ 1753737 h 3261815"/>
              <a:gd name="connsiteX6-633" fmla="*/ 1871465 w 2144420"/>
              <a:gd name="connsiteY6-634" fmla="*/ 0 h 3261815"/>
              <a:gd name="connsiteX7-635" fmla="*/ 1789578 w 2144420"/>
              <a:gd name="connsiteY7-636" fmla="*/ 13648 h 3261815"/>
              <a:gd name="connsiteX8-637" fmla="*/ 1175429 w 2144420"/>
              <a:gd name="connsiteY8-638" fmla="*/ 156949 h 3261815"/>
              <a:gd name="connsiteX9-639" fmla="*/ 411154 w 2144420"/>
              <a:gd name="connsiteY9-640" fmla="*/ 27296 h 3261815"/>
              <a:gd name="connsiteX0-641" fmla="*/ 411154 w 2205171"/>
              <a:gd name="connsiteY0-642" fmla="*/ 27296 h 3261815"/>
              <a:gd name="connsiteX1-643" fmla="*/ 322444 w 2205171"/>
              <a:gd name="connsiteY1-644" fmla="*/ 1801504 h 3261815"/>
              <a:gd name="connsiteX2-645" fmla="*/ 704581 w 2205171"/>
              <a:gd name="connsiteY2-646" fmla="*/ 3261815 h 3261815"/>
              <a:gd name="connsiteX3-647" fmla="*/ 1216372 w 2205171"/>
              <a:gd name="connsiteY3-648" fmla="*/ 1951629 h 3261815"/>
              <a:gd name="connsiteX4-649" fmla="*/ 1707692 w 2205171"/>
              <a:gd name="connsiteY4-650" fmla="*/ 3254991 h 3261815"/>
              <a:gd name="connsiteX5-651" fmla="*/ 2144420 w 2205171"/>
              <a:gd name="connsiteY5-652" fmla="*/ 1753737 h 3261815"/>
              <a:gd name="connsiteX6-653" fmla="*/ 1871465 w 2205171"/>
              <a:gd name="connsiteY6-654" fmla="*/ 0 h 3261815"/>
              <a:gd name="connsiteX7-655" fmla="*/ 1789578 w 2205171"/>
              <a:gd name="connsiteY7-656" fmla="*/ 13648 h 3261815"/>
              <a:gd name="connsiteX8-657" fmla="*/ 1175429 w 2205171"/>
              <a:gd name="connsiteY8-658" fmla="*/ 156949 h 3261815"/>
              <a:gd name="connsiteX9-659" fmla="*/ 411154 w 2205171"/>
              <a:gd name="connsiteY9-660" fmla="*/ 27296 h 3261815"/>
              <a:gd name="connsiteX0-661" fmla="*/ 411154 w 2145061"/>
              <a:gd name="connsiteY0-662" fmla="*/ 23869 h 3258388"/>
              <a:gd name="connsiteX1-663" fmla="*/ 322444 w 2145061"/>
              <a:gd name="connsiteY1-664" fmla="*/ 1798077 h 3258388"/>
              <a:gd name="connsiteX2-665" fmla="*/ 704581 w 2145061"/>
              <a:gd name="connsiteY2-666" fmla="*/ 3258388 h 3258388"/>
              <a:gd name="connsiteX3-667" fmla="*/ 1216372 w 2145061"/>
              <a:gd name="connsiteY3-668" fmla="*/ 1948202 h 3258388"/>
              <a:gd name="connsiteX4-669" fmla="*/ 1707692 w 2145061"/>
              <a:gd name="connsiteY4-670" fmla="*/ 3251564 h 3258388"/>
              <a:gd name="connsiteX5-671" fmla="*/ 2144420 w 2145061"/>
              <a:gd name="connsiteY5-672" fmla="*/ 1750310 h 3258388"/>
              <a:gd name="connsiteX6-673" fmla="*/ 1789578 w 2145061"/>
              <a:gd name="connsiteY6-674" fmla="*/ 10221 h 3258388"/>
              <a:gd name="connsiteX7-675" fmla="*/ 1175429 w 2145061"/>
              <a:gd name="connsiteY7-676" fmla="*/ 153522 h 3258388"/>
              <a:gd name="connsiteX8-677" fmla="*/ 411154 w 2145061"/>
              <a:gd name="connsiteY8-678" fmla="*/ 23869 h 3258388"/>
              <a:gd name="connsiteX0-679" fmla="*/ 411154 w 2146076"/>
              <a:gd name="connsiteY0-680" fmla="*/ 23869 h 3258388"/>
              <a:gd name="connsiteX1-681" fmla="*/ 322444 w 2146076"/>
              <a:gd name="connsiteY1-682" fmla="*/ 1798077 h 3258388"/>
              <a:gd name="connsiteX2-683" fmla="*/ 704581 w 2146076"/>
              <a:gd name="connsiteY2-684" fmla="*/ 3258388 h 3258388"/>
              <a:gd name="connsiteX3-685" fmla="*/ 1216372 w 2146076"/>
              <a:gd name="connsiteY3-686" fmla="*/ 1948202 h 3258388"/>
              <a:gd name="connsiteX4-687" fmla="*/ 1707692 w 2146076"/>
              <a:gd name="connsiteY4-688" fmla="*/ 3251564 h 3258388"/>
              <a:gd name="connsiteX5-689" fmla="*/ 2144420 w 2146076"/>
              <a:gd name="connsiteY5-690" fmla="*/ 1750310 h 3258388"/>
              <a:gd name="connsiteX6-691" fmla="*/ 1926056 w 2146076"/>
              <a:gd name="connsiteY6-692" fmla="*/ 17045 h 3258388"/>
              <a:gd name="connsiteX7-693" fmla="*/ 1175429 w 2146076"/>
              <a:gd name="connsiteY7-694" fmla="*/ 153522 h 3258388"/>
              <a:gd name="connsiteX8-695" fmla="*/ 411154 w 2146076"/>
              <a:gd name="connsiteY8-696" fmla="*/ 23869 h 3258388"/>
              <a:gd name="connsiteX0-697" fmla="*/ 411154 w 2374416"/>
              <a:gd name="connsiteY0-698" fmla="*/ 23869 h 3258388"/>
              <a:gd name="connsiteX1-699" fmla="*/ 322444 w 2374416"/>
              <a:gd name="connsiteY1-700" fmla="*/ 1798077 h 3258388"/>
              <a:gd name="connsiteX2-701" fmla="*/ 704581 w 2374416"/>
              <a:gd name="connsiteY2-702" fmla="*/ 3258388 h 3258388"/>
              <a:gd name="connsiteX3-703" fmla="*/ 1216372 w 2374416"/>
              <a:gd name="connsiteY3-704" fmla="*/ 1948202 h 3258388"/>
              <a:gd name="connsiteX4-705" fmla="*/ 1707692 w 2374416"/>
              <a:gd name="connsiteY4-706" fmla="*/ 3251564 h 3258388"/>
              <a:gd name="connsiteX5-707" fmla="*/ 2144420 w 2374416"/>
              <a:gd name="connsiteY5-708" fmla="*/ 1750310 h 3258388"/>
              <a:gd name="connsiteX6-709" fmla="*/ 1926056 w 2374416"/>
              <a:gd name="connsiteY6-710" fmla="*/ 17045 h 3258388"/>
              <a:gd name="connsiteX7-711" fmla="*/ 1175429 w 2374416"/>
              <a:gd name="connsiteY7-712" fmla="*/ 153522 h 3258388"/>
              <a:gd name="connsiteX8-713" fmla="*/ 411154 w 2374416"/>
              <a:gd name="connsiteY8-714" fmla="*/ 23869 h 3258388"/>
              <a:gd name="connsiteX0-715" fmla="*/ 411154 w 2441693"/>
              <a:gd name="connsiteY0-716" fmla="*/ 23869 h 3258388"/>
              <a:gd name="connsiteX1-717" fmla="*/ 322444 w 2441693"/>
              <a:gd name="connsiteY1-718" fmla="*/ 1798077 h 3258388"/>
              <a:gd name="connsiteX2-719" fmla="*/ 704581 w 2441693"/>
              <a:gd name="connsiteY2-720" fmla="*/ 3258388 h 3258388"/>
              <a:gd name="connsiteX3-721" fmla="*/ 1216372 w 2441693"/>
              <a:gd name="connsiteY3-722" fmla="*/ 1948202 h 3258388"/>
              <a:gd name="connsiteX4-723" fmla="*/ 1707692 w 2441693"/>
              <a:gd name="connsiteY4-724" fmla="*/ 3251564 h 3258388"/>
              <a:gd name="connsiteX5-725" fmla="*/ 2144420 w 2441693"/>
              <a:gd name="connsiteY5-726" fmla="*/ 1750310 h 3258388"/>
              <a:gd name="connsiteX6-727" fmla="*/ 1926056 w 2441693"/>
              <a:gd name="connsiteY6-728" fmla="*/ 17045 h 3258388"/>
              <a:gd name="connsiteX7-729" fmla="*/ 1175429 w 2441693"/>
              <a:gd name="connsiteY7-730" fmla="*/ 153522 h 3258388"/>
              <a:gd name="connsiteX8-731" fmla="*/ 411154 w 2441693"/>
              <a:gd name="connsiteY8-732" fmla="*/ 23869 h 3258388"/>
              <a:gd name="connsiteX0-733" fmla="*/ 411154 w 2377348"/>
              <a:gd name="connsiteY0-734" fmla="*/ 23869 h 3258388"/>
              <a:gd name="connsiteX1-735" fmla="*/ 322444 w 2377348"/>
              <a:gd name="connsiteY1-736" fmla="*/ 1798077 h 3258388"/>
              <a:gd name="connsiteX2-737" fmla="*/ 704581 w 2377348"/>
              <a:gd name="connsiteY2-738" fmla="*/ 3258388 h 3258388"/>
              <a:gd name="connsiteX3-739" fmla="*/ 1216372 w 2377348"/>
              <a:gd name="connsiteY3-740" fmla="*/ 1948202 h 3258388"/>
              <a:gd name="connsiteX4-741" fmla="*/ 1707692 w 2377348"/>
              <a:gd name="connsiteY4-742" fmla="*/ 3251564 h 3258388"/>
              <a:gd name="connsiteX5-743" fmla="*/ 2144420 w 2377348"/>
              <a:gd name="connsiteY5-744" fmla="*/ 1750310 h 3258388"/>
              <a:gd name="connsiteX6-745" fmla="*/ 1926056 w 2377348"/>
              <a:gd name="connsiteY6-746" fmla="*/ 17045 h 3258388"/>
              <a:gd name="connsiteX7-747" fmla="*/ 1175429 w 2377348"/>
              <a:gd name="connsiteY7-748" fmla="*/ 153522 h 3258388"/>
              <a:gd name="connsiteX8-749" fmla="*/ 411154 w 2377348"/>
              <a:gd name="connsiteY8-750" fmla="*/ 23869 h 3258388"/>
              <a:gd name="connsiteX0-751" fmla="*/ 411154 w 2424220"/>
              <a:gd name="connsiteY0-752" fmla="*/ 23869 h 3258388"/>
              <a:gd name="connsiteX1-753" fmla="*/ 322444 w 2424220"/>
              <a:gd name="connsiteY1-754" fmla="*/ 1798077 h 3258388"/>
              <a:gd name="connsiteX2-755" fmla="*/ 704581 w 2424220"/>
              <a:gd name="connsiteY2-756" fmla="*/ 3258388 h 3258388"/>
              <a:gd name="connsiteX3-757" fmla="*/ 1216372 w 2424220"/>
              <a:gd name="connsiteY3-758" fmla="*/ 1948202 h 3258388"/>
              <a:gd name="connsiteX4-759" fmla="*/ 1707692 w 2424220"/>
              <a:gd name="connsiteY4-760" fmla="*/ 3251564 h 3258388"/>
              <a:gd name="connsiteX5-761" fmla="*/ 2144420 w 2424220"/>
              <a:gd name="connsiteY5-762" fmla="*/ 1750310 h 3258388"/>
              <a:gd name="connsiteX6-763" fmla="*/ 1926056 w 2424220"/>
              <a:gd name="connsiteY6-764" fmla="*/ 17045 h 3258388"/>
              <a:gd name="connsiteX7-765" fmla="*/ 1175429 w 2424220"/>
              <a:gd name="connsiteY7-766" fmla="*/ 153522 h 3258388"/>
              <a:gd name="connsiteX8-767" fmla="*/ 411154 w 2424220"/>
              <a:gd name="connsiteY8-768" fmla="*/ 23869 h 3258388"/>
              <a:gd name="connsiteX0-769" fmla="*/ 411154 w 2449010"/>
              <a:gd name="connsiteY0-770" fmla="*/ 23869 h 3258388"/>
              <a:gd name="connsiteX1-771" fmla="*/ 322444 w 2449010"/>
              <a:gd name="connsiteY1-772" fmla="*/ 1798077 h 3258388"/>
              <a:gd name="connsiteX2-773" fmla="*/ 704581 w 2449010"/>
              <a:gd name="connsiteY2-774" fmla="*/ 3258388 h 3258388"/>
              <a:gd name="connsiteX3-775" fmla="*/ 1216372 w 2449010"/>
              <a:gd name="connsiteY3-776" fmla="*/ 1948202 h 3258388"/>
              <a:gd name="connsiteX4-777" fmla="*/ 1707692 w 2449010"/>
              <a:gd name="connsiteY4-778" fmla="*/ 3251564 h 3258388"/>
              <a:gd name="connsiteX5-779" fmla="*/ 2144420 w 2449010"/>
              <a:gd name="connsiteY5-780" fmla="*/ 1750310 h 3258388"/>
              <a:gd name="connsiteX6-781" fmla="*/ 1926056 w 2449010"/>
              <a:gd name="connsiteY6-782" fmla="*/ 17045 h 3258388"/>
              <a:gd name="connsiteX7-783" fmla="*/ 1175429 w 2449010"/>
              <a:gd name="connsiteY7-784" fmla="*/ 153522 h 3258388"/>
              <a:gd name="connsiteX8-785" fmla="*/ 411154 w 2449010"/>
              <a:gd name="connsiteY8-786" fmla="*/ 23869 h 3258388"/>
              <a:gd name="connsiteX0-787" fmla="*/ 411154 w 2433593"/>
              <a:gd name="connsiteY0-788" fmla="*/ 23869 h 3258388"/>
              <a:gd name="connsiteX1-789" fmla="*/ 322444 w 2433593"/>
              <a:gd name="connsiteY1-790" fmla="*/ 1798077 h 3258388"/>
              <a:gd name="connsiteX2-791" fmla="*/ 704581 w 2433593"/>
              <a:gd name="connsiteY2-792" fmla="*/ 3258388 h 3258388"/>
              <a:gd name="connsiteX3-793" fmla="*/ 1216372 w 2433593"/>
              <a:gd name="connsiteY3-794" fmla="*/ 1948202 h 3258388"/>
              <a:gd name="connsiteX4-795" fmla="*/ 1707692 w 2433593"/>
              <a:gd name="connsiteY4-796" fmla="*/ 3251564 h 3258388"/>
              <a:gd name="connsiteX5-797" fmla="*/ 2144420 w 2433593"/>
              <a:gd name="connsiteY5-798" fmla="*/ 1750310 h 3258388"/>
              <a:gd name="connsiteX6-799" fmla="*/ 1926056 w 2433593"/>
              <a:gd name="connsiteY6-800" fmla="*/ 17045 h 3258388"/>
              <a:gd name="connsiteX7-801" fmla="*/ 1175429 w 2433593"/>
              <a:gd name="connsiteY7-802" fmla="*/ 153522 h 3258388"/>
              <a:gd name="connsiteX8-803" fmla="*/ 411154 w 2433593"/>
              <a:gd name="connsiteY8-804" fmla="*/ 23869 h 3258388"/>
              <a:gd name="connsiteX0-805" fmla="*/ 411154 w 2433593"/>
              <a:gd name="connsiteY0-806" fmla="*/ 23869 h 3258388"/>
              <a:gd name="connsiteX1-807" fmla="*/ 322444 w 2433593"/>
              <a:gd name="connsiteY1-808" fmla="*/ 1798077 h 3258388"/>
              <a:gd name="connsiteX2-809" fmla="*/ 704581 w 2433593"/>
              <a:gd name="connsiteY2-810" fmla="*/ 3258388 h 3258388"/>
              <a:gd name="connsiteX3-811" fmla="*/ 1216372 w 2433593"/>
              <a:gd name="connsiteY3-812" fmla="*/ 1948202 h 3258388"/>
              <a:gd name="connsiteX4-813" fmla="*/ 1707692 w 2433593"/>
              <a:gd name="connsiteY4-814" fmla="*/ 3251564 h 3258388"/>
              <a:gd name="connsiteX5-815" fmla="*/ 2144420 w 2433593"/>
              <a:gd name="connsiteY5-816" fmla="*/ 1750310 h 3258388"/>
              <a:gd name="connsiteX6-817" fmla="*/ 1926056 w 2433593"/>
              <a:gd name="connsiteY6-818" fmla="*/ 17045 h 3258388"/>
              <a:gd name="connsiteX7-819" fmla="*/ 1175429 w 2433593"/>
              <a:gd name="connsiteY7-820" fmla="*/ 153522 h 3258388"/>
              <a:gd name="connsiteX8-821" fmla="*/ 411154 w 2433593"/>
              <a:gd name="connsiteY8-822" fmla="*/ 23869 h 3258388"/>
              <a:gd name="connsiteX0-823" fmla="*/ 411154 w 2433593"/>
              <a:gd name="connsiteY0-824" fmla="*/ 23869 h 3258388"/>
              <a:gd name="connsiteX1-825" fmla="*/ 322444 w 2433593"/>
              <a:gd name="connsiteY1-826" fmla="*/ 1798077 h 3258388"/>
              <a:gd name="connsiteX2-827" fmla="*/ 704581 w 2433593"/>
              <a:gd name="connsiteY2-828" fmla="*/ 3258388 h 3258388"/>
              <a:gd name="connsiteX3-829" fmla="*/ 1216372 w 2433593"/>
              <a:gd name="connsiteY3-830" fmla="*/ 1948202 h 3258388"/>
              <a:gd name="connsiteX4-831" fmla="*/ 1707692 w 2433593"/>
              <a:gd name="connsiteY4-832" fmla="*/ 3251564 h 3258388"/>
              <a:gd name="connsiteX5-833" fmla="*/ 2144420 w 2433593"/>
              <a:gd name="connsiteY5-834" fmla="*/ 1750310 h 3258388"/>
              <a:gd name="connsiteX6-835" fmla="*/ 1926056 w 2433593"/>
              <a:gd name="connsiteY6-836" fmla="*/ 17045 h 3258388"/>
              <a:gd name="connsiteX7-837" fmla="*/ 1175429 w 2433593"/>
              <a:gd name="connsiteY7-838" fmla="*/ 153522 h 3258388"/>
              <a:gd name="connsiteX8-839" fmla="*/ 411154 w 2433593"/>
              <a:gd name="connsiteY8-840" fmla="*/ 23869 h 3258388"/>
              <a:gd name="connsiteX0-841" fmla="*/ 411154 w 2433593"/>
              <a:gd name="connsiteY0-842" fmla="*/ 23869 h 3258388"/>
              <a:gd name="connsiteX1-843" fmla="*/ 322444 w 2433593"/>
              <a:gd name="connsiteY1-844" fmla="*/ 1798077 h 3258388"/>
              <a:gd name="connsiteX2-845" fmla="*/ 704581 w 2433593"/>
              <a:gd name="connsiteY2-846" fmla="*/ 3258388 h 3258388"/>
              <a:gd name="connsiteX3-847" fmla="*/ 1216372 w 2433593"/>
              <a:gd name="connsiteY3-848" fmla="*/ 1948202 h 3258388"/>
              <a:gd name="connsiteX4-849" fmla="*/ 1707692 w 2433593"/>
              <a:gd name="connsiteY4-850" fmla="*/ 3251564 h 3258388"/>
              <a:gd name="connsiteX5-851" fmla="*/ 2144420 w 2433593"/>
              <a:gd name="connsiteY5-852" fmla="*/ 1750310 h 3258388"/>
              <a:gd name="connsiteX6-853" fmla="*/ 1926056 w 2433593"/>
              <a:gd name="connsiteY6-854" fmla="*/ 17045 h 3258388"/>
              <a:gd name="connsiteX7-855" fmla="*/ 1175429 w 2433593"/>
              <a:gd name="connsiteY7-856" fmla="*/ 153522 h 3258388"/>
              <a:gd name="connsiteX8-857" fmla="*/ 411154 w 2433593"/>
              <a:gd name="connsiteY8-858" fmla="*/ 23869 h 3258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grpSp>
        <p:nvGrpSpPr>
          <p:cNvPr id="64" name="Group 102"/>
          <p:cNvGrpSpPr>
            <a:grpSpLocks noChangeAspect="1"/>
          </p:cNvGrpSpPr>
          <p:nvPr/>
        </p:nvGrpSpPr>
        <p:grpSpPr>
          <a:xfrm>
            <a:off x="5218655" y="1941095"/>
            <a:ext cx="244301" cy="397359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/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ko-KR" altLang="en-US" sz="2025">
                <a:solidFill>
                  <a:prstClr val="white"/>
                </a:solidFill>
                <a:latin typeface="等线"/>
                <a:ea typeface="맑은 고딕" panose="020B0503020000020004" pitchFamily="34" charset="-127"/>
              </a:endParaRPr>
            </a:p>
          </p:txBody>
        </p:sp>
        <p:sp>
          <p:nvSpPr>
            <p:cNvPr id="66" name="Freeform 104"/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ko-KR" altLang="en-US" sz="2025">
                <a:solidFill>
                  <a:prstClr val="white"/>
                </a:solidFill>
                <a:latin typeface="等线"/>
                <a:ea typeface="맑은 고딕" panose="020B0503020000020004" pitchFamily="34" charset="-127"/>
              </a:endParaRPr>
            </a:p>
          </p:txBody>
        </p:sp>
        <p:sp>
          <p:nvSpPr>
            <p:cNvPr id="67" name="Freeform 105"/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ko-KR" altLang="en-US" sz="2025">
                <a:solidFill>
                  <a:prstClr val="white"/>
                </a:solidFill>
                <a:latin typeface="等线"/>
                <a:ea typeface="맑은 고딕" panose="020B0503020000020004" pitchFamily="34" charset="-127"/>
              </a:endParaRPr>
            </a:p>
          </p:txBody>
        </p:sp>
        <p:sp>
          <p:nvSpPr>
            <p:cNvPr id="68" name="Freeform 106"/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ko-KR" altLang="en-US" sz="2025">
                <a:solidFill>
                  <a:prstClr val="white"/>
                </a:solidFill>
                <a:latin typeface="等线"/>
                <a:ea typeface="맑은 고딕" panose="020B0503020000020004" pitchFamily="34" charset="-127"/>
              </a:endParaRPr>
            </a:p>
          </p:txBody>
        </p:sp>
      </p:grpSp>
      <p:sp>
        <p:nvSpPr>
          <p:cNvPr id="69" name="Freeform 107"/>
          <p:cNvSpPr>
            <a:spLocks noChangeAspect="1"/>
          </p:cNvSpPr>
          <p:nvPr/>
        </p:nvSpPr>
        <p:spPr>
          <a:xfrm>
            <a:off x="5902046" y="1941095"/>
            <a:ext cx="127421" cy="397359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-1" fmla="*/ 430619 w 798902"/>
              <a:gd name="connsiteY0-2" fmla="*/ 1331843 h 2449001"/>
              <a:gd name="connsiteX1-3" fmla="*/ 541938 w 798902"/>
              <a:gd name="connsiteY1-4" fmla="*/ 1379551 h 2449001"/>
              <a:gd name="connsiteX2-5" fmla="*/ 780476 w 798902"/>
              <a:gd name="connsiteY2-6" fmla="*/ 1375575 h 2449001"/>
              <a:gd name="connsiteX3-7" fmla="*/ 625426 w 798902"/>
              <a:gd name="connsiteY3-8" fmla="*/ 1741335 h 2449001"/>
              <a:gd name="connsiteX4-9" fmla="*/ 609523 w 798902"/>
              <a:gd name="connsiteY4-10" fmla="*/ 2441050 h 2449001"/>
              <a:gd name="connsiteX5-11" fmla="*/ 319301 w 798902"/>
              <a:gd name="connsiteY5-12" fmla="*/ 2445025 h 2449001"/>
              <a:gd name="connsiteX6-13" fmla="*/ 211958 w 798902"/>
              <a:gd name="connsiteY6-14" fmla="*/ 1673750 h 2449001"/>
              <a:gd name="connsiteX7-15" fmla="*/ 207983 w 798902"/>
              <a:gd name="connsiteY7-16" fmla="*/ 2441050 h 2449001"/>
              <a:gd name="connsiteX8-17" fmla="*/ 136421 w 798902"/>
              <a:gd name="connsiteY8-18" fmla="*/ 2449001 h 2449001"/>
              <a:gd name="connsiteX9-19" fmla="*/ 5224 w 798902"/>
              <a:gd name="connsiteY9-20" fmla="*/ 1701579 h 2449001"/>
              <a:gd name="connsiteX10-21" fmla="*/ 37029 w 798902"/>
              <a:gd name="connsiteY10-22" fmla="*/ 1582309 h 2449001"/>
              <a:gd name="connsiteX11-23" fmla="*/ 76786 w 798902"/>
              <a:gd name="connsiteY11-24" fmla="*/ 1566407 h 2449001"/>
              <a:gd name="connsiteX12-25" fmla="*/ 89266 w 798902"/>
              <a:gd name="connsiteY12-26" fmla="*/ 1389262 h 2449001"/>
              <a:gd name="connsiteX13-27" fmla="*/ 339179 w 798902"/>
              <a:gd name="connsiteY13-28" fmla="*/ 1375575 h 2449001"/>
              <a:gd name="connsiteX14-29" fmla="*/ 430619 w 798902"/>
              <a:gd name="connsiteY14-30" fmla="*/ 1331843 h 2449001"/>
              <a:gd name="connsiteX15-31" fmla="*/ 243762 w 798902"/>
              <a:gd name="connsiteY15-32" fmla="*/ 0 h 2449001"/>
              <a:gd name="connsiteX16-33" fmla="*/ 557838 w 798902"/>
              <a:gd name="connsiteY16-34" fmla="*/ 0 h 2449001"/>
              <a:gd name="connsiteX17-35" fmla="*/ 689036 w 798902"/>
              <a:gd name="connsiteY17-36" fmla="*/ 962108 h 2449001"/>
              <a:gd name="connsiteX18-37" fmla="*/ 724816 w 798902"/>
              <a:gd name="connsiteY18-38" fmla="*/ 1307990 h 2449001"/>
              <a:gd name="connsiteX19-39" fmla="*/ 414715 w 798902"/>
              <a:gd name="connsiteY19-40" fmla="*/ 1268233 h 2449001"/>
              <a:gd name="connsiteX20-41" fmla="*/ 104615 w 798902"/>
              <a:gd name="connsiteY20-42" fmla="*/ 1288111 h 2449001"/>
              <a:gd name="connsiteX21-43" fmla="*/ 124493 w 798902"/>
              <a:gd name="connsiteY21-44" fmla="*/ 1017766 h 2449001"/>
              <a:gd name="connsiteX22-45" fmla="*/ 243762 w 798902"/>
              <a:gd name="connsiteY22-46" fmla="*/ 0 h 2449001"/>
              <a:gd name="connsiteX0-47" fmla="*/ 430619 w 784764"/>
              <a:gd name="connsiteY0-48" fmla="*/ 1331843 h 2449001"/>
              <a:gd name="connsiteX1-49" fmla="*/ 541938 w 784764"/>
              <a:gd name="connsiteY1-50" fmla="*/ 1379551 h 2449001"/>
              <a:gd name="connsiteX2-51" fmla="*/ 763368 w 784764"/>
              <a:gd name="connsiteY2-52" fmla="*/ 1406369 h 2449001"/>
              <a:gd name="connsiteX3-53" fmla="*/ 625426 w 784764"/>
              <a:gd name="connsiteY3-54" fmla="*/ 1741335 h 2449001"/>
              <a:gd name="connsiteX4-55" fmla="*/ 609523 w 784764"/>
              <a:gd name="connsiteY4-56" fmla="*/ 2441050 h 2449001"/>
              <a:gd name="connsiteX5-57" fmla="*/ 319301 w 784764"/>
              <a:gd name="connsiteY5-58" fmla="*/ 2445025 h 2449001"/>
              <a:gd name="connsiteX6-59" fmla="*/ 211958 w 784764"/>
              <a:gd name="connsiteY6-60" fmla="*/ 1673750 h 2449001"/>
              <a:gd name="connsiteX7-61" fmla="*/ 207983 w 784764"/>
              <a:gd name="connsiteY7-62" fmla="*/ 2441050 h 2449001"/>
              <a:gd name="connsiteX8-63" fmla="*/ 136421 w 784764"/>
              <a:gd name="connsiteY8-64" fmla="*/ 2449001 h 2449001"/>
              <a:gd name="connsiteX9-65" fmla="*/ 5224 w 784764"/>
              <a:gd name="connsiteY9-66" fmla="*/ 1701579 h 2449001"/>
              <a:gd name="connsiteX10-67" fmla="*/ 37029 w 784764"/>
              <a:gd name="connsiteY10-68" fmla="*/ 1582309 h 2449001"/>
              <a:gd name="connsiteX11-69" fmla="*/ 76786 w 784764"/>
              <a:gd name="connsiteY11-70" fmla="*/ 1566407 h 2449001"/>
              <a:gd name="connsiteX12-71" fmla="*/ 89266 w 784764"/>
              <a:gd name="connsiteY12-72" fmla="*/ 1389262 h 2449001"/>
              <a:gd name="connsiteX13-73" fmla="*/ 339179 w 784764"/>
              <a:gd name="connsiteY13-74" fmla="*/ 1375575 h 2449001"/>
              <a:gd name="connsiteX14-75" fmla="*/ 430619 w 784764"/>
              <a:gd name="connsiteY14-76" fmla="*/ 1331843 h 2449001"/>
              <a:gd name="connsiteX15-77" fmla="*/ 243762 w 784764"/>
              <a:gd name="connsiteY15-78" fmla="*/ 0 h 2449001"/>
              <a:gd name="connsiteX16-79" fmla="*/ 557838 w 784764"/>
              <a:gd name="connsiteY16-80" fmla="*/ 0 h 2449001"/>
              <a:gd name="connsiteX17-81" fmla="*/ 689036 w 784764"/>
              <a:gd name="connsiteY17-82" fmla="*/ 962108 h 2449001"/>
              <a:gd name="connsiteX18-83" fmla="*/ 724816 w 784764"/>
              <a:gd name="connsiteY18-84" fmla="*/ 1307990 h 2449001"/>
              <a:gd name="connsiteX19-85" fmla="*/ 414715 w 784764"/>
              <a:gd name="connsiteY19-86" fmla="*/ 1268233 h 2449001"/>
              <a:gd name="connsiteX20-87" fmla="*/ 104615 w 784764"/>
              <a:gd name="connsiteY20-88" fmla="*/ 1288111 h 2449001"/>
              <a:gd name="connsiteX21-89" fmla="*/ 124493 w 784764"/>
              <a:gd name="connsiteY21-90" fmla="*/ 1017766 h 2449001"/>
              <a:gd name="connsiteX22-91" fmla="*/ 243762 w 784764"/>
              <a:gd name="connsiteY22-92" fmla="*/ 0 h 2449001"/>
              <a:gd name="connsiteX0-93" fmla="*/ 430619 w 784764"/>
              <a:gd name="connsiteY0-94" fmla="*/ 1331843 h 2449001"/>
              <a:gd name="connsiteX1-95" fmla="*/ 541938 w 784764"/>
              <a:gd name="connsiteY1-96" fmla="*/ 1379551 h 2449001"/>
              <a:gd name="connsiteX2-97" fmla="*/ 763368 w 784764"/>
              <a:gd name="connsiteY2-98" fmla="*/ 1406369 h 2449001"/>
              <a:gd name="connsiteX3-99" fmla="*/ 625426 w 784764"/>
              <a:gd name="connsiteY3-100" fmla="*/ 1741335 h 2449001"/>
              <a:gd name="connsiteX4-101" fmla="*/ 609523 w 784764"/>
              <a:gd name="connsiteY4-102" fmla="*/ 2441050 h 2449001"/>
              <a:gd name="connsiteX5-103" fmla="*/ 319301 w 784764"/>
              <a:gd name="connsiteY5-104" fmla="*/ 2445025 h 2449001"/>
              <a:gd name="connsiteX6-105" fmla="*/ 211958 w 784764"/>
              <a:gd name="connsiteY6-106" fmla="*/ 1673750 h 2449001"/>
              <a:gd name="connsiteX7-107" fmla="*/ 207983 w 784764"/>
              <a:gd name="connsiteY7-108" fmla="*/ 2441050 h 2449001"/>
              <a:gd name="connsiteX8-109" fmla="*/ 136421 w 784764"/>
              <a:gd name="connsiteY8-110" fmla="*/ 2449001 h 2449001"/>
              <a:gd name="connsiteX9-111" fmla="*/ 5224 w 784764"/>
              <a:gd name="connsiteY9-112" fmla="*/ 1701579 h 2449001"/>
              <a:gd name="connsiteX10-113" fmla="*/ 37029 w 784764"/>
              <a:gd name="connsiteY10-114" fmla="*/ 1582309 h 2449001"/>
              <a:gd name="connsiteX11-115" fmla="*/ 76786 w 784764"/>
              <a:gd name="connsiteY11-116" fmla="*/ 1566407 h 2449001"/>
              <a:gd name="connsiteX12-117" fmla="*/ 89266 w 784764"/>
              <a:gd name="connsiteY12-118" fmla="*/ 1389262 h 2449001"/>
              <a:gd name="connsiteX13-119" fmla="*/ 339179 w 784764"/>
              <a:gd name="connsiteY13-120" fmla="*/ 1375575 h 2449001"/>
              <a:gd name="connsiteX14-121" fmla="*/ 430619 w 784764"/>
              <a:gd name="connsiteY14-122" fmla="*/ 1331843 h 2449001"/>
              <a:gd name="connsiteX15-123" fmla="*/ 243762 w 784764"/>
              <a:gd name="connsiteY15-124" fmla="*/ 0 h 2449001"/>
              <a:gd name="connsiteX16-125" fmla="*/ 557838 w 784764"/>
              <a:gd name="connsiteY16-126" fmla="*/ 0 h 2449001"/>
              <a:gd name="connsiteX17-127" fmla="*/ 689036 w 784764"/>
              <a:gd name="connsiteY17-128" fmla="*/ 962108 h 2449001"/>
              <a:gd name="connsiteX18-129" fmla="*/ 724816 w 784764"/>
              <a:gd name="connsiteY18-130" fmla="*/ 1307990 h 2449001"/>
              <a:gd name="connsiteX19-131" fmla="*/ 414715 w 784764"/>
              <a:gd name="connsiteY19-132" fmla="*/ 1268233 h 2449001"/>
              <a:gd name="connsiteX20-133" fmla="*/ 104615 w 784764"/>
              <a:gd name="connsiteY20-134" fmla="*/ 1288111 h 2449001"/>
              <a:gd name="connsiteX21-135" fmla="*/ 124493 w 784764"/>
              <a:gd name="connsiteY21-136" fmla="*/ 1017766 h 2449001"/>
              <a:gd name="connsiteX22-137" fmla="*/ 243762 w 784764"/>
              <a:gd name="connsiteY22-138" fmla="*/ 0 h 2449001"/>
              <a:gd name="connsiteX0-139" fmla="*/ 430619 w 784764"/>
              <a:gd name="connsiteY0-140" fmla="*/ 1331843 h 2449001"/>
              <a:gd name="connsiteX1-141" fmla="*/ 541938 w 784764"/>
              <a:gd name="connsiteY1-142" fmla="*/ 1379551 h 2449001"/>
              <a:gd name="connsiteX2-143" fmla="*/ 763368 w 784764"/>
              <a:gd name="connsiteY2-144" fmla="*/ 1406369 h 2449001"/>
              <a:gd name="connsiteX3-145" fmla="*/ 625426 w 784764"/>
              <a:gd name="connsiteY3-146" fmla="*/ 1741335 h 2449001"/>
              <a:gd name="connsiteX4-147" fmla="*/ 609523 w 784764"/>
              <a:gd name="connsiteY4-148" fmla="*/ 2441050 h 2449001"/>
              <a:gd name="connsiteX5-149" fmla="*/ 319301 w 784764"/>
              <a:gd name="connsiteY5-150" fmla="*/ 2445025 h 2449001"/>
              <a:gd name="connsiteX6-151" fmla="*/ 211958 w 784764"/>
              <a:gd name="connsiteY6-152" fmla="*/ 1673750 h 2449001"/>
              <a:gd name="connsiteX7-153" fmla="*/ 207983 w 784764"/>
              <a:gd name="connsiteY7-154" fmla="*/ 2441050 h 2449001"/>
              <a:gd name="connsiteX8-155" fmla="*/ 136421 w 784764"/>
              <a:gd name="connsiteY8-156" fmla="*/ 2449001 h 2449001"/>
              <a:gd name="connsiteX9-157" fmla="*/ 5224 w 784764"/>
              <a:gd name="connsiteY9-158" fmla="*/ 1701579 h 2449001"/>
              <a:gd name="connsiteX10-159" fmla="*/ 37029 w 784764"/>
              <a:gd name="connsiteY10-160" fmla="*/ 1582309 h 2449001"/>
              <a:gd name="connsiteX11-161" fmla="*/ 76786 w 784764"/>
              <a:gd name="connsiteY11-162" fmla="*/ 1566407 h 2449001"/>
              <a:gd name="connsiteX12-163" fmla="*/ 89266 w 784764"/>
              <a:gd name="connsiteY12-164" fmla="*/ 1389262 h 2449001"/>
              <a:gd name="connsiteX13-165" fmla="*/ 339179 w 784764"/>
              <a:gd name="connsiteY13-166" fmla="*/ 1375575 h 2449001"/>
              <a:gd name="connsiteX14-167" fmla="*/ 430619 w 784764"/>
              <a:gd name="connsiteY14-168" fmla="*/ 1331843 h 2449001"/>
              <a:gd name="connsiteX15-169" fmla="*/ 243762 w 784764"/>
              <a:gd name="connsiteY15-170" fmla="*/ 0 h 2449001"/>
              <a:gd name="connsiteX16-171" fmla="*/ 557838 w 784764"/>
              <a:gd name="connsiteY16-172" fmla="*/ 0 h 2449001"/>
              <a:gd name="connsiteX17-173" fmla="*/ 689036 w 784764"/>
              <a:gd name="connsiteY17-174" fmla="*/ 962108 h 2449001"/>
              <a:gd name="connsiteX18-175" fmla="*/ 724816 w 784764"/>
              <a:gd name="connsiteY18-176" fmla="*/ 1307990 h 2449001"/>
              <a:gd name="connsiteX19-177" fmla="*/ 414715 w 784764"/>
              <a:gd name="connsiteY19-178" fmla="*/ 1268233 h 2449001"/>
              <a:gd name="connsiteX20-179" fmla="*/ 104615 w 784764"/>
              <a:gd name="connsiteY20-180" fmla="*/ 1288111 h 2449001"/>
              <a:gd name="connsiteX21-181" fmla="*/ 124493 w 784764"/>
              <a:gd name="connsiteY21-182" fmla="*/ 1017766 h 2449001"/>
              <a:gd name="connsiteX22-183" fmla="*/ 243762 w 784764"/>
              <a:gd name="connsiteY22-184" fmla="*/ 0 h 2449001"/>
              <a:gd name="connsiteX0-185" fmla="*/ 430997 w 785142"/>
              <a:gd name="connsiteY0-186" fmla="*/ 1331843 h 2449001"/>
              <a:gd name="connsiteX1-187" fmla="*/ 542316 w 785142"/>
              <a:gd name="connsiteY1-188" fmla="*/ 1379551 h 2449001"/>
              <a:gd name="connsiteX2-189" fmla="*/ 763746 w 785142"/>
              <a:gd name="connsiteY2-190" fmla="*/ 1406369 h 2449001"/>
              <a:gd name="connsiteX3-191" fmla="*/ 625804 w 785142"/>
              <a:gd name="connsiteY3-192" fmla="*/ 1741335 h 2449001"/>
              <a:gd name="connsiteX4-193" fmla="*/ 609901 w 785142"/>
              <a:gd name="connsiteY4-194" fmla="*/ 2441050 h 2449001"/>
              <a:gd name="connsiteX5-195" fmla="*/ 319679 w 785142"/>
              <a:gd name="connsiteY5-196" fmla="*/ 2445025 h 2449001"/>
              <a:gd name="connsiteX6-197" fmla="*/ 212336 w 785142"/>
              <a:gd name="connsiteY6-198" fmla="*/ 1673750 h 2449001"/>
              <a:gd name="connsiteX7-199" fmla="*/ 208361 w 785142"/>
              <a:gd name="connsiteY7-200" fmla="*/ 2441050 h 2449001"/>
              <a:gd name="connsiteX8-201" fmla="*/ 136799 w 785142"/>
              <a:gd name="connsiteY8-202" fmla="*/ 2449001 h 2449001"/>
              <a:gd name="connsiteX9-203" fmla="*/ 5602 w 785142"/>
              <a:gd name="connsiteY9-204" fmla="*/ 1701579 h 2449001"/>
              <a:gd name="connsiteX10-205" fmla="*/ 37407 w 785142"/>
              <a:gd name="connsiteY10-206" fmla="*/ 1582309 h 2449001"/>
              <a:gd name="connsiteX11-207" fmla="*/ 101115 w 785142"/>
              <a:gd name="connsiteY11-208" fmla="*/ 1597201 h 2449001"/>
              <a:gd name="connsiteX12-209" fmla="*/ 89644 w 785142"/>
              <a:gd name="connsiteY12-210" fmla="*/ 1389262 h 2449001"/>
              <a:gd name="connsiteX13-211" fmla="*/ 339557 w 785142"/>
              <a:gd name="connsiteY13-212" fmla="*/ 1375575 h 2449001"/>
              <a:gd name="connsiteX14-213" fmla="*/ 430997 w 785142"/>
              <a:gd name="connsiteY14-214" fmla="*/ 1331843 h 2449001"/>
              <a:gd name="connsiteX15-215" fmla="*/ 244140 w 785142"/>
              <a:gd name="connsiteY15-216" fmla="*/ 0 h 2449001"/>
              <a:gd name="connsiteX16-217" fmla="*/ 558216 w 785142"/>
              <a:gd name="connsiteY16-218" fmla="*/ 0 h 2449001"/>
              <a:gd name="connsiteX17-219" fmla="*/ 689414 w 785142"/>
              <a:gd name="connsiteY17-220" fmla="*/ 962108 h 2449001"/>
              <a:gd name="connsiteX18-221" fmla="*/ 725194 w 785142"/>
              <a:gd name="connsiteY18-222" fmla="*/ 1307990 h 2449001"/>
              <a:gd name="connsiteX19-223" fmla="*/ 415093 w 785142"/>
              <a:gd name="connsiteY19-224" fmla="*/ 1268233 h 2449001"/>
              <a:gd name="connsiteX20-225" fmla="*/ 104993 w 785142"/>
              <a:gd name="connsiteY20-226" fmla="*/ 1288111 h 2449001"/>
              <a:gd name="connsiteX21-227" fmla="*/ 124871 w 785142"/>
              <a:gd name="connsiteY21-228" fmla="*/ 1017766 h 2449001"/>
              <a:gd name="connsiteX22-229" fmla="*/ 244140 w 785142"/>
              <a:gd name="connsiteY22-230" fmla="*/ 0 h 2449001"/>
              <a:gd name="connsiteX0-231" fmla="*/ 430997 w 785142"/>
              <a:gd name="connsiteY0-232" fmla="*/ 1331843 h 2449001"/>
              <a:gd name="connsiteX1-233" fmla="*/ 542316 w 785142"/>
              <a:gd name="connsiteY1-234" fmla="*/ 1379551 h 2449001"/>
              <a:gd name="connsiteX2-235" fmla="*/ 763746 w 785142"/>
              <a:gd name="connsiteY2-236" fmla="*/ 1406369 h 2449001"/>
              <a:gd name="connsiteX3-237" fmla="*/ 625804 w 785142"/>
              <a:gd name="connsiteY3-238" fmla="*/ 1741335 h 2449001"/>
              <a:gd name="connsiteX4-239" fmla="*/ 609901 w 785142"/>
              <a:gd name="connsiteY4-240" fmla="*/ 2441050 h 2449001"/>
              <a:gd name="connsiteX5-241" fmla="*/ 319679 w 785142"/>
              <a:gd name="connsiteY5-242" fmla="*/ 2445025 h 2449001"/>
              <a:gd name="connsiteX6-243" fmla="*/ 212336 w 785142"/>
              <a:gd name="connsiteY6-244" fmla="*/ 1673750 h 2449001"/>
              <a:gd name="connsiteX7-245" fmla="*/ 208361 w 785142"/>
              <a:gd name="connsiteY7-246" fmla="*/ 2441050 h 2449001"/>
              <a:gd name="connsiteX8-247" fmla="*/ 136799 w 785142"/>
              <a:gd name="connsiteY8-248" fmla="*/ 2449001 h 2449001"/>
              <a:gd name="connsiteX9-249" fmla="*/ 5602 w 785142"/>
              <a:gd name="connsiteY9-250" fmla="*/ 1701579 h 2449001"/>
              <a:gd name="connsiteX10-251" fmla="*/ 37407 w 785142"/>
              <a:gd name="connsiteY10-252" fmla="*/ 1582309 h 2449001"/>
              <a:gd name="connsiteX11-253" fmla="*/ 101115 w 785142"/>
              <a:gd name="connsiteY11-254" fmla="*/ 1597201 h 2449001"/>
              <a:gd name="connsiteX12-255" fmla="*/ 89644 w 785142"/>
              <a:gd name="connsiteY12-256" fmla="*/ 1389262 h 2449001"/>
              <a:gd name="connsiteX13-257" fmla="*/ 339557 w 785142"/>
              <a:gd name="connsiteY13-258" fmla="*/ 1375575 h 2449001"/>
              <a:gd name="connsiteX14-259" fmla="*/ 430997 w 785142"/>
              <a:gd name="connsiteY14-260" fmla="*/ 1331843 h 2449001"/>
              <a:gd name="connsiteX15-261" fmla="*/ 244140 w 785142"/>
              <a:gd name="connsiteY15-262" fmla="*/ 0 h 2449001"/>
              <a:gd name="connsiteX16-263" fmla="*/ 558216 w 785142"/>
              <a:gd name="connsiteY16-264" fmla="*/ 0 h 2449001"/>
              <a:gd name="connsiteX17-265" fmla="*/ 689414 w 785142"/>
              <a:gd name="connsiteY17-266" fmla="*/ 962108 h 2449001"/>
              <a:gd name="connsiteX18-267" fmla="*/ 725194 w 785142"/>
              <a:gd name="connsiteY18-268" fmla="*/ 1307990 h 2449001"/>
              <a:gd name="connsiteX19-269" fmla="*/ 415093 w 785142"/>
              <a:gd name="connsiteY19-270" fmla="*/ 1268233 h 2449001"/>
              <a:gd name="connsiteX20-271" fmla="*/ 104993 w 785142"/>
              <a:gd name="connsiteY20-272" fmla="*/ 1288111 h 2449001"/>
              <a:gd name="connsiteX21-273" fmla="*/ 124871 w 785142"/>
              <a:gd name="connsiteY21-274" fmla="*/ 1017766 h 2449001"/>
              <a:gd name="connsiteX22-275" fmla="*/ 244140 w 785142"/>
              <a:gd name="connsiteY22-276" fmla="*/ 0 h 2449001"/>
              <a:gd name="connsiteX0-277" fmla="*/ 425685 w 779830"/>
              <a:gd name="connsiteY0-278" fmla="*/ 1331843 h 2449001"/>
              <a:gd name="connsiteX1-279" fmla="*/ 537004 w 779830"/>
              <a:gd name="connsiteY1-280" fmla="*/ 1379551 h 2449001"/>
              <a:gd name="connsiteX2-281" fmla="*/ 758434 w 779830"/>
              <a:gd name="connsiteY2-282" fmla="*/ 1406369 h 2449001"/>
              <a:gd name="connsiteX3-283" fmla="*/ 620492 w 779830"/>
              <a:gd name="connsiteY3-284" fmla="*/ 1741335 h 2449001"/>
              <a:gd name="connsiteX4-285" fmla="*/ 604589 w 779830"/>
              <a:gd name="connsiteY4-286" fmla="*/ 2441050 h 2449001"/>
              <a:gd name="connsiteX5-287" fmla="*/ 314367 w 779830"/>
              <a:gd name="connsiteY5-288" fmla="*/ 2445025 h 2449001"/>
              <a:gd name="connsiteX6-289" fmla="*/ 207024 w 779830"/>
              <a:gd name="connsiteY6-290" fmla="*/ 1673750 h 2449001"/>
              <a:gd name="connsiteX7-291" fmla="*/ 203049 w 779830"/>
              <a:gd name="connsiteY7-292" fmla="*/ 2441050 h 2449001"/>
              <a:gd name="connsiteX8-293" fmla="*/ 131487 w 779830"/>
              <a:gd name="connsiteY8-294" fmla="*/ 2449001 h 2449001"/>
              <a:gd name="connsiteX9-295" fmla="*/ 290 w 779830"/>
              <a:gd name="connsiteY9-296" fmla="*/ 1701579 h 2449001"/>
              <a:gd name="connsiteX10-297" fmla="*/ 95803 w 779830"/>
              <a:gd name="connsiteY10-298" fmla="*/ 1597201 h 2449001"/>
              <a:gd name="connsiteX11-299" fmla="*/ 84332 w 779830"/>
              <a:gd name="connsiteY11-300" fmla="*/ 1389262 h 2449001"/>
              <a:gd name="connsiteX12-301" fmla="*/ 334245 w 779830"/>
              <a:gd name="connsiteY12-302" fmla="*/ 1375575 h 2449001"/>
              <a:gd name="connsiteX13-303" fmla="*/ 425685 w 779830"/>
              <a:gd name="connsiteY13-304" fmla="*/ 1331843 h 2449001"/>
              <a:gd name="connsiteX14-305" fmla="*/ 238828 w 779830"/>
              <a:gd name="connsiteY14-306" fmla="*/ 0 h 2449001"/>
              <a:gd name="connsiteX15-307" fmla="*/ 552904 w 779830"/>
              <a:gd name="connsiteY15-308" fmla="*/ 0 h 2449001"/>
              <a:gd name="connsiteX16-309" fmla="*/ 684102 w 779830"/>
              <a:gd name="connsiteY16-310" fmla="*/ 962108 h 2449001"/>
              <a:gd name="connsiteX17-311" fmla="*/ 719882 w 779830"/>
              <a:gd name="connsiteY17-312" fmla="*/ 1307990 h 2449001"/>
              <a:gd name="connsiteX18-313" fmla="*/ 409781 w 779830"/>
              <a:gd name="connsiteY18-314" fmla="*/ 1268233 h 2449001"/>
              <a:gd name="connsiteX19-315" fmla="*/ 99681 w 779830"/>
              <a:gd name="connsiteY19-316" fmla="*/ 1288111 h 2449001"/>
              <a:gd name="connsiteX20-317" fmla="*/ 119559 w 779830"/>
              <a:gd name="connsiteY20-318" fmla="*/ 1017766 h 2449001"/>
              <a:gd name="connsiteX21-319" fmla="*/ 238828 w 779830"/>
              <a:gd name="connsiteY21-320" fmla="*/ 0 h 2449001"/>
              <a:gd name="connsiteX0-321" fmla="*/ 425766 w 779911"/>
              <a:gd name="connsiteY0-322" fmla="*/ 1331843 h 2449001"/>
              <a:gd name="connsiteX1-323" fmla="*/ 537085 w 779911"/>
              <a:gd name="connsiteY1-324" fmla="*/ 1379551 h 2449001"/>
              <a:gd name="connsiteX2-325" fmla="*/ 758515 w 779911"/>
              <a:gd name="connsiteY2-326" fmla="*/ 1406369 h 2449001"/>
              <a:gd name="connsiteX3-327" fmla="*/ 620573 w 779911"/>
              <a:gd name="connsiteY3-328" fmla="*/ 1741335 h 2449001"/>
              <a:gd name="connsiteX4-329" fmla="*/ 604670 w 779911"/>
              <a:gd name="connsiteY4-330" fmla="*/ 2441050 h 2449001"/>
              <a:gd name="connsiteX5-331" fmla="*/ 314448 w 779911"/>
              <a:gd name="connsiteY5-332" fmla="*/ 2445025 h 2449001"/>
              <a:gd name="connsiteX6-333" fmla="*/ 207105 w 779911"/>
              <a:gd name="connsiteY6-334" fmla="*/ 1673750 h 2449001"/>
              <a:gd name="connsiteX7-335" fmla="*/ 203130 w 779911"/>
              <a:gd name="connsiteY7-336" fmla="*/ 2441050 h 2449001"/>
              <a:gd name="connsiteX8-337" fmla="*/ 131568 w 779911"/>
              <a:gd name="connsiteY8-338" fmla="*/ 2449001 h 2449001"/>
              <a:gd name="connsiteX9-339" fmla="*/ 371 w 779911"/>
              <a:gd name="connsiteY9-340" fmla="*/ 1701579 h 2449001"/>
              <a:gd name="connsiteX10-341" fmla="*/ 95884 w 779911"/>
              <a:gd name="connsiteY10-342" fmla="*/ 1597201 h 2449001"/>
              <a:gd name="connsiteX11-343" fmla="*/ 84413 w 779911"/>
              <a:gd name="connsiteY11-344" fmla="*/ 1389262 h 2449001"/>
              <a:gd name="connsiteX12-345" fmla="*/ 334326 w 779911"/>
              <a:gd name="connsiteY12-346" fmla="*/ 1375575 h 2449001"/>
              <a:gd name="connsiteX13-347" fmla="*/ 425766 w 779911"/>
              <a:gd name="connsiteY13-348" fmla="*/ 1331843 h 2449001"/>
              <a:gd name="connsiteX14-349" fmla="*/ 238909 w 779911"/>
              <a:gd name="connsiteY14-350" fmla="*/ 0 h 2449001"/>
              <a:gd name="connsiteX15-351" fmla="*/ 552985 w 779911"/>
              <a:gd name="connsiteY15-352" fmla="*/ 0 h 2449001"/>
              <a:gd name="connsiteX16-353" fmla="*/ 684183 w 779911"/>
              <a:gd name="connsiteY16-354" fmla="*/ 962108 h 2449001"/>
              <a:gd name="connsiteX17-355" fmla="*/ 719963 w 779911"/>
              <a:gd name="connsiteY17-356" fmla="*/ 1307990 h 2449001"/>
              <a:gd name="connsiteX18-357" fmla="*/ 409862 w 779911"/>
              <a:gd name="connsiteY18-358" fmla="*/ 1268233 h 2449001"/>
              <a:gd name="connsiteX19-359" fmla="*/ 99762 w 779911"/>
              <a:gd name="connsiteY19-360" fmla="*/ 1288111 h 2449001"/>
              <a:gd name="connsiteX20-361" fmla="*/ 119640 w 779911"/>
              <a:gd name="connsiteY20-362" fmla="*/ 1017766 h 2449001"/>
              <a:gd name="connsiteX21-363" fmla="*/ 238909 w 779911"/>
              <a:gd name="connsiteY21-364" fmla="*/ 0 h 2449001"/>
              <a:gd name="connsiteX0-365" fmla="*/ 425696 w 779841"/>
              <a:gd name="connsiteY0-366" fmla="*/ 1331843 h 2449001"/>
              <a:gd name="connsiteX1-367" fmla="*/ 537015 w 779841"/>
              <a:gd name="connsiteY1-368" fmla="*/ 1379551 h 2449001"/>
              <a:gd name="connsiteX2-369" fmla="*/ 758445 w 779841"/>
              <a:gd name="connsiteY2-370" fmla="*/ 1406369 h 2449001"/>
              <a:gd name="connsiteX3-371" fmla="*/ 620503 w 779841"/>
              <a:gd name="connsiteY3-372" fmla="*/ 1741335 h 2449001"/>
              <a:gd name="connsiteX4-373" fmla="*/ 604600 w 779841"/>
              <a:gd name="connsiteY4-374" fmla="*/ 2441050 h 2449001"/>
              <a:gd name="connsiteX5-375" fmla="*/ 314378 w 779841"/>
              <a:gd name="connsiteY5-376" fmla="*/ 2445025 h 2449001"/>
              <a:gd name="connsiteX6-377" fmla="*/ 207035 w 779841"/>
              <a:gd name="connsiteY6-378" fmla="*/ 1673750 h 2449001"/>
              <a:gd name="connsiteX7-379" fmla="*/ 203060 w 779841"/>
              <a:gd name="connsiteY7-380" fmla="*/ 2441050 h 2449001"/>
              <a:gd name="connsiteX8-381" fmla="*/ 131498 w 779841"/>
              <a:gd name="connsiteY8-382" fmla="*/ 2449001 h 2449001"/>
              <a:gd name="connsiteX9-383" fmla="*/ 301 w 779841"/>
              <a:gd name="connsiteY9-384" fmla="*/ 1701579 h 2449001"/>
              <a:gd name="connsiteX10-385" fmla="*/ 95814 w 779841"/>
              <a:gd name="connsiteY10-386" fmla="*/ 1597201 h 2449001"/>
              <a:gd name="connsiteX11-387" fmla="*/ 84343 w 779841"/>
              <a:gd name="connsiteY11-388" fmla="*/ 1389262 h 2449001"/>
              <a:gd name="connsiteX12-389" fmla="*/ 334256 w 779841"/>
              <a:gd name="connsiteY12-390" fmla="*/ 1375575 h 2449001"/>
              <a:gd name="connsiteX13-391" fmla="*/ 425696 w 779841"/>
              <a:gd name="connsiteY13-392" fmla="*/ 1331843 h 2449001"/>
              <a:gd name="connsiteX14-393" fmla="*/ 238839 w 779841"/>
              <a:gd name="connsiteY14-394" fmla="*/ 0 h 2449001"/>
              <a:gd name="connsiteX15-395" fmla="*/ 552915 w 779841"/>
              <a:gd name="connsiteY15-396" fmla="*/ 0 h 2449001"/>
              <a:gd name="connsiteX16-397" fmla="*/ 684113 w 779841"/>
              <a:gd name="connsiteY16-398" fmla="*/ 962108 h 2449001"/>
              <a:gd name="connsiteX17-399" fmla="*/ 719893 w 779841"/>
              <a:gd name="connsiteY17-400" fmla="*/ 1307990 h 2449001"/>
              <a:gd name="connsiteX18-401" fmla="*/ 409792 w 779841"/>
              <a:gd name="connsiteY18-402" fmla="*/ 1268233 h 2449001"/>
              <a:gd name="connsiteX19-403" fmla="*/ 99692 w 779841"/>
              <a:gd name="connsiteY19-404" fmla="*/ 1288111 h 2449001"/>
              <a:gd name="connsiteX20-405" fmla="*/ 119570 w 779841"/>
              <a:gd name="connsiteY20-406" fmla="*/ 1017766 h 2449001"/>
              <a:gd name="connsiteX21-407" fmla="*/ 238839 w 779841"/>
              <a:gd name="connsiteY21-408" fmla="*/ 0 h 2449001"/>
              <a:gd name="connsiteX0-409" fmla="*/ 425696 w 794874"/>
              <a:gd name="connsiteY0-410" fmla="*/ 1331843 h 2449001"/>
              <a:gd name="connsiteX1-411" fmla="*/ 537015 w 794874"/>
              <a:gd name="connsiteY1-412" fmla="*/ 1379551 h 2449001"/>
              <a:gd name="connsiteX2-413" fmla="*/ 758445 w 794874"/>
              <a:gd name="connsiteY2-414" fmla="*/ 1406369 h 2449001"/>
              <a:gd name="connsiteX3-415" fmla="*/ 620503 w 794874"/>
              <a:gd name="connsiteY3-416" fmla="*/ 1741335 h 2449001"/>
              <a:gd name="connsiteX4-417" fmla="*/ 604600 w 794874"/>
              <a:gd name="connsiteY4-418" fmla="*/ 2441050 h 2449001"/>
              <a:gd name="connsiteX5-419" fmla="*/ 314378 w 794874"/>
              <a:gd name="connsiteY5-420" fmla="*/ 2445025 h 2449001"/>
              <a:gd name="connsiteX6-421" fmla="*/ 207035 w 794874"/>
              <a:gd name="connsiteY6-422" fmla="*/ 1673750 h 2449001"/>
              <a:gd name="connsiteX7-423" fmla="*/ 203060 w 794874"/>
              <a:gd name="connsiteY7-424" fmla="*/ 2441050 h 2449001"/>
              <a:gd name="connsiteX8-425" fmla="*/ 131498 w 794874"/>
              <a:gd name="connsiteY8-426" fmla="*/ 2449001 h 2449001"/>
              <a:gd name="connsiteX9-427" fmla="*/ 301 w 794874"/>
              <a:gd name="connsiteY9-428" fmla="*/ 1701579 h 2449001"/>
              <a:gd name="connsiteX10-429" fmla="*/ 95814 w 794874"/>
              <a:gd name="connsiteY10-430" fmla="*/ 1597201 h 2449001"/>
              <a:gd name="connsiteX11-431" fmla="*/ 84343 w 794874"/>
              <a:gd name="connsiteY11-432" fmla="*/ 1389262 h 2449001"/>
              <a:gd name="connsiteX12-433" fmla="*/ 334256 w 794874"/>
              <a:gd name="connsiteY12-434" fmla="*/ 1375575 h 2449001"/>
              <a:gd name="connsiteX13-435" fmla="*/ 425696 w 794874"/>
              <a:gd name="connsiteY13-436" fmla="*/ 1331843 h 2449001"/>
              <a:gd name="connsiteX14-437" fmla="*/ 238839 w 794874"/>
              <a:gd name="connsiteY14-438" fmla="*/ 0 h 2449001"/>
              <a:gd name="connsiteX15-439" fmla="*/ 552915 w 794874"/>
              <a:gd name="connsiteY15-440" fmla="*/ 0 h 2449001"/>
              <a:gd name="connsiteX16-441" fmla="*/ 684113 w 794874"/>
              <a:gd name="connsiteY16-442" fmla="*/ 962108 h 2449001"/>
              <a:gd name="connsiteX17-443" fmla="*/ 719893 w 794874"/>
              <a:gd name="connsiteY17-444" fmla="*/ 1307990 h 2449001"/>
              <a:gd name="connsiteX18-445" fmla="*/ 409792 w 794874"/>
              <a:gd name="connsiteY18-446" fmla="*/ 1268233 h 2449001"/>
              <a:gd name="connsiteX19-447" fmla="*/ 99692 w 794874"/>
              <a:gd name="connsiteY19-448" fmla="*/ 1288111 h 2449001"/>
              <a:gd name="connsiteX20-449" fmla="*/ 119570 w 794874"/>
              <a:gd name="connsiteY20-450" fmla="*/ 1017766 h 2449001"/>
              <a:gd name="connsiteX21-451" fmla="*/ 238839 w 794874"/>
              <a:gd name="connsiteY21-452" fmla="*/ 0 h 2449001"/>
              <a:gd name="connsiteX0-453" fmla="*/ 425696 w 794874"/>
              <a:gd name="connsiteY0-454" fmla="*/ 1331843 h 2449001"/>
              <a:gd name="connsiteX1-455" fmla="*/ 537015 w 794874"/>
              <a:gd name="connsiteY1-456" fmla="*/ 1379551 h 2449001"/>
              <a:gd name="connsiteX2-457" fmla="*/ 758445 w 794874"/>
              <a:gd name="connsiteY2-458" fmla="*/ 1406369 h 2449001"/>
              <a:gd name="connsiteX3-459" fmla="*/ 620503 w 794874"/>
              <a:gd name="connsiteY3-460" fmla="*/ 1741335 h 2449001"/>
              <a:gd name="connsiteX4-461" fmla="*/ 604600 w 794874"/>
              <a:gd name="connsiteY4-462" fmla="*/ 2441050 h 2449001"/>
              <a:gd name="connsiteX5-463" fmla="*/ 314378 w 794874"/>
              <a:gd name="connsiteY5-464" fmla="*/ 2445025 h 2449001"/>
              <a:gd name="connsiteX6-465" fmla="*/ 207035 w 794874"/>
              <a:gd name="connsiteY6-466" fmla="*/ 1673750 h 2449001"/>
              <a:gd name="connsiteX7-467" fmla="*/ 203060 w 794874"/>
              <a:gd name="connsiteY7-468" fmla="*/ 2441050 h 2449001"/>
              <a:gd name="connsiteX8-469" fmla="*/ 131498 w 794874"/>
              <a:gd name="connsiteY8-470" fmla="*/ 2449001 h 2449001"/>
              <a:gd name="connsiteX9-471" fmla="*/ 301 w 794874"/>
              <a:gd name="connsiteY9-472" fmla="*/ 1701579 h 2449001"/>
              <a:gd name="connsiteX10-473" fmla="*/ 95814 w 794874"/>
              <a:gd name="connsiteY10-474" fmla="*/ 1597201 h 2449001"/>
              <a:gd name="connsiteX11-475" fmla="*/ 84343 w 794874"/>
              <a:gd name="connsiteY11-476" fmla="*/ 1389262 h 2449001"/>
              <a:gd name="connsiteX12-477" fmla="*/ 334256 w 794874"/>
              <a:gd name="connsiteY12-478" fmla="*/ 1375575 h 2449001"/>
              <a:gd name="connsiteX13-479" fmla="*/ 425696 w 794874"/>
              <a:gd name="connsiteY13-480" fmla="*/ 1331843 h 2449001"/>
              <a:gd name="connsiteX14-481" fmla="*/ 238839 w 794874"/>
              <a:gd name="connsiteY14-482" fmla="*/ 0 h 2449001"/>
              <a:gd name="connsiteX15-483" fmla="*/ 552915 w 794874"/>
              <a:gd name="connsiteY15-484" fmla="*/ 0 h 2449001"/>
              <a:gd name="connsiteX16-485" fmla="*/ 684113 w 794874"/>
              <a:gd name="connsiteY16-486" fmla="*/ 962108 h 2449001"/>
              <a:gd name="connsiteX17-487" fmla="*/ 719893 w 794874"/>
              <a:gd name="connsiteY17-488" fmla="*/ 1307990 h 2449001"/>
              <a:gd name="connsiteX18-489" fmla="*/ 409792 w 794874"/>
              <a:gd name="connsiteY18-490" fmla="*/ 1268233 h 2449001"/>
              <a:gd name="connsiteX19-491" fmla="*/ 99692 w 794874"/>
              <a:gd name="connsiteY19-492" fmla="*/ 1288111 h 2449001"/>
              <a:gd name="connsiteX20-493" fmla="*/ 133257 w 794874"/>
              <a:gd name="connsiteY20-494" fmla="*/ 945913 h 2449001"/>
              <a:gd name="connsiteX21-495" fmla="*/ 238839 w 794874"/>
              <a:gd name="connsiteY21-496" fmla="*/ 0 h 2449001"/>
              <a:gd name="connsiteX0-497" fmla="*/ 425696 w 794874"/>
              <a:gd name="connsiteY0-498" fmla="*/ 1331843 h 2449001"/>
              <a:gd name="connsiteX1-499" fmla="*/ 537015 w 794874"/>
              <a:gd name="connsiteY1-500" fmla="*/ 1379551 h 2449001"/>
              <a:gd name="connsiteX2-501" fmla="*/ 758445 w 794874"/>
              <a:gd name="connsiteY2-502" fmla="*/ 1406369 h 2449001"/>
              <a:gd name="connsiteX3-503" fmla="*/ 620503 w 794874"/>
              <a:gd name="connsiteY3-504" fmla="*/ 1741335 h 2449001"/>
              <a:gd name="connsiteX4-505" fmla="*/ 604600 w 794874"/>
              <a:gd name="connsiteY4-506" fmla="*/ 2441050 h 2449001"/>
              <a:gd name="connsiteX5-507" fmla="*/ 314378 w 794874"/>
              <a:gd name="connsiteY5-508" fmla="*/ 2445025 h 2449001"/>
              <a:gd name="connsiteX6-509" fmla="*/ 207035 w 794874"/>
              <a:gd name="connsiteY6-510" fmla="*/ 1673750 h 2449001"/>
              <a:gd name="connsiteX7-511" fmla="*/ 203060 w 794874"/>
              <a:gd name="connsiteY7-512" fmla="*/ 2441050 h 2449001"/>
              <a:gd name="connsiteX8-513" fmla="*/ 131498 w 794874"/>
              <a:gd name="connsiteY8-514" fmla="*/ 2449001 h 2449001"/>
              <a:gd name="connsiteX9-515" fmla="*/ 301 w 794874"/>
              <a:gd name="connsiteY9-516" fmla="*/ 1701579 h 2449001"/>
              <a:gd name="connsiteX10-517" fmla="*/ 95814 w 794874"/>
              <a:gd name="connsiteY10-518" fmla="*/ 1597201 h 2449001"/>
              <a:gd name="connsiteX11-519" fmla="*/ 84343 w 794874"/>
              <a:gd name="connsiteY11-520" fmla="*/ 1389262 h 2449001"/>
              <a:gd name="connsiteX12-521" fmla="*/ 334256 w 794874"/>
              <a:gd name="connsiteY12-522" fmla="*/ 1375575 h 2449001"/>
              <a:gd name="connsiteX13-523" fmla="*/ 425696 w 794874"/>
              <a:gd name="connsiteY13-524" fmla="*/ 1331843 h 2449001"/>
              <a:gd name="connsiteX14-525" fmla="*/ 238839 w 794874"/>
              <a:gd name="connsiteY14-526" fmla="*/ 0 h 2449001"/>
              <a:gd name="connsiteX15-527" fmla="*/ 552915 w 794874"/>
              <a:gd name="connsiteY15-528" fmla="*/ 0 h 2449001"/>
              <a:gd name="connsiteX16-529" fmla="*/ 684113 w 794874"/>
              <a:gd name="connsiteY16-530" fmla="*/ 962108 h 2449001"/>
              <a:gd name="connsiteX17-531" fmla="*/ 719893 w 794874"/>
              <a:gd name="connsiteY17-532" fmla="*/ 1307990 h 2449001"/>
              <a:gd name="connsiteX18-533" fmla="*/ 409792 w 794874"/>
              <a:gd name="connsiteY18-534" fmla="*/ 1268233 h 2449001"/>
              <a:gd name="connsiteX19-535" fmla="*/ 99692 w 794874"/>
              <a:gd name="connsiteY19-536" fmla="*/ 1288111 h 2449001"/>
              <a:gd name="connsiteX20-537" fmla="*/ 133257 w 794874"/>
              <a:gd name="connsiteY20-538" fmla="*/ 945913 h 2449001"/>
              <a:gd name="connsiteX21-539" fmla="*/ 238839 w 794874"/>
              <a:gd name="connsiteY21-540" fmla="*/ 0 h 2449001"/>
              <a:gd name="connsiteX0-541" fmla="*/ 425696 w 794874"/>
              <a:gd name="connsiteY0-542" fmla="*/ 1331843 h 2449001"/>
              <a:gd name="connsiteX1-543" fmla="*/ 537015 w 794874"/>
              <a:gd name="connsiteY1-544" fmla="*/ 1379551 h 2449001"/>
              <a:gd name="connsiteX2-545" fmla="*/ 758445 w 794874"/>
              <a:gd name="connsiteY2-546" fmla="*/ 1406369 h 2449001"/>
              <a:gd name="connsiteX3-547" fmla="*/ 620503 w 794874"/>
              <a:gd name="connsiteY3-548" fmla="*/ 1741335 h 2449001"/>
              <a:gd name="connsiteX4-549" fmla="*/ 604600 w 794874"/>
              <a:gd name="connsiteY4-550" fmla="*/ 2441050 h 2449001"/>
              <a:gd name="connsiteX5-551" fmla="*/ 314378 w 794874"/>
              <a:gd name="connsiteY5-552" fmla="*/ 2445025 h 2449001"/>
              <a:gd name="connsiteX6-553" fmla="*/ 207035 w 794874"/>
              <a:gd name="connsiteY6-554" fmla="*/ 1673750 h 2449001"/>
              <a:gd name="connsiteX7-555" fmla="*/ 203060 w 794874"/>
              <a:gd name="connsiteY7-556" fmla="*/ 2441050 h 2449001"/>
              <a:gd name="connsiteX8-557" fmla="*/ 131498 w 794874"/>
              <a:gd name="connsiteY8-558" fmla="*/ 2449001 h 2449001"/>
              <a:gd name="connsiteX9-559" fmla="*/ 301 w 794874"/>
              <a:gd name="connsiteY9-560" fmla="*/ 1701579 h 2449001"/>
              <a:gd name="connsiteX10-561" fmla="*/ 95814 w 794874"/>
              <a:gd name="connsiteY10-562" fmla="*/ 1597201 h 2449001"/>
              <a:gd name="connsiteX11-563" fmla="*/ 84343 w 794874"/>
              <a:gd name="connsiteY11-564" fmla="*/ 1389262 h 2449001"/>
              <a:gd name="connsiteX12-565" fmla="*/ 334256 w 794874"/>
              <a:gd name="connsiteY12-566" fmla="*/ 1375575 h 2449001"/>
              <a:gd name="connsiteX13-567" fmla="*/ 425696 w 794874"/>
              <a:gd name="connsiteY13-568" fmla="*/ 1331843 h 2449001"/>
              <a:gd name="connsiteX14-569" fmla="*/ 218310 w 794874"/>
              <a:gd name="connsiteY14-570" fmla="*/ 0 h 2449001"/>
              <a:gd name="connsiteX15-571" fmla="*/ 552915 w 794874"/>
              <a:gd name="connsiteY15-572" fmla="*/ 0 h 2449001"/>
              <a:gd name="connsiteX16-573" fmla="*/ 684113 w 794874"/>
              <a:gd name="connsiteY16-574" fmla="*/ 962108 h 2449001"/>
              <a:gd name="connsiteX17-575" fmla="*/ 719893 w 794874"/>
              <a:gd name="connsiteY17-576" fmla="*/ 1307990 h 2449001"/>
              <a:gd name="connsiteX18-577" fmla="*/ 409792 w 794874"/>
              <a:gd name="connsiteY18-578" fmla="*/ 1268233 h 2449001"/>
              <a:gd name="connsiteX19-579" fmla="*/ 99692 w 794874"/>
              <a:gd name="connsiteY19-580" fmla="*/ 1288111 h 2449001"/>
              <a:gd name="connsiteX20-581" fmla="*/ 133257 w 794874"/>
              <a:gd name="connsiteY20-582" fmla="*/ 945913 h 2449001"/>
              <a:gd name="connsiteX21-583" fmla="*/ 218310 w 794874"/>
              <a:gd name="connsiteY21-584" fmla="*/ 0 h 2449001"/>
              <a:gd name="connsiteX0-585" fmla="*/ 425696 w 794874"/>
              <a:gd name="connsiteY0-586" fmla="*/ 1331843 h 2449001"/>
              <a:gd name="connsiteX1-587" fmla="*/ 537015 w 794874"/>
              <a:gd name="connsiteY1-588" fmla="*/ 1379551 h 2449001"/>
              <a:gd name="connsiteX2-589" fmla="*/ 758445 w 794874"/>
              <a:gd name="connsiteY2-590" fmla="*/ 1406369 h 2449001"/>
              <a:gd name="connsiteX3-591" fmla="*/ 620503 w 794874"/>
              <a:gd name="connsiteY3-592" fmla="*/ 1741335 h 2449001"/>
              <a:gd name="connsiteX4-593" fmla="*/ 604600 w 794874"/>
              <a:gd name="connsiteY4-594" fmla="*/ 2441050 h 2449001"/>
              <a:gd name="connsiteX5-595" fmla="*/ 314378 w 794874"/>
              <a:gd name="connsiteY5-596" fmla="*/ 2445025 h 2449001"/>
              <a:gd name="connsiteX6-597" fmla="*/ 207035 w 794874"/>
              <a:gd name="connsiteY6-598" fmla="*/ 1673750 h 2449001"/>
              <a:gd name="connsiteX7-599" fmla="*/ 203060 w 794874"/>
              <a:gd name="connsiteY7-600" fmla="*/ 2441050 h 2449001"/>
              <a:gd name="connsiteX8-601" fmla="*/ 131498 w 794874"/>
              <a:gd name="connsiteY8-602" fmla="*/ 2449001 h 2449001"/>
              <a:gd name="connsiteX9-603" fmla="*/ 301 w 794874"/>
              <a:gd name="connsiteY9-604" fmla="*/ 1701579 h 2449001"/>
              <a:gd name="connsiteX10-605" fmla="*/ 95814 w 794874"/>
              <a:gd name="connsiteY10-606" fmla="*/ 1597201 h 2449001"/>
              <a:gd name="connsiteX11-607" fmla="*/ 84343 w 794874"/>
              <a:gd name="connsiteY11-608" fmla="*/ 1389262 h 2449001"/>
              <a:gd name="connsiteX12-609" fmla="*/ 334256 w 794874"/>
              <a:gd name="connsiteY12-610" fmla="*/ 1375575 h 2449001"/>
              <a:gd name="connsiteX13-611" fmla="*/ 425696 w 794874"/>
              <a:gd name="connsiteY13-612" fmla="*/ 1331843 h 2449001"/>
              <a:gd name="connsiteX14-613" fmla="*/ 218310 w 794874"/>
              <a:gd name="connsiteY14-614" fmla="*/ 0 h 2449001"/>
              <a:gd name="connsiteX15-615" fmla="*/ 570023 w 794874"/>
              <a:gd name="connsiteY15-616" fmla="*/ 3422 h 2449001"/>
              <a:gd name="connsiteX16-617" fmla="*/ 684113 w 794874"/>
              <a:gd name="connsiteY16-618" fmla="*/ 962108 h 2449001"/>
              <a:gd name="connsiteX17-619" fmla="*/ 719893 w 794874"/>
              <a:gd name="connsiteY17-620" fmla="*/ 1307990 h 2449001"/>
              <a:gd name="connsiteX18-621" fmla="*/ 409792 w 794874"/>
              <a:gd name="connsiteY18-622" fmla="*/ 1268233 h 2449001"/>
              <a:gd name="connsiteX19-623" fmla="*/ 99692 w 794874"/>
              <a:gd name="connsiteY19-624" fmla="*/ 1288111 h 2449001"/>
              <a:gd name="connsiteX20-625" fmla="*/ 133257 w 794874"/>
              <a:gd name="connsiteY20-626" fmla="*/ 945913 h 2449001"/>
              <a:gd name="connsiteX21-627" fmla="*/ 218310 w 794874"/>
              <a:gd name="connsiteY21-628" fmla="*/ 0 h 2449001"/>
              <a:gd name="connsiteX0-629" fmla="*/ 425696 w 794874"/>
              <a:gd name="connsiteY0-630" fmla="*/ 1331843 h 2449001"/>
              <a:gd name="connsiteX1-631" fmla="*/ 537015 w 794874"/>
              <a:gd name="connsiteY1-632" fmla="*/ 1379551 h 2449001"/>
              <a:gd name="connsiteX2-633" fmla="*/ 758445 w 794874"/>
              <a:gd name="connsiteY2-634" fmla="*/ 1406369 h 2449001"/>
              <a:gd name="connsiteX3-635" fmla="*/ 620503 w 794874"/>
              <a:gd name="connsiteY3-636" fmla="*/ 1741335 h 2449001"/>
              <a:gd name="connsiteX4-637" fmla="*/ 604600 w 794874"/>
              <a:gd name="connsiteY4-638" fmla="*/ 2441050 h 2449001"/>
              <a:gd name="connsiteX5-639" fmla="*/ 314378 w 794874"/>
              <a:gd name="connsiteY5-640" fmla="*/ 2445025 h 2449001"/>
              <a:gd name="connsiteX6-641" fmla="*/ 207035 w 794874"/>
              <a:gd name="connsiteY6-642" fmla="*/ 1673750 h 2449001"/>
              <a:gd name="connsiteX7-643" fmla="*/ 203060 w 794874"/>
              <a:gd name="connsiteY7-644" fmla="*/ 2441050 h 2449001"/>
              <a:gd name="connsiteX8-645" fmla="*/ 131498 w 794874"/>
              <a:gd name="connsiteY8-646" fmla="*/ 2449001 h 2449001"/>
              <a:gd name="connsiteX9-647" fmla="*/ 301 w 794874"/>
              <a:gd name="connsiteY9-648" fmla="*/ 1701579 h 2449001"/>
              <a:gd name="connsiteX10-649" fmla="*/ 95814 w 794874"/>
              <a:gd name="connsiteY10-650" fmla="*/ 1597201 h 2449001"/>
              <a:gd name="connsiteX11-651" fmla="*/ 84343 w 794874"/>
              <a:gd name="connsiteY11-652" fmla="*/ 1389262 h 2449001"/>
              <a:gd name="connsiteX12-653" fmla="*/ 334256 w 794874"/>
              <a:gd name="connsiteY12-654" fmla="*/ 1375575 h 2449001"/>
              <a:gd name="connsiteX13-655" fmla="*/ 425696 w 794874"/>
              <a:gd name="connsiteY13-656" fmla="*/ 1331843 h 2449001"/>
              <a:gd name="connsiteX14-657" fmla="*/ 218310 w 794874"/>
              <a:gd name="connsiteY14-658" fmla="*/ 0 h 2449001"/>
              <a:gd name="connsiteX15-659" fmla="*/ 570023 w 794874"/>
              <a:gd name="connsiteY15-660" fmla="*/ 3422 h 2449001"/>
              <a:gd name="connsiteX16-661" fmla="*/ 684113 w 794874"/>
              <a:gd name="connsiteY16-662" fmla="*/ 962108 h 2449001"/>
              <a:gd name="connsiteX17-663" fmla="*/ 719893 w 794874"/>
              <a:gd name="connsiteY17-664" fmla="*/ 1307990 h 2449001"/>
              <a:gd name="connsiteX18-665" fmla="*/ 409792 w 794874"/>
              <a:gd name="connsiteY18-666" fmla="*/ 1268233 h 2449001"/>
              <a:gd name="connsiteX19-667" fmla="*/ 99692 w 794874"/>
              <a:gd name="connsiteY19-668" fmla="*/ 1288111 h 2449001"/>
              <a:gd name="connsiteX20-669" fmla="*/ 133257 w 794874"/>
              <a:gd name="connsiteY20-670" fmla="*/ 945913 h 2449001"/>
              <a:gd name="connsiteX21-671" fmla="*/ 218310 w 794874"/>
              <a:gd name="connsiteY21-672" fmla="*/ 0 h 2449001"/>
              <a:gd name="connsiteX0-673" fmla="*/ 425696 w 794874"/>
              <a:gd name="connsiteY0-674" fmla="*/ 1331843 h 2449001"/>
              <a:gd name="connsiteX1-675" fmla="*/ 537015 w 794874"/>
              <a:gd name="connsiteY1-676" fmla="*/ 1379551 h 2449001"/>
              <a:gd name="connsiteX2-677" fmla="*/ 758445 w 794874"/>
              <a:gd name="connsiteY2-678" fmla="*/ 1406369 h 2449001"/>
              <a:gd name="connsiteX3-679" fmla="*/ 620503 w 794874"/>
              <a:gd name="connsiteY3-680" fmla="*/ 1741335 h 2449001"/>
              <a:gd name="connsiteX4-681" fmla="*/ 604600 w 794874"/>
              <a:gd name="connsiteY4-682" fmla="*/ 2441050 h 2449001"/>
              <a:gd name="connsiteX5-683" fmla="*/ 314378 w 794874"/>
              <a:gd name="connsiteY5-684" fmla="*/ 2445025 h 2449001"/>
              <a:gd name="connsiteX6-685" fmla="*/ 207035 w 794874"/>
              <a:gd name="connsiteY6-686" fmla="*/ 1673750 h 2449001"/>
              <a:gd name="connsiteX7-687" fmla="*/ 203060 w 794874"/>
              <a:gd name="connsiteY7-688" fmla="*/ 2441050 h 2449001"/>
              <a:gd name="connsiteX8-689" fmla="*/ 131498 w 794874"/>
              <a:gd name="connsiteY8-690" fmla="*/ 2449001 h 2449001"/>
              <a:gd name="connsiteX9-691" fmla="*/ 301 w 794874"/>
              <a:gd name="connsiteY9-692" fmla="*/ 1701579 h 2449001"/>
              <a:gd name="connsiteX10-693" fmla="*/ 95814 w 794874"/>
              <a:gd name="connsiteY10-694" fmla="*/ 1597201 h 2449001"/>
              <a:gd name="connsiteX11-695" fmla="*/ 84343 w 794874"/>
              <a:gd name="connsiteY11-696" fmla="*/ 1389262 h 2449001"/>
              <a:gd name="connsiteX12-697" fmla="*/ 334256 w 794874"/>
              <a:gd name="connsiteY12-698" fmla="*/ 1375575 h 2449001"/>
              <a:gd name="connsiteX13-699" fmla="*/ 425696 w 794874"/>
              <a:gd name="connsiteY13-700" fmla="*/ 1331843 h 2449001"/>
              <a:gd name="connsiteX14-701" fmla="*/ 218310 w 794874"/>
              <a:gd name="connsiteY14-702" fmla="*/ 0 h 2449001"/>
              <a:gd name="connsiteX15-703" fmla="*/ 570023 w 794874"/>
              <a:gd name="connsiteY15-704" fmla="*/ 3422 h 2449001"/>
              <a:gd name="connsiteX16-705" fmla="*/ 684113 w 794874"/>
              <a:gd name="connsiteY16-706" fmla="*/ 962108 h 2449001"/>
              <a:gd name="connsiteX17-707" fmla="*/ 719893 w 794874"/>
              <a:gd name="connsiteY17-708" fmla="*/ 1307990 h 2449001"/>
              <a:gd name="connsiteX18-709" fmla="*/ 409792 w 794874"/>
              <a:gd name="connsiteY18-710" fmla="*/ 1268233 h 2449001"/>
              <a:gd name="connsiteX19-711" fmla="*/ 99692 w 794874"/>
              <a:gd name="connsiteY19-712" fmla="*/ 1288111 h 2449001"/>
              <a:gd name="connsiteX20-713" fmla="*/ 133257 w 794874"/>
              <a:gd name="connsiteY20-714" fmla="*/ 945913 h 2449001"/>
              <a:gd name="connsiteX21-715" fmla="*/ 218310 w 794874"/>
              <a:gd name="connsiteY21-716" fmla="*/ 0 h 2449001"/>
              <a:gd name="connsiteX0-717" fmla="*/ 425696 w 791314"/>
              <a:gd name="connsiteY0-718" fmla="*/ 1331843 h 2449001"/>
              <a:gd name="connsiteX1-719" fmla="*/ 537015 w 791314"/>
              <a:gd name="connsiteY1-720" fmla="*/ 1379551 h 2449001"/>
              <a:gd name="connsiteX2-721" fmla="*/ 758445 w 791314"/>
              <a:gd name="connsiteY2-722" fmla="*/ 1406369 h 2449001"/>
              <a:gd name="connsiteX3-723" fmla="*/ 620503 w 791314"/>
              <a:gd name="connsiteY3-724" fmla="*/ 1741335 h 2449001"/>
              <a:gd name="connsiteX4-725" fmla="*/ 604600 w 791314"/>
              <a:gd name="connsiteY4-726" fmla="*/ 2441050 h 2449001"/>
              <a:gd name="connsiteX5-727" fmla="*/ 314378 w 791314"/>
              <a:gd name="connsiteY5-728" fmla="*/ 2445025 h 2449001"/>
              <a:gd name="connsiteX6-729" fmla="*/ 207035 w 791314"/>
              <a:gd name="connsiteY6-730" fmla="*/ 1673750 h 2449001"/>
              <a:gd name="connsiteX7-731" fmla="*/ 203060 w 791314"/>
              <a:gd name="connsiteY7-732" fmla="*/ 2441050 h 2449001"/>
              <a:gd name="connsiteX8-733" fmla="*/ 131498 w 791314"/>
              <a:gd name="connsiteY8-734" fmla="*/ 2449001 h 2449001"/>
              <a:gd name="connsiteX9-735" fmla="*/ 301 w 791314"/>
              <a:gd name="connsiteY9-736" fmla="*/ 1701579 h 2449001"/>
              <a:gd name="connsiteX10-737" fmla="*/ 95814 w 791314"/>
              <a:gd name="connsiteY10-738" fmla="*/ 1597201 h 2449001"/>
              <a:gd name="connsiteX11-739" fmla="*/ 84343 w 791314"/>
              <a:gd name="connsiteY11-740" fmla="*/ 1389262 h 2449001"/>
              <a:gd name="connsiteX12-741" fmla="*/ 334256 w 791314"/>
              <a:gd name="connsiteY12-742" fmla="*/ 1375575 h 2449001"/>
              <a:gd name="connsiteX13-743" fmla="*/ 425696 w 791314"/>
              <a:gd name="connsiteY13-744" fmla="*/ 1331843 h 2449001"/>
              <a:gd name="connsiteX14-745" fmla="*/ 218310 w 791314"/>
              <a:gd name="connsiteY14-746" fmla="*/ 0 h 2449001"/>
              <a:gd name="connsiteX15-747" fmla="*/ 570023 w 791314"/>
              <a:gd name="connsiteY15-748" fmla="*/ 3422 h 2449001"/>
              <a:gd name="connsiteX16-749" fmla="*/ 677271 w 791314"/>
              <a:gd name="connsiteY16-750" fmla="*/ 938156 h 2449001"/>
              <a:gd name="connsiteX17-751" fmla="*/ 719893 w 791314"/>
              <a:gd name="connsiteY17-752" fmla="*/ 1307990 h 2449001"/>
              <a:gd name="connsiteX18-753" fmla="*/ 409792 w 791314"/>
              <a:gd name="connsiteY18-754" fmla="*/ 1268233 h 2449001"/>
              <a:gd name="connsiteX19-755" fmla="*/ 99692 w 791314"/>
              <a:gd name="connsiteY19-756" fmla="*/ 1288111 h 2449001"/>
              <a:gd name="connsiteX20-757" fmla="*/ 133257 w 791314"/>
              <a:gd name="connsiteY20-758" fmla="*/ 945913 h 2449001"/>
              <a:gd name="connsiteX21-759" fmla="*/ 218310 w 791314"/>
              <a:gd name="connsiteY21-760" fmla="*/ 0 h 2449001"/>
              <a:gd name="connsiteX0-761" fmla="*/ 425696 w 791740"/>
              <a:gd name="connsiteY0-762" fmla="*/ 1331843 h 2449001"/>
              <a:gd name="connsiteX1-763" fmla="*/ 537015 w 791740"/>
              <a:gd name="connsiteY1-764" fmla="*/ 1379551 h 2449001"/>
              <a:gd name="connsiteX2-765" fmla="*/ 775553 w 791740"/>
              <a:gd name="connsiteY2-766" fmla="*/ 1406369 h 2449001"/>
              <a:gd name="connsiteX3-767" fmla="*/ 620503 w 791740"/>
              <a:gd name="connsiteY3-768" fmla="*/ 1741335 h 2449001"/>
              <a:gd name="connsiteX4-769" fmla="*/ 604600 w 791740"/>
              <a:gd name="connsiteY4-770" fmla="*/ 2441050 h 2449001"/>
              <a:gd name="connsiteX5-771" fmla="*/ 314378 w 791740"/>
              <a:gd name="connsiteY5-772" fmla="*/ 2445025 h 2449001"/>
              <a:gd name="connsiteX6-773" fmla="*/ 207035 w 791740"/>
              <a:gd name="connsiteY6-774" fmla="*/ 1673750 h 2449001"/>
              <a:gd name="connsiteX7-775" fmla="*/ 203060 w 791740"/>
              <a:gd name="connsiteY7-776" fmla="*/ 2441050 h 2449001"/>
              <a:gd name="connsiteX8-777" fmla="*/ 131498 w 791740"/>
              <a:gd name="connsiteY8-778" fmla="*/ 2449001 h 2449001"/>
              <a:gd name="connsiteX9-779" fmla="*/ 301 w 791740"/>
              <a:gd name="connsiteY9-780" fmla="*/ 1701579 h 2449001"/>
              <a:gd name="connsiteX10-781" fmla="*/ 95814 w 791740"/>
              <a:gd name="connsiteY10-782" fmla="*/ 1597201 h 2449001"/>
              <a:gd name="connsiteX11-783" fmla="*/ 84343 w 791740"/>
              <a:gd name="connsiteY11-784" fmla="*/ 1389262 h 2449001"/>
              <a:gd name="connsiteX12-785" fmla="*/ 334256 w 791740"/>
              <a:gd name="connsiteY12-786" fmla="*/ 1375575 h 2449001"/>
              <a:gd name="connsiteX13-787" fmla="*/ 425696 w 791740"/>
              <a:gd name="connsiteY13-788" fmla="*/ 1331843 h 2449001"/>
              <a:gd name="connsiteX14-789" fmla="*/ 218310 w 791740"/>
              <a:gd name="connsiteY14-790" fmla="*/ 0 h 2449001"/>
              <a:gd name="connsiteX15-791" fmla="*/ 570023 w 791740"/>
              <a:gd name="connsiteY15-792" fmla="*/ 3422 h 2449001"/>
              <a:gd name="connsiteX16-793" fmla="*/ 677271 w 791740"/>
              <a:gd name="connsiteY16-794" fmla="*/ 938156 h 2449001"/>
              <a:gd name="connsiteX17-795" fmla="*/ 719893 w 791740"/>
              <a:gd name="connsiteY17-796" fmla="*/ 1307990 h 2449001"/>
              <a:gd name="connsiteX18-797" fmla="*/ 409792 w 791740"/>
              <a:gd name="connsiteY18-798" fmla="*/ 1268233 h 2449001"/>
              <a:gd name="connsiteX19-799" fmla="*/ 99692 w 791740"/>
              <a:gd name="connsiteY19-800" fmla="*/ 1288111 h 2449001"/>
              <a:gd name="connsiteX20-801" fmla="*/ 133257 w 791740"/>
              <a:gd name="connsiteY20-802" fmla="*/ 945913 h 2449001"/>
              <a:gd name="connsiteX21-803" fmla="*/ 218310 w 791740"/>
              <a:gd name="connsiteY21-804" fmla="*/ 0 h 2449001"/>
              <a:gd name="connsiteX0-805" fmla="*/ 425696 w 798638"/>
              <a:gd name="connsiteY0-806" fmla="*/ 1331843 h 2449001"/>
              <a:gd name="connsiteX1-807" fmla="*/ 537015 w 798638"/>
              <a:gd name="connsiteY1-808" fmla="*/ 1379551 h 2449001"/>
              <a:gd name="connsiteX2-809" fmla="*/ 775553 w 798638"/>
              <a:gd name="connsiteY2-810" fmla="*/ 1406369 h 2449001"/>
              <a:gd name="connsiteX3-811" fmla="*/ 620503 w 798638"/>
              <a:gd name="connsiteY3-812" fmla="*/ 1741335 h 2449001"/>
              <a:gd name="connsiteX4-813" fmla="*/ 604600 w 798638"/>
              <a:gd name="connsiteY4-814" fmla="*/ 2441050 h 2449001"/>
              <a:gd name="connsiteX5-815" fmla="*/ 314378 w 798638"/>
              <a:gd name="connsiteY5-816" fmla="*/ 2445025 h 2449001"/>
              <a:gd name="connsiteX6-817" fmla="*/ 207035 w 798638"/>
              <a:gd name="connsiteY6-818" fmla="*/ 1673750 h 2449001"/>
              <a:gd name="connsiteX7-819" fmla="*/ 203060 w 798638"/>
              <a:gd name="connsiteY7-820" fmla="*/ 2441050 h 2449001"/>
              <a:gd name="connsiteX8-821" fmla="*/ 131498 w 798638"/>
              <a:gd name="connsiteY8-822" fmla="*/ 2449001 h 2449001"/>
              <a:gd name="connsiteX9-823" fmla="*/ 301 w 798638"/>
              <a:gd name="connsiteY9-824" fmla="*/ 1701579 h 2449001"/>
              <a:gd name="connsiteX10-825" fmla="*/ 95814 w 798638"/>
              <a:gd name="connsiteY10-826" fmla="*/ 1597201 h 2449001"/>
              <a:gd name="connsiteX11-827" fmla="*/ 84343 w 798638"/>
              <a:gd name="connsiteY11-828" fmla="*/ 1389262 h 2449001"/>
              <a:gd name="connsiteX12-829" fmla="*/ 334256 w 798638"/>
              <a:gd name="connsiteY12-830" fmla="*/ 1375575 h 2449001"/>
              <a:gd name="connsiteX13-831" fmla="*/ 425696 w 798638"/>
              <a:gd name="connsiteY13-832" fmla="*/ 1331843 h 2449001"/>
              <a:gd name="connsiteX14-833" fmla="*/ 218310 w 798638"/>
              <a:gd name="connsiteY14-834" fmla="*/ 0 h 2449001"/>
              <a:gd name="connsiteX15-835" fmla="*/ 570023 w 798638"/>
              <a:gd name="connsiteY15-836" fmla="*/ 3422 h 2449001"/>
              <a:gd name="connsiteX16-837" fmla="*/ 677271 w 798638"/>
              <a:gd name="connsiteY16-838" fmla="*/ 938156 h 2449001"/>
              <a:gd name="connsiteX17-839" fmla="*/ 719893 w 798638"/>
              <a:gd name="connsiteY17-840" fmla="*/ 1307990 h 2449001"/>
              <a:gd name="connsiteX18-841" fmla="*/ 409792 w 798638"/>
              <a:gd name="connsiteY18-842" fmla="*/ 1268233 h 2449001"/>
              <a:gd name="connsiteX19-843" fmla="*/ 99692 w 798638"/>
              <a:gd name="connsiteY19-844" fmla="*/ 1288111 h 2449001"/>
              <a:gd name="connsiteX20-845" fmla="*/ 133257 w 798638"/>
              <a:gd name="connsiteY20-846" fmla="*/ 945913 h 2449001"/>
              <a:gd name="connsiteX21-847" fmla="*/ 218310 w 798638"/>
              <a:gd name="connsiteY21-848" fmla="*/ 0 h 2449001"/>
              <a:gd name="connsiteX0-849" fmla="*/ 425696 w 798137"/>
              <a:gd name="connsiteY0-850" fmla="*/ 1331843 h 2449001"/>
              <a:gd name="connsiteX1-851" fmla="*/ 537015 w 798137"/>
              <a:gd name="connsiteY1-852" fmla="*/ 1379551 h 2449001"/>
              <a:gd name="connsiteX2-853" fmla="*/ 775553 w 798137"/>
              <a:gd name="connsiteY2-854" fmla="*/ 1406369 h 2449001"/>
              <a:gd name="connsiteX3-855" fmla="*/ 613659 w 798137"/>
              <a:gd name="connsiteY3-856" fmla="*/ 1785816 h 2449001"/>
              <a:gd name="connsiteX4-857" fmla="*/ 604600 w 798137"/>
              <a:gd name="connsiteY4-858" fmla="*/ 2441050 h 2449001"/>
              <a:gd name="connsiteX5-859" fmla="*/ 314378 w 798137"/>
              <a:gd name="connsiteY5-860" fmla="*/ 2445025 h 2449001"/>
              <a:gd name="connsiteX6-861" fmla="*/ 207035 w 798137"/>
              <a:gd name="connsiteY6-862" fmla="*/ 1673750 h 2449001"/>
              <a:gd name="connsiteX7-863" fmla="*/ 203060 w 798137"/>
              <a:gd name="connsiteY7-864" fmla="*/ 2441050 h 2449001"/>
              <a:gd name="connsiteX8-865" fmla="*/ 131498 w 798137"/>
              <a:gd name="connsiteY8-866" fmla="*/ 2449001 h 2449001"/>
              <a:gd name="connsiteX9-867" fmla="*/ 301 w 798137"/>
              <a:gd name="connsiteY9-868" fmla="*/ 1701579 h 2449001"/>
              <a:gd name="connsiteX10-869" fmla="*/ 95814 w 798137"/>
              <a:gd name="connsiteY10-870" fmla="*/ 1597201 h 2449001"/>
              <a:gd name="connsiteX11-871" fmla="*/ 84343 w 798137"/>
              <a:gd name="connsiteY11-872" fmla="*/ 1389262 h 2449001"/>
              <a:gd name="connsiteX12-873" fmla="*/ 334256 w 798137"/>
              <a:gd name="connsiteY12-874" fmla="*/ 1375575 h 2449001"/>
              <a:gd name="connsiteX13-875" fmla="*/ 425696 w 798137"/>
              <a:gd name="connsiteY13-876" fmla="*/ 1331843 h 2449001"/>
              <a:gd name="connsiteX14-877" fmla="*/ 218310 w 798137"/>
              <a:gd name="connsiteY14-878" fmla="*/ 0 h 2449001"/>
              <a:gd name="connsiteX15-879" fmla="*/ 570023 w 798137"/>
              <a:gd name="connsiteY15-880" fmla="*/ 3422 h 2449001"/>
              <a:gd name="connsiteX16-881" fmla="*/ 677271 w 798137"/>
              <a:gd name="connsiteY16-882" fmla="*/ 938156 h 2449001"/>
              <a:gd name="connsiteX17-883" fmla="*/ 719893 w 798137"/>
              <a:gd name="connsiteY17-884" fmla="*/ 1307990 h 2449001"/>
              <a:gd name="connsiteX18-885" fmla="*/ 409792 w 798137"/>
              <a:gd name="connsiteY18-886" fmla="*/ 1268233 h 2449001"/>
              <a:gd name="connsiteX19-887" fmla="*/ 99692 w 798137"/>
              <a:gd name="connsiteY19-888" fmla="*/ 1288111 h 2449001"/>
              <a:gd name="connsiteX20-889" fmla="*/ 133257 w 798137"/>
              <a:gd name="connsiteY20-890" fmla="*/ 945913 h 2449001"/>
              <a:gd name="connsiteX21-891" fmla="*/ 218310 w 798137"/>
              <a:gd name="connsiteY21-892" fmla="*/ 0 h 2449001"/>
              <a:gd name="connsiteX0-893" fmla="*/ 425696 w 797686"/>
              <a:gd name="connsiteY0-894" fmla="*/ 1331843 h 2449001"/>
              <a:gd name="connsiteX1-895" fmla="*/ 537015 w 797686"/>
              <a:gd name="connsiteY1-896" fmla="*/ 1379551 h 2449001"/>
              <a:gd name="connsiteX2-897" fmla="*/ 775553 w 797686"/>
              <a:gd name="connsiteY2-898" fmla="*/ 1406369 h 2449001"/>
              <a:gd name="connsiteX3-899" fmla="*/ 613659 w 797686"/>
              <a:gd name="connsiteY3-900" fmla="*/ 1785816 h 2449001"/>
              <a:gd name="connsiteX4-901" fmla="*/ 604600 w 797686"/>
              <a:gd name="connsiteY4-902" fmla="*/ 2441050 h 2449001"/>
              <a:gd name="connsiteX5-903" fmla="*/ 314378 w 797686"/>
              <a:gd name="connsiteY5-904" fmla="*/ 2445025 h 2449001"/>
              <a:gd name="connsiteX6-905" fmla="*/ 207035 w 797686"/>
              <a:gd name="connsiteY6-906" fmla="*/ 1673750 h 2449001"/>
              <a:gd name="connsiteX7-907" fmla="*/ 203060 w 797686"/>
              <a:gd name="connsiteY7-908" fmla="*/ 2441050 h 2449001"/>
              <a:gd name="connsiteX8-909" fmla="*/ 131498 w 797686"/>
              <a:gd name="connsiteY8-910" fmla="*/ 2449001 h 2449001"/>
              <a:gd name="connsiteX9-911" fmla="*/ 301 w 797686"/>
              <a:gd name="connsiteY9-912" fmla="*/ 1701579 h 2449001"/>
              <a:gd name="connsiteX10-913" fmla="*/ 95814 w 797686"/>
              <a:gd name="connsiteY10-914" fmla="*/ 1597201 h 2449001"/>
              <a:gd name="connsiteX11-915" fmla="*/ 84343 w 797686"/>
              <a:gd name="connsiteY11-916" fmla="*/ 1389262 h 2449001"/>
              <a:gd name="connsiteX12-917" fmla="*/ 334256 w 797686"/>
              <a:gd name="connsiteY12-918" fmla="*/ 1375575 h 2449001"/>
              <a:gd name="connsiteX13-919" fmla="*/ 425696 w 797686"/>
              <a:gd name="connsiteY13-920" fmla="*/ 1331843 h 2449001"/>
              <a:gd name="connsiteX14-921" fmla="*/ 218310 w 797686"/>
              <a:gd name="connsiteY14-922" fmla="*/ 0 h 2449001"/>
              <a:gd name="connsiteX15-923" fmla="*/ 570023 w 797686"/>
              <a:gd name="connsiteY15-924" fmla="*/ 3422 h 2449001"/>
              <a:gd name="connsiteX16-925" fmla="*/ 677271 w 797686"/>
              <a:gd name="connsiteY16-926" fmla="*/ 938156 h 2449001"/>
              <a:gd name="connsiteX17-927" fmla="*/ 719893 w 797686"/>
              <a:gd name="connsiteY17-928" fmla="*/ 1307990 h 2449001"/>
              <a:gd name="connsiteX18-929" fmla="*/ 409792 w 797686"/>
              <a:gd name="connsiteY18-930" fmla="*/ 1268233 h 2449001"/>
              <a:gd name="connsiteX19-931" fmla="*/ 99692 w 797686"/>
              <a:gd name="connsiteY19-932" fmla="*/ 1288111 h 2449001"/>
              <a:gd name="connsiteX20-933" fmla="*/ 133257 w 797686"/>
              <a:gd name="connsiteY20-934" fmla="*/ 945913 h 2449001"/>
              <a:gd name="connsiteX21-935" fmla="*/ 218310 w 797686"/>
              <a:gd name="connsiteY21-936" fmla="*/ 0 h 2449001"/>
              <a:gd name="connsiteX0-937" fmla="*/ 425696 w 797686"/>
              <a:gd name="connsiteY0-938" fmla="*/ 1331843 h 2449001"/>
              <a:gd name="connsiteX1-939" fmla="*/ 537015 w 797686"/>
              <a:gd name="connsiteY1-940" fmla="*/ 1379551 h 2449001"/>
              <a:gd name="connsiteX2-941" fmla="*/ 775553 w 797686"/>
              <a:gd name="connsiteY2-942" fmla="*/ 1406369 h 2449001"/>
              <a:gd name="connsiteX3-943" fmla="*/ 613659 w 797686"/>
              <a:gd name="connsiteY3-944" fmla="*/ 1785816 h 2449001"/>
              <a:gd name="connsiteX4-945" fmla="*/ 604600 w 797686"/>
              <a:gd name="connsiteY4-946" fmla="*/ 2441050 h 2449001"/>
              <a:gd name="connsiteX5-947" fmla="*/ 314378 w 797686"/>
              <a:gd name="connsiteY5-948" fmla="*/ 2445025 h 2449001"/>
              <a:gd name="connsiteX6-949" fmla="*/ 213878 w 797686"/>
              <a:gd name="connsiteY6-950" fmla="*/ 1707967 h 2449001"/>
              <a:gd name="connsiteX7-951" fmla="*/ 203060 w 797686"/>
              <a:gd name="connsiteY7-952" fmla="*/ 2441050 h 2449001"/>
              <a:gd name="connsiteX8-953" fmla="*/ 131498 w 797686"/>
              <a:gd name="connsiteY8-954" fmla="*/ 2449001 h 2449001"/>
              <a:gd name="connsiteX9-955" fmla="*/ 301 w 797686"/>
              <a:gd name="connsiteY9-956" fmla="*/ 1701579 h 2449001"/>
              <a:gd name="connsiteX10-957" fmla="*/ 95814 w 797686"/>
              <a:gd name="connsiteY10-958" fmla="*/ 1597201 h 2449001"/>
              <a:gd name="connsiteX11-959" fmla="*/ 84343 w 797686"/>
              <a:gd name="connsiteY11-960" fmla="*/ 1389262 h 2449001"/>
              <a:gd name="connsiteX12-961" fmla="*/ 334256 w 797686"/>
              <a:gd name="connsiteY12-962" fmla="*/ 1375575 h 2449001"/>
              <a:gd name="connsiteX13-963" fmla="*/ 425696 w 797686"/>
              <a:gd name="connsiteY13-964" fmla="*/ 1331843 h 2449001"/>
              <a:gd name="connsiteX14-965" fmla="*/ 218310 w 797686"/>
              <a:gd name="connsiteY14-966" fmla="*/ 0 h 2449001"/>
              <a:gd name="connsiteX15-967" fmla="*/ 570023 w 797686"/>
              <a:gd name="connsiteY15-968" fmla="*/ 3422 h 2449001"/>
              <a:gd name="connsiteX16-969" fmla="*/ 677271 w 797686"/>
              <a:gd name="connsiteY16-970" fmla="*/ 938156 h 2449001"/>
              <a:gd name="connsiteX17-971" fmla="*/ 719893 w 797686"/>
              <a:gd name="connsiteY17-972" fmla="*/ 1307990 h 2449001"/>
              <a:gd name="connsiteX18-973" fmla="*/ 409792 w 797686"/>
              <a:gd name="connsiteY18-974" fmla="*/ 1268233 h 2449001"/>
              <a:gd name="connsiteX19-975" fmla="*/ 99692 w 797686"/>
              <a:gd name="connsiteY19-976" fmla="*/ 1288111 h 2449001"/>
              <a:gd name="connsiteX20-977" fmla="*/ 133257 w 797686"/>
              <a:gd name="connsiteY20-978" fmla="*/ 945913 h 2449001"/>
              <a:gd name="connsiteX21-979" fmla="*/ 218310 w 797686"/>
              <a:gd name="connsiteY21-980" fmla="*/ 0 h 2449001"/>
              <a:gd name="connsiteX0-981" fmla="*/ 425696 w 797686"/>
              <a:gd name="connsiteY0-982" fmla="*/ 1331843 h 2449001"/>
              <a:gd name="connsiteX1-983" fmla="*/ 537015 w 797686"/>
              <a:gd name="connsiteY1-984" fmla="*/ 1379551 h 2449001"/>
              <a:gd name="connsiteX2-985" fmla="*/ 775553 w 797686"/>
              <a:gd name="connsiteY2-986" fmla="*/ 1406369 h 2449001"/>
              <a:gd name="connsiteX3-987" fmla="*/ 613659 w 797686"/>
              <a:gd name="connsiteY3-988" fmla="*/ 1785816 h 2449001"/>
              <a:gd name="connsiteX4-989" fmla="*/ 604600 w 797686"/>
              <a:gd name="connsiteY4-990" fmla="*/ 2441050 h 2449001"/>
              <a:gd name="connsiteX5-991" fmla="*/ 314378 w 797686"/>
              <a:gd name="connsiteY5-992" fmla="*/ 2445025 h 2449001"/>
              <a:gd name="connsiteX6-993" fmla="*/ 213878 w 797686"/>
              <a:gd name="connsiteY6-994" fmla="*/ 1707967 h 2449001"/>
              <a:gd name="connsiteX7-995" fmla="*/ 203060 w 797686"/>
              <a:gd name="connsiteY7-996" fmla="*/ 2441050 h 2449001"/>
              <a:gd name="connsiteX8-997" fmla="*/ 131498 w 797686"/>
              <a:gd name="connsiteY8-998" fmla="*/ 2449001 h 2449001"/>
              <a:gd name="connsiteX9-999" fmla="*/ 301 w 797686"/>
              <a:gd name="connsiteY9-1000" fmla="*/ 1701579 h 2449001"/>
              <a:gd name="connsiteX10-1001" fmla="*/ 95814 w 797686"/>
              <a:gd name="connsiteY10-1002" fmla="*/ 1597201 h 2449001"/>
              <a:gd name="connsiteX11-1003" fmla="*/ 84343 w 797686"/>
              <a:gd name="connsiteY11-1004" fmla="*/ 1389262 h 2449001"/>
              <a:gd name="connsiteX12-1005" fmla="*/ 334256 w 797686"/>
              <a:gd name="connsiteY12-1006" fmla="*/ 1375575 h 2449001"/>
              <a:gd name="connsiteX13-1007" fmla="*/ 425696 w 797686"/>
              <a:gd name="connsiteY13-1008" fmla="*/ 1331843 h 2449001"/>
              <a:gd name="connsiteX14-1009" fmla="*/ 218310 w 797686"/>
              <a:gd name="connsiteY14-1010" fmla="*/ 0 h 2449001"/>
              <a:gd name="connsiteX15-1011" fmla="*/ 570023 w 797686"/>
              <a:gd name="connsiteY15-1012" fmla="*/ 3422 h 2449001"/>
              <a:gd name="connsiteX16-1013" fmla="*/ 677271 w 797686"/>
              <a:gd name="connsiteY16-1014" fmla="*/ 938156 h 2449001"/>
              <a:gd name="connsiteX17-1015" fmla="*/ 719893 w 797686"/>
              <a:gd name="connsiteY17-1016" fmla="*/ 1307990 h 2449001"/>
              <a:gd name="connsiteX18-1017" fmla="*/ 409792 w 797686"/>
              <a:gd name="connsiteY18-1018" fmla="*/ 1268233 h 2449001"/>
              <a:gd name="connsiteX19-1019" fmla="*/ 99692 w 797686"/>
              <a:gd name="connsiteY19-1020" fmla="*/ 1288111 h 2449001"/>
              <a:gd name="connsiteX20-1021" fmla="*/ 133257 w 797686"/>
              <a:gd name="connsiteY20-1022" fmla="*/ 945913 h 2449001"/>
              <a:gd name="connsiteX21-1023" fmla="*/ 218310 w 797686"/>
              <a:gd name="connsiteY21-1024" fmla="*/ 0 h 2449001"/>
              <a:gd name="connsiteX0-1025" fmla="*/ 425696 w 797686"/>
              <a:gd name="connsiteY0-1026" fmla="*/ 1331843 h 2449001"/>
              <a:gd name="connsiteX1-1027" fmla="*/ 537015 w 797686"/>
              <a:gd name="connsiteY1-1028" fmla="*/ 1379551 h 2449001"/>
              <a:gd name="connsiteX2-1029" fmla="*/ 775553 w 797686"/>
              <a:gd name="connsiteY2-1030" fmla="*/ 1406369 h 2449001"/>
              <a:gd name="connsiteX3-1031" fmla="*/ 613659 w 797686"/>
              <a:gd name="connsiteY3-1032" fmla="*/ 1785816 h 2449001"/>
              <a:gd name="connsiteX4-1033" fmla="*/ 604600 w 797686"/>
              <a:gd name="connsiteY4-1034" fmla="*/ 2441050 h 2449001"/>
              <a:gd name="connsiteX5-1035" fmla="*/ 314378 w 797686"/>
              <a:gd name="connsiteY5-1036" fmla="*/ 2445025 h 2449001"/>
              <a:gd name="connsiteX6-1037" fmla="*/ 224143 w 797686"/>
              <a:gd name="connsiteY6-1038" fmla="*/ 1721654 h 2449001"/>
              <a:gd name="connsiteX7-1039" fmla="*/ 203060 w 797686"/>
              <a:gd name="connsiteY7-1040" fmla="*/ 2441050 h 2449001"/>
              <a:gd name="connsiteX8-1041" fmla="*/ 131498 w 797686"/>
              <a:gd name="connsiteY8-1042" fmla="*/ 2449001 h 2449001"/>
              <a:gd name="connsiteX9-1043" fmla="*/ 301 w 797686"/>
              <a:gd name="connsiteY9-1044" fmla="*/ 1701579 h 2449001"/>
              <a:gd name="connsiteX10-1045" fmla="*/ 95814 w 797686"/>
              <a:gd name="connsiteY10-1046" fmla="*/ 1597201 h 2449001"/>
              <a:gd name="connsiteX11-1047" fmla="*/ 84343 w 797686"/>
              <a:gd name="connsiteY11-1048" fmla="*/ 1389262 h 2449001"/>
              <a:gd name="connsiteX12-1049" fmla="*/ 334256 w 797686"/>
              <a:gd name="connsiteY12-1050" fmla="*/ 1375575 h 2449001"/>
              <a:gd name="connsiteX13-1051" fmla="*/ 425696 w 797686"/>
              <a:gd name="connsiteY13-1052" fmla="*/ 1331843 h 2449001"/>
              <a:gd name="connsiteX14-1053" fmla="*/ 218310 w 797686"/>
              <a:gd name="connsiteY14-1054" fmla="*/ 0 h 2449001"/>
              <a:gd name="connsiteX15-1055" fmla="*/ 570023 w 797686"/>
              <a:gd name="connsiteY15-1056" fmla="*/ 3422 h 2449001"/>
              <a:gd name="connsiteX16-1057" fmla="*/ 677271 w 797686"/>
              <a:gd name="connsiteY16-1058" fmla="*/ 938156 h 2449001"/>
              <a:gd name="connsiteX17-1059" fmla="*/ 719893 w 797686"/>
              <a:gd name="connsiteY17-1060" fmla="*/ 1307990 h 2449001"/>
              <a:gd name="connsiteX18-1061" fmla="*/ 409792 w 797686"/>
              <a:gd name="connsiteY18-1062" fmla="*/ 1268233 h 2449001"/>
              <a:gd name="connsiteX19-1063" fmla="*/ 99692 w 797686"/>
              <a:gd name="connsiteY19-1064" fmla="*/ 1288111 h 2449001"/>
              <a:gd name="connsiteX20-1065" fmla="*/ 133257 w 797686"/>
              <a:gd name="connsiteY20-1066" fmla="*/ 945913 h 2449001"/>
              <a:gd name="connsiteX21-1067" fmla="*/ 218310 w 797686"/>
              <a:gd name="connsiteY21-1068" fmla="*/ 0 h 2449001"/>
              <a:gd name="connsiteX0-1069" fmla="*/ 425647 w 797637"/>
              <a:gd name="connsiteY0-1070" fmla="*/ 1331843 h 2449001"/>
              <a:gd name="connsiteX1-1071" fmla="*/ 536966 w 797637"/>
              <a:gd name="connsiteY1-1072" fmla="*/ 1379551 h 2449001"/>
              <a:gd name="connsiteX2-1073" fmla="*/ 775504 w 797637"/>
              <a:gd name="connsiteY2-1074" fmla="*/ 1406369 h 2449001"/>
              <a:gd name="connsiteX3-1075" fmla="*/ 613610 w 797637"/>
              <a:gd name="connsiteY3-1076" fmla="*/ 1785816 h 2449001"/>
              <a:gd name="connsiteX4-1077" fmla="*/ 604551 w 797637"/>
              <a:gd name="connsiteY4-1078" fmla="*/ 2441050 h 2449001"/>
              <a:gd name="connsiteX5-1079" fmla="*/ 314329 w 797637"/>
              <a:gd name="connsiteY5-1080" fmla="*/ 2445025 h 2449001"/>
              <a:gd name="connsiteX6-1081" fmla="*/ 224094 w 797637"/>
              <a:gd name="connsiteY6-1082" fmla="*/ 1721654 h 2449001"/>
              <a:gd name="connsiteX7-1083" fmla="*/ 203011 w 797637"/>
              <a:gd name="connsiteY7-1084" fmla="*/ 2441050 h 2449001"/>
              <a:gd name="connsiteX8-1085" fmla="*/ 131449 w 797637"/>
              <a:gd name="connsiteY8-1086" fmla="*/ 2449001 h 2449001"/>
              <a:gd name="connsiteX9-1087" fmla="*/ 252 w 797637"/>
              <a:gd name="connsiteY9-1088" fmla="*/ 1701579 h 2449001"/>
              <a:gd name="connsiteX10-1089" fmla="*/ 112873 w 797637"/>
              <a:gd name="connsiteY10-1090" fmla="*/ 1641682 h 2449001"/>
              <a:gd name="connsiteX11-1091" fmla="*/ 84294 w 797637"/>
              <a:gd name="connsiteY11-1092" fmla="*/ 1389262 h 2449001"/>
              <a:gd name="connsiteX12-1093" fmla="*/ 334207 w 797637"/>
              <a:gd name="connsiteY12-1094" fmla="*/ 1375575 h 2449001"/>
              <a:gd name="connsiteX13-1095" fmla="*/ 425647 w 797637"/>
              <a:gd name="connsiteY13-1096" fmla="*/ 1331843 h 2449001"/>
              <a:gd name="connsiteX14-1097" fmla="*/ 218261 w 797637"/>
              <a:gd name="connsiteY14-1098" fmla="*/ 0 h 2449001"/>
              <a:gd name="connsiteX15-1099" fmla="*/ 569974 w 797637"/>
              <a:gd name="connsiteY15-1100" fmla="*/ 3422 h 2449001"/>
              <a:gd name="connsiteX16-1101" fmla="*/ 677222 w 797637"/>
              <a:gd name="connsiteY16-1102" fmla="*/ 938156 h 2449001"/>
              <a:gd name="connsiteX17-1103" fmla="*/ 719844 w 797637"/>
              <a:gd name="connsiteY17-1104" fmla="*/ 1307990 h 2449001"/>
              <a:gd name="connsiteX18-1105" fmla="*/ 409743 w 797637"/>
              <a:gd name="connsiteY18-1106" fmla="*/ 1268233 h 2449001"/>
              <a:gd name="connsiteX19-1107" fmla="*/ 99643 w 797637"/>
              <a:gd name="connsiteY19-1108" fmla="*/ 1288111 h 2449001"/>
              <a:gd name="connsiteX20-1109" fmla="*/ 133208 w 797637"/>
              <a:gd name="connsiteY20-1110" fmla="*/ 945913 h 2449001"/>
              <a:gd name="connsiteX21-1111" fmla="*/ 218261 w 797637"/>
              <a:gd name="connsiteY21-1112" fmla="*/ 0 h 2449001"/>
              <a:gd name="connsiteX0-1113" fmla="*/ 425647 w 797637"/>
              <a:gd name="connsiteY0-1114" fmla="*/ 1331843 h 2449001"/>
              <a:gd name="connsiteX1-1115" fmla="*/ 536966 w 797637"/>
              <a:gd name="connsiteY1-1116" fmla="*/ 1379551 h 2449001"/>
              <a:gd name="connsiteX2-1117" fmla="*/ 775504 w 797637"/>
              <a:gd name="connsiteY2-1118" fmla="*/ 1406369 h 2449001"/>
              <a:gd name="connsiteX3-1119" fmla="*/ 613610 w 797637"/>
              <a:gd name="connsiteY3-1120" fmla="*/ 1785816 h 2449001"/>
              <a:gd name="connsiteX4-1121" fmla="*/ 604551 w 797637"/>
              <a:gd name="connsiteY4-1122" fmla="*/ 2441050 h 2449001"/>
              <a:gd name="connsiteX5-1123" fmla="*/ 314329 w 797637"/>
              <a:gd name="connsiteY5-1124" fmla="*/ 2445025 h 2449001"/>
              <a:gd name="connsiteX6-1125" fmla="*/ 224094 w 797637"/>
              <a:gd name="connsiteY6-1126" fmla="*/ 1721654 h 2449001"/>
              <a:gd name="connsiteX7-1127" fmla="*/ 203011 w 797637"/>
              <a:gd name="connsiteY7-1128" fmla="*/ 2441050 h 2449001"/>
              <a:gd name="connsiteX8-1129" fmla="*/ 131449 w 797637"/>
              <a:gd name="connsiteY8-1130" fmla="*/ 2449001 h 2449001"/>
              <a:gd name="connsiteX9-1131" fmla="*/ 252 w 797637"/>
              <a:gd name="connsiteY9-1132" fmla="*/ 1701579 h 2449001"/>
              <a:gd name="connsiteX10-1133" fmla="*/ 112873 w 797637"/>
              <a:gd name="connsiteY10-1134" fmla="*/ 1641682 h 2449001"/>
              <a:gd name="connsiteX11-1135" fmla="*/ 84294 w 797637"/>
              <a:gd name="connsiteY11-1136" fmla="*/ 1389262 h 2449001"/>
              <a:gd name="connsiteX12-1137" fmla="*/ 334207 w 797637"/>
              <a:gd name="connsiteY12-1138" fmla="*/ 1375575 h 2449001"/>
              <a:gd name="connsiteX13-1139" fmla="*/ 425647 w 797637"/>
              <a:gd name="connsiteY13-1140" fmla="*/ 1331843 h 2449001"/>
              <a:gd name="connsiteX14-1141" fmla="*/ 218261 w 797637"/>
              <a:gd name="connsiteY14-1142" fmla="*/ 0 h 2449001"/>
              <a:gd name="connsiteX15-1143" fmla="*/ 569974 w 797637"/>
              <a:gd name="connsiteY15-1144" fmla="*/ 3422 h 2449001"/>
              <a:gd name="connsiteX16-1145" fmla="*/ 677222 w 797637"/>
              <a:gd name="connsiteY16-1146" fmla="*/ 938156 h 2449001"/>
              <a:gd name="connsiteX17-1147" fmla="*/ 719844 w 797637"/>
              <a:gd name="connsiteY17-1148" fmla="*/ 1307990 h 2449001"/>
              <a:gd name="connsiteX18-1149" fmla="*/ 409743 w 797637"/>
              <a:gd name="connsiteY18-1150" fmla="*/ 1268233 h 2449001"/>
              <a:gd name="connsiteX19-1151" fmla="*/ 99643 w 797637"/>
              <a:gd name="connsiteY19-1152" fmla="*/ 1288111 h 2449001"/>
              <a:gd name="connsiteX20-1153" fmla="*/ 133208 w 797637"/>
              <a:gd name="connsiteY20-1154" fmla="*/ 945913 h 2449001"/>
              <a:gd name="connsiteX21-1155" fmla="*/ 218261 w 797637"/>
              <a:gd name="connsiteY21-1156" fmla="*/ 0 h 2449001"/>
              <a:gd name="connsiteX0-1157" fmla="*/ 425647 w 797637"/>
              <a:gd name="connsiteY0-1158" fmla="*/ 1331843 h 2449001"/>
              <a:gd name="connsiteX1-1159" fmla="*/ 536966 w 797637"/>
              <a:gd name="connsiteY1-1160" fmla="*/ 1379551 h 2449001"/>
              <a:gd name="connsiteX2-1161" fmla="*/ 775504 w 797637"/>
              <a:gd name="connsiteY2-1162" fmla="*/ 1406369 h 2449001"/>
              <a:gd name="connsiteX3-1163" fmla="*/ 613610 w 797637"/>
              <a:gd name="connsiteY3-1164" fmla="*/ 1785816 h 2449001"/>
              <a:gd name="connsiteX4-1165" fmla="*/ 604551 w 797637"/>
              <a:gd name="connsiteY4-1166" fmla="*/ 2441050 h 2449001"/>
              <a:gd name="connsiteX5-1167" fmla="*/ 314329 w 797637"/>
              <a:gd name="connsiteY5-1168" fmla="*/ 2445025 h 2449001"/>
              <a:gd name="connsiteX6-1169" fmla="*/ 224094 w 797637"/>
              <a:gd name="connsiteY6-1170" fmla="*/ 1721654 h 2449001"/>
              <a:gd name="connsiteX7-1171" fmla="*/ 203011 w 797637"/>
              <a:gd name="connsiteY7-1172" fmla="*/ 2441050 h 2449001"/>
              <a:gd name="connsiteX8-1173" fmla="*/ 131449 w 797637"/>
              <a:gd name="connsiteY8-1174" fmla="*/ 2449001 h 2449001"/>
              <a:gd name="connsiteX9-1175" fmla="*/ 252 w 797637"/>
              <a:gd name="connsiteY9-1176" fmla="*/ 1701579 h 2449001"/>
              <a:gd name="connsiteX10-1177" fmla="*/ 112873 w 797637"/>
              <a:gd name="connsiteY10-1178" fmla="*/ 1641682 h 2449001"/>
              <a:gd name="connsiteX11-1179" fmla="*/ 84294 w 797637"/>
              <a:gd name="connsiteY11-1180" fmla="*/ 1389262 h 2449001"/>
              <a:gd name="connsiteX12-1181" fmla="*/ 334207 w 797637"/>
              <a:gd name="connsiteY12-1182" fmla="*/ 1375575 h 2449001"/>
              <a:gd name="connsiteX13-1183" fmla="*/ 425647 w 797637"/>
              <a:gd name="connsiteY13-1184" fmla="*/ 1331843 h 2449001"/>
              <a:gd name="connsiteX14-1185" fmla="*/ 218261 w 797637"/>
              <a:gd name="connsiteY14-1186" fmla="*/ 0 h 2449001"/>
              <a:gd name="connsiteX15-1187" fmla="*/ 569974 w 797637"/>
              <a:gd name="connsiteY15-1188" fmla="*/ 3422 h 2449001"/>
              <a:gd name="connsiteX16-1189" fmla="*/ 677222 w 797637"/>
              <a:gd name="connsiteY16-1190" fmla="*/ 938156 h 2449001"/>
              <a:gd name="connsiteX17-1191" fmla="*/ 719844 w 797637"/>
              <a:gd name="connsiteY17-1192" fmla="*/ 1307990 h 2449001"/>
              <a:gd name="connsiteX18-1193" fmla="*/ 409743 w 797637"/>
              <a:gd name="connsiteY18-1194" fmla="*/ 1268233 h 2449001"/>
              <a:gd name="connsiteX19-1195" fmla="*/ 99643 w 797637"/>
              <a:gd name="connsiteY19-1196" fmla="*/ 1288111 h 2449001"/>
              <a:gd name="connsiteX20-1197" fmla="*/ 133208 w 797637"/>
              <a:gd name="connsiteY20-1198" fmla="*/ 945913 h 2449001"/>
              <a:gd name="connsiteX21-1199" fmla="*/ 218261 w 797637"/>
              <a:gd name="connsiteY21-1200" fmla="*/ 0 h 2449001"/>
              <a:gd name="connsiteX0-1201" fmla="*/ 405179 w 777169"/>
              <a:gd name="connsiteY0-1202" fmla="*/ 1331843 h 2449001"/>
              <a:gd name="connsiteX1-1203" fmla="*/ 516498 w 777169"/>
              <a:gd name="connsiteY1-1204" fmla="*/ 1379551 h 2449001"/>
              <a:gd name="connsiteX2-1205" fmla="*/ 755036 w 777169"/>
              <a:gd name="connsiteY2-1206" fmla="*/ 1406369 h 2449001"/>
              <a:gd name="connsiteX3-1207" fmla="*/ 593142 w 777169"/>
              <a:gd name="connsiteY3-1208" fmla="*/ 1785816 h 2449001"/>
              <a:gd name="connsiteX4-1209" fmla="*/ 584083 w 777169"/>
              <a:gd name="connsiteY4-1210" fmla="*/ 2441050 h 2449001"/>
              <a:gd name="connsiteX5-1211" fmla="*/ 293861 w 777169"/>
              <a:gd name="connsiteY5-1212" fmla="*/ 2445025 h 2449001"/>
              <a:gd name="connsiteX6-1213" fmla="*/ 203626 w 777169"/>
              <a:gd name="connsiteY6-1214" fmla="*/ 1721654 h 2449001"/>
              <a:gd name="connsiteX7-1215" fmla="*/ 182543 w 777169"/>
              <a:gd name="connsiteY7-1216" fmla="*/ 2441050 h 2449001"/>
              <a:gd name="connsiteX8-1217" fmla="*/ 110981 w 777169"/>
              <a:gd name="connsiteY8-1218" fmla="*/ 2449001 h 2449001"/>
              <a:gd name="connsiteX9-1219" fmla="*/ 313 w 777169"/>
              <a:gd name="connsiteY9-1220" fmla="*/ 1749481 h 2449001"/>
              <a:gd name="connsiteX10-1221" fmla="*/ 92405 w 777169"/>
              <a:gd name="connsiteY10-1222" fmla="*/ 1641682 h 2449001"/>
              <a:gd name="connsiteX11-1223" fmla="*/ 63826 w 777169"/>
              <a:gd name="connsiteY11-1224" fmla="*/ 1389262 h 2449001"/>
              <a:gd name="connsiteX12-1225" fmla="*/ 313739 w 777169"/>
              <a:gd name="connsiteY12-1226" fmla="*/ 1375575 h 2449001"/>
              <a:gd name="connsiteX13-1227" fmla="*/ 405179 w 777169"/>
              <a:gd name="connsiteY13-1228" fmla="*/ 1331843 h 2449001"/>
              <a:gd name="connsiteX14-1229" fmla="*/ 197793 w 777169"/>
              <a:gd name="connsiteY14-1230" fmla="*/ 0 h 2449001"/>
              <a:gd name="connsiteX15-1231" fmla="*/ 549506 w 777169"/>
              <a:gd name="connsiteY15-1232" fmla="*/ 3422 h 2449001"/>
              <a:gd name="connsiteX16-1233" fmla="*/ 656754 w 777169"/>
              <a:gd name="connsiteY16-1234" fmla="*/ 938156 h 2449001"/>
              <a:gd name="connsiteX17-1235" fmla="*/ 699376 w 777169"/>
              <a:gd name="connsiteY17-1236" fmla="*/ 1307990 h 2449001"/>
              <a:gd name="connsiteX18-1237" fmla="*/ 389275 w 777169"/>
              <a:gd name="connsiteY18-1238" fmla="*/ 1268233 h 2449001"/>
              <a:gd name="connsiteX19-1239" fmla="*/ 79175 w 777169"/>
              <a:gd name="connsiteY19-1240" fmla="*/ 1288111 h 2449001"/>
              <a:gd name="connsiteX20-1241" fmla="*/ 112740 w 777169"/>
              <a:gd name="connsiteY20-1242" fmla="*/ 945913 h 2449001"/>
              <a:gd name="connsiteX21-1243" fmla="*/ 197793 w 777169"/>
              <a:gd name="connsiteY21-1244" fmla="*/ 0 h 2449001"/>
              <a:gd name="connsiteX0-1245" fmla="*/ 413332 w 785322"/>
              <a:gd name="connsiteY0-1246" fmla="*/ 1331843 h 2449001"/>
              <a:gd name="connsiteX1-1247" fmla="*/ 524651 w 785322"/>
              <a:gd name="connsiteY1-1248" fmla="*/ 1379551 h 2449001"/>
              <a:gd name="connsiteX2-1249" fmla="*/ 763189 w 785322"/>
              <a:gd name="connsiteY2-1250" fmla="*/ 1406369 h 2449001"/>
              <a:gd name="connsiteX3-1251" fmla="*/ 601295 w 785322"/>
              <a:gd name="connsiteY3-1252" fmla="*/ 1785816 h 2449001"/>
              <a:gd name="connsiteX4-1253" fmla="*/ 592236 w 785322"/>
              <a:gd name="connsiteY4-1254" fmla="*/ 2441050 h 2449001"/>
              <a:gd name="connsiteX5-1255" fmla="*/ 302014 w 785322"/>
              <a:gd name="connsiteY5-1256" fmla="*/ 2445025 h 2449001"/>
              <a:gd name="connsiteX6-1257" fmla="*/ 211779 w 785322"/>
              <a:gd name="connsiteY6-1258" fmla="*/ 1721654 h 2449001"/>
              <a:gd name="connsiteX7-1259" fmla="*/ 190696 w 785322"/>
              <a:gd name="connsiteY7-1260" fmla="*/ 2441050 h 2449001"/>
              <a:gd name="connsiteX8-1261" fmla="*/ 119134 w 785322"/>
              <a:gd name="connsiteY8-1262" fmla="*/ 2449001 h 2449001"/>
              <a:gd name="connsiteX9-1263" fmla="*/ 8466 w 785322"/>
              <a:gd name="connsiteY9-1264" fmla="*/ 1749481 h 2449001"/>
              <a:gd name="connsiteX10-1265" fmla="*/ 100558 w 785322"/>
              <a:gd name="connsiteY10-1266" fmla="*/ 1641682 h 2449001"/>
              <a:gd name="connsiteX11-1267" fmla="*/ 71979 w 785322"/>
              <a:gd name="connsiteY11-1268" fmla="*/ 1389262 h 2449001"/>
              <a:gd name="connsiteX12-1269" fmla="*/ 321892 w 785322"/>
              <a:gd name="connsiteY12-1270" fmla="*/ 1375575 h 2449001"/>
              <a:gd name="connsiteX13-1271" fmla="*/ 413332 w 785322"/>
              <a:gd name="connsiteY13-1272" fmla="*/ 1331843 h 2449001"/>
              <a:gd name="connsiteX14-1273" fmla="*/ 205946 w 785322"/>
              <a:gd name="connsiteY14-1274" fmla="*/ 0 h 2449001"/>
              <a:gd name="connsiteX15-1275" fmla="*/ 557659 w 785322"/>
              <a:gd name="connsiteY15-1276" fmla="*/ 3422 h 2449001"/>
              <a:gd name="connsiteX16-1277" fmla="*/ 664907 w 785322"/>
              <a:gd name="connsiteY16-1278" fmla="*/ 938156 h 2449001"/>
              <a:gd name="connsiteX17-1279" fmla="*/ 707529 w 785322"/>
              <a:gd name="connsiteY17-1280" fmla="*/ 1307990 h 2449001"/>
              <a:gd name="connsiteX18-1281" fmla="*/ 397428 w 785322"/>
              <a:gd name="connsiteY18-1282" fmla="*/ 1268233 h 2449001"/>
              <a:gd name="connsiteX19-1283" fmla="*/ 87328 w 785322"/>
              <a:gd name="connsiteY19-1284" fmla="*/ 1288111 h 2449001"/>
              <a:gd name="connsiteX20-1285" fmla="*/ 120893 w 785322"/>
              <a:gd name="connsiteY20-1286" fmla="*/ 945913 h 2449001"/>
              <a:gd name="connsiteX21-1287" fmla="*/ 205946 w 785322"/>
              <a:gd name="connsiteY21-1288" fmla="*/ 0 h 24490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0" name="Freeform 108"/>
          <p:cNvSpPr/>
          <p:nvPr/>
        </p:nvSpPr>
        <p:spPr>
          <a:xfrm>
            <a:off x="3285510" y="1931817"/>
            <a:ext cx="376393" cy="415916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1" name="Oval 8"/>
          <p:cNvSpPr/>
          <p:nvPr/>
        </p:nvSpPr>
        <p:spPr>
          <a:xfrm>
            <a:off x="3913516" y="1941073"/>
            <a:ext cx="395364" cy="397403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grpSp>
        <p:nvGrpSpPr>
          <p:cNvPr id="72" name="Group 110"/>
          <p:cNvGrpSpPr/>
          <p:nvPr/>
        </p:nvGrpSpPr>
        <p:grpSpPr>
          <a:xfrm>
            <a:off x="2657021" y="1931817"/>
            <a:ext cx="376393" cy="415916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/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-1" fmla="*/ 3030279 w 4784651"/>
                <a:gd name="connsiteY0-2" fmla="*/ 114 h 5890551"/>
                <a:gd name="connsiteX1-3" fmla="*/ 765544 w 4784651"/>
                <a:gd name="connsiteY1-4" fmla="*/ 1935240 h 5890551"/>
                <a:gd name="connsiteX2-5" fmla="*/ 0 w 4784651"/>
                <a:gd name="connsiteY2-6" fmla="*/ 3051658 h 5890551"/>
                <a:gd name="connsiteX3-7" fmla="*/ 510363 w 4784651"/>
                <a:gd name="connsiteY3-8" fmla="*/ 3328105 h 5890551"/>
                <a:gd name="connsiteX4-9" fmla="*/ 297711 w 4784651"/>
                <a:gd name="connsiteY4-10" fmla="*/ 3657714 h 5890551"/>
                <a:gd name="connsiteX5-11" fmla="*/ 489097 w 4784651"/>
                <a:gd name="connsiteY5-12" fmla="*/ 3870365 h 5890551"/>
                <a:gd name="connsiteX6-13" fmla="*/ 372139 w 4784651"/>
                <a:gd name="connsiteY6-14" fmla="*/ 4061751 h 5890551"/>
                <a:gd name="connsiteX7-15" fmla="*/ 563525 w 4784651"/>
                <a:gd name="connsiteY7-16" fmla="*/ 4316933 h 5890551"/>
                <a:gd name="connsiteX8-17" fmla="*/ 499730 w 4784651"/>
                <a:gd name="connsiteY8-18" fmla="*/ 4976151 h 5890551"/>
                <a:gd name="connsiteX9-19" fmla="*/ 1754372 w 4784651"/>
                <a:gd name="connsiteY9-20" fmla="*/ 5199435 h 5890551"/>
                <a:gd name="connsiteX10-21" fmla="*/ 1945758 w 4784651"/>
                <a:gd name="connsiteY10-22" fmla="*/ 5890551 h 5890551"/>
                <a:gd name="connsiteX11-23" fmla="*/ 4784651 w 4784651"/>
                <a:gd name="connsiteY11-24" fmla="*/ 5858654 h 5890551"/>
                <a:gd name="connsiteX12-25" fmla="*/ 4561367 w 4784651"/>
                <a:gd name="connsiteY12-26" fmla="*/ 4189342 h 5890551"/>
                <a:gd name="connsiteX13-27" fmla="*/ 3030279 w 4784651"/>
                <a:gd name="connsiteY13-28" fmla="*/ 114 h 5890551"/>
                <a:gd name="connsiteX0-29" fmla="*/ 3030279 w 4784651"/>
                <a:gd name="connsiteY0-30" fmla="*/ 398 h 5890835"/>
                <a:gd name="connsiteX1-31" fmla="*/ 765544 w 4784651"/>
                <a:gd name="connsiteY1-32" fmla="*/ 1935524 h 5890835"/>
                <a:gd name="connsiteX2-33" fmla="*/ 0 w 4784651"/>
                <a:gd name="connsiteY2-34" fmla="*/ 3051942 h 5890835"/>
                <a:gd name="connsiteX3-35" fmla="*/ 510363 w 4784651"/>
                <a:gd name="connsiteY3-36" fmla="*/ 3328389 h 5890835"/>
                <a:gd name="connsiteX4-37" fmla="*/ 297711 w 4784651"/>
                <a:gd name="connsiteY4-38" fmla="*/ 3657998 h 5890835"/>
                <a:gd name="connsiteX5-39" fmla="*/ 489097 w 4784651"/>
                <a:gd name="connsiteY5-40" fmla="*/ 3870649 h 5890835"/>
                <a:gd name="connsiteX6-41" fmla="*/ 372139 w 4784651"/>
                <a:gd name="connsiteY6-42" fmla="*/ 4062035 h 5890835"/>
                <a:gd name="connsiteX7-43" fmla="*/ 563525 w 4784651"/>
                <a:gd name="connsiteY7-44" fmla="*/ 4317217 h 5890835"/>
                <a:gd name="connsiteX8-45" fmla="*/ 499730 w 4784651"/>
                <a:gd name="connsiteY8-46" fmla="*/ 4976435 h 5890835"/>
                <a:gd name="connsiteX9-47" fmla="*/ 1754372 w 4784651"/>
                <a:gd name="connsiteY9-48" fmla="*/ 5199719 h 5890835"/>
                <a:gd name="connsiteX10-49" fmla="*/ 1945758 w 4784651"/>
                <a:gd name="connsiteY10-50" fmla="*/ 5890835 h 5890835"/>
                <a:gd name="connsiteX11-51" fmla="*/ 4784651 w 4784651"/>
                <a:gd name="connsiteY11-52" fmla="*/ 5858938 h 5890835"/>
                <a:gd name="connsiteX12-53" fmla="*/ 4561367 w 4784651"/>
                <a:gd name="connsiteY12-54" fmla="*/ 4189626 h 5890835"/>
                <a:gd name="connsiteX13-55" fmla="*/ 3030279 w 4784651"/>
                <a:gd name="connsiteY13-56" fmla="*/ 398 h 5890835"/>
                <a:gd name="connsiteX0-57" fmla="*/ 3030279 w 5042277"/>
                <a:gd name="connsiteY0-58" fmla="*/ 663 h 5891100"/>
                <a:gd name="connsiteX1-59" fmla="*/ 765544 w 5042277"/>
                <a:gd name="connsiteY1-60" fmla="*/ 1935789 h 5891100"/>
                <a:gd name="connsiteX2-61" fmla="*/ 0 w 5042277"/>
                <a:gd name="connsiteY2-62" fmla="*/ 3052207 h 5891100"/>
                <a:gd name="connsiteX3-63" fmla="*/ 510363 w 5042277"/>
                <a:gd name="connsiteY3-64" fmla="*/ 3328654 h 5891100"/>
                <a:gd name="connsiteX4-65" fmla="*/ 297711 w 5042277"/>
                <a:gd name="connsiteY4-66" fmla="*/ 3658263 h 5891100"/>
                <a:gd name="connsiteX5-67" fmla="*/ 489097 w 5042277"/>
                <a:gd name="connsiteY5-68" fmla="*/ 3870914 h 5891100"/>
                <a:gd name="connsiteX6-69" fmla="*/ 372139 w 5042277"/>
                <a:gd name="connsiteY6-70" fmla="*/ 4062300 h 5891100"/>
                <a:gd name="connsiteX7-71" fmla="*/ 563525 w 5042277"/>
                <a:gd name="connsiteY7-72" fmla="*/ 4317482 h 5891100"/>
                <a:gd name="connsiteX8-73" fmla="*/ 499730 w 5042277"/>
                <a:gd name="connsiteY8-74" fmla="*/ 4976700 h 5891100"/>
                <a:gd name="connsiteX9-75" fmla="*/ 1754372 w 5042277"/>
                <a:gd name="connsiteY9-76" fmla="*/ 5199984 h 5891100"/>
                <a:gd name="connsiteX10-77" fmla="*/ 1945758 w 5042277"/>
                <a:gd name="connsiteY10-78" fmla="*/ 5891100 h 5891100"/>
                <a:gd name="connsiteX11-79" fmla="*/ 4784651 w 5042277"/>
                <a:gd name="connsiteY11-80" fmla="*/ 5859203 h 5891100"/>
                <a:gd name="connsiteX12-81" fmla="*/ 4561367 w 5042277"/>
                <a:gd name="connsiteY12-82" fmla="*/ 4189891 h 5891100"/>
                <a:gd name="connsiteX13-83" fmla="*/ 3030279 w 5042277"/>
                <a:gd name="connsiteY13-84" fmla="*/ 663 h 5891100"/>
                <a:gd name="connsiteX0-85" fmla="*/ 3030279 w 5316637"/>
                <a:gd name="connsiteY0-86" fmla="*/ 1079 h 5891516"/>
                <a:gd name="connsiteX1-87" fmla="*/ 765544 w 5316637"/>
                <a:gd name="connsiteY1-88" fmla="*/ 1936205 h 5891516"/>
                <a:gd name="connsiteX2-89" fmla="*/ 0 w 5316637"/>
                <a:gd name="connsiteY2-90" fmla="*/ 3052623 h 5891516"/>
                <a:gd name="connsiteX3-91" fmla="*/ 510363 w 5316637"/>
                <a:gd name="connsiteY3-92" fmla="*/ 3329070 h 5891516"/>
                <a:gd name="connsiteX4-93" fmla="*/ 297711 w 5316637"/>
                <a:gd name="connsiteY4-94" fmla="*/ 3658679 h 5891516"/>
                <a:gd name="connsiteX5-95" fmla="*/ 489097 w 5316637"/>
                <a:gd name="connsiteY5-96" fmla="*/ 3871330 h 5891516"/>
                <a:gd name="connsiteX6-97" fmla="*/ 372139 w 5316637"/>
                <a:gd name="connsiteY6-98" fmla="*/ 4062716 h 5891516"/>
                <a:gd name="connsiteX7-99" fmla="*/ 563525 w 5316637"/>
                <a:gd name="connsiteY7-100" fmla="*/ 4317898 h 5891516"/>
                <a:gd name="connsiteX8-101" fmla="*/ 499730 w 5316637"/>
                <a:gd name="connsiteY8-102" fmla="*/ 4977116 h 5891516"/>
                <a:gd name="connsiteX9-103" fmla="*/ 1754372 w 5316637"/>
                <a:gd name="connsiteY9-104" fmla="*/ 5200400 h 5891516"/>
                <a:gd name="connsiteX10-105" fmla="*/ 1945758 w 5316637"/>
                <a:gd name="connsiteY10-106" fmla="*/ 5891516 h 5891516"/>
                <a:gd name="connsiteX11-107" fmla="*/ 4784651 w 5316637"/>
                <a:gd name="connsiteY11-108" fmla="*/ 5859619 h 5891516"/>
                <a:gd name="connsiteX12-109" fmla="*/ 4890977 w 5316637"/>
                <a:gd name="connsiteY12-110" fmla="*/ 3520456 h 5891516"/>
                <a:gd name="connsiteX13-111" fmla="*/ 3030279 w 5316637"/>
                <a:gd name="connsiteY13-112" fmla="*/ 1079 h 5891516"/>
                <a:gd name="connsiteX0-113" fmla="*/ 3030279 w 5338934"/>
                <a:gd name="connsiteY0-114" fmla="*/ 561 h 5890998"/>
                <a:gd name="connsiteX1-115" fmla="*/ 765544 w 5338934"/>
                <a:gd name="connsiteY1-116" fmla="*/ 1935687 h 5890998"/>
                <a:gd name="connsiteX2-117" fmla="*/ 0 w 5338934"/>
                <a:gd name="connsiteY2-118" fmla="*/ 3052105 h 5890998"/>
                <a:gd name="connsiteX3-119" fmla="*/ 510363 w 5338934"/>
                <a:gd name="connsiteY3-120" fmla="*/ 3328552 h 5890998"/>
                <a:gd name="connsiteX4-121" fmla="*/ 297711 w 5338934"/>
                <a:gd name="connsiteY4-122" fmla="*/ 3658161 h 5890998"/>
                <a:gd name="connsiteX5-123" fmla="*/ 489097 w 5338934"/>
                <a:gd name="connsiteY5-124" fmla="*/ 3870812 h 5890998"/>
                <a:gd name="connsiteX6-125" fmla="*/ 372139 w 5338934"/>
                <a:gd name="connsiteY6-126" fmla="*/ 4062198 h 5890998"/>
                <a:gd name="connsiteX7-127" fmla="*/ 563525 w 5338934"/>
                <a:gd name="connsiteY7-128" fmla="*/ 4317380 h 5890998"/>
                <a:gd name="connsiteX8-129" fmla="*/ 499730 w 5338934"/>
                <a:gd name="connsiteY8-130" fmla="*/ 4976598 h 5890998"/>
                <a:gd name="connsiteX9-131" fmla="*/ 1754372 w 5338934"/>
                <a:gd name="connsiteY9-132" fmla="*/ 5199882 h 5890998"/>
                <a:gd name="connsiteX10-133" fmla="*/ 1945758 w 5338934"/>
                <a:gd name="connsiteY10-134" fmla="*/ 5890998 h 5890998"/>
                <a:gd name="connsiteX11-135" fmla="*/ 4784651 w 5338934"/>
                <a:gd name="connsiteY11-136" fmla="*/ 5859101 h 5890998"/>
                <a:gd name="connsiteX12-137" fmla="*/ 4890977 w 5338934"/>
                <a:gd name="connsiteY12-138" fmla="*/ 3519938 h 5890998"/>
                <a:gd name="connsiteX13-139" fmla="*/ 3030279 w 5338934"/>
                <a:gd name="connsiteY13-140" fmla="*/ 561 h 5890998"/>
                <a:gd name="connsiteX0-141" fmla="*/ 3030279 w 5381346"/>
                <a:gd name="connsiteY0-142" fmla="*/ 115 h 5890552"/>
                <a:gd name="connsiteX1-143" fmla="*/ 765544 w 5381346"/>
                <a:gd name="connsiteY1-144" fmla="*/ 1935241 h 5890552"/>
                <a:gd name="connsiteX2-145" fmla="*/ 0 w 5381346"/>
                <a:gd name="connsiteY2-146" fmla="*/ 3051659 h 5890552"/>
                <a:gd name="connsiteX3-147" fmla="*/ 510363 w 5381346"/>
                <a:gd name="connsiteY3-148" fmla="*/ 3328106 h 5890552"/>
                <a:gd name="connsiteX4-149" fmla="*/ 297711 w 5381346"/>
                <a:gd name="connsiteY4-150" fmla="*/ 3657715 h 5890552"/>
                <a:gd name="connsiteX5-151" fmla="*/ 489097 w 5381346"/>
                <a:gd name="connsiteY5-152" fmla="*/ 3870366 h 5890552"/>
                <a:gd name="connsiteX6-153" fmla="*/ 372139 w 5381346"/>
                <a:gd name="connsiteY6-154" fmla="*/ 4061752 h 5890552"/>
                <a:gd name="connsiteX7-155" fmla="*/ 563525 w 5381346"/>
                <a:gd name="connsiteY7-156" fmla="*/ 4316934 h 5890552"/>
                <a:gd name="connsiteX8-157" fmla="*/ 499730 w 5381346"/>
                <a:gd name="connsiteY8-158" fmla="*/ 4976152 h 5890552"/>
                <a:gd name="connsiteX9-159" fmla="*/ 1754372 w 5381346"/>
                <a:gd name="connsiteY9-160" fmla="*/ 5199436 h 5890552"/>
                <a:gd name="connsiteX10-161" fmla="*/ 1945758 w 5381346"/>
                <a:gd name="connsiteY10-162" fmla="*/ 5890552 h 5890552"/>
                <a:gd name="connsiteX11-163" fmla="*/ 4784651 w 5381346"/>
                <a:gd name="connsiteY11-164" fmla="*/ 5858655 h 5890552"/>
                <a:gd name="connsiteX12-165" fmla="*/ 4890977 w 5381346"/>
                <a:gd name="connsiteY12-166" fmla="*/ 3519492 h 5890552"/>
                <a:gd name="connsiteX13-167" fmla="*/ 3030279 w 5381346"/>
                <a:gd name="connsiteY13-168" fmla="*/ 115 h 5890552"/>
                <a:gd name="connsiteX0-169" fmla="*/ 3030279 w 5381346"/>
                <a:gd name="connsiteY0-170" fmla="*/ 115 h 5890552"/>
                <a:gd name="connsiteX1-171" fmla="*/ 765544 w 5381346"/>
                <a:gd name="connsiteY1-172" fmla="*/ 1935241 h 5890552"/>
                <a:gd name="connsiteX2-173" fmla="*/ 0 w 5381346"/>
                <a:gd name="connsiteY2-174" fmla="*/ 3051659 h 5890552"/>
                <a:gd name="connsiteX3-175" fmla="*/ 510363 w 5381346"/>
                <a:gd name="connsiteY3-176" fmla="*/ 3328106 h 5890552"/>
                <a:gd name="connsiteX4-177" fmla="*/ 297711 w 5381346"/>
                <a:gd name="connsiteY4-178" fmla="*/ 3657715 h 5890552"/>
                <a:gd name="connsiteX5-179" fmla="*/ 489097 w 5381346"/>
                <a:gd name="connsiteY5-180" fmla="*/ 3870366 h 5890552"/>
                <a:gd name="connsiteX6-181" fmla="*/ 372139 w 5381346"/>
                <a:gd name="connsiteY6-182" fmla="*/ 4061752 h 5890552"/>
                <a:gd name="connsiteX7-183" fmla="*/ 563525 w 5381346"/>
                <a:gd name="connsiteY7-184" fmla="*/ 4316934 h 5890552"/>
                <a:gd name="connsiteX8-185" fmla="*/ 499730 w 5381346"/>
                <a:gd name="connsiteY8-186" fmla="*/ 4976152 h 5890552"/>
                <a:gd name="connsiteX9-187" fmla="*/ 1754372 w 5381346"/>
                <a:gd name="connsiteY9-188" fmla="*/ 5199436 h 5890552"/>
                <a:gd name="connsiteX10-189" fmla="*/ 1945758 w 5381346"/>
                <a:gd name="connsiteY10-190" fmla="*/ 5890552 h 5890552"/>
                <a:gd name="connsiteX11-191" fmla="*/ 4784651 w 5381346"/>
                <a:gd name="connsiteY11-192" fmla="*/ 5858655 h 5890552"/>
                <a:gd name="connsiteX12-193" fmla="*/ 4890977 w 5381346"/>
                <a:gd name="connsiteY12-194" fmla="*/ 3519492 h 5890552"/>
                <a:gd name="connsiteX13-195" fmla="*/ 3030279 w 5381346"/>
                <a:gd name="connsiteY13-196" fmla="*/ 115 h 5890552"/>
                <a:gd name="connsiteX0-197" fmla="*/ 3030279 w 5381346"/>
                <a:gd name="connsiteY0-198" fmla="*/ 115 h 5890552"/>
                <a:gd name="connsiteX1-199" fmla="*/ 765544 w 5381346"/>
                <a:gd name="connsiteY1-200" fmla="*/ 1935241 h 5890552"/>
                <a:gd name="connsiteX2-201" fmla="*/ 0 w 5381346"/>
                <a:gd name="connsiteY2-202" fmla="*/ 3051659 h 5890552"/>
                <a:gd name="connsiteX3-203" fmla="*/ 510363 w 5381346"/>
                <a:gd name="connsiteY3-204" fmla="*/ 3328106 h 5890552"/>
                <a:gd name="connsiteX4-205" fmla="*/ 297711 w 5381346"/>
                <a:gd name="connsiteY4-206" fmla="*/ 3657715 h 5890552"/>
                <a:gd name="connsiteX5-207" fmla="*/ 489097 w 5381346"/>
                <a:gd name="connsiteY5-208" fmla="*/ 3870366 h 5890552"/>
                <a:gd name="connsiteX6-209" fmla="*/ 372139 w 5381346"/>
                <a:gd name="connsiteY6-210" fmla="*/ 4061752 h 5890552"/>
                <a:gd name="connsiteX7-211" fmla="*/ 563525 w 5381346"/>
                <a:gd name="connsiteY7-212" fmla="*/ 4316934 h 5890552"/>
                <a:gd name="connsiteX8-213" fmla="*/ 499730 w 5381346"/>
                <a:gd name="connsiteY8-214" fmla="*/ 4976152 h 5890552"/>
                <a:gd name="connsiteX9-215" fmla="*/ 1754372 w 5381346"/>
                <a:gd name="connsiteY9-216" fmla="*/ 5199436 h 5890552"/>
                <a:gd name="connsiteX10-217" fmla="*/ 1945758 w 5381346"/>
                <a:gd name="connsiteY10-218" fmla="*/ 5890552 h 5890552"/>
                <a:gd name="connsiteX11-219" fmla="*/ 4784651 w 5381346"/>
                <a:gd name="connsiteY11-220" fmla="*/ 5858655 h 5890552"/>
                <a:gd name="connsiteX12-221" fmla="*/ 4890977 w 5381346"/>
                <a:gd name="connsiteY12-222" fmla="*/ 3519492 h 5890552"/>
                <a:gd name="connsiteX13-223" fmla="*/ 3030279 w 5381346"/>
                <a:gd name="connsiteY13-224" fmla="*/ 115 h 5890552"/>
                <a:gd name="connsiteX0-225" fmla="*/ 3030279 w 5381346"/>
                <a:gd name="connsiteY0-226" fmla="*/ 115 h 5890552"/>
                <a:gd name="connsiteX1-227" fmla="*/ 765544 w 5381346"/>
                <a:gd name="connsiteY1-228" fmla="*/ 1935241 h 5890552"/>
                <a:gd name="connsiteX2-229" fmla="*/ 0 w 5381346"/>
                <a:gd name="connsiteY2-230" fmla="*/ 3051659 h 5890552"/>
                <a:gd name="connsiteX3-231" fmla="*/ 510363 w 5381346"/>
                <a:gd name="connsiteY3-232" fmla="*/ 3328106 h 5890552"/>
                <a:gd name="connsiteX4-233" fmla="*/ 297711 w 5381346"/>
                <a:gd name="connsiteY4-234" fmla="*/ 3657715 h 5890552"/>
                <a:gd name="connsiteX5-235" fmla="*/ 489097 w 5381346"/>
                <a:gd name="connsiteY5-236" fmla="*/ 3870366 h 5890552"/>
                <a:gd name="connsiteX6-237" fmla="*/ 372139 w 5381346"/>
                <a:gd name="connsiteY6-238" fmla="*/ 4061752 h 5890552"/>
                <a:gd name="connsiteX7-239" fmla="*/ 563525 w 5381346"/>
                <a:gd name="connsiteY7-240" fmla="*/ 4316934 h 5890552"/>
                <a:gd name="connsiteX8-241" fmla="*/ 499730 w 5381346"/>
                <a:gd name="connsiteY8-242" fmla="*/ 4976152 h 5890552"/>
                <a:gd name="connsiteX9-243" fmla="*/ 1754372 w 5381346"/>
                <a:gd name="connsiteY9-244" fmla="*/ 5199436 h 5890552"/>
                <a:gd name="connsiteX10-245" fmla="*/ 1945758 w 5381346"/>
                <a:gd name="connsiteY10-246" fmla="*/ 5890552 h 5890552"/>
                <a:gd name="connsiteX11-247" fmla="*/ 4784651 w 5381346"/>
                <a:gd name="connsiteY11-248" fmla="*/ 5858655 h 5890552"/>
                <a:gd name="connsiteX12-249" fmla="*/ 4890977 w 5381346"/>
                <a:gd name="connsiteY12-250" fmla="*/ 3519492 h 5890552"/>
                <a:gd name="connsiteX13-251" fmla="*/ 3030279 w 5381346"/>
                <a:gd name="connsiteY13-252" fmla="*/ 115 h 5890552"/>
                <a:gd name="connsiteX0-253" fmla="*/ 3030279 w 5381346"/>
                <a:gd name="connsiteY0-254" fmla="*/ 115 h 5890552"/>
                <a:gd name="connsiteX1-255" fmla="*/ 765544 w 5381346"/>
                <a:gd name="connsiteY1-256" fmla="*/ 1935241 h 5890552"/>
                <a:gd name="connsiteX2-257" fmla="*/ 0 w 5381346"/>
                <a:gd name="connsiteY2-258" fmla="*/ 3051659 h 5890552"/>
                <a:gd name="connsiteX3-259" fmla="*/ 510363 w 5381346"/>
                <a:gd name="connsiteY3-260" fmla="*/ 3328106 h 5890552"/>
                <a:gd name="connsiteX4-261" fmla="*/ 297711 w 5381346"/>
                <a:gd name="connsiteY4-262" fmla="*/ 3657715 h 5890552"/>
                <a:gd name="connsiteX5-263" fmla="*/ 489097 w 5381346"/>
                <a:gd name="connsiteY5-264" fmla="*/ 3870366 h 5890552"/>
                <a:gd name="connsiteX6-265" fmla="*/ 372139 w 5381346"/>
                <a:gd name="connsiteY6-266" fmla="*/ 4061752 h 5890552"/>
                <a:gd name="connsiteX7-267" fmla="*/ 563525 w 5381346"/>
                <a:gd name="connsiteY7-268" fmla="*/ 4316934 h 5890552"/>
                <a:gd name="connsiteX8-269" fmla="*/ 499730 w 5381346"/>
                <a:gd name="connsiteY8-270" fmla="*/ 4976152 h 5890552"/>
                <a:gd name="connsiteX9-271" fmla="*/ 1754372 w 5381346"/>
                <a:gd name="connsiteY9-272" fmla="*/ 5199436 h 5890552"/>
                <a:gd name="connsiteX10-273" fmla="*/ 1945758 w 5381346"/>
                <a:gd name="connsiteY10-274" fmla="*/ 5890552 h 5890552"/>
                <a:gd name="connsiteX11-275" fmla="*/ 4784651 w 5381346"/>
                <a:gd name="connsiteY11-276" fmla="*/ 5858655 h 5890552"/>
                <a:gd name="connsiteX12-277" fmla="*/ 4890977 w 5381346"/>
                <a:gd name="connsiteY12-278" fmla="*/ 3519492 h 5890552"/>
                <a:gd name="connsiteX13-279" fmla="*/ 3030279 w 5381346"/>
                <a:gd name="connsiteY13-280" fmla="*/ 115 h 5890552"/>
                <a:gd name="connsiteX0-281" fmla="*/ 3030279 w 5381346"/>
                <a:gd name="connsiteY0-282" fmla="*/ 175 h 5890612"/>
                <a:gd name="connsiteX1-283" fmla="*/ 765544 w 5381346"/>
                <a:gd name="connsiteY1-284" fmla="*/ 1935301 h 5890612"/>
                <a:gd name="connsiteX2-285" fmla="*/ 0 w 5381346"/>
                <a:gd name="connsiteY2-286" fmla="*/ 3051719 h 5890612"/>
                <a:gd name="connsiteX3-287" fmla="*/ 510363 w 5381346"/>
                <a:gd name="connsiteY3-288" fmla="*/ 3328166 h 5890612"/>
                <a:gd name="connsiteX4-289" fmla="*/ 297711 w 5381346"/>
                <a:gd name="connsiteY4-290" fmla="*/ 3657775 h 5890612"/>
                <a:gd name="connsiteX5-291" fmla="*/ 489097 w 5381346"/>
                <a:gd name="connsiteY5-292" fmla="*/ 3870426 h 5890612"/>
                <a:gd name="connsiteX6-293" fmla="*/ 372139 w 5381346"/>
                <a:gd name="connsiteY6-294" fmla="*/ 4061812 h 5890612"/>
                <a:gd name="connsiteX7-295" fmla="*/ 563525 w 5381346"/>
                <a:gd name="connsiteY7-296" fmla="*/ 4316994 h 5890612"/>
                <a:gd name="connsiteX8-297" fmla="*/ 499730 w 5381346"/>
                <a:gd name="connsiteY8-298" fmla="*/ 4976212 h 5890612"/>
                <a:gd name="connsiteX9-299" fmla="*/ 1754372 w 5381346"/>
                <a:gd name="connsiteY9-300" fmla="*/ 5199496 h 5890612"/>
                <a:gd name="connsiteX10-301" fmla="*/ 1945758 w 5381346"/>
                <a:gd name="connsiteY10-302" fmla="*/ 5890612 h 5890612"/>
                <a:gd name="connsiteX11-303" fmla="*/ 4784651 w 5381346"/>
                <a:gd name="connsiteY11-304" fmla="*/ 5858715 h 5890612"/>
                <a:gd name="connsiteX12-305" fmla="*/ 4890977 w 5381346"/>
                <a:gd name="connsiteY12-306" fmla="*/ 3519552 h 5890612"/>
                <a:gd name="connsiteX13-307" fmla="*/ 3030279 w 5381346"/>
                <a:gd name="connsiteY13-308" fmla="*/ 175 h 5890612"/>
                <a:gd name="connsiteX0-309" fmla="*/ 3030279 w 5381346"/>
                <a:gd name="connsiteY0-310" fmla="*/ 1733 h 5892170"/>
                <a:gd name="connsiteX1-311" fmla="*/ 0 w 5381346"/>
                <a:gd name="connsiteY1-312" fmla="*/ 3053277 h 5892170"/>
                <a:gd name="connsiteX2-313" fmla="*/ 510363 w 5381346"/>
                <a:gd name="connsiteY2-314" fmla="*/ 3329724 h 5892170"/>
                <a:gd name="connsiteX3-315" fmla="*/ 297711 w 5381346"/>
                <a:gd name="connsiteY3-316" fmla="*/ 3659333 h 5892170"/>
                <a:gd name="connsiteX4-317" fmla="*/ 489097 w 5381346"/>
                <a:gd name="connsiteY4-318" fmla="*/ 3871984 h 5892170"/>
                <a:gd name="connsiteX5-319" fmla="*/ 372139 w 5381346"/>
                <a:gd name="connsiteY5-320" fmla="*/ 4063370 h 5892170"/>
                <a:gd name="connsiteX6-321" fmla="*/ 563525 w 5381346"/>
                <a:gd name="connsiteY6-322" fmla="*/ 4318552 h 5892170"/>
                <a:gd name="connsiteX7-323" fmla="*/ 499730 w 5381346"/>
                <a:gd name="connsiteY7-324" fmla="*/ 4977770 h 5892170"/>
                <a:gd name="connsiteX8-325" fmla="*/ 1754372 w 5381346"/>
                <a:gd name="connsiteY8-326" fmla="*/ 5201054 h 5892170"/>
                <a:gd name="connsiteX9-327" fmla="*/ 1945758 w 5381346"/>
                <a:gd name="connsiteY9-328" fmla="*/ 5892170 h 5892170"/>
                <a:gd name="connsiteX10-329" fmla="*/ 4784651 w 5381346"/>
                <a:gd name="connsiteY10-330" fmla="*/ 5860273 h 5892170"/>
                <a:gd name="connsiteX11-331" fmla="*/ 4890977 w 5381346"/>
                <a:gd name="connsiteY11-332" fmla="*/ 3521110 h 5892170"/>
                <a:gd name="connsiteX12-333" fmla="*/ 3030279 w 5381346"/>
                <a:gd name="connsiteY12-334" fmla="*/ 1733 h 5892170"/>
                <a:gd name="connsiteX0-335" fmla="*/ 3030279 w 5381346"/>
                <a:gd name="connsiteY0-336" fmla="*/ 4 h 5890441"/>
                <a:gd name="connsiteX1-337" fmla="*/ 0 w 5381346"/>
                <a:gd name="connsiteY1-338" fmla="*/ 3051548 h 5890441"/>
                <a:gd name="connsiteX2-339" fmla="*/ 510363 w 5381346"/>
                <a:gd name="connsiteY2-340" fmla="*/ 3327995 h 5890441"/>
                <a:gd name="connsiteX3-341" fmla="*/ 297711 w 5381346"/>
                <a:gd name="connsiteY3-342" fmla="*/ 3657604 h 5890441"/>
                <a:gd name="connsiteX4-343" fmla="*/ 489097 w 5381346"/>
                <a:gd name="connsiteY4-344" fmla="*/ 3870255 h 5890441"/>
                <a:gd name="connsiteX5-345" fmla="*/ 372139 w 5381346"/>
                <a:gd name="connsiteY5-346" fmla="*/ 4061641 h 5890441"/>
                <a:gd name="connsiteX6-347" fmla="*/ 563525 w 5381346"/>
                <a:gd name="connsiteY6-348" fmla="*/ 4316823 h 5890441"/>
                <a:gd name="connsiteX7-349" fmla="*/ 499730 w 5381346"/>
                <a:gd name="connsiteY7-350" fmla="*/ 4976041 h 5890441"/>
                <a:gd name="connsiteX8-351" fmla="*/ 1754372 w 5381346"/>
                <a:gd name="connsiteY8-352" fmla="*/ 5199325 h 5890441"/>
                <a:gd name="connsiteX9-353" fmla="*/ 1945758 w 5381346"/>
                <a:gd name="connsiteY9-354" fmla="*/ 5890441 h 5890441"/>
                <a:gd name="connsiteX10-355" fmla="*/ 4784651 w 5381346"/>
                <a:gd name="connsiteY10-356" fmla="*/ 5858544 h 5890441"/>
                <a:gd name="connsiteX11-357" fmla="*/ 4890977 w 5381346"/>
                <a:gd name="connsiteY11-358" fmla="*/ 3519381 h 5890441"/>
                <a:gd name="connsiteX12-359" fmla="*/ 3030279 w 5381346"/>
                <a:gd name="connsiteY12-360" fmla="*/ 4 h 5890441"/>
                <a:gd name="connsiteX0-361" fmla="*/ 3040277 w 5391344"/>
                <a:gd name="connsiteY0-362" fmla="*/ 4 h 5890441"/>
                <a:gd name="connsiteX1-363" fmla="*/ 9998 w 5391344"/>
                <a:gd name="connsiteY1-364" fmla="*/ 3051548 h 5890441"/>
                <a:gd name="connsiteX2-365" fmla="*/ 520361 w 5391344"/>
                <a:gd name="connsiteY2-366" fmla="*/ 3327995 h 5890441"/>
                <a:gd name="connsiteX3-367" fmla="*/ 307709 w 5391344"/>
                <a:gd name="connsiteY3-368" fmla="*/ 3657604 h 5890441"/>
                <a:gd name="connsiteX4-369" fmla="*/ 499095 w 5391344"/>
                <a:gd name="connsiteY4-370" fmla="*/ 3870255 h 5890441"/>
                <a:gd name="connsiteX5-371" fmla="*/ 382137 w 5391344"/>
                <a:gd name="connsiteY5-372" fmla="*/ 4061641 h 5890441"/>
                <a:gd name="connsiteX6-373" fmla="*/ 573523 w 5391344"/>
                <a:gd name="connsiteY6-374" fmla="*/ 4316823 h 5890441"/>
                <a:gd name="connsiteX7-375" fmla="*/ 509728 w 5391344"/>
                <a:gd name="connsiteY7-376" fmla="*/ 4976041 h 5890441"/>
                <a:gd name="connsiteX8-377" fmla="*/ 1764370 w 5391344"/>
                <a:gd name="connsiteY8-378" fmla="*/ 5199325 h 5890441"/>
                <a:gd name="connsiteX9-379" fmla="*/ 1955756 w 5391344"/>
                <a:gd name="connsiteY9-380" fmla="*/ 5890441 h 5890441"/>
                <a:gd name="connsiteX10-381" fmla="*/ 4794649 w 5391344"/>
                <a:gd name="connsiteY10-382" fmla="*/ 5858544 h 5890441"/>
                <a:gd name="connsiteX11-383" fmla="*/ 4900975 w 5391344"/>
                <a:gd name="connsiteY11-384" fmla="*/ 3519381 h 5890441"/>
                <a:gd name="connsiteX12-385" fmla="*/ 3040277 w 5391344"/>
                <a:gd name="connsiteY12-386" fmla="*/ 4 h 5890441"/>
                <a:gd name="connsiteX0-387" fmla="*/ 3040277 w 5391344"/>
                <a:gd name="connsiteY0-388" fmla="*/ 4 h 5890441"/>
                <a:gd name="connsiteX1-389" fmla="*/ 9998 w 5391344"/>
                <a:gd name="connsiteY1-390" fmla="*/ 3051548 h 5890441"/>
                <a:gd name="connsiteX2-391" fmla="*/ 520361 w 5391344"/>
                <a:gd name="connsiteY2-392" fmla="*/ 3327995 h 5890441"/>
                <a:gd name="connsiteX3-393" fmla="*/ 307709 w 5391344"/>
                <a:gd name="connsiteY3-394" fmla="*/ 3657604 h 5890441"/>
                <a:gd name="connsiteX4-395" fmla="*/ 499095 w 5391344"/>
                <a:gd name="connsiteY4-396" fmla="*/ 3870255 h 5890441"/>
                <a:gd name="connsiteX5-397" fmla="*/ 382137 w 5391344"/>
                <a:gd name="connsiteY5-398" fmla="*/ 4061641 h 5890441"/>
                <a:gd name="connsiteX6-399" fmla="*/ 573523 w 5391344"/>
                <a:gd name="connsiteY6-400" fmla="*/ 4316823 h 5890441"/>
                <a:gd name="connsiteX7-401" fmla="*/ 509728 w 5391344"/>
                <a:gd name="connsiteY7-402" fmla="*/ 4976041 h 5890441"/>
                <a:gd name="connsiteX8-403" fmla="*/ 1764370 w 5391344"/>
                <a:gd name="connsiteY8-404" fmla="*/ 5199325 h 5890441"/>
                <a:gd name="connsiteX9-405" fmla="*/ 1955756 w 5391344"/>
                <a:gd name="connsiteY9-406" fmla="*/ 5890441 h 5890441"/>
                <a:gd name="connsiteX10-407" fmla="*/ 4794649 w 5391344"/>
                <a:gd name="connsiteY10-408" fmla="*/ 5858544 h 5890441"/>
                <a:gd name="connsiteX11-409" fmla="*/ 4900975 w 5391344"/>
                <a:gd name="connsiteY11-410" fmla="*/ 3519381 h 5890441"/>
                <a:gd name="connsiteX12-411" fmla="*/ 3040277 w 5391344"/>
                <a:gd name="connsiteY12-412" fmla="*/ 4 h 5890441"/>
                <a:gd name="connsiteX0-413" fmla="*/ 3030279 w 5381346"/>
                <a:gd name="connsiteY0-414" fmla="*/ 92120 h 5982557"/>
                <a:gd name="connsiteX1-415" fmla="*/ 914399 w 5381346"/>
                <a:gd name="connsiteY1-416" fmla="*/ 1187274 h 5982557"/>
                <a:gd name="connsiteX2-417" fmla="*/ 0 w 5381346"/>
                <a:gd name="connsiteY2-418" fmla="*/ 3143664 h 5982557"/>
                <a:gd name="connsiteX3-419" fmla="*/ 510363 w 5381346"/>
                <a:gd name="connsiteY3-420" fmla="*/ 3420111 h 5982557"/>
                <a:gd name="connsiteX4-421" fmla="*/ 297711 w 5381346"/>
                <a:gd name="connsiteY4-422" fmla="*/ 3749720 h 5982557"/>
                <a:gd name="connsiteX5-423" fmla="*/ 489097 w 5381346"/>
                <a:gd name="connsiteY5-424" fmla="*/ 3962371 h 5982557"/>
                <a:gd name="connsiteX6-425" fmla="*/ 372139 w 5381346"/>
                <a:gd name="connsiteY6-426" fmla="*/ 4153757 h 5982557"/>
                <a:gd name="connsiteX7-427" fmla="*/ 563525 w 5381346"/>
                <a:gd name="connsiteY7-428" fmla="*/ 4408939 h 5982557"/>
                <a:gd name="connsiteX8-429" fmla="*/ 499730 w 5381346"/>
                <a:gd name="connsiteY8-430" fmla="*/ 5068157 h 5982557"/>
                <a:gd name="connsiteX9-431" fmla="*/ 1754372 w 5381346"/>
                <a:gd name="connsiteY9-432" fmla="*/ 5291441 h 5982557"/>
                <a:gd name="connsiteX10-433" fmla="*/ 1945758 w 5381346"/>
                <a:gd name="connsiteY10-434" fmla="*/ 5982557 h 5982557"/>
                <a:gd name="connsiteX11-435" fmla="*/ 4784651 w 5381346"/>
                <a:gd name="connsiteY11-436" fmla="*/ 5950660 h 5982557"/>
                <a:gd name="connsiteX12-437" fmla="*/ 4890977 w 5381346"/>
                <a:gd name="connsiteY12-438" fmla="*/ 3611497 h 5982557"/>
                <a:gd name="connsiteX13-439" fmla="*/ 3030279 w 5381346"/>
                <a:gd name="connsiteY13-440" fmla="*/ 92120 h 5982557"/>
                <a:gd name="connsiteX0-441" fmla="*/ 3030279 w 5381346"/>
                <a:gd name="connsiteY0-442" fmla="*/ 94250 h 5984687"/>
                <a:gd name="connsiteX1-443" fmla="*/ 914399 w 5381346"/>
                <a:gd name="connsiteY1-444" fmla="*/ 1189404 h 5984687"/>
                <a:gd name="connsiteX2-445" fmla="*/ 0 w 5381346"/>
                <a:gd name="connsiteY2-446" fmla="*/ 3145794 h 5984687"/>
                <a:gd name="connsiteX3-447" fmla="*/ 510363 w 5381346"/>
                <a:gd name="connsiteY3-448" fmla="*/ 3422241 h 5984687"/>
                <a:gd name="connsiteX4-449" fmla="*/ 297711 w 5381346"/>
                <a:gd name="connsiteY4-450" fmla="*/ 3751850 h 5984687"/>
                <a:gd name="connsiteX5-451" fmla="*/ 489097 w 5381346"/>
                <a:gd name="connsiteY5-452" fmla="*/ 3964501 h 5984687"/>
                <a:gd name="connsiteX6-453" fmla="*/ 372139 w 5381346"/>
                <a:gd name="connsiteY6-454" fmla="*/ 4155887 h 5984687"/>
                <a:gd name="connsiteX7-455" fmla="*/ 563525 w 5381346"/>
                <a:gd name="connsiteY7-456" fmla="*/ 4411069 h 5984687"/>
                <a:gd name="connsiteX8-457" fmla="*/ 499730 w 5381346"/>
                <a:gd name="connsiteY8-458" fmla="*/ 5070287 h 5984687"/>
                <a:gd name="connsiteX9-459" fmla="*/ 1754372 w 5381346"/>
                <a:gd name="connsiteY9-460" fmla="*/ 5293571 h 5984687"/>
                <a:gd name="connsiteX10-461" fmla="*/ 1945758 w 5381346"/>
                <a:gd name="connsiteY10-462" fmla="*/ 5984687 h 5984687"/>
                <a:gd name="connsiteX11-463" fmla="*/ 4784651 w 5381346"/>
                <a:gd name="connsiteY11-464" fmla="*/ 5952790 h 5984687"/>
                <a:gd name="connsiteX12-465" fmla="*/ 4890977 w 5381346"/>
                <a:gd name="connsiteY12-466" fmla="*/ 3613627 h 5984687"/>
                <a:gd name="connsiteX13-467" fmla="*/ 3030279 w 5381346"/>
                <a:gd name="connsiteY13-468" fmla="*/ 94250 h 5984687"/>
                <a:gd name="connsiteX0-469" fmla="*/ 3030279 w 5381346"/>
                <a:gd name="connsiteY0-470" fmla="*/ 0 h 5890437"/>
                <a:gd name="connsiteX1-471" fmla="*/ 914399 w 5381346"/>
                <a:gd name="connsiteY1-472" fmla="*/ 1095154 h 5890437"/>
                <a:gd name="connsiteX2-473" fmla="*/ 0 w 5381346"/>
                <a:gd name="connsiteY2-474" fmla="*/ 3051544 h 5890437"/>
                <a:gd name="connsiteX3-475" fmla="*/ 510363 w 5381346"/>
                <a:gd name="connsiteY3-476" fmla="*/ 3327991 h 5890437"/>
                <a:gd name="connsiteX4-477" fmla="*/ 297711 w 5381346"/>
                <a:gd name="connsiteY4-478" fmla="*/ 3657600 h 5890437"/>
                <a:gd name="connsiteX5-479" fmla="*/ 489097 w 5381346"/>
                <a:gd name="connsiteY5-480" fmla="*/ 3870251 h 5890437"/>
                <a:gd name="connsiteX6-481" fmla="*/ 372139 w 5381346"/>
                <a:gd name="connsiteY6-482" fmla="*/ 4061637 h 5890437"/>
                <a:gd name="connsiteX7-483" fmla="*/ 563525 w 5381346"/>
                <a:gd name="connsiteY7-484" fmla="*/ 4316819 h 5890437"/>
                <a:gd name="connsiteX8-485" fmla="*/ 499730 w 5381346"/>
                <a:gd name="connsiteY8-486" fmla="*/ 4976037 h 5890437"/>
                <a:gd name="connsiteX9-487" fmla="*/ 1754372 w 5381346"/>
                <a:gd name="connsiteY9-488" fmla="*/ 5199321 h 5890437"/>
                <a:gd name="connsiteX10-489" fmla="*/ 1945758 w 5381346"/>
                <a:gd name="connsiteY10-490" fmla="*/ 5890437 h 5890437"/>
                <a:gd name="connsiteX11-491" fmla="*/ 4784651 w 5381346"/>
                <a:gd name="connsiteY11-492" fmla="*/ 5858540 h 5890437"/>
                <a:gd name="connsiteX12-493" fmla="*/ 4890977 w 5381346"/>
                <a:gd name="connsiteY12-494" fmla="*/ 3519377 h 5890437"/>
                <a:gd name="connsiteX13-495" fmla="*/ 3030279 w 5381346"/>
                <a:gd name="connsiteY13-496" fmla="*/ 0 h 5890437"/>
                <a:gd name="connsiteX0-497" fmla="*/ 3030279 w 5381346"/>
                <a:gd name="connsiteY0-498" fmla="*/ 0 h 5890437"/>
                <a:gd name="connsiteX1-499" fmla="*/ 914399 w 5381346"/>
                <a:gd name="connsiteY1-500" fmla="*/ 1095154 h 5890437"/>
                <a:gd name="connsiteX2-501" fmla="*/ 0 w 5381346"/>
                <a:gd name="connsiteY2-502" fmla="*/ 3051544 h 5890437"/>
                <a:gd name="connsiteX3-503" fmla="*/ 510363 w 5381346"/>
                <a:gd name="connsiteY3-504" fmla="*/ 3327991 h 5890437"/>
                <a:gd name="connsiteX4-505" fmla="*/ 297711 w 5381346"/>
                <a:gd name="connsiteY4-506" fmla="*/ 3657600 h 5890437"/>
                <a:gd name="connsiteX5-507" fmla="*/ 489097 w 5381346"/>
                <a:gd name="connsiteY5-508" fmla="*/ 3870251 h 5890437"/>
                <a:gd name="connsiteX6-509" fmla="*/ 372139 w 5381346"/>
                <a:gd name="connsiteY6-510" fmla="*/ 4061637 h 5890437"/>
                <a:gd name="connsiteX7-511" fmla="*/ 563525 w 5381346"/>
                <a:gd name="connsiteY7-512" fmla="*/ 4316819 h 5890437"/>
                <a:gd name="connsiteX8-513" fmla="*/ 499730 w 5381346"/>
                <a:gd name="connsiteY8-514" fmla="*/ 4976037 h 5890437"/>
                <a:gd name="connsiteX9-515" fmla="*/ 1754372 w 5381346"/>
                <a:gd name="connsiteY9-516" fmla="*/ 5199321 h 5890437"/>
                <a:gd name="connsiteX10-517" fmla="*/ 1945758 w 5381346"/>
                <a:gd name="connsiteY10-518" fmla="*/ 5890437 h 5890437"/>
                <a:gd name="connsiteX11-519" fmla="*/ 4784651 w 5381346"/>
                <a:gd name="connsiteY11-520" fmla="*/ 5858540 h 5890437"/>
                <a:gd name="connsiteX12-521" fmla="*/ 4890977 w 5381346"/>
                <a:gd name="connsiteY12-522" fmla="*/ 3519377 h 5890437"/>
                <a:gd name="connsiteX13-523" fmla="*/ 3030279 w 5381346"/>
                <a:gd name="connsiteY13-524" fmla="*/ 0 h 5890437"/>
                <a:gd name="connsiteX0-525" fmla="*/ 3030726 w 5381793"/>
                <a:gd name="connsiteY0-526" fmla="*/ 0 h 5890437"/>
                <a:gd name="connsiteX1-527" fmla="*/ 914846 w 5381793"/>
                <a:gd name="connsiteY1-528" fmla="*/ 1095154 h 5890437"/>
                <a:gd name="connsiteX2-529" fmla="*/ 649032 w 5381793"/>
                <a:gd name="connsiteY2-530" fmla="*/ 2137144 h 5890437"/>
                <a:gd name="connsiteX3-531" fmla="*/ 447 w 5381793"/>
                <a:gd name="connsiteY3-532" fmla="*/ 3051544 h 5890437"/>
                <a:gd name="connsiteX4-533" fmla="*/ 510810 w 5381793"/>
                <a:gd name="connsiteY4-534" fmla="*/ 3327991 h 5890437"/>
                <a:gd name="connsiteX5-535" fmla="*/ 298158 w 5381793"/>
                <a:gd name="connsiteY5-536" fmla="*/ 3657600 h 5890437"/>
                <a:gd name="connsiteX6-537" fmla="*/ 489544 w 5381793"/>
                <a:gd name="connsiteY6-538" fmla="*/ 3870251 h 5890437"/>
                <a:gd name="connsiteX7-539" fmla="*/ 372586 w 5381793"/>
                <a:gd name="connsiteY7-540" fmla="*/ 4061637 h 5890437"/>
                <a:gd name="connsiteX8-541" fmla="*/ 563972 w 5381793"/>
                <a:gd name="connsiteY8-542" fmla="*/ 4316819 h 5890437"/>
                <a:gd name="connsiteX9-543" fmla="*/ 500177 w 5381793"/>
                <a:gd name="connsiteY9-544" fmla="*/ 4976037 h 5890437"/>
                <a:gd name="connsiteX10-545" fmla="*/ 1754819 w 5381793"/>
                <a:gd name="connsiteY10-546" fmla="*/ 5199321 h 5890437"/>
                <a:gd name="connsiteX11-547" fmla="*/ 1946205 w 5381793"/>
                <a:gd name="connsiteY11-548" fmla="*/ 5890437 h 5890437"/>
                <a:gd name="connsiteX12-549" fmla="*/ 4785098 w 5381793"/>
                <a:gd name="connsiteY12-550" fmla="*/ 5858540 h 5890437"/>
                <a:gd name="connsiteX13-551" fmla="*/ 4891424 w 5381793"/>
                <a:gd name="connsiteY13-552" fmla="*/ 3519377 h 5890437"/>
                <a:gd name="connsiteX14" fmla="*/ 3030726 w 5381793"/>
                <a:gd name="connsiteY14" fmla="*/ 0 h 5890437"/>
                <a:gd name="connsiteX0-553" fmla="*/ 3030726 w 5381793"/>
                <a:gd name="connsiteY0-554" fmla="*/ 0 h 5890437"/>
                <a:gd name="connsiteX1-555" fmla="*/ 914846 w 5381793"/>
                <a:gd name="connsiteY1-556" fmla="*/ 1095154 h 5890437"/>
                <a:gd name="connsiteX2-557" fmla="*/ 649032 w 5381793"/>
                <a:gd name="connsiteY2-558" fmla="*/ 2137144 h 5890437"/>
                <a:gd name="connsiteX3-559" fmla="*/ 447 w 5381793"/>
                <a:gd name="connsiteY3-560" fmla="*/ 3051544 h 5890437"/>
                <a:gd name="connsiteX4-561" fmla="*/ 510810 w 5381793"/>
                <a:gd name="connsiteY4-562" fmla="*/ 3327991 h 5890437"/>
                <a:gd name="connsiteX5-563" fmla="*/ 298158 w 5381793"/>
                <a:gd name="connsiteY5-564" fmla="*/ 3657600 h 5890437"/>
                <a:gd name="connsiteX6-565" fmla="*/ 489544 w 5381793"/>
                <a:gd name="connsiteY6-566" fmla="*/ 3870251 h 5890437"/>
                <a:gd name="connsiteX7-567" fmla="*/ 372586 w 5381793"/>
                <a:gd name="connsiteY7-568" fmla="*/ 4061637 h 5890437"/>
                <a:gd name="connsiteX8-569" fmla="*/ 563972 w 5381793"/>
                <a:gd name="connsiteY8-570" fmla="*/ 4316819 h 5890437"/>
                <a:gd name="connsiteX9-571" fmla="*/ 500177 w 5381793"/>
                <a:gd name="connsiteY9-572" fmla="*/ 4976037 h 5890437"/>
                <a:gd name="connsiteX10-573" fmla="*/ 1754819 w 5381793"/>
                <a:gd name="connsiteY10-574" fmla="*/ 5199321 h 5890437"/>
                <a:gd name="connsiteX11-575" fmla="*/ 1946205 w 5381793"/>
                <a:gd name="connsiteY11-576" fmla="*/ 5890437 h 5890437"/>
                <a:gd name="connsiteX12-577" fmla="*/ 4785098 w 5381793"/>
                <a:gd name="connsiteY12-578" fmla="*/ 5858540 h 5890437"/>
                <a:gd name="connsiteX13-579" fmla="*/ 4891424 w 5381793"/>
                <a:gd name="connsiteY13-580" fmla="*/ 3519377 h 5890437"/>
                <a:gd name="connsiteX14-581" fmla="*/ 3030726 w 5381793"/>
                <a:gd name="connsiteY14-582" fmla="*/ 0 h 5890437"/>
                <a:gd name="connsiteX0-583" fmla="*/ 3030726 w 5381793"/>
                <a:gd name="connsiteY0-584" fmla="*/ 0 h 5890437"/>
                <a:gd name="connsiteX1-585" fmla="*/ 914846 w 5381793"/>
                <a:gd name="connsiteY1-586" fmla="*/ 1095154 h 5890437"/>
                <a:gd name="connsiteX2-587" fmla="*/ 649032 w 5381793"/>
                <a:gd name="connsiteY2-588" fmla="*/ 2137144 h 5890437"/>
                <a:gd name="connsiteX3-589" fmla="*/ 447 w 5381793"/>
                <a:gd name="connsiteY3-590" fmla="*/ 3051544 h 5890437"/>
                <a:gd name="connsiteX4-591" fmla="*/ 510810 w 5381793"/>
                <a:gd name="connsiteY4-592" fmla="*/ 3327991 h 5890437"/>
                <a:gd name="connsiteX5-593" fmla="*/ 298158 w 5381793"/>
                <a:gd name="connsiteY5-594" fmla="*/ 3657600 h 5890437"/>
                <a:gd name="connsiteX6-595" fmla="*/ 489544 w 5381793"/>
                <a:gd name="connsiteY6-596" fmla="*/ 3870251 h 5890437"/>
                <a:gd name="connsiteX7-597" fmla="*/ 372586 w 5381793"/>
                <a:gd name="connsiteY7-598" fmla="*/ 4061637 h 5890437"/>
                <a:gd name="connsiteX8-599" fmla="*/ 563972 w 5381793"/>
                <a:gd name="connsiteY8-600" fmla="*/ 4316819 h 5890437"/>
                <a:gd name="connsiteX9-601" fmla="*/ 500177 w 5381793"/>
                <a:gd name="connsiteY9-602" fmla="*/ 4976037 h 5890437"/>
                <a:gd name="connsiteX10-603" fmla="*/ 1754819 w 5381793"/>
                <a:gd name="connsiteY10-604" fmla="*/ 5199321 h 5890437"/>
                <a:gd name="connsiteX11-605" fmla="*/ 1946205 w 5381793"/>
                <a:gd name="connsiteY11-606" fmla="*/ 5890437 h 5890437"/>
                <a:gd name="connsiteX12-607" fmla="*/ 4785098 w 5381793"/>
                <a:gd name="connsiteY12-608" fmla="*/ 5858540 h 5890437"/>
                <a:gd name="connsiteX13-609" fmla="*/ 4891424 w 5381793"/>
                <a:gd name="connsiteY13-610" fmla="*/ 3519377 h 5890437"/>
                <a:gd name="connsiteX14-611" fmla="*/ 3030726 w 5381793"/>
                <a:gd name="connsiteY14-612" fmla="*/ 0 h 5890437"/>
                <a:gd name="connsiteX0-613" fmla="*/ 3030726 w 5381793"/>
                <a:gd name="connsiteY0-614" fmla="*/ 0 h 5890437"/>
                <a:gd name="connsiteX1-615" fmla="*/ 872315 w 5381793"/>
                <a:gd name="connsiteY1-616" fmla="*/ 1063257 h 5890437"/>
                <a:gd name="connsiteX2-617" fmla="*/ 649032 w 5381793"/>
                <a:gd name="connsiteY2-618" fmla="*/ 2137144 h 5890437"/>
                <a:gd name="connsiteX3-619" fmla="*/ 447 w 5381793"/>
                <a:gd name="connsiteY3-620" fmla="*/ 3051544 h 5890437"/>
                <a:gd name="connsiteX4-621" fmla="*/ 510810 w 5381793"/>
                <a:gd name="connsiteY4-622" fmla="*/ 3327991 h 5890437"/>
                <a:gd name="connsiteX5-623" fmla="*/ 298158 w 5381793"/>
                <a:gd name="connsiteY5-624" fmla="*/ 3657600 h 5890437"/>
                <a:gd name="connsiteX6-625" fmla="*/ 489544 w 5381793"/>
                <a:gd name="connsiteY6-626" fmla="*/ 3870251 h 5890437"/>
                <a:gd name="connsiteX7-627" fmla="*/ 372586 w 5381793"/>
                <a:gd name="connsiteY7-628" fmla="*/ 4061637 h 5890437"/>
                <a:gd name="connsiteX8-629" fmla="*/ 563972 w 5381793"/>
                <a:gd name="connsiteY8-630" fmla="*/ 4316819 h 5890437"/>
                <a:gd name="connsiteX9-631" fmla="*/ 500177 w 5381793"/>
                <a:gd name="connsiteY9-632" fmla="*/ 4976037 h 5890437"/>
                <a:gd name="connsiteX10-633" fmla="*/ 1754819 w 5381793"/>
                <a:gd name="connsiteY10-634" fmla="*/ 5199321 h 5890437"/>
                <a:gd name="connsiteX11-635" fmla="*/ 1946205 w 5381793"/>
                <a:gd name="connsiteY11-636" fmla="*/ 5890437 h 5890437"/>
                <a:gd name="connsiteX12-637" fmla="*/ 4785098 w 5381793"/>
                <a:gd name="connsiteY12-638" fmla="*/ 5858540 h 5890437"/>
                <a:gd name="connsiteX13-639" fmla="*/ 4891424 w 5381793"/>
                <a:gd name="connsiteY13-640" fmla="*/ 3519377 h 5890437"/>
                <a:gd name="connsiteX14-641" fmla="*/ 3030726 w 5381793"/>
                <a:gd name="connsiteY14-642" fmla="*/ 0 h 5890437"/>
                <a:gd name="connsiteX0-643" fmla="*/ 3030726 w 5381793"/>
                <a:gd name="connsiteY0-644" fmla="*/ 0 h 5890437"/>
                <a:gd name="connsiteX1-645" fmla="*/ 872315 w 5381793"/>
                <a:gd name="connsiteY1-646" fmla="*/ 1063257 h 5890437"/>
                <a:gd name="connsiteX2-647" fmla="*/ 649032 w 5381793"/>
                <a:gd name="connsiteY2-648" fmla="*/ 2137144 h 5890437"/>
                <a:gd name="connsiteX3-649" fmla="*/ 447 w 5381793"/>
                <a:gd name="connsiteY3-650" fmla="*/ 3051544 h 5890437"/>
                <a:gd name="connsiteX4-651" fmla="*/ 510810 w 5381793"/>
                <a:gd name="connsiteY4-652" fmla="*/ 3327991 h 5890437"/>
                <a:gd name="connsiteX5-653" fmla="*/ 298158 w 5381793"/>
                <a:gd name="connsiteY5-654" fmla="*/ 3657600 h 5890437"/>
                <a:gd name="connsiteX6-655" fmla="*/ 489544 w 5381793"/>
                <a:gd name="connsiteY6-656" fmla="*/ 3870251 h 5890437"/>
                <a:gd name="connsiteX7-657" fmla="*/ 372586 w 5381793"/>
                <a:gd name="connsiteY7-658" fmla="*/ 4061637 h 5890437"/>
                <a:gd name="connsiteX8-659" fmla="*/ 563972 w 5381793"/>
                <a:gd name="connsiteY8-660" fmla="*/ 4316819 h 5890437"/>
                <a:gd name="connsiteX9-661" fmla="*/ 500177 w 5381793"/>
                <a:gd name="connsiteY9-662" fmla="*/ 4976037 h 5890437"/>
                <a:gd name="connsiteX10-663" fmla="*/ 1754819 w 5381793"/>
                <a:gd name="connsiteY10-664" fmla="*/ 5199321 h 5890437"/>
                <a:gd name="connsiteX11-665" fmla="*/ 1946205 w 5381793"/>
                <a:gd name="connsiteY11-666" fmla="*/ 5890437 h 5890437"/>
                <a:gd name="connsiteX12-667" fmla="*/ 4785098 w 5381793"/>
                <a:gd name="connsiteY12-668" fmla="*/ 5858540 h 5890437"/>
                <a:gd name="connsiteX13-669" fmla="*/ 4891424 w 5381793"/>
                <a:gd name="connsiteY13-670" fmla="*/ 3519377 h 5890437"/>
                <a:gd name="connsiteX14-671" fmla="*/ 3030726 w 5381793"/>
                <a:gd name="connsiteY14-672" fmla="*/ 0 h 5890437"/>
                <a:gd name="connsiteX0-673" fmla="*/ 3030726 w 5381793"/>
                <a:gd name="connsiteY0-674" fmla="*/ 0 h 5890437"/>
                <a:gd name="connsiteX1-675" fmla="*/ 872315 w 5381793"/>
                <a:gd name="connsiteY1-676" fmla="*/ 1063257 h 5890437"/>
                <a:gd name="connsiteX2-677" fmla="*/ 649032 w 5381793"/>
                <a:gd name="connsiteY2-678" fmla="*/ 2137144 h 5890437"/>
                <a:gd name="connsiteX3-679" fmla="*/ 447 w 5381793"/>
                <a:gd name="connsiteY3-680" fmla="*/ 3051544 h 5890437"/>
                <a:gd name="connsiteX4-681" fmla="*/ 510810 w 5381793"/>
                <a:gd name="connsiteY4-682" fmla="*/ 3327991 h 5890437"/>
                <a:gd name="connsiteX5-683" fmla="*/ 298158 w 5381793"/>
                <a:gd name="connsiteY5-684" fmla="*/ 3657600 h 5890437"/>
                <a:gd name="connsiteX6-685" fmla="*/ 489544 w 5381793"/>
                <a:gd name="connsiteY6-686" fmla="*/ 3870251 h 5890437"/>
                <a:gd name="connsiteX7-687" fmla="*/ 372586 w 5381793"/>
                <a:gd name="connsiteY7-688" fmla="*/ 4061637 h 5890437"/>
                <a:gd name="connsiteX8-689" fmla="*/ 563972 w 5381793"/>
                <a:gd name="connsiteY8-690" fmla="*/ 4316819 h 5890437"/>
                <a:gd name="connsiteX9-691" fmla="*/ 500177 w 5381793"/>
                <a:gd name="connsiteY9-692" fmla="*/ 4976037 h 5890437"/>
                <a:gd name="connsiteX10-693" fmla="*/ 1754819 w 5381793"/>
                <a:gd name="connsiteY10-694" fmla="*/ 5199321 h 5890437"/>
                <a:gd name="connsiteX11-695" fmla="*/ 1946205 w 5381793"/>
                <a:gd name="connsiteY11-696" fmla="*/ 5890437 h 5890437"/>
                <a:gd name="connsiteX12-697" fmla="*/ 4785098 w 5381793"/>
                <a:gd name="connsiteY12-698" fmla="*/ 5858540 h 5890437"/>
                <a:gd name="connsiteX13-699" fmla="*/ 4891424 w 5381793"/>
                <a:gd name="connsiteY13-700" fmla="*/ 3519377 h 5890437"/>
                <a:gd name="connsiteX14-701" fmla="*/ 3030726 w 5381793"/>
                <a:gd name="connsiteY14-702" fmla="*/ 0 h 5890437"/>
                <a:gd name="connsiteX0-703" fmla="*/ 3030726 w 5381793"/>
                <a:gd name="connsiteY0-704" fmla="*/ 0 h 5890437"/>
                <a:gd name="connsiteX1-705" fmla="*/ 872315 w 5381793"/>
                <a:gd name="connsiteY1-706" fmla="*/ 1063257 h 5890437"/>
                <a:gd name="connsiteX2-707" fmla="*/ 649032 w 5381793"/>
                <a:gd name="connsiteY2-708" fmla="*/ 2137144 h 5890437"/>
                <a:gd name="connsiteX3-709" fmla="*/ 447 w 5381793"/>
                <a:gd name="connsiteY3-710" fmla="*/ 3051544 h 5890437"/>
                <a:gd name="connsiteX4-711" fmla="*/ 510810 w 5381793"/>
                <a:gd name="connsiteY4-712" fmla="*/ 3327991 h 5890437"/>
                <a:gd name="connsiteX5-713" fmla="*/ 298158 w 5381793"/>
                <a:gd name="connsiteY5-714" fmla="*/ 3657600 h 5890437"/>
                <a:gd name="connsiteX6-715" fmla="*/ 489544 w 5381793"/>
                <a:gd name="connsiteY6-716" fmla="*/ 3870251 h 5890437"/>
                <a:gd name="connsiteX7-717" fmla="*/ 372586 w 5381793"/>
                <a:gd name="connsiteY7-718" fmla="*/ 4061637 h 5890437"/>
                <a:gd name="connsiteX8-719" fmla="*/ 563972 w 5381793"/>
                <a:gd name="connsiteY8-720" fmla="*/ 4316819 h 5890437"/>
                <a:gd name="connsiteX9-721" fmla="*/ 500177 w 5381793"/>
                <a:gd name="connsiteY9-722" fmla="*/ 4976037 h 5890437"/>
                <a:gd name="connsiteX10-723" fmla="*/ 1754819 w 5381793"/>
                <a:gd name="connsiteY10-724" fmla="*/ 5199321 h 5890437"/>
                <a:gd name="connsiteX11-725" fmla="*/ 1946205 w 5381793"/>
                <a:gd name="connsiteY11-726" fmla="*/ 5890437 h 5890437"/>
                <a:gd name="connsiteX12-727" fmla="*/ 4785098 w 5381793"/>
                <a:gd name="connsiteY12-728" fmla="*/ 5858540 h 5890437"/>
                <a:gd name="connsiteX13-729" fmla="*/ 4891424 w 5381793"/>
                <a:gd name="connsiteY13-730" fmla="*/ 3519377 h 5890437"/>
                <a:gd name="connsiteX14-731" fmla="*/ 3030726 w 5381793"/>
                <a:gd name="connsiteY14-732" fmla="*/ 0 h 5890437"/>
                <a:gd name="connsiteX0-733" fmla="*/ 3030726 w 5381793"/>
                <a:gd name="connsiteY0-734" fmla="*/ 0 h 5890437"/>
                <a:gd name="connsiteX1-735" fmla="*/ 872315 w 5381793"/>
                <a:gd name="connsiteY1-736" fmla="*/ 1063257 h 5890437"/>
                <a:gd name="connsiteX2-737" fmla="*/ 649032 w 5381793"/>
                <a:gd name="connsiteY2-738" fmla="*/ 2137144 h 5890437"/>
                <a:gd name="connsiteX3-739" fmla="*/ 447 w 5381793"/>
                <a:gd name="connsiteY3-740" fmla="*/ 3051544 h 5890437"/>
                <a:gd name="connsiteX4-741" fmla="*/ 510810 w 5381793"/>
                <a:gd name="connsiteY4-742" fmla="*/ 3327991 h 5890437"/>
                <a:gd name="connsiteX5-743" fmla="*/ 298158 w 5381793"/>
                <a:gd name="connsiteY5-744" fmla="*/ 3657600 h 5890437"/>
                <a:gd name="connsiteX6-745" fmla="*/ 489544 w 5381793"/>
                <a:gd name="connsiteY6-746" fmla="*/ 3870251 h 5890437"/>
                <a:gd name="connsiteX7-747" fmla="*/ 372586 w 5381793"/>
                <a:gd name="connsiteY7-748" fmla="*/ 4061637 h 5890437"/>
                <a:gd name="connsiteX8-749" fmla="*/ 563972 w 5381793"/>
                <a:gd name="connsiteY8-750" fmla="*/ 4316819 h 5890437"/>
                <a:gd name="connsiteX9-751" fmla="*/ 500177 w 5381793"/>
                <a:gd name="connsiteY9-752" fmla="*/ 4976037 h 5890437"/>
                <a:gd name="connsiteX10-753" fmla="*/ 1754819 w 5381793"/>
                <a:gd name="connsiteY10-754" fmla="*/ 5199321 h 5890437"/>
                <a:gd name="connsiteX11-755" fmla="*/ 1946205 w 5381793"/>
                <a:gd name="connsiteY11-756" fmla="*/ 5890437 h 5890437"/>
                <a:gd name="connsiteX12-757" fmla="*/ 4785098 w 5381793"/>
                <a:gd name="connsiteY12-758" fmla="*/ 5858540 h 5890437"/>
                <a:gd name="connsiteX13-759" fmla="*/ 4891424 w 5381793"/>
                <a:gd name="connsiteY13-760" fmla="*/ 3519377 h 5890437"/>
                <a:gd name="connsiteX14-761" fmla="*/ 3030726 w 5381793"/>
                <a:gd name="connsiteY14-762" fmla="*/ 0 h 5890437"/>
                <a:gd name="connsiteX0-763" fmla="*/ 3030726 w 5381793"/>
                <a:gd name="connsiteY0-764" fmla="*/ 0 h 5890437"/>
                <a:gd name="connsiteX1-765" fmla="*/ 890128 w 5381793"/>
                <a:gd name="connsiteY1-766" fmla="*/ 1098883 h 5890437"/>
                <a:gd name="connsiteX2-767" fmla="*/ 649032 w 5381793"/>
                <a:gd name="connsiteY2-768" fmla="*/ 2137144 h 5890437"/>
                <a:gd name="connsiteX3-769" fmla="*/ 447 w 5381793"/>
                <a:gd name="connsiteY3-770" fmla="*/ 3051544 h 5890437"/>
                <a:gd name="connsiteX4-771" fmla="*/ 510810 w 5381793"/>
                <a:gd name="connsiteY4-772" fmla="*/ 3327991 h 5890437"/>
                <a:gd name="connsiteX5-773" fmla="*/ 298158 w 5381793"/>
                <a:gd name="connsiteY5-774" fmla="*/ 3657600 h 5890437"/>
                <a:gd name="connsiteX6-775" fmla="*/ 489544 w 5381793"/>
                <a:gd name="connsiteY6-776" fmla="*/ 3870251 h 5890437"/>
                <a:gd name="connsiteX7-777" fmla="*/ 372586 w 5381793"/>
                <a:gd name="connsiteY7-778" fmla="*/ 4061637 h 5890437"/>
                <a:gd name="connsiteX8-779" fmla="*/ 563972 w 5381793"/>
                <a:gd name="connsiteY8-780" fmla="*/ 4316819 h 5890437"/>
                <a:gd name="connsiteX9-781" fmla="*/ 500177 w 5381793"/>
                <a:gd name="connsiteY9-782" fmla="*/ 4976037 h 5890437"/>
                <a:gd name="connsiteX10-783" fmla="*/ 1754819 w 5381793"/>
                <a:gd name="connsiteY10-784" fmla="*/ 5199321 h 5890437"/>
                <a:gd name="connsiteX11-785" fmla="*/ 1946205 w 5381793"/>
                <a:gd name="connsiteY11-786" fmla="*/ 5890437 h 5890437"/>
                <a:gd name="connsiteX12-787" fmla="*/ 4785098 w 5381793"/>
                <a:gd name="connsiteY12-788" fmla="*/ 5858540 h 5890437"/>
                <a:gd name="connsiteX13-789" fmla="*/ 4891424 w 5381793"/>
                <a:gd name="connsiteY13-790" fmla="*/ 3519377 h 5890437"/>
                <a:gd name="connsiteX14-791" fmla="*/ 3030726 w 5381793"/>
                <a:gd name="connsiteY14-792" fmla="*/ 0 h 5890437"/>
                <a:gd name="connsiteX0-793" fmla="*/ 3030726 w 5381793"/>
                <a:gd name="connsiteY0-794" fmla="*/ 0 h 5890437"/>
                <a:gd name="connsiteX1-795" fmla="*/ 890128 w 5381793"/>
                <a:gd name="connsiteY1-796" fmla="*/ 1098883 h 5890437"/>
                <a:gd name="connsiteX2-797" fmla="*/ 649032 w 5381793"/>
                <a:gd name="connsiteY2-798" fmla="*/ 2137144 h 5890437"/>
                <a:gd name="connsiteX3-799" fmla="*/ 447 w 5381793"/>
                <a:gd name="connsiteY3-800" fmla="*/ 3051544 h 5890437"/>
                <a:gd name="connsiteX4-801" fmla="*/ 510810 w 5381793"/>
                <a:gd name="connsiteY4-802" fmla="*/ 3327991 h 5890437"/>
                <a:gd name="connsiteX5-803" fmla="*/ 298158 w 5381793"/>
                <a:gd name="connsiteY5-804" fmla="*/ 3657600 h 5890437"/>
                <a:gd name="connsiteX6-805" fmla="*/ 489544 w 5381793"/>
                <a:gd name="connsiteY6-806" fmla="*/ 3870251 h 5890437"/>
                <a:gd name="connsiteX7-807" fmla="*/ 372586 w 5381793"/>
                <a:gd name="connsiteY7-808" fmla="*/ 4061637 h 5890437"/>
                <a:gd name="connsiteX8-809" fmla="*/ 563972 w 5381793"/>
                <a:gd name="connsiteY8-810" fmla="*/ 4316819 h 5890437"/>
                <a:gd name="connsiteX9-811" fmla="*/ 500177 w 5381793"/>
                <a:gd name="connsiteY9-812" fmla="*/ 4976037 h 5890437"/>
                <a:gd name="connsiteX10-813" fmla="*/ 1754819 w 5381793"/>
                <a:gd name="connsiteY10-814" fmla="*/ 5199321 h 5890437"/>
                <a:gd name="connsiteX11-815" fmla="*/ 1946205 w 5381793"/>
                <a:gd name="connsiteY11-816" fmla="*/ 5890437 h 5890437"/>
                <a:gd name="connsiteX12-817" fmla="*/ 4785098 w 5381793"/>
                <a:gd name="connsiteY12-818" fmla="*/ 5858540 h 5890437"/>
                <a:gd name="connsiteX13-819" fmla="*/ 4891424 w 5381793"/>
                <a:gd name="connsiteY13-820" fmla="*/ 3519377 h 5890437"/>
                <a:gd name="connsiteX14-821" fmla="*/ 3030726 w 5381793"/>
                <a:gd name="connsiteY14-822" fmla="*/ 0 h 5890437"/>
                <a:gd name="connsiteX0-823" fmla="*/ 3030764 w 5381831"/>
                <a:gd name="connsiteY0-824" fmla="*/ 0 h 5890437"/>
                <a:gd name="connsiteX1-825" fmla="*/ 890166 w 5381831"/>
                <a:gd name="connsiteY1-826" fmla="*/ 1098883 h 5890437"/>
                <a:gd name="connsiteX2-827" fmla="*/ 607506 w 5381831"/>
                <a:gd name="connsiteY2-828" fmla="*/ 2172770 h 5890437"/>
                <a:gd name="connsiteX3-829" fmla="*/ 485 w 5381831"/>
                <a:gd name="connsiteY3-830" fmla="*/ 3051544 h 5890437"/>
                <a:gd name="connsiteX4-831" fmla="*/ 510848 w 5381831"/>
                <a:gd name="connsiteY4-832" fmla="*/ 3327991 h 5890437"/>
                <a:gd name="connsiteX5-833" fmla="*/ 298196 w 5381831"/>
                <a:gd name="connsiteY5-834" fmla="*/ 3657600 h 5890437"/>
                <a:gd name="connsiteX6-835" fmla="*/ 489582 w 5381831"/>
                <a:gd name="connsiteY6-836" fmla="*/ 3870251 h 5890437"/>
                <a:gd name="connsiteX7-837" fmla="*/ 372624 w 5381831"/>
                <a:gd name="connsiteY7-838" fmla="*/ 4061637 h 5890437"/>
                <a:gd name="connsiteX8-839" fmla="*/ 564010 w 5381831"/>
                <a:gd name="connsiteY8-840" fmla="*/ 4316819 h 5890437"/>
                <a:gd name="connsiteX9-841" fmla="*/ 500215 w 5381831"/>
                <a:gd name="connsiteY9-842" fmla="*/ 4976037 h 5890437"/>
                <a:gd name="connsiteX10-843" fmla="*/ 1754857 w 5381831"/>
                <a:gd name="connsiteY10-844" fmla="*/ 5199321 h 5890437"/>
                <a:gd name="connsiteX11-845" fmla="*/ 1946243 w 5381831"/>
                <a:gd name="connsiteY11-846" fmla="*/ 5890437 h 5890437"/>
                <a:gd name="connsiteX12-847" fmla="*/ 4785136 w 5381831"/>
                <a:gd name="connsiteY12-848" fmla="*/ 5858540 h 5890437"/>
                <a:gd name="connsiteX13-849" fmla="*/ 4891462 w 5381831"/>
                <a:gd name="connsiteY13-850" fmla="*/ 3519377 h 5890437"/>
                <a:gd name="connsiteX14-851" fmla="*/ 3030764 w 5381831"/>
                <a:gd name="connsiteY14-852" fmla="*/ 0 h 5890437"/>
                <a:gd name="connsiteX0-853" fmla="*/ 3030764 w 5381831"/>
                <a:gd name="connsiteY0-854" fmla="*/ 0 h 5890437"/>
                <a:gd name="connsiteX1-855" fmla="*/ 890166 w 5381831"/>
                <a:gd name="connsiteY1-856" fmla="*/ 1098883 h 5890437"/>
                <a:gd name="connsiteX2-857" fmla="*/ 607506 w 5381831"/>
                <a:gd name="connsiteY2-858" fmla="*/ 2172770 h 5890437"/>
                <a:gd name="connsiteX3-859" fmla="*/ 485 w 5381831"/>
                <a:gd name="connsiteY3-860" fmla="*/ 3051544 h 5890437"/>
                <a:gd name="connsiteX4-861" fmla="*/ 510848 w 5381831"/>
                <a:gd name="connsiteY4-862" fmla="*/ 3327991 h 5890437"/>
                <a:gd name="connsiteX5-863" fmla="*/ 298196 w 5381831"/>
                <a:gd name="connsiteY5-864" fmla="*/ 3657600 h 5890437"/>
                <a:gd name="connsiteX6-865" fmla="*/ 489582 w 5381831"/>
                <a:gd name="connsiteY6-866" fmla="*/ 3870251 h 5890437"/>
                <a:gd name="connsiteX7-867" fmla="*/ 372624 w 5381831"/>
                <a:gd name="connsiteY7-868" fmla="*/ 4061637 h 5890437"/>
                <a:gd name="connsiteX8-869" fmla="*/ 564010 w 5381831"/>
                <a:gd name="connsiteY8-870" fmla="*/ 4316819 h 5890437"/>
                <a:gd name="connsiteX9-871" fmla="*/ 500215 w 5381831"/>
                <a:gd name="connsiteY9-872" fmla="*/ 4976037 h 5890437"/>
                <a:gd name="connsiteX10-873" fmla="*/ 1754857 w 5381831"/>
                <a:gd name="connsiteY10-874" fmla="*/ 5199321 h 5890437"/>
                <a:gd name="connsiteX11-875" fmla="*/ 1946243 w 5381831"/>
                <a:gd name="connsiteY11-876" fmla="*/ 5890437 h 5890437"/>
                <a:gd name="connsiteX12-877" fmla="*/ 4785136 w 5381831"/>
                <a:gd name="connsiteY12-878" fmla="*/ 5858540 h 5890437"/>
                <a:gd name="connsiteX13-879" fmla="*/ 4891462 w 5381831"/>
                <a:gd name="connsiteY13-880" fmla="*/ 3519377 h 5890437"/>
                <a:gd name="connsiteX14-881" fmla="*/ 3030764 w 5381831"/>
                <a:gd name="connsiteY14-882" fmla="*/ 0 h 5890437"/>
                <a:gd name="connsiteX0-883" fmla="*/ 3030839 w 5381906"/>
                <a:gd name="connsiteY0-884" fmla="*/ 0 h 5890437"/>
                <a:gd name="connsiteX1-885" fmla="*/ 890241 w 5381906"/>
                <a:gd name="connsiteY1-886" fmla="*/ 1098883 h 5890437"/>
                <a:gd name="connsiteX2-887" fmla="*/ 607581 w 5381906"/>
                <a:gd name="connsiteY2-888" fmla="*/ 2172770 h 5890437"/>
                <a:gd name="connsiteX3-889" fmla="*/ 560 w 5381906"/>
                <a:gd name="connsiteY3-890" fmla="*/ 3051544 h 5890437"/>
                <a:gd name="connsiteX4-891" fmla="*/ 510923 w 5381906"/>
                <a:gd name="connsiteY4-892" fmla="*/ 3327991 h 5890437"/>
                <a:gd name="connsiteX5-893" fmla="*/ 298271 w 5381906"/>
                <a:gd name="connsiteY5-894" fmla="*/ 3657600 h 5890437"/>
                <a:gd name="connsiteX6-895" fmla="*/ 489657 w 5381906"/>
                <a:gd name="connsiteY6-896" fmla="*/ 3870251 h 5890437"/>
                <a:gd name="connsiteX7-897" fmla="*/ 372699 w 5381906"/>
                <a:gd name="connsiteY7-898" fmla="*/ 4061637 h 5890437"/>
                <a:gd name="connsiteX8-899" fmla="*/ 564085 w 5381906"/>
                <a:gd name="connsiteY8-900" fmla="*/ 4316819 h 5890437"/>
                <a:gd name="connsiteX9-901" fmla="*/ 500290 w 5381906"/>
                <a:gd name="connsiteY9-902" fmla="*/ 4976037 h 5890437"/>
                <a:gd name="connsiteX10-903" fmla="*/ 1754932 w 5381906"/>
                <a:gd name="connsiteY10-904" fmla="*/ 5199321 h 5890437"/>
                <a:gd name="connsiteX11-905" fmla="*/ 1946318 w 5381906"/>
                <a:gd name="connsiteY11-906" fmla="*/ 5890437 h 5890437"/>
                <a:gd name="connsiteX12-907" fmla="*/ 4785211 w 5381906"/>
                <a:gd name="connsiteY12-908" fmla="*/ 5858540 h 5890437"/>
                <a:gd name="connsiteX13-909" fmla="*/ 4891537 w 5381906"/>
                <a:gd name="connsiteY13-910" fmla="*/ 3519377 h 5890437"/>
                <a:gd name="connsiteX14-911" fmla="*/ 3030839 w 5381906"/>
                <a:gd name="connsiteY14-912" fmla="*/ 0 h 5890437"/>
                <a:gd name="connsiteX0-913" fmla="*/ 3030839 w 5381906"/>
                <a:gd name="connsiteY0-914" fmla="*/ 0 h 5890437"/>
                <a:gd name="connsiteX1-915" fmla="*/ 890241 w 5381906"/>
                <a:gd name="connsiteY1-916" fmla="*/ 1098883 h 5890437"/>
                <a:gd name="connsiteX2-917" fmla="*/ 607581 w 5381906"/>
                <a:gd name="connsiteY2-918" fmla="*/ 2172770 h 5890437"/>
                <a:gd name="connsiteX3-919" fmla="*/ 560 w 5381906"/>
                <a:gd name="connsiteY3-920" fmla="*/ 3051544 h 5890437"/>
                <a:gd name="connsiteX4-921" fmla="*/ 510923 w 5381906"/>
                <a:gd name="connsiteY4-922" fmla="*/ 3327991 h 5890437"/>
                <a:gd name="connsiteX5-923" fmla="*/ 298271 w 5381906"/>
                <a:gd name="connsiteY5-924" fmla="*/ 3657600 h 5890437"/>
                <a:gd name="connsiteX6-925" fmla="*/ 489657 w 5381906"/>
                <a:gd name="connsiteY6-926" fmla="*/ 3870251 h 5890437"/>
                <a:gd name="connsiteX7-927" fmla="*/ 372699 w 5381906"/>
                <a:gd name="connsiteY7-928" fmla="*/ 4061637 h 5890437"/>
                <a:gd name="connsiteX8-929" fmla="*/ 564085 w 5381906"/>
                <a:gd name="connsiteY8-930" fmla="*/ 4316819 h 5890437"/>
                <a:gd name="connsiteX9-931" fmla="*/ 500290 w 5381906"/>
                <a:gd name="connsiteY9-932" fmla="*/ 4976037 h 5890437"/>
                <a:gd name="connsiteX10-933" fmla="*/ 1754932 w 5381906"/>
                <a:gd name="connsiteY10-934" fmla="*/ 5199321 h 5890437"/>
                <a:gd name="connsiteX11-935" fmla="*/ 1946318 w 5381906"/>
                <a:gd name="connsiteY11-936" fmla="*/ 5890437 h 5890437"/>
                <a:gd name="connsiteX12-937" fmla="*/ 4785211 w 5381906"/>
                <a:gd name="connsiteY12-938" fmla="*/ 5858540 h 5890437"/>
                <a:gd name="connsiteX13-939" fmla="*/ 4891537 w 5381906"/>
                <a:gd name="connsiteY13-940" fmla="*/ 3519377 h 5890437"/>
                <a:gd name="connsiteX14-941" fmla="*/ 3030839 w 5381906"/>
                <a:gd name="connsiteY14-942" fmla="*/ 0 h 5890437"/>
                <a:gd name="connsiteX0-943" fmla="*/ 3030839 w 5381906"/>
                <a:gd name="connsiteY0-944" fmla="*/ 0 h 5890437"/>
                <a:gd name="connsiteX1-945" fmla="*/ 890241 w 5381906"/>
                <a:gd name="connsiteY1-946" fmla="*/ 1098883 h 5890437"/>
                <a:gd name="connsiteX2-947" fmla="*/ 607581 w 5381906"/>
                <a:gd name="connsiteY2-948" fmla="*/ 2172770 h 5890437"/>
                <a:gd name="connsiteX3-949" fmla="*/ 560 w 5381906"/>
                <a:gd name="connsiteY3-950" fmla="*/ 3051544 h 5890437"/>
                <a:gd name="connsiteX4-951" fmla="*/ 510923 w 5381906"/>
                <a:gd name="connsiteY4-952" fmla="*/ 3327991 h 5890437"/>
                <a:gd name="connsiteX5-953" fmla="*/ 298271 w 5381906"/>
                <a:gd name="connsiteY5-954" fmla="*/ 3657600 h 5890437"/>
                <a:gd name="connsiteX6-955" fmla="*/ 489657 w 5381906"/>
                <a:gd name="connsiteY6-956" fmla="*/ 3870251 h 5890437"/>
                <a:gd name="connsiteX7-957" fmla="*/ 372699 w 5381906"/>
                <a:gd name="connsiteY7-958" fmla="*/ 4061637 h 5890437"/>
                <a:gd name="connsiteX8-959" fmla="*/ 564085 w 5381906"/>
                <a:gd name="connsiteY8-960" fmla="*/ 4316819 h 5890437"/>
                <a:gd name="connsiteX9-961" fmla="*/ 500290 w 5381906"/>
                <a:gd name="connsiteY9-962" fmla="*/ 4976037 h 5890437"/>
                <a:gd name="connsiteX10-963" fmla="*/ 1754932 w 5381906"/>
                <a:gd name="connsiteY10-964" fmla="*/ 5199321 h 5890437"/>
                <a:gd name="connsiteX11-965" fmla="*/ 1946318 w 5381906"/>
                <a:gd name="connsiteY11-966" fmla="*/ 5890437 h 5890437"/>
                <a:gd name="connsiteX12-967" fmla="*/ 4785211 w 5381906"/>
                <a:gd name="connsiteY12-968" fmla="*/ 5858540 h 5890437"/>
                <a:gd name="connsiteX13-969" fmla="*/ 4891537 w 5381906"/>
                <a:gd name="connsiteY13-970" fmla="*/ 3519377 h 5890437"/>
                <a:gd name="connsiteX14-971" fmla="*/ 3030839 w 5381906"/>
                <a:gd name="connsiteY14-972" fmla="*/ 0 h 5890437"/>
                <a:gd name="connsiteX0-973" fmla="*/ 3030839 w 5381906"/>
                <a:gd name="connsiteY0-974" fmla="*/ 0 h 5890437"/>
                <a:gd name="connsiteX1-975" fmla="*/ 890241 w 5381906"/>
                <a:gd name="connsiteY1-976" fmla="*/ 1098883 h 5890437"/>
                <a:gd name="connsiteX2-977" fmla="*/ 607581 w 5381906"/>
                <a:gd name="connsiteY2-978" fmla="*/ 2172770 h 5890437"/>
                <a:gd name="connsiteX3-979" fmla="*/ 560 w 5381906"/>
                <a:gd name="connsiteY3-980" fmla="*/ 3051544 h 5890437"/>
                <a:gd name="connsiteX4-981" fmla="*/ 510923 w 5381906"/>
                <a:gd name="connsiteY4-982" fmla="*/ 3327991 h 5890437"/>
                <a:gd name="connsiteX5-983" fmla="*/ 339835 w 5381906"/>
                <a:gd name="connsiteY5-984" fmla="*/ 3734790 h 5890437"/>
                <a:gd name="connsiteX6-985" fmla="*/ 489657 w 5381906"/>
                <a:gd name="connsiteY6-986" fmla="*/ 3870251 h 5890437"/>
                <a:gd name="connsiteX7-987" fmla="*/ 372699 w 5381906"/>
                <a:gd name="connsiteY7-988" fmla="*/ 4061637 h 5890437"/>
                <a:gd name="connsiteX8-989" fmla="*/ 564085 w 5381906"/>
                <a:gd name="connsiteY8-990" fmla="*/ 4316819 h 5890437"/>
                <a:gd name="connsiteX9-991" fmla="*/ 500290 w 5381906"/>
                <a:gd name="connsiteY9-992" fmla="*/ 4976037 h 5890437"/>
                <a:gd name="connsiteX10-993" fmla="*/ 1754932 w 5381906"/>
                <a:gd name="connsiteY10-994" fmla="*/ 5199321 h 5890437"/>
                <a:gd name="connsiteX11-995" fmla="*/ 1946318 w 5381906"/>
                <a:gd name="connsiteY11-996" fmla="*/ 5890437 h 5890437"/>
                <a:gd name="connsiteX12-997" fmla="*/ 4785211 w 5381906"/>
                <a:gd name="connsiteY12-998" fmla="*/ 5858540 h 5890437"/>
                <a:gd name="connsiteX13-999" fmla="*/ 4891537 w 5381906"/>
                <a:gd name="connsiteY13-1000" fmla="*/ 3519377 h 5890437"/>
                <a:gd name="connsiteX14-1001" fmla="*/ 3030839 w 5381906"/>
                <a:gd name="connsiteY14-1002" fmla="*/ 0 h 5890437"/>
                <a:gd name="connsiteX0-1003" fmla="*/ 3030839 w 5381906"/>
                <a:gd name="connsiteY0-1004" fmla="*/ 0 h 5890437"/>
                <a:gd name="connsiteX1-1005" fmla="*/ 890241 w 5381906"/>
                <a:gd name="connsiteY1-1006" fmla="*/ 1098883 h 5890437"/>
                <a:gd name="connsiteX2-1007" fmla="*/ 607581 w 5381906"/>
                <a:gd name="connsiteY2-1008" fmla="*/ 2172770 h 5890437"/>
                <a:gd name="connsiteX3-1009" fmla="*/ 560 w 5381906"/>
                <a:gd name="connsiteY3-1010" fmla="*/ 3051544 h 5890437"/>
                <a:gd name="connsiteX4-1011" fmla="*/ 510923 w 5381906"/>
                <a:gd name="connsiteY4-1012" fmla="*/ 3327991 h 5890437"/>
                <a:gd name="connsiteX5-1013" fmla="*/ 339835 w 5381906"/>
                <a:gd name="connsiteY5-1014" fmla="*/ 3734790 h 5890437"/>
                <a:gd name="connsiteX6-1015" fmla="*/ 489657 w 5381906"/>
                <a:gd name="connsiteY6-1016" fmla="*/ 3870251 h 5890437"/>
                <a:gd name="connsiteX7-1017" fmla="*/ 372699 w 5381906"/>
                <a:gd name="connsiteY7-1018" fmla="*/ 4061637 h 5890437"/>
                <a:gd name="connsiteX8-1019" fmla="*/ 564085 w 5381906"/>
                <a:gd name="connsiteY8-1020" fmla="*/ 4316819 h 5890437"/>
                <a:gd name="connsiteX9-1021" fmla="*/ 500290 w 5381906"/>
                <a:gd name="connsiteY9-1022" fmla="*/ 4976037 h 5890437"/>
                <a:gd name="connsiteX10-1023" fmla="*/ 1754932 w 5381906"/>
                <a:gd name="connsiteY10-1024" fmla="*/ 5199321 h 5890437"/>
                <a:gd name="connsiteX11-1025" fmla="*/ 1946318 w 5381906"/>
                <a:gd name="connsiteY11-1026" fmla="*/ 5890437 h 5890437"/>
                <a:gd name="connsiteX12-1027" fmla="*/ 4785211 w 5381906"/>
                <a:gd name="connsiteY12-1028" fmla="*/ 5858540 h 5890437"/>
                <a:gd name="connsiteX13-1029" fmla="*/ 4891537 w 5381906"/>
                <a:gd name="connsiteY13-1030" fmla="*/ 3519377 h 5890437"/>
                <a:gd name="connsiteX14-1031" fmla="*/ 3030839 w 5381906"/>
                <a:gd name="connsiteY14-1032" fmla="*/ 0 h 5890437"/>
                <a:gd name="connsiteX0-1033" fmla="*/ 3030839 w 5381906"/>
                <a:gd name="connsiteY0-1034" fmla="*/ 0 h 5890437"/>
                <a:gd name="connsiteX1-1035" fmla="*/ 890241 w 5381906"/>
                <a:gd name="connsiteY1-1036" fmla="*/ 1098883 h 5890437"/>
                <a:gd name="connsiteX2-1037" fmla="*/ 607581 w 5381906"/>
                <a:gd name="connsiteY2-1038" fmla="*/ 2172770 h 5890437"/>
                <a:gd name="connsiteX3-1039" fmla="*/ 560 w 5381906"/>
                <a:gd name="connsiteY3-1040" fmla="*/ 3051544 h 5890437"/>
                <a:gd name="connsiteX4-1041" fmla="*/ 510923 w 5381906"/>
                <a:gd name="connsiteY4-1042" fmla="*/ 3327991 h 5890437"/>
                <a:gd name="connsiteX5-1043" fmla="*/ 339835 w 5381906"/>
                <a:gd name="connsiteY5-1044" fmla="*/ 3734790 h 5890437"/>
                <a:gd name="connsiteX6-1045" fmla="*/ 531221 w 5381906"/>
                <a:gd name="connsiteY6-1046" fmla="*/ 3870251 h 5890437"/>
                <a:gd name="connsiteX7-1047" fmla="*/ 372699 w 5381906"/>
                <a:gd name="connsiteY7-1048" fmla="*/ 4061637 h 5890437"/>
                <a:gd name="connsiteX8-1049" fmla="*/ 564085 w 5381906"/>
                <a:gd name="connsiteY8-1050" fmla="*/ 4316819 h 5890437"/>
                <a:gd name="connsiteX9-1051" fmla="*/ 500290 w 5381906"/>
                <a:gd name="connsiteY9-1052" fmla="*/ 4976037 h 5890437"/>
                <a:gd name="connsiteX10-1053" fmla="*/ 1754932 w 5381906"/>
                <a:gd name="connsiteY10-1054" fmla="*/ 5199321 h 5890437"/>
                <a:gd name="connsiteX11-1055" fmla="*/ 1946318 w 5381906"/>
                <a:gd name="connsiteY11-1056" fmla="*/ 5890437 h 5890437"/>
                <a:gd name="connsiteX12-1057" fmla="*/ 4785211 w 5381906"/>
                <a:gd name="connsiteY12-1058" fmla="*/ 5858540 h 5890437"/>
                <a:gd name="connsiteX13-1059" fmla="*/ 4891537 w 5381906"/>
                <a:gd name="connsiteY13-1060" fmla="*/ 3519377 h 5890437"/>
                <a:gd name="connsiteX14-1061" fmla="*/ 3030839 w 5381906"/>
                <a:gd name="connsiteY14-1062" fmla="*/ 0 h 5890437"/>
                <a:gd name="connsiteX0-1063" fmla="*/ 3030839 w 5381906"/>
                <a:gd name="connsiteY0-1064" fmla="*/ 0 h 5890437"/>
                <a:gd name="connsiteX1-1065" fmla="*/ 890241 w 5381906"/>
                <a:gd name="connsiteY1-1066" fmla="*/ 1098883 h 5890437"/>
                <a:gd name="connsiteX2-1067" fmla="*/ 607581 w 5381906"/>
                <a:gd name="connsiteY2-1068" fmla="*/ 2172770 h 5890437"/>
                <a:gd name="connsiteX3-1069" fmla="*/ 560 w 5381906"/>
                <a:gd name="connsiteY3-1070" fmla="*/ 3051544 h 5890437"/>
                <a:gd name="connsiteX4-1071" fmla="*/ 510923 w 5381906"/>
                <a:gd name="connsiteY4-1072" fmla="*/ 3327991 h 5890437"/>
                <a:gd name="connsiteX5-1073" fmla="*/ 339835 w 5381906"/>
                <a:gd name="connsiteY5-1074" fmla="*/ 3734790 h 5890437"/>
                <a:gd name="connsiteX6-1075" fmla="*/ 531221 w 5381906"/>
                <a:gd name="connsiteY6-1076" fmla="*/ 3870251 h 5890437"/>
                <a:gd name="connsiteX7-1077" fmla="*/ 372699 w 5381906"/>
                <a:gd name="connsiteY7-1078" fmla="*/ 4061637 h 5890437"/>
                <a:gd name="connsiteX8-1079" fmla="*/ 564085 w 5381906"/>
                <a:gd name="connsiteY8-1080" fmla="*/ 4316819 h 5890437"/>
                <a:gd name="connsiteX9-1081" fmla="*/ 500290 w 5381906"/>
                <a:gd name="connsiteY9-1082" fmla="*/ 4976037 h 5890437"/>
                <a:gd name="connsiteX10-1083" fmla="*/ 1754932 w 5381906"/>
                <a:gd name="connsiteY10-1084" fmla="*/ 5199321 h 5890437"/>
                <a:gd name="connsiteX11-1085" fmla="*/ 1946318 w 5381906"/>
                <a:gd name="connsiteY11-1086" fmla="*/ 5890437 h 5890437"/>
                <a:gd name="connsiteX12-1087" fmla="*/ 4785211 w 5381906"/>
                <a:gd name="connsiteY12-1088" fmla="*/ 5858540 h 5890437"/>
                <a:gd name="connsiteX13-1089" fmla="*/ 4891537 w 5381906"/>
                <a:gd name="connsiteY13-1090" fmla="*/ 3519377 h 5890437"/>
                <a:gd name="connsiteX14-1091" fmla="*/ 3030839 w 5381906"/>
                <a:gd name="connsiteY14-1092" fmla="*/ 0 h 5890437"/>
                <a:gd name="connsiteX0-1093" fmla="*/ 3030839 w 5381906"/>
                <a:gd name="connsiteY0-1094" fmla="*/ 0 h 5890437"/>
                <a:gd name="connsiteX1-1095" fmla="*/ 890241 w 5381906"/>
                <a:gd name="connsiteY1-1096" fmla="*/ 1098883 h 5890437"/>
                <a:gd name="connsiteX2-1097" fmla="*/ 607581 w 5381906"/>
                <a:gd name="connsiteY2-1098" fmla="*/ 2172770 h 5890437"/>
                <a:gd name="connsiteX3-1099" fmla="*/ 560 w 5381906"/>
                <a:gd name="connsiteY3-1100" fmla="*/ 3051544 h 5890437"/>
                <a:gd name="connsiteX4-1101" fmla="*/ 510923 w 5381906"/>
                <a:gd name="connsiteY4-1102" fmla="*/ 3327991 h 5890437"/>
                <a:gd name="connsiteX5-1103" fmla="*/ 339835 w 5381906"/>
                <a:gd name="connsiteY5-1104" fmla="*/ 3734790 h 5890437"/>
                <a:gd name="connsiteX6-1105" fmla="*/ 531221 w 5381906"/>
                <a:gd name="connsiteY6-1106" fmla="*/ 3870251 h 5890437"/>
                <a:gd name="connsiteX7-1107" fmla="*/ 372699 w 5381906"/>
                <a:gd name="connsiteY7-1108" fmla="*/ 4061637 h 5890437"/>
                <a:gd name="connsiteX8-1109" fmla="*/ 564085 w 5381906"/>
                <a:gd name="connsiteY8-1110" fmla="*/ 4316819 h 5890437"/>
                <a:gd name="connsiteX9-1111" fmla="*/ 500290 w 5381906"/>
                <a:gd name="connsiteY9-1112" fmla="*/ 4976037 h 5890437"/>
                <a:gd name="connsiteX10-1113" fmla="*/ 1754932 w 5381906"/>
                <a:gd name="connsiteY10-1114" fmla="*/ 5199321 h 5890437"/>
                <a:gd name="connsiteX11-1115" fmla="*/ 1946318 w 5381906"/>
                <a:gd name="connsiteY11-1116" fmla="*/ 5890437 h 5890437"/>
                <a:gd name="connsiteX12-1117" fmla="*/ 4785211 w 5381906"/>
                <a:gd name="connsiteY12-1118" fmla="*/ 5858540 h 5890437"/>
                <a:gd name="connsiteX13-1119" fmla="*/ 4891537 w 5381906"/>
                <a:gd name="connsiteY13-1120" fmla="*/ 3519377 h 5890437"/>
                <a:gd name="connsiteX14-1121" fmla="*/ 3030839 w 5381906"/>
                <a:gd name="connsiteY14-1122" fmla="*/ 0 h 5890437"/>
                <a:gd name="connsiteX0-1123" fmla="*/ 3030839 w 5381906"/>
                <a:gd name="connsiteY0-1124" fmla="*/ 0 h 5890437"/>
                <a:gd name="connsiteX1-1125" fmla="*/ 890241 w 5381906"/>
                <a:gd name="connsiteY1-1126" fmla="*/ 1098883 h 5890437"/>
                <a:gd name="connsiteX2-1127" fmla="*/ 607581 w 5381906"/>
                <a:gd name="connsiteY2-1128" fmla="*/ 2172770 h 5890437"/>
                <a:gd name="connsiteX3-1129" fmla="*/ 560 w 5381906"/>
                <a:gd name="connsiteY3-1130" fmla="*/ 3051544 h 5890437"/>
                <a:gd name="connsiteX4-1131" fmla="*/ 510923 w 5381906"/>
                <a:gd name="connsiteY4-1132" fmla="*/ 3327991 h 5890437"/>
                <a:gd name="connsiteX5-1133" fmla="*/ 339835 w 5381906"/>
                <a:gd name="connsiteY5-1134" fmla="*/ 3734790 h 5890437"/>
                <a:gd name="connsiteX6-1135" fmla="*/ 531221 w 5381906"/>
                <a:gd name="connsiteY6-1136" fmla="*/ 3870251 h 5890437"/>
                <a:gd name="connsiteX7-1137" fmla="*/ 372699 w 5381906"/>
                <a:gd name="connsiteY7-1138" fmla="*/ 4061637 h 5890437"/>
                <a:gd name="connsiteX8-1139" fmla="*/ 564085 w 5381906"/>
                <a:gd name="connsiteY8-1140" fmla="*/ 4316819 h 5890437"/>
                <a:gd name="connsiteX9-1141" fmla="*/ 500290 w 5381906"/>
                <a:gd name="connsiteY9-1142" fmla="*/ 4976037 h 5890437"/>
                <a:gd name="connsiteX10-1143" fmla="*/ 1754932 w 5381906"/>
                <a:gd name="connsiteY10-1144" fmla="*/ 5199321 h 5890437"/>
                <a:gd name="connsiteX11-1145" fmla="*/ 1946318 w 5381906"/>
                <a:gd name="connsiteY11-1146" fmla="*/ 5890437 h 5890437"/>
                <a:gd name="connsiteX12-1147" fmla="*/ 4785211 w 5381906"/>
                <a:gd name="connsiteY12-1148" fmla="*/ 5858540 h 5890437"/>
                <a:gd name="connsiteX13-1149" fmla="*/ 4891537 w 5381906"/>
                <a:gd name="connsiteY13-1150" fmla="*/ 3519377 h 5890437"/>
                <a:gd name="connsiteX14-1151" fmla="*/ 3030839 w 5381906"/>
                <a:gd name="connsiteY14-1152" fmla="*/ 0 h 5890437"/>
                <a:gd name="connsiteX0-1153" fmla="*/ 3030839 w 5381906"/>
                <a:gd name="connsiteY0-1154" fmla="*/ 0 h 5890437"/>
                <a:gd name="connsiteX1-1155" fmla="*/ 890241 w 5381906"/>
                <a:gd name="connsiteY1-1156" fmla="*/ 1098883 h 5890437"/>
                <a:gd name="connsiteX2-1157" fmla="*/ 607581 w 5381906"/>
                <a:gd name="connsiteY2-1158" fmla="*/ 2172770 h 5890437"/>
                <a:gd name="connsiteX3-1159" fmla="*/ 560 w 5381906"/>
                <a:gd name="connsiteY3-1160" fmla="*/ 3051544 h 5890437"/>
                <a:gd name="connsiteX4-1161" fmla="*/ 510923 w 5381906"/>
                <a:gd name="connsiteY4-1162" fmla="*/ 3327991 h 5890437"/>
                <a:gd name="connsiteX5-1163" fmla="*/ 339835 w 5381906"/>
                <a:gd name="connsiteY5-1164" fmla="*/ 3734790 h 5890437"/>
                <a:gd name="connsiteX6-1165" fmla="*/ 531221 w 5381906"/>
                <a:gd name="connsiteY6-1166" fmla="*/ 3870251 h 5890437"/>
                <a:gd name="connsiteX7-1167" fmla="*/ 372699 w 5381906"/>
                <a:gd name="connsiteY7-1168" fmla="*/ 4061637 h 5890437"/>
                <a:gd name="connsiteX8-1169" fmla="*/ 564085 w 5381906"/>
                <a:gd name="connsiteY8-1170" fmla="*/ 4316819 h 5890437"/>
                <a:gd name="connsiteX9-1171" fmla="*/ 500290 w 5381906"/>
                <a:gd name="connsiteY9-1172" fmla="*/ 4976037 h 5890437"/>
                <a:gd name="connsiteX10-1173" fmla="*/ 1754932 w 5381906"/>
                <a:gd name="connsiteY10-1174" fmla="*/ 5199321 h 5890437"/>
                <a:gd name="connsiteX11-1175" fmla="*/ 1946318 w 5381906"/>
                <a:gd name="connsiteY11-1176" fmla="*/ 5890437 h 5890437"/>
                <a:gd name="connsiteX12-1177" fmla="*/ 4785211 w 5381906"/>
                <a:gd name="connsiteY12-1178" fmla="*/ 5858540 h 5890437"/>
                <a:gd name="connsiteX13-1179" fmla="*/ 4891537 w 5381906"/>
                <a:gd name="connsiteY13-1180" fmla="*/ 3519377 h 5890437"/>
                <a:gd name="connsiteX14-1181" fmla="*/ 3030839 w 5381906"/>
                <a:gd name="connsiteY14-1182" fmla="*/ 0 h 5890437"/>
                <a:gd name="connsiteX0-1183" fmla="*/ 3030839 w 5381906"/>
                <a:gd name="connsiteY0-1184" fmla="*/ 0 h 5890437"/>
                <a:gd name="connsiteX1-1185" fmla="*/ 890241 w 5381906"/>
                <a:gd name="connsiteY1-1186" fmla="*/ 1098883 h 5890437"/>
                <a:gd name="connsiteX2-1187" fmla="*/ 607581 w 5381906"/>
                <a:gd name="connsiteY2-1188" fmla="*/ 2172770 h 5890437"/>
                <a:gd name="connsiteX3-1189" fmla="*/ 560 w 5381906"/>
                <a:gd name="connsiteY3-1190" fmla="*/ 3051544 h 5890437"/>
                <a:gd name="connsiteX4-1191" fmla="*/ 510923 w 5381906"/>
                <a:gd name="connsiteY4-1192" fmla="*/ 3327991 h 5890437"/>
                <a:gd name="connsiteX5-1193" fmla="*/ 339835 w 5381906"/>
                <a:gd name="connsiteY5-1194" fmla="*/ 3734790 h 5890437"/>
                <a:gd name="connsiteX6-1195" fmla="*/ 531221 w 5381906"/>
                <a:gd name="connsiteY6-1196" fmla="*/ 3870251 h 5890437"/>
                <a:gd name="connsiteX7-1197" fmla="*/ 372699 w 5381906"/>
                <a:gd name="connsiteY7-1198" fmla="*/ 4061637 h 5890437"/>
                <a:gd name="connsiteX8-1199" fmla="*/ 564085 w 5381906"/>
                <a:gd name="connsiteY8-1200" fmla="*/ 4316819 h 5890437"/>
                <a:gd name="connsiteX9-1201" fmla="*/ 500290 w 5381906"/>
                <a:gd name="connsiteY9-1202" fmla="*/ 4976037 h 5890437"/>
                <a:gd name="connsiteX10-1203" fmla="*/ 1754932 w 5381906"/>
                <a:gd name="connsiteY10-1204" fmla="*/ 5199321 h 5890437"/>
                <a:gd name="connsiteX11-1205" fmla="*/ 1946318 w 5381906"/>
                <a:gd name="connsiteY11-1206" fmla="*/ 5890437 h 5890437"/>
                <a:gd name="connsiteX12-1207" fmla="*/ 4785211 w 5381906"/>
                <a:gd name="connsiteY12-1208" fmla="*/ 5858540 h 5890437"/>
                <a:gd name="connsiteX13-1209" fmla="*/ 4891537 w 5381906"/>
                <a:gd name="connsiteY13-1210" fmla="*/ 3519377 h 5890437"/>
                <a:gd name="connsiteX14-1211" fmla="*/ 3030839 w 5381906"/>
                <a:gd name="connsiteY14-1212" fmla="*/ 0 h 5890437"/>
                <a:gd name="connsiteX0-1213" fmla="*/ 3030839 w 5381906"/>
                <a:gd name="connsiteY0-1214" fmla="*/ 0 h 5890437"/>
                <a:gd name="connsiteX1-1215" fmla="*/ 890241 w 5381906"/>
                <a:gd name="connsiteY1-1216" fmla="*/ 1098883 h 5890437"/>
                <a:gd name="connsiteX2-1217" fmla="*/ 607581 w 5381906"/>
                <a:gd name="connsiteY2-1218" fmla="*/ 2172770 h 5890437"/>
                <a:gd name="connsiteX3-1219" fmla="*/ 560 w 5381906"/>
                <a:gd name="connsiteY3-1220" fmla="*/ 3051544 h 5890437"/>
                <a:gd name="connsiteX4-1221" fmla="*/ 510923 w 5381906"/>
                <a:gd name="connsiteY4-1222" fmla="*/ 3327991 h 5890437"/>
                <a:gd name="connsiteX5-1223" fmla="*/ 339835 w 5381906"/>
                <a:gd name="connsiteY5-1224" fmla="*/ 3734790 h 5890437"/>
                <a:gd name="connsiteX6-1225" fmla="*/ 531221 w 5381906"/>
                <a:gd name="connsiteY6-1226" fmla="*/ 3870251 h 5890437"/>
                <a:gd name="connsiteX7-1227" fmla="*/ 372699 w 5381906"/>
                <a:gd name="connsiteY7-1228" fmla="*/ 4061637 h 5890437"/>
                <a:gd name="connsiteX8-1229" fmla="*/ 564085 w 5381906"/>
                <a:gd name="connsiteY8-1230" fmla="*/ 4316819 h 5890437"/>
                <a:gd name="connsiteX9-1231" fmla="*/ 500290 w 5381906"/>
                <a:gd name="connsiteY9-1232" fmla="*/ 4976037 h 5890437"/>
                <a:gd name="connsiteX10-1233" fmla="*/ 1754932 w 5381906"/>
                <a:gd name="connsiteY10-1234" fmla="*/ 5199321 h 5890437"/>
                <a:gd name="connsiteX11-1235" fmla="*/ 1946318 w 5381906"/>
                <a:gd name="connsiteY11-1236" fmla="*/ 5890437 h 5890437"/>
                <a:gd name="connsiteX12-1237" fmla="*/ 4785211 w 5381906"/>
                <a:gd name="connsiteY12-1238" fmla="*/ 5858540 h 5890437"/>
                <a:gd name="connsiteX13-1239" fmla="*/ 4891537 w 5381906"/>
                <a:gd name="connsiteY13-1240" fmla="*/ 3519377 h 5890437"/>
                <a:gd name="connsiteX14-1241" fmla="*/ 3030839 w 5381906"/>
                <a:gd name="connsiteY14-1242" fmla="*/ 0 h 5890437"/>
                <a:gd name="connsiteX0-1243" fmla="*/ 3030839 w 5381906"/>
                <a:gd name="connsiteY0-1244" fmla="*/ 0 h 5890437"/>
                <a:gd name="connsiteX1-1245" fmla="*/ 890241 w 5381906"/>
                <a:gd name="connsiteY1-1246" fmla="*/ 1098883 h 5890437"/>
                <a:gd name="connsiteX2-1247" fmla="*/ 607581 w 5381906"/>
                <a:gd name="connsiteY2-1248" fmla="*/ 2172770 h 5890437"/>
                <a:gd name="connsiteX3-1249" fmla="*/ 560 w 5381906"/>
                <a:gd name="connsiteY3-1250" fmla="*/ 3051544 h 5890437"/>
                <a:gd name="connsiteX4-1251" fmla="*/ 510923 w 5381906"/>
                <a:gd name="connsiteY4-1252" fmla="*/ 3327991 h 5890437"/>
                <a:gd name="connsiteX5-1253" fmla="*/ 339835 w 5381906"/>
                <a:gd name="connsiteY5-1254" fmla="*/ 3734790 h 5890437"/>
                <a:gd name="connsiteX6-1255" fmla="*/ 531221 w 5381906"/>
                <a:gd name="connsiteY6-1256" fmla="*/ 3870251 h 5890437"/>
                <a:gd name="connsiteX7-1257" fmla="*/ 372699 w 5381906"/>
                <a:gd name="connsiteY7-1258" fmla="*/ 4061637 h 5890437"/>
                <a:gd name="connsiteX8-1259" fmla="*/ 564085 w 5381906"/>
                <a:gd name="connsiteY8-1260" fmla="*/ 4316819 h 5890437"/>
                <a:gd name="connsiteX9-1261" fmla="*/ 500290 w 5381906"/>
                <a:gd name="connsiteY9-1262" fmla="*/ 4976037 h 5890437"/>
                <a:gd name="connsiteX10-1263" fmla="*/ 1754932 w 5381906"/>
                <a:gd name="connsiteY10-1264" fmla="*/ 5199321 h 5890437"/>
                <a:gd name="connsiteX11-1265" fmla="*/ 1946318 w 5381906"/>
                <a:gd name="connsiteY11-1266" fmla="*/ 5890437 h 5890437"/>
                <a:gd name="connsiteX12-1267" fmla="*/ 4785211 w 5381906"/>
                <a:gd name="connsiteY12-1268" fmla="*/ 5858540 h 5890437"/>
                <a:gd name="connsiteX13-1269" fmla="*/ 4891537 w 5381906"/>
                <a:gd name="connsiteY13-1270" fmla="*/ 3519377 h 5890437"/>
                <a:gd name="connsiteX14-1271" fmla="*/ 3030839 w 5381906"/>
                <a:gd name="connsiteY14-1272" fmla="*/ 0 h 5890437"/>
                <a:gd name="connsiteX0-1273" fmla="*/ 3030839 w 5381906"/>
                <a:gd name="connsiteY0-1274" fmla="*/ 0 h 5890437"/>
                <a:gd name="connsiteX1-1275" fmla="*/ 890241 w 5381906"/>
                <a:gd name="connsiteY1-1276" fmla="*/ 1098883 h 5890437"/>
                <a:gd name="connsiteX2-1277" fmla="*/ 607581 w 5381906"/>
                <a:gd name="connsiteY2-1278" fmla="*/ 2172770 h 5890437"/>
                <a:gd name="connsiteX3-1279" fmla="*/ 560 w 5381906"/>
                <a:gd name="connsiteY3-1280" fmla="*/ 3051544 h 5890437"/>
                <a:gd name="connsiteX4-1281" fmla="*/ 510923 w 5381906"/>
                <a:gd name="connsiteY4-1282" fmla="*/ 3327991 h 5890437"/>
                <a:gd name="connsiteX5-1283" fmla="*/ 339835 w 5381906"/>
                <a:gd name="connsiteY5-1284" fmla="*/ 3734790 h 5890437"/>
                <a:gd name="connsiteX6-1285" fmla="*/ 531221 w 5381906"/>
                <a:gd name="connsiteY6-1286" fmla="*/ 3870251 h 5890437"/>
                <a:gd name="connsiteX7-1287" fmla="*/ 372699 w 5381906"/>
                <a:gd name="connsiteY7-1288" fmla="*/ 4061637 h 5890437"/>
                <a:gd name="connsiteX8-1289" fmla="*/ 564085 w 5381906"/>
                <a:gd name="connsiteY8-1290" fmla="*/ 4316819 h 5890437"/>
                <a:gd name="connsiteX9-1291" fmla="*/ 500290 w 5381906"/>
                <a:gd name="connsiteY9-1292" fmla="*/ 4976037 h 5890437"/>
                <a:gd name="connsiteX10-1293" fmla="*/ 1754932 w 5381906"/>
                <a:gd name="connsiteY10-1294" fmla="*/ 5039004 h 5890437"/>
                <a:gd name="connsiteX11-1295" fmla="*/ 1946318 w 5381906"/>
                <a:gd name="connsiteY11-1296" fmla="*/ 5890437 h 5890437"/>
                <a:gd name="connsiteX12-1297" fmla="*/ 4785211 w 5381906"/>
                <a:gd name="connsiteY12-1298" fmla="*/ 5858540 h 5890437"/>
                <a:gd name="connsiteX13-1299" fmla="*/ 4891537 w 5381906"/>
                <a:gd name="connsiteY13-1300" fmla="*/ 3519377 h 5890437"/>
                <a:gd name="connsiteX14-1301" fmla="*/ 3030839 w 5381906"/>
                <a:gd name="connsiteY14-1302" fmla="*/ 0 h 5890437"/>
                <a:gd name="connsiteX0-1303" fmla="*/ 3030839 w 5381906"/>
                <a:gd name="connsiteY0-1304" fmla="*/ 0 h 5890437"/>
                <a:gd name="connsiteX1-1305" fmla="*/ 890241 w 5381906"/>
                <a:gd name="connsiteY1-1306" fmla="*/ 1098883 h 5890437"/>
                <a:gd name="connsiteX2-1307" fmla="*/ 607581 w 5381906"/>
                <a:gd name="connsiteY2-1308" fmla="*/ 2172770 h 5890437"/>
                <a:gd name="connsiteX3-1309" fmla="*/ 560 w 5381906"/>
                <a:gd name="connsiteY3-1310" fmla="*/ 3051544 h 5890437"/>
                <a:gd name="connsiteX4-1311" fmla="*/ 510923 w 5381906"/>
                <a:gd name="connsiteY4-1312" fmla="*/ 3327991 h 5890437"/>
                <a:gd name="connsiteX5-1313" fmla="*/ 339835 w 5381906"/>
                <a:gd name="connsiteY5-1314" fmla="*/ 3734790 h 5890437"/>
                <a:gd name="connsiteX6-1315" fmla="*/ 531221 w 5381906"/>
                <a:gd name="connsiteY6-1316" fmla="*/ 3870251 h 5890437"/>
                <a:gd name="connsiteX7-1317" fmla="*/ 372699 w 5381906"/>
                <a:gd name="connsiteY7-1318" fmla="*/ 4061637 h 5890437"/>
                <a:gd name="connsiteX8-1319" fmla="*/ 564085 w 5381906"/>
                <a:gd name="connsiteY8-1320" fmla="*/ 4316819 h 5890437"/>
                <a:gd name="connsiteX9-1321" fmla="*/ 500290 w 5381906"/>
                <a:gd name="connsiteY9-1322" fmla="*/ 4976037 h 5890437"/>
                <a:gd name="connsiteX10-1323" fmla="*/ 1754932 w 5381906"/>
                <a:gd name="connsiteY10-1324" fmla="*/ 5039004 h 5890437"/>
                <a:gd name="connsiteX11-1325" fmla="*/ 1946318 w 5381906"/>
                <a:gd name="connsiteY11-1326" fmla="*/ 5890437 h 5890437"/>
                <a:gd name="connsiteX12-1327" fmla="*/ 4785211 w 5381906"/>
                <a:gd name="connsiteY12-1328" fmla="*/ 5858540 h 5890437"/>
                <a:gd name="connsiteX13-1329" fmla="*/ 4891537 w 5381906"/>
                <a:gd name="connsiteY13-1330" fmla="*/ 3519377 h 5890437"/>
                <a:gd name="connsiteX14-1331" fmla="*/ 3030839 w 5381906"/>
                <a:gd name="connsiteY14-1332" fmla="*/ 0 h 5890437"/>
                <a:gd name="connsiteX0-1333" fmla="*/ 3030839 w 5381906"/>
                <a:gd name="connsiteY0-1334" fmla="*/ 0 h 5890437"/>
                <a:gd name="connsiteX1-1335" fmla="*/ 890241 w 5381906"/>
                <a:gd name="connsiteY1-1336" fmla="*/ 1098883 h 5890437"/>
                <a:gd name="connsiteX2-1337" fmla="*/ 607581 w 5381906"/>
                <a:gd name="connsiteY2-1338" fmla="*/ 2172770 h 5890437"/>
                <a:gd name="connsiteX3-1339" fmla="*/ 560 w 5381906"/>
                <a:gd name="connsiteY3-1340" fmla="*/ 3051544 h 5890437"/>
                <a:gd name="connsiteX4-1341" fmla="*/ 510923 w 5381906"/>
                <a:gd name="connsiteY4-1342" fmla="*/ 3327991 h 5890437"/>
                <a:gd name="connsiteX5-1343" fmla="*/ 339835 w 5381906"/>
                <a:gd name="connsiteY5-1344" fmla="*/ 3734790 h 5890437"/>
                <a:gd name="connsiteX6-1345" fmla="*/ 531221 w 5381906"/>
                <a:gd name="connsiteY6-1346" fmla="*/ 3870251 h 5890437"/>
                <a:gd name="connsiteX7-1347" fmla="*/ 372699 w 5381906"/>
                <a:gd name="connsiteY7-1348" fmla="*/ 4061637 h 5890437"/>
                <a:gd name="connsiteX8-1349" fmla="*/ 564085 w 5381906"/>
                <a:gd name="connsiteY8-1350" fmla="*/ 4316819 h 5890437"/>
                <a:gd name="connsiteX9-1351" fmla="*/ 500290 w 5381906"/>
                <a:gd name="connsiteY9-1352" fmla="*/ 4976037 h 5890437"/>
                <a:gd name="connsiteX10-1353" fmla="*/ 1754932 w 5381906"/>
                <a:gd name="connsiteY10-1354" fmla="*/ 5039004 h 5890437"/>
                <a:gd name="connsiteX11-1355" fmla="*/ 1946318 w 5381906"/>
                <a:gd name="connsiteY11-1356" fmla="*/ 5890437 h 5890437"/>
                <a:gd name="connsiteX12-1357" fmla="*/ 4785211 w 5381906"/>
                <a:gd name="connsiteY12-1358" fmla="*/ 5858540 h 5890437"/>
                <a:gd name="connsiteX13-1359" fmla="*/ 4891537 w 5381906"/>
                <a:gd name="connsiteY13-1360" fmla="*/ 3519377 h 5890437"/>
                <a:gd name="connsiteX14-1361" fmla="*/ 3030839 w 5381906"/>
                <a:gd name="connsiteY14-1362" fmla="*/ 0 h 5890437"/>
                <a:gd name="connsiteX0-1363" fmla="*/ 3030839 w 5381906"/>
                <a:gd name="connsiteY0-1364" fmla="*/ 0 h 5890437"/>
                <a:gd name="connsiteX1-1365" fmla="*/ 890241 w 5381906"/>
                <a:gd name="connsiteY1-1366" fmla="*/ 1098883 h 5890437"/>
                <a:gd name="connsiteX2-1367" fmla="*/ 607581 w 5381906"/>
                <a:gd name="connsiteY2-1368" fmla="*/ 2172770 h 5890437"/>
                <a:gd name="connsiteX3-1369" fmla="*/ 560 w 5381906"/>
                <a:gd name="connsiteY3-1370" fmla="*/ 3051544 h 5890437"/>
                <a:gd name="connsiteX4-1371" fmla="*/ 510923 w 5381906"/>
                <a:gd name="connsiteY4-1372" fmla="*/ 3327991 h 5890437"/>
                <a:gd name="connsiteX5-1373" fmla="*/ 339835 w 5381906"/>
                <a:gd name="connsiteY5-1374" fmla="*/ 3734790 h 5890437"/>
                <a:gd name="connsiteX6-1375" fmla="*/ 531221 w 5381906"/>
                <a:gd name="connsiteY6-1376" fmla="*/ 3870251 h 5890437"/>
                <a:gd name="connsiteX7-1377" fmla="*/ 372699 w 5381906"/>
                <a:gd name="connsiteY7-1378" fmla="*/ 4061637 h 5890437"/>
                <a:gd name="connsiteX8-1379" fmla="*/ 564085 w 5381906"/>
                <a:gd name="connsiteY8-1380" fmla="*/ 4316819 h 5890437"/>
                <a:gd name="connsiteX9-1381" fmla="*/ 500290 w 5381906"/>
                <a:gd name="connsiteY9-1382" fmla="*/ 4976037 h 5890437"/>
                <a:gd name="connsiteX10-1383" fmla="*/ 1754932 w 5381906"/>
                <a:gd name="connsiteY10-1384" fmla="*/ 5039004 h 5890437"/>
                <a:gd name="connsiteX11-1385" fmla="*/ 1946318 w 5381906"/>
                <a:gd name="connsiteY11-1386" fmla="*/ 5890437 h 5890437"/>
                <a:gd name="connsiteX12-1387" fmla="*/ 4785211 w 5381906"/>
                <a:gd name="connsiteY12-1388" fmla="*/ 5858540 h 5890437"/>
                <a:gd name="connsiteX13-1389" fmla="*/ 4891537 w 5381906"/>
                <a:gd name="connsiteY13-1390" fmla="*/ 3519377 h 5890437"/>
                <a:gd name="connsiteX14-1391" fmla="*/ 3030839 w 5381906"/>
                <a:gd name="connsiteY14-1392" fmla="*/ 0 h 5890437"/>
                <a:gd name="connsiteX0-1393" fmla="*/ 3030839 w 5381906"/>
                <a:gd name="connsiteY0-1394" fmla="*/ 0 h 5890437"/>
                <a:gd name="connsiteX1-1395" fmla="*/ 890241 w 5381906"/>
                <a:gd name="connsiteY1-1396" fmla="*/ 1098883 h 5890437"/>
                <a:gd name="connsiteX2-1397" fmla="*/ 607581 w 5381906"/>
                <a:gd name="connsiteY2-1398" fmla="*/ 2172770 h 5890437"/>
                <a:gd name="connsiteX3-1399" fmla="*/ 560 w 5381906"/>
                <a:gd name="connsiteY3-1400" fmla="*/ 3051544 h 5890437"/>
                <a:gd name="connsiteX4-1401" fmla="*/ 510923 w 5381906"/>
                <a:gd name="connsiteY4-1402" fmla="*/ 3327991 h 5890437"/>
                <a:gd name="connsiteX5-1403" fmla="*/ 339835 w 5381906"/>
                <a:gd name="connsiteY5-1404" fmla="*/ 3734790 h 5890437"/>
                <a:gd name="connsiteX6-1405" fmla="*/ 531221 w 5381906"/>
                <a:gd name="connsiteY6-1406" fmla="*/ 3870251 h 5890437"/>
                <a:gd name="connsiteX7-1407" fmla="*/ 372699 w 5381906"/>
                <a:gd name="connsiteY7-1408" fmla="*/ 4061637 h 5890437"/>
                <a:gd name="connsiteX8-1409" fmla="*/ 564085 w 5381906"/>
                <a:gd name="connsiteY8-1410" fmla="*/ 4316819 h 5890437"/>
                <a:gd name="connsiteX9-1411" fmla="*/ 500290 w 5381906"/>
                <a:gd name="connsiteY9-1412" fmla="*/ 4976037 h 5890437"/>
                <a:gd name="connsiteX10-1413" fmla="*/ 1754932 w 5381906"/>
                <a:gd name="connsiteY10-1414" fmla="*/ 5039004 h 5890437"/>
                <a:gd name="connsiteX11-1415" fmla="*/ 1946318 w 5381906"/>
                <a:gd name="connsiteY11-1416" fmla="*/ 5890437 h 5890437"/>
                <a:gd name="connsiteX12-1417" fmla="*/ 4785211 w 5381906"/>
                <a:gd name="connsiteY12-1418" fmla="*/ 5858540 h 5890437"/>
                <a:gd name="connsiteX13-1419" fmla="*/ 4891537 w 5381906"/>
                <a:gd name="connsiteY13-1420" fmla="*/ 3519377 h 5890437"/>
                <a:gd name="connsiteX14-1421" fmla="*/ 3030839 w 5381906"/>
                <a:gd name="connsiteY14-1422" fmla="*/ 0 h 5890437"/>
                <a:gd name="connsiteX0-1423" fmla="*/ 3030765 w 5381832"/>
                <a:gd name="connsiteY0-1424" fmla="*/ 0 h 5890437"/>
                <a:gd name="connsiteX1-1425" fmla="*/ 890167 w 5381832"/>
                <a:gd name="connsiteY1-1426" fmla="*/ 1098883 h 5890437"/>
                <a:gd name="connsiteX2-1427" fmla="*/ 672821 w 5381832"/>
                <a:gd name="connsiteY2-1428" fmla="*/ 2220272 h 5890437"/>
                <a:gd name="connsiteX3-1429" fmla="*/ 486 w 5381832"/>
                <a:gd name="connsiteY3-1430" fmla="*/ 3051544 h 5890437"/>
                <a:gd name="connsiteX4-1431" fmla="*/ 510849 w 5381832"/>
                <a:gd name="connsiteY4-1432" fmla="*/ 3327991 h 5890437"/>
                <a:gd name="connsiteX5-1433" fmla="*/ 339761 w 5381832"/>
                <a:gd name="connsiteY5-1434" fmla="*/ 3734790 h 5890437"/>
                <a:gd name="connsiteX6-1435" fmla="*/ 531147 w 5381832"/>
                <a:gd name="connsiteY6-1436" fmla="*/ 3870251 h 5890437"/>
                <a:gd name="connsiteX7-1437" fmla="*/ 372625 w 5381832"/>
                <a:gd name="connsiteY7-1438" fmla="*/ 4061637 h 5890437"/>
                <a:gd name="connsiteX8-1439" fmla="*/ 564011 w 5381832"/>
                <a:gd name="connsiteY8-1440" fmla="*/ 4316819 h 5890437"/>
                <a:gd name="connsiteX9-1441" fmla="*/ 500216 w 5381832"/>
                <a:gd name="connsiteY9-1442" fmla="*/ 4976037 h 5890437"/>
                <a:gd name="connsiteX10-1443" fmla="*/ 1754858 w 5381832"/>
                <a:gd name="connsiteY10-1444" fmla="*/ 5039004 h 5890437"/>
                <a:gd name="connsiteX11-1445" fmla="*/ 1946244 w 5381832"/>
                <a:gd name="connsiteY11-1446" fmla="*/ 5890437 h 5890437"/>
                <a:gd name="connsiteX12-1447" fmla="*/ 4785137 w 5381832"/>
                <a:gd name="connsiteY12-1448" fmla="*/ 5858540 h 5890437"/>
                <a:gd name="connsiteX13-1449" fmla="*/ 4891463 w 5381832"/>
                <a:gd name="connsiteY13-1450" fmla="*/ 3519377 h 5890437"/>
                <a:gd name="connsiteX14-1451" fmla="*/ 3030765 w 5381832"/>
                <a:gd name="connsiteY14-1452" fmla="*/ 0 h 5890437"/>
                <a:gd name="connsiteX0-1453" fmla="*/ 3030862 w 5381929"/>
                <a:gd name="connsiteY0-1454" fmla="*/ 0 h 5890437"/>
                <a:gd name="connsiteX1-1455" fmla="*/ 890264 w 5381929"/>
                <a:gd name="connsiteY1-1456" fmla="*/ 1098883 h 5890437"/>
                <a:gd name="connsiteX2-1457" fmla="*/ 672918 w 5381929"/>
                <a:gd name="connsiteY2-1458" fmla="*/ 2220272 h 5890437"/>
                <a:gd name="connsiteX3-1459" fmla="*/ 583 w 5381929"/>
                <a:gd name="connsiteY3-1460" fmla="*/ 3051544 h 5890437"/>
                <a:gd name="connsiteX4-1461" fmla="*/ 510946 w 5381929"/>
                <a:gd name="connsiteY4-1462" fmla="*/ 3327991 h 5890437"/>
                <a:gd name="connsiteX5-1463" fmla="*/ 339858 w 5381929"/>
                <a:gd name="connsiteY5-1464" fmla="*/ 3734790 h 5890437"/>
                <a:gd name="connsiteX6-1465" fmla="*/ 531244 w 5381929"/>
                <a:gd name="connsiteY6-1466" fmla="*/ 3870251 h 5890437"/>
                <a:gd name="connsiteX7-1467" fmla="*/ 372722 w 5381929"/>
                <a:gd name="connsiteY7-1468" fmla="*/ 4061637 h 5890437"/>
                <a:gd name="connsiteX8-1469" fmla="*/ 564108 w 5381929"/>
                <a:gd name="connsiteY8-1470" fmla="*/ 4316819 h 5890437"/>
                <a:gd name="connsiteX9-1471" fmla="*/ 500313 w 5381929"/>
                <a:gd name="connsiteY9-1472" fmla="*/ 4976037 h 5890437"/>
                <a:gd name="connsiteX10-1473" fmla="*/ 1754955 w 5381929"/>
                <a:gd name="connsiteY10-1474" fmla="*/ 5039004 h 5890437"/>
                <a:gd name="connsiteX11-1475" fmla="*/ 1946341 w 5381929"/>
                <a:gd name="connsiteY11-1476" fmla="*/ 5890437 h 5890437"/>
                <a:gd name="connsiteX12-1477" fmla="*/ 4785234 w 5381929"/>
                <a:gd name="connsiteY12-1478" fmla="*/ 5858540 h 5890437"/>
                <a:gd name="connsiteX13-1479" fmla="*/ 4891560 w 5381929"/>
                <a:gd name="connsiteY13-1480" fmla="*/ 3519377 h 5890437"/>
                <a:gd name="connsiteX14-1481" fmla="*/ 3030862 w 5381929"/>
                <a:gd name="connsiteY14-1482" fmla="*/ 0 h 5890437"/>
                <a:gd name="connsiteX0-1483" fmla="*/ 3030862 w 5381929"/>
                <a:gd name="connsiteY0-1484" fmla="*/ 0 h 5890437"/>
                <a:gd name="connsiteX1-1485" fmla="*/ 890264 w 5381929"/>
                <a:gd name="connsiteY1-1486" fmla="*/ 1098883 h 5890437"/>
                <a:gd name="connsiteX2-1487" fmla="*/ 672918 w 5381929"/>
                <a:gd name="connsiteY2-1488" fmla="*/ 2220272 h 5890437"/>
                <a:gd name="connsiteX3-1489" fmla="*/ 583 w 5381929"/>
                <a:gd name="connsiteY3-1490" fmla="*/ 3051544 h 5890437"/>
                <a:gd name="connsiteX4-1491" fmla="*/ 510946 w 5381929"/>
                <a:gd name="connsiteY4-1492" fmla="*/ 3327991 h 5890437"/>
                <a:gd name="connsiteX5-1493" fmla="*/ 339858 w 5381929"/>
                <a:gd name="connsiteY5-1494" fmla="*/ 3734790 h 5890437"/>
                <a:gd name="connsiteX6-1495" fmla="*/ 531244 w 5381929"/>
                <a:gd name="connsiteY6-1496" fmla="*/ 3870251 h 5890437"/>
                <a:gd name="connsiteX7-1497" fmla="*/ 372722 w 5381929"/>
                <a:gd name="connsiteY7-1498" fmla="*/ 4061637 h 5890437"/>
                <a:gd name="connsiteX8-1499" fmla="*/ 564108 w 5381929"/>
                <a:gd name="connsiteY8-1500" fmla="*/ 4316819 h 5890437"/>
                <a:gd name="connsiteX9-1501" fmla="*/ 500313 w 5381929"/>
                <a:gd name="connsiteY9-1502" fmla="*/ 4976037 h 5890437"/>
                <a:gd name="connsiteX10-1503" fmla="*/ 1754955 w 5381929"/>
                <a:gd name="connsiteY10-1504" fmla="*/ 5039004 h 5890437"/>
                <a:gd name="connsiteX11-1505" fmla="*/ 1946341 w 5381929"/>
                <a:gd name="connsiteY11-1506" fmla="*/ 5890437 h 5890437"/>
                <a:gd name="connsiteX12-1507" fmla="*/ 4785234 w 5381929"/>
                <a:gd name="connsiteY12-1508" fmla="*/ 5858540 h 5890437"/>
                <a:gd name="connsiteX13-1509" fmla="*/ 4891560 w 5381929"/>
                <a:gd name="connsiteY13-1510" fmla="*/ 3519377 h 5890437"/>
                <a:gd name="connsiteX14-1511" fmla="*/ 3030862 w 5381929"/>
                <a:gd name="connsiteY14-1512" fmla="*/ 0 h 5890437"/>
                <a:gd name="connsiteX0-1513" fmla="*/ 3030862 w 5381929"/>
                <a:gd name="connsiteY0-1514" fmla="*/ 0 h 5890437"/>
                <a:gd name="connsiteX1-1515" fmla="*/ 890264 w 5381929"/>
                <a:gd name="connsiteY1-1516" fmla="*/ 1098883 h 5890437"/>
                <a:gd name="connsiteX2-1517" fmla="*/ 672918 w 5381929"/>
                <a:gd name="connsiteY2-1518" fmla="*/ 2220272 h 5890437"/>
                <a:gd name="connsiteX3-1519" fmla="*/ 583 w 5381929"/>
                <a:gd name="connsiteY3-1520" fmla="*/ 3051544 h 5890437"/>
                <a:gd name="connsiteX4-1521" fmla="*/ 510946 w 5381929"/>
                <a:gd name="connsiteY4-1522" fmla="*/ 3327991 h 5890437"/>
                <a:gd name="connsiteX5-1523" fmla="*/ 339858 w 5381929"/>
                <a:gd name="connsiteY5-1524" fmla="*/ 3734790 h 5890437"/>
                <a:gd name="connsiteX6-1525" fmla="*/ 531244 w 5381929"/>
                <a:gd name="connsiteY6-1526" fmla="*/ 3870251 h 5890437"/>
                <a:gd name="connsiteX7-1527" fmla="*/ 372722 w 5381929"/>
                <a:gd name="connsiteY7-1528" fmla="*/ 4061637 h 5890437"/>
                <a:gd name="connsiteX8-1529" fmla="*/ 564108 w 5381929"/>
                <a:gd name="connsiteY8-1530" fmla="*/ 4316819 h 5890437"/>
                <a:gd name="connsiteX9-1531" fmla="*/ 500313 w 5381929"/>
                <a:gd name="connsiteY9-1532" fmla="*/ 4976037 h 5890437"/>
                <a:gd name="connsiteX10-1533" fmla="*/ 1754955 w 5381929"/>
                <a:gd name="connsiteY10-1534" fmla="*/ 5039004 h 5890437"/>
                <a:gd name="connsiteX11-1535" fmla="*/ 1946341 w 5381929"/>
                <a:gd name="connsiteY11-1536" fmla="*/ 5890437 h 5890437"/>
                <a:gd name="connsiteX12-1537" fmla="*/ 4785234 w 5381929"/>
                <a:gd name="connsiteY12-1538" fmla="*/ 5858540 h 5890437"/>
                <a:gd name="connsiteX13-1539" fmla="*/ 4891560 w 5381929"/>
                <a:gd name="connsiteY13-1540" fmla="*/ 3519377 h 5890437"/>
                <a:gd name="connsiteX14-1541" fmla="*/ 3030862 w 5381929"/>
                <a:gd name="connsiteY14-1542" fmla="*/ 0 h 5890437"/>
                <a:gd name="connsiteX0-1543" fmla="*/ 3030862 w 5381929"/>
                <a:gd name="connsiteY0-1544" fmla="*/ 0 h 5890437"/>
                <a:gd name="connsiteX1-1545" fmla="*/ 890264 w 5381929"/>
                <a:gd name="connsiteY1-1546" fmla="*/ 1098883 h 5890437"/>
                <a:gd name="connsiteX2-1547" fmla="*/ 672918 w 5381929"/>
                <a:gd name="connsiteY2-1548" fmla="*/ 2220272 h 5890437"/>
                <a:gd name="connsiteX3-1549" fmla="*/ 583 w 5381929"/>
                <a:gd name="connsiteY3-1550" fmla="*/ 3051544 h 5890437"/>
                <a:gd name="connsiteX4-1551" fmla="*/ 510946 w 5381929"/>
                <a:gd name="connsiteY4-1552" fmla="*/ 3327991 h 5890437"/>
                <a:gd name="connsiteX5-1553" fmla="*/ 339858 w 5381929"/>
                <a:gd name="connsiteY5-1554" fmla="*/ 3734790 h 5890437"/>
                <a:gd name="connsiteX6-1555" fmla="*/ 531244 w 5381929"/>
                <a:gd name="connsiteY6-1556" fmla="*/ 3870251 h 5890437"/>
                <a:gd name="connsiteX7-1557" fmla="*/ 372722 w 5381929"/>
                <a:gd name="connsiteY7-1558" fmla="*/ 4061637 h 5890437"/>
                <a:gd name="connsiteX8-1559" fmla="*/ 564108 w 5381929"/>
                <a:gd name="connsiteY8-1560" fmla="*/ 4316819 h 5890437"/>
                <a:gd name="connsiteX9-1561" fmla="*/ 500313 w 5381929"/>
                <a:gd name="connsiteY9-1562" fmla="*/ 4976037 h 5890437"/>
                <a:gd name="connsiteX10-1563" fmla="*/ 1754955 w 5381929"/>
                <a:gd name="connsiteY10-1564" fmla="*/ 5039004 h 5890437"/>
                <a:gd name="connsiteX11-1565" fmla="*/ 1946341 w 5381929"/>
                <a:gd name="connsiteY11-1566" fmla="*/ 5890437 h 5890437"/>
                <a:gd name="connsiteX12-1567" fmla="*/ 4785234 w 5381929"/>
                <a:gd name="connsiteY12-1568" fmla="*/ 5858540 h 5890437"/>
                <a:gd name="connsiteX13-1569" fmla="*/ 4891560 w 5381929"/>
                <a:gd name="connsiteY13-1570" fmla="*/ 3519377 h 5890437"/>
                <a:gd name="connsiteX14-1571" fmla="*/ 3030862 w 5381929"/>
                <a:gd name="connsiteY14-1572" fmla="*/ 0 h 5890437"/>
                <a:gd name="connsiteX0-1573" fmla="*/ 3030862 w 5381929"/>
                <a:gd name="connsiteY0-1574" fmla="*/ 0 h 5890437"/>
                <a:gd name="connsiteX1-1575" fmla="*/ 872451 w 5381929"/>
                <a:gd name="connsiteY1-1576" fmla="*/ 1057320 h 5890437"/>
                <a:gd name="connsiteX2-1577" fmla="*/ 672918 w 5381929"/>
                <a:gd name="connsiteY2-1578" fmla="*/ 2220272 h 5890437"/>
                <a:gd name="connsiteX3-1579" fmla="*/ 583 w 5381929"/>
                <a:gd name="connsiteY3-1580" fmla="*/ 3051544 h 5890437"/>
                <a:gd name="connsiteX4-1581" fmla="*/ 510946 w 5381929"/>
                <a:gd name="connsiteY4-1582" fmla="*/ 3327991 h 5890437"/>
                <a:gd name="connsiteX5-1583" fmla="*/ 339858 w 5381929"/>
                <a:gd name="connsiteY5-1584" fmla="*/ 3734790 h 5890437"/>
                <a:gd name="connsiteX6-1585" fmla="*/ 531244 w 5381929"/>
                <a:gd name="connsiteY6-1586" fmla="*/ 3870251 h 5890437"/>
                <a:gd name="connsiteX7-1587" fmla="*/ 372722 w 5381929"/>
                <a:gd name="connsiteY7-1588" fmla="*/ 4061637 h 5890437"/>
                <a:gd name="connsiteX8-1589" fmla="*/ 564108 w 5381929"/>
                <a:gd name="connsiteY8-1590" fmla="*/ 4316819 h 5890437"/>
                <a:gd name="connsiteX9-1591" fmla="*/ 500313 w 5381929"/>
                <a:gd name="connsiteY9-1592" fmla="*/ 4976037 h 5890437"/>
                <a:gd name="connsiteX10-1593" fmla="*/ 1754955 w 5381929"/>
                <a:gd name="connsiteY10-1594" fmla="*/ 5039004 h 5890437"/>
                <a:gd name="connsiteX11-1595" fmla="*/ 1946341 w 5381929"/>
                <a:gd name="connsiteY11-1596" fmla="*/ 5890437 h 5890437"/>
                <a:gd name="connsiteX12-1597" fmla="*/ 4785234 w 5381929"/>
                <a:gd name="connsiteY12-1598" fmla="*/ 5858540 h 5890437"/>
                <a:gd name="connsiteX13-1599" fmla="*/ 4891560 w 5381929"/>
                <a:gd name="connsiteY13-1600" fmla="*/ 3519377 h 5890437"/>
                <a:gd name="connsiteX14-1601" fmla="*/ 3030862 w 5381929"/>
                <a:gd name="connsiteY14-1602" fmla="*/ 0 h 5890437"/>
                <a:gd name="connsiteX0-1603" fmla="*/ 3030862 w 5381929"/>
                <a:gd name="connsiteY0-1604" fmla="*/ 0 h 5890437"/>
                <a:gd name="connsiteX1-1605" fmla="*/ 872451 w 5381929"/>
                <a:gd name="connsiteY1-1606" fmla="*/ 1057320 h 5890437"/>
                <a:gd name="connsiteX2-1607" fmla="*/ 672918 w 5381929"/>
                <a:gd name="connsiteY2-1608" fmla="*/ 2220272 h 5890437"/>
                <a:gd name="connsiteX3-1609" fmla="*/ 583 w 5381929"/>
                <a:gd name="connsiteY3-1610" fmla="*/ 3051544 h 5890437"/>
                <a:gd name="connsiteX4-1611" fmla="*/ 510946 w 5381929"/>
                <a:gd name="connsiteY4-1612" fmla="*/ 3327991 h 5890437"/>
                <a:gd name="connsiteX5-1613" fmla="*/ 339858 w 5381929"/>
                <a:gd name="connsiteY5-1614" fmla="*/ 3734790 h 5890437"/>
                <a:gd name="connsiteX6-1615" fmla="*/ 531244 w 5381929"/>
                <a:gd name="connsiteY6-1616" fmla="*/ 3870251 h 5890437"/>
                <a:gd name="connsiteX7-1617" fmla="*/ 372722 w 5381929"/>
                <a:gd name="connsiteY7-1618" fmla="*/ 4061637 h 5890437"/>
                <a:gd name="connsiteX8-1619" fmla="*/ 564108 w 5381929"/>
                <a:gd name="connsiteY8-1620" fmla="*/ 4316819 h 5890437"/>
                <a:gd name="connsiteX9-1621" fmla="*/ 500313 w 5381929"/>
                <a:gd name="connsiteY9-1622" fmla="*/ 4976037 h 5890437"/>
                <a:gd name="connsiteX10-1623" fmla="*/ 1754955 w 5381929"/>
                <a:gd name="connsiteY10-1624" fmla="*/ 5039004 h 5890437"/>
                <a:gd name="connsiteX11-1625" fmla="*/ 1946341 w 5381929"/>
                <a:gd name="connsiteY11-1626" fmla="*/ 5890437 h 5890437"/>
                <a:gd name="connsiteX12-1627" fmla="*/ 4785234 w 5381929"/>
                <a:gd name="connsiteY12-1628" fmla="*/ 5858540 h 5890437"/>
                <a:gd name="connsiteX13-1629" fmla="*/ 4891560 w 5381929"/>
                <a:gd name="connsiteY13-1630" fmla="*/ 3519377 h 5890437"/>
                <a:gd name="connsiteX14-1631" fmla="*/ 3030862 w 5381929"/>
                <a:gd name="connsiteY14-1632" fmla="*/ 0 h 5890437"/>
                <a:gd name="connsiteX0-1633" fmla="*/ 3030862 w 5381929"/>
                <a:gd name="connsiteY0-1634" fmla="*/ 0 h 5890437"/>
                <a:gd name="connsiteX1-1635" fmla="*/ 981633 w 5381929"/>
                <a:gd name="connsiteY1-1636" fmla="*/ 920842 h 5890437"/>
                <a:gd name="connsiteX2-1637" fmla="*/ 672918 w 5381929"/>
                <a:gd name="connsiteY2-1638" fmla="*/ 2220272 h 5890437"/>
                <a:gd name="connsiteX3-1639" fmla="*/ 583 w 5381929"/>
                <a:gd name="connsiteY3-1640" fmla="*/ 3051544 h 5890437"/>
                <a:gd name="connsiteX4-1641" fmla="*/ 510946 w 5381929"/>
                <a:gd name="connsiteY4-1642" fmla="*/ 3327991 h 5890437"/>
                <a:gd name="connsiteX5-1643" fmla="*/ 339858 w 5381929"/>
                <a:gd name="connsiteY5-1644" fmla="*/ 3734790 h 5890437"/>
                <a:gd name="connsiteX6-1645" fmla="*/ 531244 w 5381929"/>
                <a:gd name="connsiteY6-1646" fmla="*/ 3870251 h 5890437"/>
                <a:gd name="connsiteX7-1647" fmla="*/ 372722 w 5381929"/>
                <a:gd name="connsiteY7-1648" fmla="*/ 4061637 h 5890437"/>
                <a:gd name="connsiteX8-1649" fmla="*/ 564108 w 5381929"/>
                <a:gd name="connsiteY8-1650" fmla="*/ 4316819 h 5890437"/>
                <a:gd name="connsiteX9-1651" fmla="*/ 500313 w 5381929"/>
                <a:gd name="connsiteY9-1652" fmla="*/ 4976037 h 5890437"/>
                <a:gd name="connsiteX10-1653" fmla="*/ 1754955 w 5381929"/>
                <a:gd name="connsiteY10-1654" fmla="*/ 5039004 h 5890437"/>
                <a:gd name="connsiteX11-1655" fmla="*/ 1946341 w 5381929"/>
                <a:gd name="connsiteY11-1656" fmla="*/ 5890437 h 5890437"/>
                <a:gd name="connsiteX12-1657" fmla="*/ 4785234 w 5381929"/>
                <a:gd name="connsiteY12-1658" fmla="*/ 5858540 h 5890437"/>
                <a:gd name="connsiteX13-1659" fmla="*/ 4891560 w 5381929"/>
                <a:gd name="connsiteY13-1660" fmla="*/ 3519377 h 5890437"/>
                <a:gd name="connsiteX14-1661" fmla="*/ 3030862 w 5381929"/>
                <a:gd name="connsiteY14-1662" fmla="*/ 0 h 5890437"/>
                <a:gd name="connsiteX0-1663" fmla="*/ 3030862 w 5381929"/>
                <a:gd name="connsiteY0-1664" fmla="*/ 0 h 5890437"/>
                <a:gd name="connsiteX1-1665" fmla="*/ 981633 w 5381929"/>
                <a:gd name="connsiteY1-1666" fmla="*/ 920842 h 5890437"/>
                <a:gd name="connsiteX2-1667" fmla="*/ 672918 w 5381929"/>
                <a:gd name="connsiteY2-1668" fmla="*/ 2220272 h 5890437"/>
                <a:gd name="connsiteX3-1669" fmla="*/ 583 w 5381929"/>
                <a:gd name="connsiteY3-1670" fmla="*/ 3051544 h 5890437"/>
                <a:gd name="connsiteX4-1671" fmla="*/ 510946 w 5381929"/>
                <a:gd name="connsiteY4-1672" fmla="*/ 3327991 h 5890437"/>
                <a:gd name="connsiteX5-1673" fmla="*/ 339858 w 5381929"/>
                <a:gd name="connsiteY5-1674" fmla="*/ 3734790 h 5890437"/>
                <a:gd name="connsiteX6-1675" fmla="*/ 531244 w 5381929"/>
                <a:gd name="connsiteY6-1676" fmla="*/ 3870251 h 5890437"/>
                <a:gd name="connsiteX7-1677" fmla="*/ 372722 w 5381929"/>
                <a:gd name="connsiteY7-1678" fmla="*/ 4061637 h 5890437"/>
                <a:gd name="connsiteX8-1679" fmla="*/ 564108 w 5381929"/>
                <a:gd name="connsiteY8-1680" fmla="*/ 4316819 h 5890437"/>
                <a:gd name="connsiteX9-1681" fmla="*/ 500313 w 5381929"/>
                <a:gd name="connsiteY9-1682" fmla="*/ 4976037 h 5890437"/>
                <a:gd name="connsiteX10-1683" fmla="*/ 1754955 w 5381929"/>
                <a:gd name="connsiteY10-1684" fmla="*/ 5039004 h 5890437"/>
                <a:gd name="connsiteX11-1685" fmla="*/ 1946341 w 5381929"/>
                <a:gd name="connsiteY11-1686" fmla="*/ 5890437 h 5890437"/>
                <a:gd name="connsiteX12-1687" fmla="*/ 4785234 w 5381929"/>
                <a:gd name="connsiteY12-1688" fmla="*/ 5858540 h 5890437"/>
                <a:gd name="connsiteX13-1689" fmla="*/ 4891560 w 5381929"/>
                <a:gd name="connsiteY13-1690" fmla="*/ 3519377 h 5890437"/>
                <a:gd name="connsiteX14-1691" fmla="*/ 3030862 w 5381929"/>
                <a:gd name="connsiteY14-1692" fmla="*/ 0 h 5890437"/>
                <a:gd name="connsiteX0-1693" fmla="*/ 3030862 w 5381929"/>
                <a:gd name="connsiteY0-1694" fmla="*/ 0 h 5890437"/>
                <a:gd name="connsiteX1-1695" fmla="*/ 927042 w 5381929"/>
                <a:gd name="connsiteY1-1696" fmla="*/ 866251 h 5890437"/>
                <a:gd name="connsiteX2-1697" fmla="*/ 672918 w 5381929"/>
                <a:gd name="connsiteY2-1698" fmla="*/ 2220272 h 5890437"/>
                <a:gd name="connsiteX3-1699" fmla="*/ 583 w 5381929"/>
                <a:gd name="connsiteY3-1700" fmla="*/ 3051544 h 5890437"/>
                <a:gd name="connsiteX4-1701" fmla="*/ 510946 w 5381929"/>
                <a:gd name="connsiteY4-1702" fmla="*/ 3327991 h 5890437"/>
                <a:gd name="connsiteX5-1703" fmla="*/ 339858 w 5381929"/>
                <a:gd name="connsiteY5-1704" fmla="*/ 3734790 h 5890437"/>
                <a:gd name="connsiteX6-1705" fmla="*/ 531244 w 5381929"/>
                <a:gd name="connsiteY6-1706" fmla="*/ 3870251 h 5890437"/>
                <a:gd name="connsiteX7-1707" fmla="*/ 372722 w 5381929"/>
                <a:gd name="connsiteY7-1708" fmla="*/ 4061637 h 5890437"/>
                <a:gd name="connsiteX8-1709" fmla="*/ 564108 w 5381929"/>
                <a:gd name="connsiteY8-1710" fmla="*/ 4316819 h 5890437"/>
                <a:gd name="connsiteX9-1711" fmla="*/ 500313 w 5381929"/>
                <a:gd name="connsiteY9-1712" fmla="*/ 4976037 h 5890437"/>
                <a:gd name="connsiteX10-1713" fmla="*/ 1754955 w 5381929"/>
                <a:gd name="connsiteY10-1714" fmla="*/ 5039004 h 5890437"/>
                <a:gd name="connsiteX11-1715" fmla="*/ 1946341 w 5381929"/>
                <a:gd name="connsiteY11-1716" fmla="*/ 5890437 h 5890437"/>
                <a:gd name="connsiteX12-1717" fmla="*/ 4785234 w 5381929"/>
                <a:gd name="connsiteY12-1718" fmla="*/ 5858540 h 5890437"/>
                <a:gd name="connsiteX13-1719" fmla="*/ 4891560 w 5381929"/>
                <a:gd name="connsiteY13-1720" fmla="*/ 3519377 h 5890437"/>
                <a:gd name="connsiteX14-1721" fmla="*/ 3030862 w 5381929"/>
                <a:gd name="connsiteY14-1722" fmla="*/ 0 h 5890437"/>
                <a:gd name="connsiteX0-1723" fmla="*/ 3030862 w 5381929"/>
                <a:gd name="connsiteY0-1724" fmla="*/ 0 h 5890437"/>
                <a:gd name="connsiteX1-1725" fmla="*/ 927042 w 5381929"/>
                <a:gd name="connsiteY1-1726" fmla="*/ 866251 h 5890437"/>
                <a:gd name="connsiteX2-1727" fmla="*/ 672918 w 5381929"/>
                <a:gd name="connsiteY2-1728" fmla="*/ 2220272 h 5890437"/>
                <a:gd name="connsiteX3-1729" fmla="*/ 583 w 5381929"/>
                <a:gd name="connsiteY3-1730" fmla="*/ 3051544 h 5890437"/>
                <a:gd name="connsiteX4-1731" fmla="*/ 510946 w 5381929"/>
                <a:gd name="connsiteY4-1732" fmla="*/ 3327991 h 5890437"/>
                <a:gd name="connsiteX5-1733" fmla="*/ 339858 w 5381929"/>
                <a:gd name="connsiteY5-1734" fmla="*/ 3734790 h 5890437"/>
                <a:gd name="connsiteX6-1735" fmla="*/ 531244 w 5381929"/>
                <a:gd name="connsiteY6-1736" fmla="*/ 3870251 h 5890437"/>
                <a:gd name="connsiteX7-1737" fmla="*/ 372722 w 5381929"/>
                <a:gd name="connsiteY7-1738" fmla="*/ 4061637 h 5890437"/>
                <a:gd name="connsiteX8-1739" fmla="*/ 564108 w 5381929"/>
                <a:gd name="connsiteY8-1740" fmla="*/ 4316819 h 5890437"/>
                <a:gd name="connsiteX9-1741" fmla="*/ 500313 w 5381929"/>
                <a:gd name="connsiteY9-1742" fmla="*/ 4976037 h 5890437"/>
                <a:gd name="connsiteX10-1743" fmla="*/ 1754955 w 5381929"/>
                <a:gd name="connsiteY10-1744" fmla="*/ 5039004 h 5890437"/>
                <a:gd name="connsiteX11-1745" fmla="*/ 1946341 w 5381929"/>
                <a:gd name="connsiteY11-1746" fmla="*/ 5890437 h 5890437"/>
                <a:gd name="connsiteX12-1747" fmla="*/ 4785234 w 5381929"/>
                <a:gd name="connsiteY12-1748" fmla="*/ 5858540 h 5890437"/>
                <a:gd name="connsiteX13-1749" fmla="*/ 4891560 w 5381929"/>
                <a:gd name="connsiteY13-1750" fmla="*/ 3519377 h 5890437"/>
                <a:gd name="connsiteX14-1751" fmla="*/ 3030862 w 5381929"/>
                <a:gd name="connsiteY14-1752" fmla="*/ 0 h 5890437"/>
                <a:gd name="connsiteX0-1753" fmla="*/ 3030862 w 5381929"/>
                <a:gd name="connsiteY0-1754" fmla="*/ 0 h 5890437"/>
                <a:gd name="connsiteX1-1755" fmla="*/ 927042 w 5381929"/>
                <a:gd name="connsiteY1-1756" fmla="*/ 866251 h 5890437"/>
                <a:gd name="connsiteX2-1757" fmla="*/ 672918 w 5381929"/>
                <a:gd name="connsiteY2-1758" fmla="*/ 2220272 h 5890437"/>
                <a:gd name="connsiteX3-1759" fmla="*/ 583 w 5381929"/>
                <a:gd name="connsiteY3-1760" fmla="*/ 3051544 h 5890437"/>
                <a:gd name="connsiteX4-1761" fmla="*/ 510946 w 5381929"/>
                <a:gd name="connsiteY4-1762" fmla="*/ 3327991 h 5890437"/>
                <a:gd name="connsiteX5-1763" fmla="*/ 339858 w 5381929"/>
                <a:gd name="connsiteY5-1764" fmla="*/ 3734790 h 5890437"/>
                <a:gd name="connsiteX6-1765" fmla="*/ 531244 w 5381929"/>
                <a:gd name="connsiteY6-1766" fmla="*/ 3870251 h 5890437"/>
                <a:gd name="connsiteX7-1767" fmla="*/ 372722 w 5381929"/>
                <a:gd name="connsiteY7-1768" fmla="*/ 4061637 h 5890437"/>
                <a:gd name="connsiteX8-1769" fmla="*/ 564108 w 5381929"/>
                <a:gd name="connsiteY8-1770" fmla="*/ 4316819 h 5890437"/>
                <a:gd name="connsiteX9-1771" fmla="*/ 500313 w 5381929"/>
                <a:gd name="connsiteY9-1772" fmla="*/ 4976037 h 5890437"/>
                <a:gd name="connsiteX10-1773" fmla="*/ 1754955 w 5381929"/>
                <a:gd name="connsiteY10-1774" fmla="*/ 5039004 h 5890437"/>
                <a:gd name="connsiteX11-1775" fmla="*/ 1946341 w 5381929"/>
                <a:gd name="connsiteY11-1776" fmla="*/ 5890437 h 5890437"/>
                <a:gd name="connsiteX12-1777" fmla="*/ 4785234 w 5381929"/>
                <a:gd name="connsiteY12-1778" fmla="*/ 5858540 h 5890437"/>
                <a:gd name="connsiteX13-1779" fmla="*/ 4891560 w 5381929"/>
                <a:gd name="connsiteY13-1780" fmla="*/ 3519377 h 5890437"/>
                <a:gd name="connsiteX14-1781" fmla="*/ 3030862 w 5381929"/>
                <a:gd name="connsiteY14-1782" fmla="*/ 0 h 5890437"/>
                <a:gd name="connsiteX0-1783" fmla="*/ 3030862 w 5381929"/>
                <a:gd name="connsiteY0-1784" fmla="*/ 1751 h 5892188"/>
                <a:gd name="connsiteX1-1785" fmla="*/ 927042 w 5381929"/>
                <a:gd name="connsiteY1-1786" fmla="*/ 868002 h 5892188"/>
                <a:gd name="connsiteX2-1787" fmla="*/ 672918 w 5381929"/>
                <a:gd name="connsiteY2-1788" fmla="*/ 2222023 h 5892188"/>
                <a:gd name="connsiteX3-1789" fmla="*/ 583 w 5381929"/>
                <a:gd name="connsiteY3-1790" fmla="*/ 3053295 h 5892188"/>
                <a:gd name="connsiteX4-1791" fmla="*/ 510946 w 5381929"/>
                <a:gd name="connsiteY4-1792" fmla="*/ 3329742 h 5892188"/>
                <a:gd name="connsiteX5-1793" fmla="*/ 339858 w 5381929"/>
                <a:gd name="connsiteY5-1794" fmla="*/ 3736541 h 5892188"/>
                <a:gd name="connsiteX6-1795" fmla="*/ 531244 w 5381929"/>
                <a:gd name="connsiteY6-1796" fmla="*/ 3872002 h 5892188"/>
                <a:gd name="connsiteX7-1797" fmla="*/ 372722 w 5381929"/>
                <a:gd name="connsiteY7-1798" fmla="*/ 4063388 h 5892188"/>
                <a:gd name="connsiteX8-1799" fmla="*/ 564108 w 5381929"/>
                <a:gd name="connsiteY8-1800" fmla="*/ 4318570 h 5892188"/>
                <a:gd name="connsiteX9-1801" fmla="*/ 500313 w 5381929"/>
                <a:gd name="connsiteY9-1802" fmla="*/ 4977788 h 5892188"/>
                <a:gd name="connsiteX10-1803" fmla="*/ 1754955 w 5381929"/>
                <a:gd name="connsiteY10-1804" fmla="*/ 5040755 h 5892188"/>
                <a:gd name="connsiteX11-1805" fmla="*/ 1946341 w 5381929"/>
                <a:gd name="connsiteY11-1806" fmla="*/ 5892188 h 5892188"/>
                <a:gd name="connsiteX12-1807" fmla="*/ 4785234 w 5381929"/>
                <a:gd name="connsiteY12-1808" fmla="*/ 5860291 h 5892188"/>
                <a:gd name="connsiteX13-1809" fmla="*/ 4891560 w 5381929"/>
                <a:gd name="connsiteY13-1810" fmla="*/ 3521128 h 5892188"/>
                <a:gd name="connsiteX14-1811" fmla="*/ 3030862 w 5381929"/>
                <a:gd name="connsiteY14-1812" fmla="*/ 1751 h 5892188"/>
                <a:gd name="connsiteX0-1813" fmla="*/ 3031042 w 5382109"/>
                <a:gd name="connsiteY0-1814" fmla="*/ 1751 h 5892188"/>
                <a:gd name="connsiteX1-1815" fmla="*/ 927222 w 5382109"/>
                <a:gd name="connsiteY1-1816" fmla="*/ 868002 h 5892188"/>
                <a:gd name="connsiteX2-1817" fmla="*/ 577563 w 5382109"/>
                <a:gd name="connsiteY2-1818" fmla="*/ 2303910 h 5892188"/>
                <a:gd name="connsiteX3-1819" fmla="*/ 763 w 5382109"/>
                <a:gd name="connsiteY3-1820" fmla="*/ 3053295 h 5892188"/>
                <a:gd name="connsiteX4-1821" fmla="*/ 511126 w 5382109"/>
                <a:gd name="connsiteY4-1822" fmla="*/ 3329742 h 5892188"/>
                <a:gd name="connsiteX5-1823" fmla="*/ 340038 w 5382109"/>
                <a:gd name="connsiteY5-1824" fmla="*/ 3736541 h 5892188"/>
                <a:gd name="connsiteX6-1825" fmla="*/ 531424 w 5382109"/>
                <a:gd name="connsiteY6-1826" fmla="*/ 3872002 h 5892188"/>
                <a:gd name="connsiteX7-1827" fmla="*/ 372902 w 5382109"/>
                <a:gd name="connsiteY7-1828" fmla="*/ 4063388 h 5892188"/>
                <a:gd name="connsiteX8-1829" fmla="*/ 564288 w 5382109"/>
                <a:gd name="connsiteY8-1830" fmla="*/ 4318570 h 5892188"/>
                <a:gd name="connsiteX9-1831" fmla="*/ 500493 w 5382109"/>
                <a:gd name="connsiteY9-1832" fmla="*/ 4977788 h 5892188"/>
                <a:gd name="connsiteX10-1833" fmla="*/ 1755135 w 5382109"/>
                <a:gd name="connsiteY10-1834" fmla="*/ 5040755 h 5892188"/>
                <a:gd name="connsiteX11-1835" fmla="*/ 1946521 w 5382109"/>
                <a:gd name="connsiteY11-1836" fmla="*/ 5892188 h 5892188"/>
                <a:gd name="connsiteX12-1837" fmla="*/ 4785414 w 5382109"/>
                <a:gd name="connsiteY12-1838" fmla="*/ 5860291 h 5892188"/>
                <a:gd name="connsiteX13-1839" fmla="*/ 4891740 w 5382109"/>
                <a:gd name="connsiteY13-1840" fmla="*/ 3521128 h 5892188"/>
                <a:gd name="connsiteX14-1841" fmla="*/ 3031042 w 5382109"/>
                <a:gd name="connsiteY14-1842" fmla="*/ 1751 h 5892188"/>
                <a:gd name="connsiteX0-1843" fmla="*/ 3031042 w 5382109"/>
                <a:gd name="connsiteY0-1844" fmla="*/ 2101 h 5892538"/>
                <a:gd name="connsiteX1-1845" fmla="*/ 913575 w 5382109"/>
                <a:gd name="connsiteY1-1846" fmla="*/ 827408 h 5892538"/>
                <a:gd name="connsiteX2-1847" fmla="*/ 577563 w 5382109"/>
                <a:gd name="connsiteY2-1848" fmla="*/ 2304260 h 5892538"/>
                <a:gd name="connsiteX3-1849" fmla="*/ 763 w 5382109"/>
                <a:gd name="connsiteY3-1850" fmla="*/ 3053645 h 5892538"/>
                <a:gd name="connsiteX4-1851" fmla="*/ 511126 w 5382109"/>
                <a:gd name="connsiteY4-1852" fmla="*/ 3330092 h 5892538"/>
                <a:gd name="connsiteX5-1853" fmla="*/ 340038 w 5382109"/>
                <a:gd name="connsiteY5-1854" fmla="*/ 3736891 h 5892538"/>
                <a:gd name="connsiteX6-1855" fmla="*/ 531424 w 5382109"/>
                <a:gd name="connsiteY6-1856" fmla="*/ 3872352 h 5892538"/>
                <a:gd name="connsiteX7-1857" fmla="*/ 372902 w 5382109"/>
                <a:gd name="connsiteY7-1858" fmla="*/ 4063738 h 5892538"/>
                <a:gd name="connsiteX8-1859" fmla="*/ 564288 w 5382109"/>
                <a:gd name="connsiteY8-1860" fmla="*/ 4318920 h 5892538"/>
                <a:gd name="connsiteX9-1861" fmla="*/ 500493 w 5382109"/>
                <a:gd name="connsiteY9-1862" fmla="*/ 4978138 h 5892538"/>
                <a:gd name="connsiteX10-1863" fmla="*/ 1755135 w 5382109"/>
                <a:gd name="connsiteY10-1864" fmla="*/ 5041105 h 5892538"/>
                <a:gd name="connsiteX11-1865" fmla="*/ 1946521 w 5382109"/>
                <a:gd name="connsiteY11-1866" fmla="*/ 5892538 h 5892538"/>
                <a:gd name="connsiteX12-1867" fmla="*/ 4785414 w 5382109"/>
                <a:gd name="connsiteY12-1868" fmla="*/ 5860641 h 5892538"/>
                <a:gd name="connsiteX13-1869" fmla="*/ 4891740 w 5382109"/>
                <a:gd name="connsiteY13-1870" fmla="*/ 3521478 h 5892538"/>
                <a:gd name="connsiteX14-1871" fmla="*/ 3031042 w 5382109"/>
                <a:gd name="connsiteY14-1872" fmla="*/ 2101 h 5892538"/>
                <a:gd name="connsiteX0-1873" fmla="*/ 3031042 w 5382109"/>
                <a:gd name="connsiteY0-1874" fmla="*/ 941 h 5891378"/>
                <a:gd name="connsiteX1-1875" fmla="*/ 886280 w 5382109"/>
                <a:gd name="connsiteY1-1876" fmla="*/ 1071908 h 5891378"/>
                <a:gd name="connsiteX2-1877" fmla="*/ 577563 w 5382109"/>
                <a:gd name="connsiteY2-1878" fmla="*/ 2303100 h 5891378"/>
                <a:gd name="connsiteX3-1879" fmla="*/ 763 w 5382109"/>
                <a:gd name="connsiteY3-1880" fmla="*/ 3052485 h 5891378"/>
                <a:gd name="connsiteX4-1881" fmla="*/ 511126 w 5382109"/>
                <a:gd name="connsiteY4-1882" fmla="*/ 3328932 h 5891378"/>
                <a:gd name="connsiteX5-1883" fmla="*/ 340038 w 5382109"/>
                <a:gd name="connsiteY5-1884" fmla="*/ 3735731 h 5891378"/>
                <a:gd name="connsiteX6-1885" fmla="*/ 531424 w 5382109"/>
                <a:gd name="connsiteY6-1886" fmla="*/ 3871192 h 5891378"/>
                <a:gd name="connsiteX7-1887" fmla="*/ 372902 w 5382109"/>
                <a:gd name="connsiteY7-1888" fmla="*/ 4062578 h 5891378"/>
                <a:gd name="connsiteX8-1889" fmla="*/ 564288 w 5382109"/>
                <a:gd name="connsiteY8-1890" fmla="*/ 4317760 h 5891378"/>
                <a:gd name="connsiteX9-1891" fmla="*/ 500493 w 5382109"/>
                <a:gd name="connsiteY9-1892" fmla="*/ 4976978 h 5891378"/>
                <a:gd name="connsiteX10-1893" fmla="*/ 1755135 w 5382109"/>
                <a:gd name="connsiteY10-1894" fmla="*/ 5039945 h 5891378"/>
                <a:gd name="connsiteX11-1895" fmla="*/ 1946521 w 5382109"/>
                <a:gd name="connsiteY11-1896" fmla="*/ 5891378 h 5891378"/>
                <a:gd name="connsiteX12-1897" fmla="*/ 4785414 w 5382109"/>
                <a:gd name="connsiteY12-1898" fmla="*/ 5859481 h 5891378"/>
                <a:gd name="connsiteX13-1899" fmla="*/ 4891740 w 5382109"/>
                <a:gd name="connsiteY13-1900" fmla="*/ 3520318 h 5891378"/>
                <a:gd name="connsiteX14-1901" fmla="*/ 3031042 w 5382109"/>
                <a:gd name="connsiteY14-1902" fmla="*/ 941 h 5891378"/>
                <a:gd name="connsiteX0-1903" fmla="*/ 3031042 w 5382109"/>
                <a:gd name="connsiteY0-1904" fmla="*/ 753 h 5891190"/>
                <a:gd name="connsiteX1-1905" fmla="*/ 886280 w 5382109"/>
                <a:gd name="connsiteY1-1906" fmla="*/ 1071720 h 5891190"/>
                <a:gd name="connsiteX2-1907" fmla="*/ 577563 w 5382109"/>
                <a:gd name="connsiteY2-1908" fmla="*/ 2302912 h 5891190"/>
                <a:gd name="connsiteX3-1909" fmla="*/ 763 w 5382109"/>
                <a:gd name="connsiteY3-1910" fmla="*/ 3052297 h 5891190"/>
                <a:gd name="connsiteX4-1911" fmla="*/ 511126 w 5382109"/>
                <a:gd name="connsiteY4-1912" fmla="*/ 3328744 h 5891190"/>
                <a:gd name="connsiteX5-1913" fmla="*/ 340038 w 5382109"/>
                <a:gd name="connsiteY5-1914" fmla="*/ 3735543 h 5891190"/>
                <a:gd name="connsiteX6-1915" fmla="*/ 531424 w 5382109"/>
                <a:gd name="connsiteY6-1916" fmla="*/ 3871004 h 5891190"/>
                <a:gd name="connsiteX7-1917" fmla="*/ 372902 w 5382109"/>
                <a:gd name="connsiteY7-1918" fmla="*/ 4062390 h 5891190"/>
                <a:gd name="connsiteX8-1919" fmla="*/ 564288 w 5382109"/>
                <a:gd name="connsiteY8-1920" fmla="*/ 4317572 h 5891190"/>
                <a:gd name="connsiteX9-1921" fmla="*/ 500493 w 5382109"/>
                <a:gd name="connsiteY9-1922" fmla="*/ 4976790 h 5891190"/>
                <a:gd name="connsiteX10-1923" fmla="*/ 1755135 w 5382109"/>
                <a:gd name="connsiteY10-1924" fmla="*/ 5039757 h 5891190"/>
                <a:gd name="connsiteX11-1925" fmla="*/ 1946521 w 5382109"/>
                <a:gd name="connsiteY11-1926" fmla="*/ 5891190 h 5891190"/>
                <a:gd name="connsiteX12-1927" fmla="*/ 4785414 w 5382109"/>
                <a:gd name="connsiteY12-1928" fmla="*/ 5859293 h 5891190"/>
                <a:gd name="connsiteX13-1929" fmla="*/ 4891740 w 5382109"/>
                <a:gd name="connsiteY13-1930" fmla="*/ 3520130 h 5891190"/>
                <a:gd name="connsiteX14-1931" fmla="*/ 3031042 w 5382109"/>
                <a:gd name="connsiteY14-1932" fmla="*/ 753 h 5891190"/>
                <a:gd name="connsiteX0-1933" fmla="*/ 3031042 w 5382109"/>
                <a:gd name="connsiteY0-1934" fmla="*/ 753 h 5891190"/>
                <a:gd name="connsiteX1-1935" fmla="*/ 886280 w 5382109"/>
                <a:gd name="connsiteY1-1936" fmla="*/ 1071720 h 5891190"/>
                <a:gd name="connsiteX2-1937" fmla="*/ 577563 w 5382109"/>
                <a:gd name="connsiteY2-1938" fmla="*/ 2302912 h 5891190"/>
                <a:gd name="connsiteX3-1939" fmla="*/ 763 w 5382109"/>
                <a:gd name="connsiteY3-1940" fmla="*/ 3052297 h 5891190"/>
                <a:gd name="connsiteX4-1941" fmla="*/ 511126 w 5382109"/>
                <a:gd name="connsiteY4-1942" fmla="*/ 3328744 h 5891190"/>
                <a:gd name="connsiteX5-1943" fmla="*/ 340038 w 5382109"/>
                <a:gd name="connsiteY5-1944" fmla="*/ 3735543 h 5891190"/>
                <a:gd name="connsiteX6-1945" fmla="*/ 531424 w 5382109"/>
                <a:gd name="connsiteY6-1946" fmla="*/ 3871004 h 5891190"/>
                <a:gd name="connsiteX7-1947" fmla="*/ 372902 w 5382109"/>
                <a:gd name="connsiteY7-1948" fmla="*/ 4062390 h 5891190"/>
                <a:gd name="connsiteX8-1949" fmla="*/ 564288 w 5382109"/>
                <a:gd name="connsiteY8-1950" fmla="*/ 4317572 h 5891190"/>
                <a:gd name="connsiteX9-1951" fmla="*/ 500493 w 5382109"/>
                <a:gd name="connsiteY9-1952" fmla="*/ 4976790 h 5891190"/>
                <a:gd name="connsiteX10-1953" fmla="*/ 1755135 w 5382109"/>
                <a:gd name="connsiteY10-1954" fmla="*/ 5039757 h 5891190"/>
                <a:gd name="connsiteX11-1955" fmla="*/ 1946521 w 5382109"/>
                <a:gd name="connsiteY11-1956" fmla="*/ 5891190 h 5891190"/>
                <a:gd name="connsiteX12-1957" fmla="*/ 4785414 w 5382109"/>
                <a:gd name="connsiteY12-1958" fmla="*/ 5859293 h 5891190"/>
                <a:gd name="connsiteX13-1959" fmla="*/ 4891740 w 5382109"/>
                <a:gd name="connsiteY13-1960" fmla="*/ 3520130 h 5891190"/>
                <a:gd name="connsiteX14-1961" fmla="*/ 3031042 w 5382109"/>
                <a:gd name="connsiteY14-1962" fmla="*/ 753 h 5891190"/>
                <a:gd name="connsiteX0-1963" fmla="*/ 3031042 w 5382109"/>
                <a:gd name="connsiteY0-1964" fmla="*/ 792 h 5891229"/>
                <a:gd name="connsiteX1-1965" fmla="*/ 777098 w 5382109"/>
                <a:gd name="connsiteY1-1966" fmla="*/ 1044464 h 5891229"/>
                <a:gd name="connsiteX2-1967" fmla="*/ 577563 w 5382109"/>
                <a:gd name="connsiteY2-1968" fmla="*/ 2302951 h 5891229"/>
                <a:gd name="connsiteX3-1969" fmla="*/ 763 w 5382109"/>
                <a:gd name="connsiteY3-1970" fmla="*/ 3052336 h 5891229"/>
                <a:gd name="connsiteX4-1971" fmla="*/ 511126 w 5382109"/>
                <a:gd name="connsiteY4-1972" fmla="*/ 3328783 h 5891229"/>
                <a:gd name="connsiteX5-1973" fmla="*/ 340038 w 5382109"/>
                <a:gd name="connsiteY5-1974" fmla="*/ 3735582 h 5891229"/>
                <a:gd name="connsiteX6-1975" fmla="*/ 531424 w 5382109"/>
                <a:gd name="connsiteY6-1976" fmla="*/ 3871043 h 5891229"/>
                <a:gd name="connsiteX7-1977" fmla="*/ 372902 w 5382109"/>
                <a:gd name="connsiteY7-1978" fmla="*/ 4062429 h 5891229"/>
                <a:gd name="connsiteX8-1979" fmla="*/ 564288 w 5382109"/>
                <a:gd name="connsiteY8-1980" fmla="*/ 4317611 h 5891229"/>
                <a:gd name="connsiteX9-1981" fmla="*/ 500493 w 5382109"/>
                <a:gd name="connsiteY9-1982" fmla="*/ 4976829 h 5891229"/>
                <a:gd name="connsiteX10-1983" fmla="*/ 1755135 w 5382109"/>
                <a:gd name="connsiteY10-1984" fmla="*/ 5039796 h 5891229"/>
                <a:gd name="connsiteX11-1985" fmla="*/ 1946521 w 5382109"/>
                <a:gd name="connsiteY11-1986" fmla="*/ 5891229 h 5891229"/>
                <a:gd name="connsiteX12-1987" fmla="*/ 4785414 w 5382109"/>
                <a:gd name="connsiteY12-1988" fmla="*/ 5859332 h 5891229"/>
                <a:gd name="connsiteX13-1989" fmla="*/ 4891740 w 5382109"/>
                <a:gd name="connsiteY13-1990" fmla="*/ 3520169 h 5891229"/>
                <a:gd name="connsiteX14-1991" fmla="*/ 3031042 w 5382109"/>
                <a:gd name="connsiteY14-1992" fmla="*/ 792 h 5891229"/>
                <a:gd name="connsiteX0-1993" fmla="*/ 3031042 w 5382109"/>
                <a:gd name="connsiteY0-1994" fmla="*/ 792 h 5891229"/>
                <a:gd name="connsiteX1-1995" fmla="*/ 777098 w 5382109"/>
                <a:gd name="connsiteY1-1996" fmla="*/ 1044464 h 5891229"/>
                <a:gd name="connsiteX2-1997" fmla="*/ 577563 w 5382109"/>
                <a:gd name="connsiteY2-1998" fmla="*/ 2302951 h 5891229"/>
                <a:gd name="connsiteX3-1999" fmla="*/ 763 w 5382109"/>
                <a:gd name="connsiteY3-2000" fmla="*/ 3052336 h 5891229"/>
                <a:gd name="connsiteX4-2001" fmla="*/ 511126 w 5382109"/>
                <a:gd name="connsiteY4-2002" fmla="*/ 3328783 h 5891229"/>
                <a:gd name="connsiteX5-2003" fmla="*/ 340038 w 5382109"/>
                <a:gd name="connsiteY5-2004" fmla="*/ 3735582 h 5891229"/>
                <a:gd name="connsiteX6-2005" fmla="*/ 531424 w 5382109"/>
                <a:gd name="connsiteY6-2006" fmla="*/ 3871043 h 5891229"/>
                <a:gd name="connsiteX7-2007" fmla="*/ 372902 w 5382109"/>
                <a:gd name="connsiteY7-2008" fmla="*/ 4062429 h 5891229"/>
                <a:gd name="connsiteX8-2009" fmla="*/ 564288 w 5382109"/>
                <a:gd name="connsiteY8-2010" fmla="*/ 4317611 h 5891229"/>
                <a:gd name="connsiteX9-2011" fmla="*/ 500493 w 5382109"/>
                <a:gd name="connsiteY9-2012" fmla="*/ 4976829 h 5891229"/>
                <a:gd name="connsiteX10-2013" fmla="*/ 1755135 w 5382109"/>
                <a:gd name="connsiteY10-2014" fmla="*/ 5039796 h 5891229"/>
                <a:gd name="connsiteX11-2015" fmla="*/ 1946521 w 5382109"/>
                <a:gd name="connsiteY11-2016" fmla="*/ 5891229 h 5891229"/>
                <a:gd name="connsiteX12-2017" fmla="*/ 4785414 w 5382109"/>
                <a:gd name="connsiteY12-2018" fmla="*/ 5859332 h 5891229"/>
                <a:gd name="connsiteX13-2019" fmla="*/ 4891740 w 5382109"/>
                <a:gd name="connsiteY13-2020" fmla="*/ 3520169 h 5891229"/>
                <a:gd name="connsiteX14-2021" fmla="*/ 3031042 w 5382109"/>
                <a:gd name="connsiteY14-2022" fmla="*/ 792 h 5891229"/>
                <a:gd name="connsiteX0-2023" fmla="*/ 3031042 w 5382109"/>
                <a:gd name="connsiteY0-2024" fmla="*/ 792 h 5891229"/>
                <a:gd name="connsiteX1-2025" fmla="*/ 777098 w 5382109"/>
                <a:gd name="connsiteY1-2026" fmla="*/ 1044464 h 5891229"/>
                <a:gd name="connsiteX2-2027" fmla="*/ 577563 w 5382109"/>
                <a:gd name="connsiteY2-2028" fmla="*/ 2302951 h 5891229"/>
                <a:gd name="connsiteX3-2029" fmla="*/ 763 w 5382109"/>
                <a:gd name="connsiteY3-2030" fmla="*/ 3052336 h 5891229"/>
                <a:gd name="connsiteX4-2031" fmla="*/ 511126 w 5382109"/>
                <a:gd name="connsiteY4-2032" fmla="*/ 3328783 h 5891229"/>
                <a:gd name="connsiteX5-2033" fmla="*/ 340038 w 5382109"/>
                <a:gd name="connsiteY5-2034" fmla="*/ 3735582 h 5891229"/>
                <a:gd name="connsiteX6-2035" fmla="*/ 531424 w 5382109"/>
                <a:gd name="connsiteY6-2036" fmla="*/ 3871043 h 5891229"/>
                <a:gd name="connsiteX7-2037" fmla="*/ 372902 w 5382109"/>
                <a:gd name="connsiteY7-2038" fmla="*/ 4062429 h 5891229"/>
                <a:gd name="connsiteX8-2039" fmla="*/ 564288 w 5382109"/>
                <a:gd name="connsiteY8-2040" fmla="*/ 4317611 h 5891229"/>
                <a:gd name="connsiteX9-2041" fmla="*/ 500493 w 5382109"/>
                <a:gd name="connsiteY9-2042" fmla="*/ 4976829 h 5891229"/>
                <a:gd name="connsiteX10-2043" fmla="*/ 1755135 w 5382109"/>
                <a:gd name="connsiteY10-2044" fmla="*/ 5039796 h 5891229"/>
                <a:gd name="connsiteX11-2045" fmla="*/ 1946521 w 5382109"/>
                <a:gd name="connsiteY11-2046" fmla="*/ 5891229 h 5891229"/>
                <a:gd name="connsiteX12-2047" fmla="*/ 4785414 w 5382109"/>
                <a:gd name="connsiteY12-2048" fmla="*/ 5859332 h 5891229"/>
                <a:gd name="connsiteX13-2049" fmla="*/ 4891740 w 5382109"/>
                <a:gd name="connsiteY13-2050" fmla="*/ 3520169 h 5891229"/>
                <a:gd name="connsiteX14-2051" fmla="*/ 3031042 w 5382109"/>
                <a:gd name="connsiteY14-2052" fmla="*/ 792 h 5891229"/>
                <a:gd name="connsiteX0-2053" fmla="*/ 3031042 w 5382109"/>
                <a:gd name="connsiteY0-2054" fmla="*/ 627 h 5891064"/>
                <a:gd name="connsiteX1-2055" fmla="*/ 777098 w 5382109"/>
                <a:gd name="connsiteY1-2056" fmla="*/ 1180776 h 5891064"/>
                <a:gd name="connsiteX2-2057" fmla="*/ 577563 w 5382109"/>
                <a:gd name="connsiteY2-2058" fmla="*/ 2302786 h 5891064"/>
                <a:gd name="connsiteX3-2059" fmla="*/ 763 w 5382109"/>
                <a:gd name="connsiteY3-2060" fmla="*/ 3052171 h 5891064"/>
                <a:gd name="connsiteX4-2061" fmla="*/ 511126 w 5382109"/>
                <a:gd name="connsiteY4-2062" fmla="*/ 3328618 h 5891064"/>
                <a:gd name="connsiteX5-2063" fmla="*/ 340038 w 5382109"/>
                <a:gd name="connsiteY5-2064" fmla="*/ 3735417 h 5891064"/>
                <a:gd name="connsiteX6-2065" fmla="*/ 531424 w 5382109"/>
                <a:gd name="connsiteY6-2066" fmla="*/ 3870878 h 5891064"/>
                <a:gd name="connsiteX7-2067" fmla="*/ 372902 w 5382109"/>
                <a:gd name="connsiteY7-2068" fmla="*/ 4062264 h 5891064"/>
                <a:gd name="connsiteX8-2069" fmla="*/ 564288 w 5382109"/>
                <a:gd name="connsiteY8-2070" fmla="*/ 4317446 h 5891064"/>
                <a:gd name="connsiteX9-2071" fmla="*/ 500493 w 5382109"/>
                <a:gd name="connsiteY9-2072" fmla="*/ 4976664 h 5891064"/>
                <a:gd name="connsiteX10-2073" fmla="*/ 1755135 w 5382109"/>
                <a:gd name="connsiteY10-2074" fmla="*/ 5039631 h 5891064"/>
                <a:gd name="connsiteX11-2075" fmla="*/ 1946521 w 5382109"/>
                <a:gd name="connsiteY11-2076" fmla="*/ 5891064 h 5891064"/>
                <a:gd name="connsiteX12-2077" fmla="*/ 4785414 w 5382109"/>
                <a:gd name="connsiteY12-2078" fmla="*/ 5859167 h 5891064"/>
                <a:gd name="connsiteX13-2079" fmla="*/ 4891740 w 5382109"/>
                <a:gd name="connsiteY13-2080" fmla="*/ 3520004 h 5891064"/>
                <a:gd name="connsiteX14-2081" fmla="*/ 3031042 w 5382109"/>
                <a:gd name="connsiteY14-2082" fmla="*/ 627 h 5891064"/>
                <a:gd name="connsiteX0-2083" fmla="*/ 3031042 w 5382109"/>
                <a:gd name="connsiteY0-2084" fmla="*/ 968 h 5891405"/>
                <a:gd name="connsiteX1-2085" fmla="*/ 777098 w 5382109"/>
                <a:gd name="connsiteY1-2086" fmla="*/ 1181117 h 5891405"/>
                <a:gd name="connsiteX2-2087" fmla="*/ 577563 w 5382109"/>
                <a:gd name="connsiteY2-2088" fmla="*/ 2303127 h 5891405"/>
                <a:gd name="connsiteX3-2089" fmla="*/ 763 w 5382109"/>
                <a:gd name="connsiteY3-2090" fmla="*/ 3052512 h 5891405"/>
                <a:gd name="connsiteX4-2091" fmla="*/ 511126 w 5382109"/>
                <a:gd name="connsiteY4-2092" fmla="*/ 3328959 h 5891405"/>
                <a:gd name="connsiteX5-2093" fmla="*/ 340038 w 5382109"/>
                <a:gd name="connsiteY5-2094" fmla="*/ 3735758 h 5891405"/>
                <a:gd name="connsiteX6-2095" fmla="*/ 531424 w 5382109"/>
                <a:gd name="connsiteY6-2096" fmla="*/ 3871219 h 5891405"/>
                <a:gd name="connsiteX7-2097" fmla="*/ 372902 w 5382109"/>
                <a:gd name="connsiteY7-2098" fmla="*/ 4062605 h 5891405"/>
                <a:gd name="connsiteX8-2099" fmla="*/ 564288 w 5382109"/>
                <a:gd name="connsiteY8-2100" fmla="*/ 4317787 h 5891405"/>
                <a:gd name="connsiteX9-2101" fmla="*/ 500493 w 5382109"/>
                <a:gd name="connsiteY9-2102" fmla="*/ 4977005 h 5891405"/>
                <a:gd name="connsiteX10-2103" fmla="*/ 1755135 w 5382109"/>
                <a:gd name="connsiteY10-2104" fmla="*/ 5039972 h 5891405"/>
                <a:gd name="connsiteX11-2105" fmla="*/ 1946521 w 5382109"/>
                <a:gd name="connsiteY11-2106" fmla="*/ 5891405 h 5891405"/>
                <a:gd name="connsiteX12-2107" fmla="*/ 4785414 w 5382109"/>
                <a:gd name="connsiteY12-2108" fmla="*/ 5859508 h 5891405"/>
                <a:gd name="connsiteX13-2109" fmla="*/ 4891740 w 5382109"/>
                <a:gd name="connsiteY13-2110" fmla="*/ 3520345 h 5891405"/>
                <a:gd name="connsiteX14-2111" fmla="*/ 3031042 w 5382109"/>
                <a:gd name="connsiteY14-2112" fmla="*/ 968 h 5891405"/>
                <a:gd name="connsiteX0-2113" fmla="*/ 3031042 w 5382109"/>
                <a:gd name="connsiteY0-2114" fmla="*/ 968 h 5891405"/>
                <a:gd name="connsiteX1-2115" fmla="*/ 777098 w 5382109"/>
                <a:gd name="connsiteY1-2116" fmla="*/ 1181117 h 5891405"/>
                <a:gd name="connsiteX2-2117" fmla="*/ 577563 w 5382109"/>
                <a:gd name="connsiteY2-2118" fmla="*/ 2303127 h 5891405"/>
                <a:gd name="connsiteX3-2119" fmla="*/ 763 w 5382109"/>
                <a:gd name="connsiteY3-2120" fmla="*/ 3052512 h 5891405"/>
                <a:gd name="connsiteX4-2121" fmla="*/ 511126 w 5382109"/>
                <a:gd name="connsiteY4-2122" fmla="*/ 3328959 h 5891405"/>
                <a:gd name="connsiteX5-2123" fmla="*/ 340038 w 5382109"/>
                <a:gd name="connsiteY5-2124" fmla="*/ 3735758 h 5891405"/>
                <a:gd name="connsiteX6-2125" fmla="*/ 531424 w 5382109"/>
                <a:gd name="connsiteY6-2126" fmla="*/ 3871219 h 5891405"/>
                <a:gd name="connsiteX7-2127" fmla="*/ 372902 w 5382109"/>
                <a:gd name="connsiteY7-2128" fmla="*/ 4062605 h 5891405"/>
                <a:gd name="connsiteX8-2129" fmla="*/ 564288 w 5382109"/>
                <a:gd name="connsiteY8-2130" fmla="*/ 4317787 h 5891405"/>
                <a:gd name="connsiteX9-2131" fmla="*/ 500493 w 5382109"/>
                <a:gd name="connsiteY9-2132" fmla="*/ 4977005 h 5891405"/>
                <a:gd name="connsiteX10-2133" fmla="*/ 1755135 w 5382109"/>
                <a:gd name="connsiteY10-2134" fmla="*/ 5039972 h 5891405"/>
                <a:gd name="connsiteX11-2135" fmla="*/ 1946521 w 5382109"/>
                <a:gd name="connsiteY11-2136" fmla="*/ 5891405 h 5891405"/>
                <a:gd name="connsiteX12-2137" fmla="*/ 4785414 w 5382109"/>
                <a:gd name="connsiteY12-2138" fmla="*/ 5859508 h 5891405"/>
                <a:gd name="connsiteX13-2139" fmla="*/ 4891740 w 5382109"/>
                <a:gd name="connsiteY13-2140" fmla="*/ 3520345 h 5891405"/>
                <a:gd name="connsiteX14-2141" fmla="*/ 3031042 w 5382109"/>
                <a:gd name="connsiteY14-2142" fmla="*/ 968 h 5891405"/>
                <a:gd name="connsiteX0-2143" fmla="*/ 3031204 w 5382271"/>
                <a:gd name="connsiteY0-2144" fmla="*/ 968 h 5891405"/>
                <a:gd name="connsiteX1-2145" fmla="*/ 777260 w 5382271"/>
                <a:gd name="connsiteY1-2146" fmla="*/ 1181117 h 5891405"/>
                <a:gd name="connsiteX2-2147" fmla="*/ 523134 w 5382271"/>
                <a:gd name="connsiteY2-2148" fmla="*/ 2303127 h 5891405"/>
                <a:gd name="connsiteX3-2149" fmla="*/ 925 w 5382271"/>
                <a:gd name="connsiteY3-2150" fmla="*/ 3052512 h 5891405"/>
                <a:gd name="connsiteX4-2151" fmla="*/ 511288 w 5382271"/>
                <a:gd name="connsiteY4-2152" fmla="*/ 3328959 h 5891405"/>
                <a:gd name="connsiteX5-2153" fmla="*/ 340200 w 5382271"/>
                <a:gd name="connsiteY5-2154" fmla="*/ 3735758 h 5891405"/>
                <a:gd name="connsiteX6-2155" fmla="*/ 531586 w 5382271"/>
                <a:gd name="connsiteY6-2156" fmla="*/ 3871219 h 5891405"/>
                <a:gd name="connsiteX7-2157" fmla="*/ 373064 w 5382271"/>
                <a:gd name="connsiteY7-2158" fmla="*/ 4062605 h 5891405"/>
                <a:gd name="connsiteX8-2159" fmla="*/ 564450 w 5382271"/>
                <a:gd name="connsiteY8-2160" fmla="*/ 4317787 h 5891405"/>
                <a:gd name="connsiteX9-2161" fmla="*/ 500655 w 5382271"/>
                <a:gd name="connsiteY9-2162" fmla="*/ 4977005 h 5891405"/>
                <a:gd name="connsiteX10-2163" fmla="*/ 1755297 w 5382271"/>
                <a:gd name="connsiteY10-2164" fmla="*/ 5039972 h 5891405"/>
                <a:gd name="connsiteX11-2165" fmla="*/ 1946683 w 5382271"/>
                <a:gd name="connsiteY11-2166" fmla="*/ 5891405 h 5891405"/>
                <a:gd name="connsiteX12-2167" fmla="*/ 4785576 w 5382271"/>
                <a:gd name="connsiteY12-2168" fmla="*/ 5859508 h 5891405"/>
                <a:gd name="connsiteX13-2169" fmla="*/ 4891902 w 5382271"/>
                <a:gd name="connsiteY13-2170" fmla="*/ 3520345 h 5891405"/>
                <a:gd name="connsiteX14-2171" fmla="*/ 3031204 w 5382271"/>
                <a:gd name="connsiteY14-2172" fmla="*/ 968 h 5891405"/>
                <a:gd name="connsiteX0-2173" fmla="*/ 3031204 w 5382271"/>
                <a:gd name="connsiteY0-2174" fmla="*/ 968 h 5891405"/>
                <a:gd name="connsiteX1-2175" fmla="*/ 777260 w 5382271"/>
                <a:gd name="connsiteY1-2176" fmla="*/ 1181117 h 5891405"/>
                <a:gd name="connsiteX2-2177" fmla="*/ 523134 w 5382271"/>
                <a:gd name="connsiteY2-2178" fmla="*/ 2303127 h 5891405"/>
                <a:gd name="connsiteX3-2179" fmla="*/ 925 w 5382271"/>
                <a:gd name="connsiteY3-2180" fmla="*/ 3052512 h 5891405"/>
                <a:gd name="connsiteX4-2181" fmla="*/ 511288 w 5382271"/>
                <a:gd name="connsiteY4-2182" fmla="*/ 3328959 h 5891405"/>
                <a:gd name="connsiteX5-2183" fmla="*/ 340200 w 5382271"/>
                <a:gd name="connsiteY5-2184" fmla="*/ 3735758 h 5891405"/>
                <a:gd name="connsiteX6-2185" fmla="*/ 531586 w 5382271"/>
                <a:gd name="connsiteY6-2186" fmla="*/ 3871219 h 5891405"/>
                <a:gd name="connsiteX7-2187" fmla="*/ 373064 w 5382271"/>
                <a:gd name="connsiteY7-2188" fmla="*/ 4062605 h 5891405"/>
                <a:gd name="connsiteX8-2189" fmla="*/ 564450 w 5382271"/>
                <a:gd name="connsiteY8-2190" fmla="*/ 4317787 h 5891405"/>
                <a:gd name="connsiteX9-2191" fmla="*/ 500655 w 5382271"/>
                <a:gd name="connsiteY9-2192" fmla="*/ 4977005 h 5891405"/>
                <a:gd name="connsiteX10-2193" fmla="*/ 1755297 w 5382271"/>
                <a:gd name="connsiteY10-2194" fmla="*/ 5039972 h 5891405"/>
                <a:gd name="connsiteX11-2195" fmla="*/ 1946683 w 5382271"/>
                <a:gd name="connsiteY11-2196" fmla="*/ 5891405 h 5891405"/>
                <a:gd name="connsiteX12-2197" fmla="*/ 4785576 w 5382271"/>
                <a:gd name="connsiteY12-2198" fmla="*/ 5859508 h 5891405"/>
                <a:gd name="connsiteX13-2199" fmla="*/ 4891902 w 5382271"/>
                <a:gd name="connsiteY13-2200" fmla="*/ 3520345 h 5891405"/>
                <a:gd name="connsiteX14-2201" fmla="*/ 3031204 w 5382271"/>
                <a:gd name="connsiteY14-2202" fmla="*/ 968 h 5891405"/>
                <a:gd name="connsiteX0-2203" fmla="*/ 3031204 w 5382271"/>
                <a:gd name="connsiteY0-2204" fmla="*/ 968 h 5891405"/>
                <a:gd name="connsiteX1-2205" fmla="*/ 777260 w 5382271"/>
                <a:gd name="connsiteY1-2206" fmla="*/ 1181117 h 5891405"/>
                <a:gd name="connsiteX2-2207" fmla="*/ 523134 w 5382271"/>
                <a:gd name="connsiteY2-2208" fmla="*/ 2303127 h 5891405"/>
                <a:gd name="connsiteX3-2209" fmla="*/ 925 w 5382271"/>
                <a:gd name="connsiteY3-2210" fmla="*/ 3052512 h 5891405"/>
                <a:gd name="connsiteX4-2211" fmla="*/ 511288 w 5382271"/>
                <a:gd name="connsiteY4-2212" fmla="*/ 3328959 h 5891405"/>
                <a:gd name="connsiteX5-2213" fmla="*/ 340200 w 5382271"/>
                <a:gd name="connsiteY5-2214" fmla="*/ 3735758 h 5891405"/>
                <a:gd name="connsiteX6-2215" fmla="*/ 531586 w 5382271"/>
                <a:gd name="connsiteY6-2216" fmla="*/ 3871219 h 5891405"/>
                <a:gd name="connsiteX7-2217" fmla="*/ 373064 w 5382271"/>
                <a:gd name="connsiteY7-2218" fmla="*/ 4062605 h 5891405"/>
                <a:gd name="connsiteX8-2219" fmla="*/ 564450 w 5382271"/>
                <a:gd name="connsiteY8-2220" fmla="*/ 4317787 h 5891405"/>
                <a:gd name="connsiteX9-2221" fmla="*/ 500655 w 5382271"/>
                <a:gd name="connsiteY9-2222" fmla="*/ 4977005 h 5891405"/>
                <a:gd name="connsiteX10-2223" fmla="*/ 1755297 w 5382271"/>
                <a:gd name="connsiteY10-2224" fmla="*/ 5039972 h 5891405"/>
                <a:gd name="connsiteX11-2225" fmla="*/ 1946683 w 5382271"/>
                <a:gd name="connsiteY11-2226" fmla="*/ 5891405 h 5891405"/>
                <a:gd name="connsiteX12-2227" fmla="*/ 4785576 w 5382271"/>
                <a:gd name="connsiteY12-2228" fmla="*/ 5859508 h 5891405"/>
                <a:gd name="connsiteX13-2229" fmla="*/ 4891902 w 5382271"/>
                <a:gd name="connsiteY13-2230" fmla="*/ 3520345 h 5891405"/>
                <a:gd name="connsiteX14-2231" fmla="*/ 3031204 w 5382271"/>
                <a:gd name="connsiteY14-2232" fmla="*/ 968 h 5891405"/>
                <a:gd name="connsiteX0-2233" fmla="*/ 3038119 w 5389186"/>
                <a:gd name="connsiteY0-2234" fmla="*/ 968 h 5891405"/>
                <a:gd name="connsiteX1-2235" fmla="*/ 784175 w 5389186"/>
                <a:gd name="connsiteY1-2236" fmla="*/ 1181117 h 5891405"/>
                <a:gd name="connsiteX2-2237" fmla="*/ 530049 w 5389186"/>
                <a:gd name="connsiteY2-2238" fmla="*/ 2303127 h 5891405"/>
                <a:gd name="connsiteX3-2239" fmla="*/ 7840 w 5389186"/>
                <a:gd name="connsiteY3-2240" fmla="*/ 3052512 h 5891405"/>
                <a:gd name="connsiteX4-2241" fmla="*/ 518203 w 5389186"/>
                <a:gd name="connsiteY4-2242" fmla="*/ 3328959 h 5891405"/>
                <a:gd name="connsiteX5-2243" fmla="*/ 347115 w 5389186"/>
                <a:gd name="connsiteY5-2244" fmla="*/ 3735758 h 5891405"/>
                <a:gd name="connsiteX6-2245" fmla="*/ 538501 w 5389186"/>
                <a:gd name="connsiteY6-2246" fmla="*/ 3871219 h 5891405"/>
                <a:gd name="connsiteX7-2247" fmla="*/ 379979 w 5389186"/>
                <a:gd name="connsiteY7-2248" fmla="*/ 4062605 h 5891405"/>
                <a:gd name="connsiteX8-2249" fmla="*/ 571365 w 5389186"/>
                <a:gd name="connsiteY8-2250" fmla="*/ 4317787 h 5891405"/>
                <a:gd name="connsiteX9-2251" fmla="*/ 507570 w 5389186"/>
                <a:gd name="connsiteY9-2252" fmla="*/ 4977005 h 5891405"/>
                <a:gd name="connsiteX10-2253" fmla="*/ 1762212 w 5389186"/>
                <a:gd name="connsiteY10-2254" fmla="*/ 5039972 h 5891405"/>
                <a:gd name="connsiteX11-2255" fmla="*/ 1953598 w 5389186"/>
                <a:gd name="connsiteY11-2256" fmla="*/ 5891405 h 5891405"/>
                <a:gd name="connsiteX12-2257" fmla="*/ 4792491 w 5389186"/>
                <a:gd name="connsiteY12-2258" fmla="*/ 5859508 h 5891405"/>
                <a:gd name="connsiteX13-2259" fmla="*/ 4898817 w 5389186"/>
                <a:gd name="connsiteY13-2260" fmla="*/ 3520345 h 5891405"/>
                <a:gd name="connsiteX14-2261" fmla="*/ 3038119 w 5389186"/>
                <a:gd name="connsiteY14-2262" fmla="*/ 968 h 5891405"/>
                <a:gd name="connsiteX0-2263" fmla="*/ 3037057 w 5388124"/>
                <a:gd name="connsiteY0-2264" fmla="*/ 968 h 5891405"/>
                <a:gd name="connsiteX1-2265" fmla="*/ 783113 w 5388124"/>
                <a:gd name="connsiteY1-2266" fmla="*/ 1181117 h 5891405"/>
                <a:gd name="connsiteX2-2267" fmla="*/ 528987 w 5388124"/>
                <a:gd name="connsiteY2-2268" fmla="*/ 2303127 h 5891405"/>
                <a:gd name="connsiteX3-2269" fmla="*/ 6778 w 5388124"/>
                <a:gd name="connsiteY3-2270" fmla="*/ 3052512 h 5891405"/>
                <a:gd name="connsiteX4-2271" fmla="*/ 517141 w 5388124"/>
                <a:gd name="connsiteY4-2272" fmla="*/ 3328959 h 5891405"/>
                <a:gd name="connsiteX5-2273" fmla="*/ 346053 w 5388124"/>
                <a:gd name="connsiteY5-2274" fmla="*/ 3735758 h 5891405"/>
                <a:gd name="connsiteX6-2275" fmla="*/ 537439 w 5388124"/>
                <a:gd name="connsiteY6-2276" fmla="*/ 3871219 h 5891405"/>
                <a:gd name="connsiteX7-2277" fmla="*/ 378917 w 5388124"/>
                <a:gd name="connsiteY7-2278" fmla="*/ 4062605 h 5891405"/>
                <a:gd name="connsiteX8-2279" fmla="*/ 570303 w 5388124"/>
                <a:gd name="connsiteY8-2280" fmla="*/ 4317787 h 5891405"/>
                <a:gd name="connsiteX9-2281" fmla="*/ 506508 w 5388124"/>
                <a:gd name="connsiteY9-2282" fmla="*/ 4977005 h 5891405"/>
                <a:gd name="connsiteX10-2283" fmla="*/ 1761150 w 5388124"/>
                <a:gd name="connsiteY10-2284" fmla="*/ 5039972 h 5891405"/>
                <a:gd name="connsiteX11-2285" fmla="*/ 1952536 w 5388124"/>
                <a:gd name="connsiteY11-2286" fmla="*/ 5891405 h 5891405"/>
                <a:gd name="connsiteX12-2287" fmla="*/ 4791429 w 5388124"/>
                <a:gd name="connsiteY12-2288" fmla="*/ 5859508 h 5891405"/>
                <a:gd name="connsiteX13-2289" fmla="*/ 4897755 w 5388124"/>
                <a:gd name="connsiteY13-2290" fmla="*/ 3520345 h 5891405"/>
                <a:gd name="connsiteX14-2291" fmla="*/ 3037057 w 5388124"/>
                <a:gd name="connsiteY14-2292" fmla="*/ 968 h 5891405"/>
                <a:gd name="connsiteX0-2293" fmla="*/ 3034541 w 5385608"/>
                <a:gd name="connsiteY0-2294" fmla="*/ 968 h 5891405"/>
                <a:gd name="connsiteX1-2295" fmla="*/ 780597 w 5385608"/>
                <a:gd name="connsiteY1-2296" fmla="*/ 1181117 h 5891405"/>
                <a:gd name="connsiteX2-2297" fmla="*/ 526471 w 5385608"/>
                <a:gd name="connsiteY2-2298" fmla="*/ 2303127 h 5891405"/>
                <a:gd name="connsiteX3-2299" fmla="*/ 4262 w 5385608"/>
                <a:gd name="connsiteY3-2300" fmla="*/ 3052512 h 5891405"/>
                <a:gd name="connsiteX4-2301" fmla="*/ 514625 w 5385608"/>
                <a:gd name="connsiteY4-2302" fmla="*/ 3328959 h 5891405"/>
                <a:gd name="connsiteX5-2303" fmla="*/ 343537 w 5385608"/>
                <a:gd name="connsiteY5-2304" fmla="*/ 3735758 h 5891405"/>
                <a:gd name="connsiteX6-2305" fmla="*/ 534923 w 5385608"/>
                <a:gd name="connsiteY6-2306" fmla="*/ 3871219 h 5891405"/>
                <a:gd name="connsiteX7-2307" fmla="*/ 376401 w 5385608"/>
                <a:gd name="connsiteY7-2308" fmla="*/ 4062605 h 5891405"/>
                <a:gd name="connsiteX8-2309" fmla="*/ 567787 w 5385608"/>
                <a:gd name="connsiteY8-2310" fmla="*/ 4317787 h 5891405"/>
                <a:gd name="connsiteX9-2311" fmla="*/ 503992 w 5385608"/>
                <a:gd name="connsiteY9-2312" fmla="*/ 4977005 h 5891405"/>
                <a:gd name="connsiteX10-2313" fmla="*/ 1758634 w 5385608"/>
                <a:gd name="connsiteY10-2314" fmla="*/ 5039972 h 5891405"/>
                <a:gd name="connsiteX11-2315" fmla="*/ 1950020 w 5385608"/>
                <a:gd name="connsiteY11-2316" fmla="*/ 5891405 h 5891405"/>
                <a:gd name="connsiteX12-2317" fmla="*/ 4788913 w 5385608"/>
                <a:gd name="connsiteY12-2318" fmla="*/ 5859508 h 5891405"/>
                <a:gd name="connsiteX13-2319" fmla="*/ 4895239 w 5385608"/>
                <a:gd name="connsiteY13-2320" fmla="*/ 3520345 h 5891405"/>
                <a:gd name="connsiteX14-2321" fmla="*/ 3034541 w 5385608"/>
                <a:gd name="connsiteY14-2322" fmla="*/ 968 h 5891405"/>
                <a:gd name="connsiteX0-2323" fmla="*/ 3034541 w 5385608"/>
                <a:gd name="connsiteY0-2324" fmla="*/ 968 h 5891405"/>
                <a:gd name="connsiteX1-2325" fmla="*/ 780597 w 5385608"/>
                <a:gd name="connsiteY1-2326" fmla="*/ 1181117 h 5891405"/>
                <a:gd name="connsiteX2-2327" fmla="*/ 526471 w 5385608"/>
                <a:gd name="connsiteY2-2328" fmla="*/ 2303127 h 5891405"/>
                <a:gd name="connsiteX3-2329" fmla="*/ 4262 w 5385608"/>
                <a:gd name="connsiteY3-2330" fmla="*/ 3052512 h 5891405"/>
                <a:gd name="connsiteX4-2331" fmla="*/ 514625 w 5385608"/>
                <a:gd name="connsiteY4-2332" fmla="*/ 3328959 h 5891405"/>
                <a:gd name="connsiteX5-2333" fmla="*/ 343537 w 5385608"/>
                <a:gd name="connsiteY5-2334" fmla="*/ 3735758 h 5891405"/>
                <a:gd name="connsiteX6-2335" fmla="*/ 534923 w 5385608"/>
                <a:gd name="connsiteY6-2336" fmla="*/ 3871219 h 5891405"/>
                <a:gd name="connsiteX7-2337" fmla="*/ 376401 w 5385608"/>
                <a:gd name="connsiteY7-2338" fmla="*/ 4062605 h 5891405"/>
                <a:gd name="connsiteX8-2339" fmla="*/ 567787 w 5385608"/>
                <a:gd name="connsiteY8-2340" fmla="*/ 4317787 h 5891405"/>
                <a:gd name="connsiteX9-2341" fmla="*/ 503992 w 5385608"/>
                <a:gd name="connsiteY9-2342" fmla="*/ 4977005 h 5891405"/>
                <a:gd name="connsiteX10-2343" fmla="*/ 1758634 w 5385608"/>
                <a:gd name="connsiteY10-2344" fmla="*/ 5039972 h 5891405"/>
                <a:gd name="connsiteX11-2345" fmla="*/ 1950020 w 5385608"/>
                <a:gd name="connsiteY11-2346" fmla="*/ 5891405 h 5891405"/>
                <a:gd name="connsiteX12-2347" fmla="*/ 4788913 w 5385608"/>
                <a:gd name="connsiteY12-2348" fmla="*/ 5859508 h 5891405"/>
                <a:gd name="connsiteX13-2349" fmla="*/ 4895239 w 5385608"/>
                <a:gd name="connsiteY13-2350" fmla="*/ 3520345 h 5891405"/>
                <a:gd name="connsiteX14-2351" fmla="*/ 3034541 w 5385608"/>
                <a:gd name="connsiteY14-2352" fmla="*/ 968 h 5891405"/>
                <a:gd name="connsiteX0-2353" fmla="*/ 2980702 w 5331769"/>
                <a:gd name="connsiteY0-2354" fmla="*/ 968 h 5891405"/>
                <a:gd name="connsiteX1-2355" fmla="*/ 726758 w 5331769"/>
                <a:gd name="connsiteY1-2356" fmla="*/ 1181117 h 5891405"/>
                <a:gd name="connsiteX2-2357" fmla="*/ 472632 w 5331769"/>
                <a:gd name="connsiteY2-2358" fmla="*/ 2303127 h 5891405"/>
                <a:gd name="connsiteX3-2359" fmla="*/ 5014 w 5331769"/>
                <a:gd name="connsiteY3-2360" fmla="*/ 3079808 h 5891405"/>
                <a:gd name="connsiteX4-2361" fmla="*/ 460786 w 5331769"/>
                <a:gd name="connsiteY4-2362" fmla="*/ 3328959 h 5891405"/>
                <a:gd name="connsiteX5-2363" fmla="*/ 289698 w 5331769"/>
                <a:gd name="connsiteY5-2364" fmla="*/ 3735758 h 5891405"/>
                <a:gd name="connsiteX6-2365" fmla="*/ 481084 w 5331769"/>
                <a:gd name="connsiteY6-2366" fmla="*/ 3871219 h 5891405"/>
                <a:gd name="connsiteX7-2367" fmla="*/ 322562 w 5331769"/>
                <a:gd name="connsiteY7-2368" fmla="*/ 4062605 h 5891405"/>
                <a:gd name="connsiteX8-2369" fmla="*/ 513948 w 5331769"/>
                <a:gd name="connsiteY8-2370" fmla="*/ 4317787 h 5891405"/>
                <a:gd name="connsiteX9-2371" fmla="*/ 450153 w 5331769"/>
                <a:gd name="connsiteY9-2372" fmla="*/ 4977005 h 5891405"/>
                <a:gd name="connsiteX10-2373" fmla="*/ 1704795 w 5331769"/>
                <a:gd name="connsiteY10-2374" fmla="*/ 5039972 h 5891405"/>
                <a:gd name="connsiteX11-2375" fmla="*/ 1896181 w 5331769"/>
                <a:gd name="connsiteY11-2376" fmla="*/ 5891405 h 5891405"/>
                <a:gd name="connsiteX12-2377" fmla="*/ 4735074 w 5331769"/>
                <a:gd name="connsiteY12-2378" fmla="*/ 5859508 h 5891405"/>
                <a:gd name="connsiteX13-2379" fmla="*/ 4841400 w 5331769"/>
                <a:gd name="connsiteY13-2380" fmla="*/ 3520345 h 5891405"/>
                <a:gd name="connsiteX14-2381" fmla="*/ 2980702 w 5331769"/>
                <a:gd name="connsiteY14-2382" fmla="*/ 968 h 5891405"/>
                <a:gd name="connsiteX0-2383" fmla="*/ 2980491 w 5331558"/>
                <a:gd name="connsiteY0-2384" fmla="*/ 968 h 5891405"/>
                <a:gd name="connsiteX1-2385" fmla="*/ 726547 w 5331558"/>
                <a:gd name="connsiteY1-2386" fmla="*/ 1181117 h 5891405"/>
                <a:gd name="connsiteX2-2387" fmla="*/ 486068 w 5331558"/>
                <a:gd name="connsiteY2-2388" fmla="*/ 2371366 h 5891405"/>
                <a:gd name="connsiteX3-2389" fmla="*/ 4803 w 5331558"/>
                <a:gd name="connsiteY3-2390" fmla="*/ 3079808 h 5891405"/>
                <a:gd name="connsiteX4-2391" fmla="*/ 460575 w 5331558"/>
                <a:gd name="connsiteY4-2392" fmla="*/ 3328959 h 5891405"/>
                <a:gd name="connsiteX5-2393" fmla="*/ 289487 w 5331558"/>
                <a:gd name="connsiteY5-2394" fmla="*/ 3735758 h 5891405"/>
                <a:gd name="connsiteX6-2395" fmla="*/ 480873 w 5331558"/>
                <a:gd name="connsiteY6-2396" fmla="*/ 3871219 h 5891405"/>
                <a:gd name="connsiteX7-2397" fmla="*/ 322351 w 5331558"/>
                <a:gd name="connsiteY7-2398" fmla="*/ 4062605 h 5891405"/>
                <a:gd name="connsiteX8-2399" fmla="*/ 513737 w 5331558"/>
                <a:gd name="connsiteY8-2400" fmla="*/ 4317787 h 5891405"/>
                <a:gd name="connsiteX9-2401" fmla="*/ 449942 w 5331558"/>
                <a:gd name="connsiteY9-2402" fmla="*/ 4977005 h 5891405"/>
                <a:gd name="connsiteX10-2403" fmla="*/ 1704584 w 5331558"/>
                <a:gd name="connsiteY10-2404" fmla="*/ 5039972 h 5891405"/>
                <a:gd name="connsiteX11-2405" fmla="*/ 1895970 w 5331558"/>
                <a:gd name="connsiteY11-2406" fmla="*/ 5891405 h 5891405"/>
                <a:gd name="connsiteX12-2407" fmla="*/ 4734863 w 5331558"/>
                <a:gd name="connsiteY12-2408" fmla="*/ 5859508 h 5891405"/>
                <a:gd name="connsiteX13-2409" fmla="*/ 4841189 w 5331558"/>
                <a:gd name="connsiteY13-2410" fmla="*/ 3520345 h 5891405"/>
                <a:gd name="connsiteX14-2411" fmla="*/ 2980491 w 5331558"/>
                <a:gd name="connsiteY14-2412" fmla="*/ 968 h 58914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81" y="connsiteY14-582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ko-KR" altLang="en-US" sz="2025">
                <a:solidFill>
                  <a:prstClr val="white"/>
                </a:solidFill>
                <a:latin typeface="等线"/>
                <a:ea typeface="맑은 고딕" panose="020B0503020000020004" pitchFamily="34" charset="-127"/>
              </a:endParaRPr>
            </a:p>
          </p:txBody>
        </p:sp>
        <p:sp>
          <p:nvSpPr>
            <p:cNvPr id="74" name="Oval 37"/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ko-KR" altLang="en-US" sz="2025">
                <a:solidFill>
                  <a:prstClr val="white"/>
                </a:solidFill>
                <a:latin typeface="等线"/>
                <a:ea typeface="맑은 고딕" panose="020B0503020000020004" pitchFamily="34" charset="-127"/>
              </a:endParaRPr>
            </a:p>
          </p:txBody>
        </p:sp>
      </p:grpSp>
      <p:sp>
        <p:nvSpPr>
          <p:cNvPr id="75" name="Rectangle 19"/>
          <p:cNvSpPr/>
          <p:nvPr/>
        </p:nvSpPr>
        <p:spPr>
          <a:xfrm>
            <a:off x="2041324" y="1954386"/>
            <a:ext cx="337313" cy="37077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6" name="Freeform 114"/>
          <p:cNvSpPr>
            <a:spLocks noChangeAspect="1"/>
          </p:cNvSpPr>
          <p:nvPr/>
        </p:nvSpPr>
        <p:spPr>
          <a:xfrm>
            <a:off x="6388770" y="1941095"/>
            <a:ext cx="412034" cy="397359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-1" fmla="*/ 2500704 w 3745816"/>
              <a:gd name="connsiteY0-2" fmla="*/ 2026790 h 3316502"/>
              <a:gd name="connsiteX1-3" fmla="*/ 2261868 w 3745816"/>
              <a:gd name="connsiteY1-4" fmla="*/ 2108676 h 3316502"/>
              <a:gd name="connsiteX2-5" fmla="*/ 2364227 w 3745816"/>
              <a:gd name="connsiteY2-6" fmla="*/ 2313393 h 3316502"/>
              <a:gd name="connsiteX3-7" fmla="*/ 2500704 w 3745816"/>
              <a:gd name="connsiteY3-8" fmla="*/ 2026790 h 3316502"/>
              <a:gd name="connsiteX4-9" fmla="*/ 1245112 w 3745816"/>
              <a:gd name="connsiteY4-10" fmla="*/ 2026790 h 3316502"/>
              <a:gd name="connsiteX5-11" fmla="*/ 1381589 w 3745816"/>
              <a:gd name="connsiteY5-12" fmla="*/ 2313393 h 3316502"/>
              <a:gd name="connsiteX6-13" fmla="*/ 1483948 w 3745816"/>
              <a:gd name="connsiteY6-14" fmla="*/ 2108676 h 3316502"/>
              <a:gd name="connsiteX7-15" fmla="*/ 1245112 w 3745816"/>
              <a:gd name="connsiteY7-16" fmla="*/ 2026790 h 3316502"/>
              <a:gd name="connsiteX8-17" fmla="*/ 3185000 w 3745816"/>
              <a:gd name="connsiteY8-18" fmla="*/ 1670667 h 3316502"/>
              <a:gd name="connsiteX9-19" fmla="*/ 3244509 w 3745816"/>
              <a:gd name="connsiteY9-20" fmla="*/ 1692418 h 3316502"/>
              <a:gd name="connsiteX10-21" fmla="*/ 3380986 w 3745816"/>
              <a:gd name="connsiteY10-22" fmla="*/ 1856191 h 3316502"/>
              <a:gd name="connsiteX11-23" fmla="*/ 3599350 w 3745816"/>
              <a:gd name="connsiteY11-24" fmla="*/ 1903959 h 3316502"/>
              <a:gd name="connsiteX12-25" fmla="*/ 3735827 w 3745816"/>
              <a:gd name="connsiteY12-26" fmla="*/ 2142795 h 3316502"/>
              <a:gd name="connsiteX13-27" fmla="*/ 3572054 w 3745816"/>
              <a:gd name="connsiteY13-28" fmla="*/ 2620466 h 3316502"/>
              <a:gd name="connsiteX14-29" fmla="*/ 3551583 w 3745816"/>
              <a:gd name="connsiteY14-30" fmla="*/ 3316502 h 3316502"/>
              <a:gd name="connsiteX15-31" fmla="*/ 3292276 w 3745816"/>
              <a:gd name="connsiteY15-32" fmla="*/ 3302855 h 3316502"/>
              <a:gd name="connsiteX16-33" fmla="*/ 3271804 w 3745816"/>
              <a:gd name="connsiteY16-34" fmla="*/ 2511284 h 3316502"/>
              <a:gd name="connsiteX17-35" fmla="*/ 3278628 w 3745816"/>
              <a:gd name="connsiteY17-36" fmla="*/ 2272449 h 3316502"/>
              <a:gd name="connsiteX18-37" fmla="*/ 3128502 w 3745816"/>
              <a:gd name="connsiteY18-38" fmla="*/ 2108675 h 3316502"/>
              <a:gd name="connsiteX19-39" fmla="*/ 2869195 w 3745816"/>
              <a:gd name="connsiteY19-40" fmla="*/ 2019965 h 3316502"/>
              <a:gd name="connsiteX20-41" fmla="*/ 3185000 w 3745816"/>
              <a:gd name="connsiteY20-42" fmla="*/ 1670667 h 3316502"/>
              <a:gd name="connsiteX21-43" fmla="*/ 560816 w 3745816"/>
              <a:gd name="connsiteY21-44" fmla="*/ 1670667 h 3316502"/>
              <a:gd name="connsiteX22-45" fmla="*/ 876621 w 3745816"/>
              <a:gd name="connsiteY22-46" fmla="*/ 2019965 h 3316502"/>
              <a:gd name="connsiteX23-47" fmla="*/ 617314 w 3745816"/>
              <a:gd name="connsiteY23-48" fmla="*/ 2108675 h 3316502"/>
              <a:gd name="connsiteX24-49" fmla="*/ 467188 w 3745816"/>
              <a:gd name="connsiteY24-50" fmla="*/ 2272449 h 3316502"/>
              <a:gd name="connsiteX25-51" fmla="*/ 474012 w 3745816"/>
              <a:gd name="connsiteY25-52" fmla="*/ 2511284 h 3316502"/>
              <a:gd name="connsiteX26-53" fmla="*/ 453540 w 3745816"/>
              <a:gd name="connsiteY26-54" fmla="*/ 3302855 h 3316502"/>
              <a:gd name="connsiteX27-55" fmla="*/ 194233 w 3745816"/>
              <a:gd name="connsiteY27-56" fmla="*/ 3316502 h 3316502"/>
              <a:gd name="connsiteX28-57" fmla="*/ 173762 w 3745816"/>
              <a:gd name="connsiteY28-58" fmla="*/ 2620466 h 3316502"/>
              <a:gd name="connsiteX29-59" fmla="*/ 9989 w 3745816"/>
              <a:gd name="connsiteY29-60" fmla="*/ 2142795 h 3316502"/>
              <a:gd name="connsiteX30-61" fmla="*/ 146466 w 3745816"/>
              <a:gd name="connsiteY30-62" fmla="*/ 1903959 h 3316502"/>
              <a:gd name="connsiteX31-63" fmla="*/ 364830 w 3745816"/>
              <a:gd name="connsiteY31-64" fmla="*/ 1856191 h 3316502"/>
              <a:gd name="connsiteX32-65" fmla="*/ 501307 w 3745816"/>
              <a:gd name="connsiteY32-66" fmla="*/ 1692418 h 3316502"/>
              <a:gd name="connsiteX33-67" fmla="*/ 560816 w 3745816"/>
              <a:gd name="connsiteY33-68" fmla="*/ 1670667 h 3316502"/>
              <a:gd name="connsiteX34-69" fmla="*/ 2609647 w 3745816"/>
              <a:gd name="connsiteY34-70" fmla="*/ 1003649 h 3316502"/>
              <a:gd name="connsiteX35-71" fmla="*/ 2234575 w 3745816"/>
              <a:gd name="connsiteY35-72" fmla="*/ 1385343 h 3316502"/>
              <a:gd name="connsiteX36-73" fmla="*/ 1968444 w 3745816"/>
              <a:gd name="connsiteY36-74" fmla="*/ 1951725 h 3316502"/>
              <a:gd name="connsiteX37-75" fmla="*/ 2248223 w 3745816"/>
              <a:gd name="connsiteY37-76" fmla="*/ 1897134 h 3316502"/>
              <a:gd name="connsiteX38-77" fmla="*/ 2644008 w 3745816"/>
              <a:gd name="connsiteY38-78" fmla="*/ 1010029 h 3316502"/>
              <a:gd name="connsiteX39-79" fmla="*/ 2609647 w 3745816"/>
              <a:gd name="connsiteY39-80" fmla="*/ 1003649 h 3316502"/>
              <a:gd name="connsiteX40-81" fmla="*/ 1136169 w 3745816"/>
              <a:gd name="connsiteY40-82" fmla="*/ 1003649 h 3316502"/>
              <a:gd name="connsiteX41-83" fmla="*/ 1101808 w 3745816"/>
              <a:gd name="connsiteY41-84" fmla="*/ 1010029 h 3316502"/>
              <a:gd name="connsiteX42-85" fmla="*/ 1497593 w 3745816"/>
              <a:gd name="connsiteY42-86" fmla="*/ 1897134 h 3316502"/>
              <a:gd name="connsiteX43-87" fmla="*/ 1777372 w 3745816"/>
              <a:gd name="connsiteY43-88" fmla="*/ 1951725 h 3316502"/>
              <a:gd name="connsiteX44-89" fmla="*/ 1511241 w 3745816"/>
              <a:gd name="connsiteY44-90" fmla="*/ 1385343 h 3316502"/>
              <a:gd name="connsiteX45-91" fmla="*/ 1136169 w 3745816"/>
              <a:gd name="connsiteY45-92" fmla="*/ 1003649 h 3316502"/>
              <a:gd name="connsiteX46-93" fmla="*/ 665081 w 3745816"/>
              <a:gd name="connsiteY46-94" fmla="*/ 96 h 3316502"/>
              <a:gd name="connsiteX47-95" fmla="*/ 1862679 w 3745816"/>
              <a:gd name="connsiteY47-96" fmla="*/ 634117 h 3316502"/>
              <a:gd name="connsiteX48-97" fmla="*/ 3080735 w 3745816"/>
              <a:gd name="connsiteY48-98" fmla="*/ 96 h 3316502"/>
              <a:gd name="connsiteX49-99" fmla="*/ 3619822 w 3745816"/>
              <a:gd name="connsiteY49-100" fmla="*/ 921320 h 3316502"/>
              <a:gd name="connsiteX50-101" fmla="*/ 3456049 w 3745816"/>
              <a:gd name="connsiteY50-102" fmla="*/ 955441 h 3316502"/>
              <a:gd name="connsiteX51-103" fmla="*/ 3189917 w 3745816"/>
              <a:gd name="connsiteY51-104" fmla="*/ 1317105 h 3316502"/>
              <a:gd name="connsiteX52-105" fmla="*/ 3155798 w 3745816"/>
              <a:gd name="connsiteY52-106" fmla="*/ 1596884 h 3316502"/>
              <a:gd name="connsiteX53-107" fmla="*/ 2848723 w 3745816"/>
              <a:gd name="connsiteY53-108" fmla="*/ 1842544 h 3316502"/>
              <a:gd name="connsiteX54-109" fmla="*/ 2650831 w 3745816"/>
              <a:gd name="connsiteY54-110" fmla="*/ 2518108 h 3316502"/>
              <a:gd name="connsiteX55-111" fmla="*/ 2193630 w 3745816"/>
              <a:gd name="connsiteY55-112" fmla="*/ 2531756 h 3316502"/>
              <a:gd name="connsiteX56-113" fmla="*/ 1941147 w 3745816"/>
              <a:gd name="connsiteY56-114" fmla="*/ 2211033 h 3316502"/>
              <a:gd name="connsiteX57-115" fmla="*/ 1872908 w 3745816"/>
              <a:gd name="connsiteY57-116" fmla="*/ 2313392 h 3316502"/>
              <a:gd name="connsiteX58-117" fmla="*/ 1804669 w 3745816"/>
              <a:gd name="connsiteY58-118" fmla="*/ 2211033 h 3316502"/>
              <a:gd name="connsiteX59-119" fmla="*/ 1552186 w 3745816"/>
              <a:gd name="connsiteY59-120" fmla="*/ 2531756 h 3316502"/>
              <a:gd name="connsiteX60-121" fmla="*/ 1094985 w 3745816"/>
              <a:gd name="connsiteY60-122" fmla="*/ 2518108 h 3316502"/>
              <a:gd name="connsiteX61-123" fmla="*/ 897093 w 3745816"/>
              <a:gd name="connsiteY61-124" fmla="*/ 1842544 h 3316502"/>
              <a:gd name="connsiteX62-125" fmla="*/ 590018 w 3745816"/>
              <a:gd name="connsiteY62-126" fmla="*/ 1596884 h 3316502"/>
              <a:gd name="connsiteX63-127" fmla="*/ 555899 w 3745816"/>
              <a:gd name="connsiteY63-128" fmla="*/ 1317105 h 3316502"/>
              <a:gd name="connsiteX64-129" fmla="*/ 388154 w 3745816"/>
              <a:gd name="connsiteY64-130" fmla="*/ 1151989 h 3316502"/>
              <a:gd name="connsiteX65-131" fmla="*/ 289767 w 3745816"/>
              <a:gd name="connsiteY65-132" fmla="*/ 1006142 h 3316502"/>
              <a:gd name="connsiteX66-133" fmla="*/ 125994 w 3745816"/>
              <a:gd name="connsiteY66-134" fmla="*/ 921320 h 3316502"/>
              <a:gd name="connsiteX67-135" fmla="*/ 665081 w 3745816"/>
              <a:gd name="connsiteY67-136" fmla="*/ 96 h 3316502"/>
              <a:gd name="connsiteX0-137" fmla="*/ 2500704 w 3745816"/>
              <a:gd name="connsiteY0-138" fmla="*/ 2026790 h 3316502"/>
              <a:gd name="connsiteX1-139" fmla="*/ 2261868 w 3745816"/>
              <a:gd name="connsiteY1-140" fmla="*/ 2108676 h 3316502"/>
              <a:gd name="connsiteX2-141" fmla="*/ 2364227 w 3745816"/>
              <a:gd name="connsiteY2-142" fmla="*/ 2313393 h 3316502"/>
              <a:gd name="connsiteX3-143" fmla="*/ 2500704 w 3745816"/>
              <a:gd name="connsiteY3-144" fmla="*/ 2026790 h 3316502"/>
              <a:gd name="connsiteX4-145" fmla="*/ 1245112 w 3745816"/>
              <a:gd name="connsiteY4-146" fmla="*/ 2026790 h 3316502"/>
              <a:gd name="connsiteX5-147" fmla="*/ 1381589 w 3745816"/>
              <a:gd name="connsiteY5-148" fmla="*/ 2313393 h 3316502"/>
              <a:gd name="connsiteX6-149" fmla="*/ 1483948 w 3745816"/>
              <a:gd name="connsiteY6-150" fmla="*/ 2108676 h 3316502"/>
              <a:gd name="connsiteX7-151" fmla="*/ 1245112 w 3745816"/>
              <a:gd name="connsiteY7-152" fmla="*/ 2026790 h 3316502"/>
              <a:gd name="connsiteX8-153" fmla="*/ 3185000 w 3745816"/>
              <a:gd name="connsiteY8-154" fmla="*/ 1670667 h 3316502"/>
              <a:gd name="connsiteX9-155" fmla="*/ 3244509 w 3745816"/>
              <a:gd name="connsiteY9-156" fmla="*/ 1692418 h 3316502"/>
              <a:gd name="connsiteX10-157" fmla="*/ 3380986 w 3745816"/>
              <a:gd name="connsiteY10-158" fmla="*/ 1856191 h 3316502"/>
              <a:gd name="connsiteX11-159" fmla="*/ 3599350 w 3745816"/>
              <a:gd name="connsiteY11-160" fmla="*/ 1903959 h 3316502"/>
              <a:gd name="connsiteX12-161" fmla="*/ 3735827 w 3745816"/>
              <a:gd name="connsiteY12-162" fmla="*/ 2142795 h 3316502"/>
              <a:gd name="connsiteX13-163" fmla="*/ 3572054 w 3745816"/>
              <a:gd name="connsiteY13-164" fmla="*/ 2620466 h 3316502"/>
              <a:gd name="connsiteX14-165" fmla="*/ 3551583 w 3745816"/>
              <a:gd name="connsiteY14-166" fmla="*/ 3316502 h 3316502"/>
              <a:gd name="connsiteX15-167" fmla="*/ 3292276 w 3745816"/>
              <a:gd name="connsiteY15-168" fmla="*/ 3302855 h 3316502"/>
              <a:gd name="connsiteX16-169" fmla="*/ 3271804 w 3745816"/>
              <a:gd name="connsiteY16-170" fmla="*/ 2511284 h 3316502"/>
              <a:gd name="connsiteX17-171" fmla="*/ 3278628 w 3745816"/>
              <a:gd name="connsiteY17-172" fmla="*/ 2272449 h 3316502"/>
              <a:gd name="connsiteX18-173" fmla="*/ 3128502 w 3745816"/>
              <a:gd name="connsiteY18-174" fmla="*/ 2108675 h 3316502"/>
              <a:gd name="connsiteX19-175" fmla="*/ 2869195 w 3745816"/>
              <a:gd name="connsiteY19-176" fmla="*/ 2019965 h 3316502"/>
              <a:gd name="connsiteX20-177" fmla="*/ 3185000 w 3745816"/>
              <a:gd name="connsiteY20-178" fmla="*/ 1670667 h 3316502"/>
              <a:gd name="connsiteX21-179" fmla="*/ 560816 w 3745816"/>
              <a:gd name="connsiteY21-180" fmla="*/ 1670667 h 3316502"/>
              <a:gd name="connsiteX22-181" fmla="*/ 876621 w 3745816"/>
              <a:gd name="connsiteY22-182" fmla="*/ 2019965 h 3316502"/>
              <a:gd name="connsiteX23-183" fmla="*/ 617314 w 3745816"/>
              <a:gd name="connsiteY23-184" fmla="*/ 2108675 h 3316502"/>
              <a:gd name="connsiteX24-185" fmla="*/ 467188 w 3745816"/>
              <a:gd name="connsiteY24-186" fmla="*/ 2272449 h 3316502"/>
              <a:gd name="connsiteX25-187" fmla="*/ 474012 w 3745816"/>
              <a:gd name="connsiteY25-188" fmla="*/ 2511284 h 3316502"/>
              <a:gd name="connsiteX26-189" fmla="*/ 453540 w 3745816"/>
              <a:gd name="connsiteY26-190" fmla="*/ 3302855 h 3316502"/>
              <a:gd name="connsiteX27-191" fmla="*/ 194233 w 3745816"/>
              <a:gd name="connsiteY27-192" fmla="*/ 3316502 h 3316502"/>
              <a:gd name="connsiteX28-193" fmla="*/ 173762 w 3745816"/>
              <a:gd name="connsiteY28-194" fmla="*/ 2620466 h 3316502"/>
              <a:gd name="connsiteX29-195" fmla="*/ 9989 w 3745816"/>
              <a:gd name="connsiteY29-196" fmla="*/ 2142795 h 3316502"/>
              <a:gd name="connsiteX30-197" fmla="*/ 146466 w 3745816"/>
              <a:gd name="connsiteY30-198" fmla="*/ 1903959 h 3316502"/>
              <a:gd name="connsiteX31-199" fmla="*/ 364830 w 3745816"/>
              <a:gd name="connsiteY31-200" fmla="*/ 1856191 h 3316502"/>
              <a:gd name="connsiteX32-201" fmla="*/ 501307 w 3745816"/>
              <a:gd name="connsiteY32-202" fmla="*/ 1692418 h 3316502"/>
              <a:gd name="connsiteX33-203" fmla="*/ 560816 w 3745816"/>
              <a:gd name="connsiteY33-204" fmla="*/ 1670667 h 3316502"/>
              <a:gd name="connsiteX34-205" fmla="*/ 2609647 w 3745816"/>
              <a:gd name="connsiteY34-206" fmla="*/ 1003649 h 3316502"/>
              <a:gd name="connsiteX35-207" fmla="*/ 2234575 w 3745816"/>
              <a:gd name="connsiteY35-208" fmla="*/ 1385343 h 3316502"/>
              <a:gd name="connsiteX36-209" fmla="*/ 1968444 w 3745816"/>
              <a:gd name="connsiteY36-210" fmla="*/ 1951725 h 3316502"/>
              <a:gd name="connsiteX37-211" fmla="*/ 2248223 w 3745816"/>
              <a:gd name="connsiteY37-212" fmla="*/ 1897134 h 3316502"/>
              <a:gd name="connsiteX38-213" fmla="*/ 2644008 w 3745816"/>
              <a:gd name="connsiteY38-214" fmla="*/ 1010029 h 3316502"/>
              <a:gd name="connsiteX39-215" fmla="*/ 2609647 w 3745816"/>
              <a:gd name="connsiteY39-216" fmla="*/ 1003649 h 3316502"/>
              <a:gd name="connsiteX40-217" fmla="*/ 1136169 w 3745816"/>
              <a:gd name="connsiteY40-218" fmla="*/ 1003649 h 3316502"/>
              <a:gd name="connsiteX41-219" fmla="*/ 1101808 w 3745816"/>
              <a:gd name="connsiteY41-220" fmla="*/ 1010029 h 3316502"/>
              <a:gd name="connsiteX42-221" fmla="*/ 1497593 w 3745816"/>
              <a:gd name="connsiteY42-222" fmla="*/ 1897134 h 3316502"/>
              <a:gd name="connsiteX43-223" fmla="*/ 1777372 w 3745816"/>
              <a:gd name="connsiteY43-224" fmla="*/ 1951725 h 3316502"/>
              <a:gd name="connsiteX44-225" fmla="*/ 1511241 w 3745816"/>
              <a:gd name="connsiteY44-226" fmla="*/ 1385343 h 3316502"/>
              <a:gd name="connsiteX45-227" fmla="*/ 1136169 w 3745816"/>
              <a:gd name="connsiteY45-228" fmla="*/ 1003649 h 3316502"/>
              <a:gd name="connsiteX46-229" fmla="*/ 665081 w 3745816"/>
              <a:gd name="connsiteY46-230" fmla="*/ 96 h 3316502"/>
              <a:gd name="connsiteX47-231" fmla="*/ 1862679 w 3745816"/>
              <a:gd name="connsiteY47-232" fmla="*/ 634117 h 3316502"/>
              <a:gd name="connsiteX48-233" fmla="*/ 3080735 w 3745816"/>
              <a:gd name="connsiteY48-234" fmla="*/ 96 h 3316502"/>
              <a:gd name="connsiteX49-235" fmla="*/ 3619822 w 3745816"/>
              <a:gd name="connsiteY49-236" fmla="*/ 921320 h 3316502"/>
              <a:gd name="connsiteX50-237" fmla="*/ 3456049 w 3745816"/>
              <a:gd name="connsiteY50-238" fmla="*/ 955441 h 3316502"/>
              <a:gd name="connsiteX51-239" fmla="*/ 3189917 w 3745816"/>
              <a:gd name="connsiteY51-240" fmla="*/ 1317105 h 3316502"/>
              <a:gd name="connsiteX52-241" fmla="*/ 3155798 w 3745816"/>
              <a:gd name="connsiteY52-242" fmla="*/ 1596884 h 3316502"/>
              <a:gd name="connsiteX53-243" fmla="*/ 2848723 w 3745816"/>
              <a:gd name="connsiteY53-244" fmla="*/ 1842544 h 3316502"/>
              <a:gd name="connsiteX54-245" fmla="*/ 2650831 w 3745816"/>
              <a:gd name="connsiteY54-246" fmla="*/ 2518108 h 3316502"/>
              <a:gd name="connsiteX55-247" fmla="*/ 2193630 w 3745816"/>
              <a:gd name="connsiteY55-248" fmla="*/ 2531756 h 3316502"/>
              <a:gd name="connsiteX56-249" fmla="*/ 1941147 w 3745816"/>
              <a:gd name="connsiteY56-250" fmla="*/ 2211033 h 3316502"/>
              <a:gd name="connsiteX57-251" fmla="*/ 1872908 w 3745816"/>
              <a:gd name="connsiteY57-252" fmla="*/ 2313392 h 3316502"/>
              <a:gd name="connsiteX58-253" fmla="*/ 1804669 w 3745816"/>
              <a:gd name="connsiteY58-254" fmla="*/ 2211033 h 3316502"/>
              <a:gd name="connsiteX59-255" fmla="*/ 1552186 w 3745816"/>
              <a:gd name="connsiteY59-256" fmla="*/ 2531756 h 3316502"/>
              <a:gd name="connsiteX60-257" fmla="*/ 1094985 w 3745816"/>
              <a:gd name="connsiteY60-258" fmla="*/ 2518108 h 3316502"/>
              <a:gd name="connsiteX61-259" fmla="*/ 897093 w 3745816"/>
              <a:gd name="connsiteY61-260" fmla="*/ 1842544 h 3316502"/>
              <a:gd name="connsiteX62-261" fmla="*/ 590018 w 3745816"/>
              <a:gd name="connsiteY62-262" fmla="*/ 1596884 h 3316502"/>
              <a:gd name="connsiteX63-263" fmla="*/ 555899 w 3745816"/>
              <a:gd name="connsiteY63-264" fmla="*/ 1317105 h 3316502"/>
              <a:gd name="connsiteX64-265" fmla="*/ 380265 w 3745816"/>
              <a:gd name="connsiteY64-266" fmla="*/ 1173717 h 3316502"/>
              <a:gd name="connsiteX65-267" fmla="*/ 289767 w 3745816"/>
              <a:gd name="connsiteY65-268" fmla="*/ 1006142 h 3316502"/>
              <a:gd name="connsiteX66-269" fmla="*/ 125994 w 3745816"/>
              <a:gd name="connsiteY66-270" fmla="*/ 921320 h 3316502"/>
              <a:gd name="connsiteX67-271" fmla="*/ 665081 w 3745816"/>
              <a:gd name="connsiteY67-272" fmla="*/ 96 h 3316502"/>
              <a:gd name="connsiteX0-273" fmla="*/ 2500704 w 3745816"/>
              <a:gd name="connsiteY0-274" fmla="*/ 2026790 h 3316502"/>
              <a:gd name="connsiteX1-275" fmla="*/ 2261868 w 3745816"/>
              <a:gd name="connsiteY1-276" fmla="*/ 2108676 h 3316502"/>
              <a:gd name="connsiteX2-277" fmla="*/ 2364227 w 3745816"/>
              <a:gd name="connsiteY2-278" fmla="*/ 2313393 h 3316502"/>
              <a:gd name="connsiteX3-279" fmla="*/ 2500704 w 3745816"/>
              <a:gd name="connsiteY3-280" fmla="*/ 2026790 h 3316502"/>
              <a:gd name="connsiteX4-281" fmla="*/ 1245112 w 3745816"/>
              <a:gd name="connsiteY4-282" fmla="*/ 2026790 h 3316502"/>
              <a:gd name="connsiteX5-283" fmla="*/ 1381589 w 3745816"/>
              <a:gd name="connsiteY5-284" fmla="*/ 2313393 h 3316502"/>
              <a:gd name="connsiteX6-285" fmla="*/ 1483948 w 3745816"/>
              <a:gd name="connsiteY6-286" fmla="*/ 2108676 h 3316502"/>
              <a:gd name="connsiteX7-287" fmla="*/ 1245112 w 3745816"/>
              <a:gd name="connsiteY7-288" fmla="*/ 2026790 h 3316502"/>
              <a:gd name="connsiteX8-289" fmla="*/ 3185000 w 3745816"/>
              <a:gd name="connsiteY8-290" fmla="*/ 1670667 h 3316502"/>
              <a:gd name="connsiteX9-291" fmla="*/ 3244509 w 3745816"/>
              <a:gd name="connsiteY9-292" fmla="*/ 1692418 h 3316502"/>
              <a:gd name="connsiteX10-293" fmla="*/ 3380986 w 3745816"/>
              <a:gd name="connsiteY10-294" fmla="*/ 1856191 h 3316502"/>
              <a:gd name="connsiteX11-295" fmla="*/ 3599350 w 3745816"/>
              <a:gd name="connsiteY11-296" fmla="*/ 1903959 h 3316502"/>
              <a:gd name="connsiteX12-297" fmla="*/ 3735827 w 3745816"/>
              <a:gd name="connsiteY12-298" fmla="*/ 2142795 h 3316502"/>
              <a:gd name="connsiteX13-299" fmla="*/ 3572054 w 3745816"/>
              <a:gd name="connsiteY13-300" fmla="*/ 2620466 h 3316502"/>
              <a:gd name="connsiteX14-301" fmla="*/ 3551583 w 3745816"/>
              <a:gd name="connsiteY14-302" fmla="*/ 3316502 h 3316502"/>
              <a:gd name="connsiteX15-303" fmla="*/ 3292276 w 3745816"/>
              <a:gd name="connsiteY15-304" fmla="*/ 3302855 h 3316502"/>
              <a:gd name="connsiteX16-305" fmla="*/ 3271804 w 3745816"/>
              <a:gd name="connsiteY16-306" fmla="*/ 2511284 h 3316502"/>
              <a:gd name="connsiteX17-307" fmla="*/ 3278628 w 3745816"/>
              <a:gd name="connsiteY17-308" fmla="*/ 2272449 h 3316502"/>
              <a:gd name="connsiteX18-309" fmla="*/ 3128502 w 3745816"/>
              <a:gd name="connsiteY18-310" fmla="*/ 2108675 h 3316502"/>
              <a:gd name="connsiteX19-311" fmla="*/ 2869195 w 3745816"/>
              <a:gd name="connsiteY19-312" fmla="*/ 2019965 h 3316502"/>
              <a:gd name="connsiteX20-313" fmla="*/ 3185000 w 3745816"/>
              <a:gd name="connsiteY20-314" fmla="*/ 1670667 h 3316502"/>
              <a:gd name="connsiteX21-315" fmla="*/ 560816 w 3745816"/>
              <a:gd name="connsiteY21-316" fmla="*/ 1670667 h 3316502"/>
              <a:gd name="connsiteX22-317" fmla="*/ 876621 w 3745816"/>
              <a:gd name="connsiteY22-318" fmla="*/ 2019965 h 3316502"/>
              <a:gd name="connsiteX23-319" fmla="*/ 617314 w 3745816"/>
              <a:gd name="connsiteY23-320" fmla="*/ 2108675 h 3316502"/>
              <a:gd name="connsiteX24-321" fmla="*/ 467188 w 3745816"/>
              <a:gd name="connsiteY24-322" fmla="*/ 2272449 h 3316502"/>
              <a:gd name="connsiteX25-323" fmla="*/ 474012 w 3745816"/>
              <a:gd name="connsiteY25-324" fmla="*/ 2511284 h 3316502"/>
              <a:gd name="connsiteX26-325" fmla="*/ 453540 w 3745816"/>
              <a:gd name="connsiteY26-326" fmla="*/ 3302855 h 3316502"/>
              <a:gd name="connsiteX27-327" fmla="*/ 194233 w 3745816"/>
              <a:gd name="connsiteY27-328" fmla="*/ 3316502 h 3316502"/>
              <a:gd name="connsiteX28-329" fmla="*/ 173762 w 3745816"/>
              <a:gd name="connsiteY28-330" fmla="*/ 2620466 h 3316502"/>
              <a:gd name="connsiteX29-331" fmla="*/ 9989 w 3745816"/>
              <a:gd name="connsiteY29-332" fmla="*/ 2142795 h 3316502"/>
              <a:gd name="connsiteX30-333" fmla="*/ 146466 w 3745816"/>
              <a:gd name="connsiteY30-334" fmla="*/ 1903959 h 3316502"/>
              <a:gd name="connsiteX31-335" fmla="*/ 364830 w 3745816"/>
              <a:gd name="connsiteY31-336" fmla="*/ 1856191 h 3316502"/>
              <a:gd name="connsiteX32-337" fmla="*/ 501307 w 3745816"/>
              <a:gd name="connsiteY32-338" fmla="*/ 1692418 h 3316502"/>
              <a:gd name="connsiteX33-339" fmla="*/ 560816 w 3745816"/>
              <a:gd name="connsiteY33-340" fmla="*/ 1670667 h 3316502"/>
              <a:gd name="connsiteX34-341" fmla="*/ 2609647 w 3745816"/>
              <a:gd name="connsiteY34-342" fmla="*/ 1003649 h 3316502"/>
              <a:gd name="connsiteX35-343" fmla="*/ 2234575 w 3745816"/>
              <a:gd name="connsiteY35-344" fmla="*/ 1385343 h 3316502"/>
              <a:gd name="connsiteX36-345" fmla="*/ 1968444 w 3745816"/>
              <a:gd name="connsiteY36-346" fmla="*/ 1951725 h 3316502"/>
              <a:gd name="connsiteX37-347" fmla="*/ 2248223 w 3745816"/>
              <a:gd name="connsiteY37-348" fmla="*/ 1897134 h 3316502"/>
              <a:gd name="connsiteX38-349" fmla="*/ 2644008 w 3745816"/>
              <a:gd name="connsiteY38-350" fmla="*/ 1010029 h 3316502"/>
              <a:gd name="connsiteX39-351" fmla="*/ 2609647 w 3745816"/>
              <a:gd name="connsiteY39-352" fmla="*/ 1003649 h 3316502"/>
              <a:gd name="connsiteX40-353" fmla="*/ 1136169 w 3745816"/>
              <a:gd name="connsiteY40-354" fmla="*/ 1003649 h 3316502"/>
              <a:gd name="connsiteX41-355" fmla="*/ 1101808 w 3745816"/>
              <a:gd name="connsiteY41-356" fmla="*/ 1010029 h 3316502"/>
              <a:gd name="connsiteX42-357" fmla="*/ 1497593 w 3745816"/>
              <a:gd name="connsiteY42-358" fmla="*/ 1897134 h 3316502"/>
              <a:gd name="connsiteX43-359" fmla="*/ 1777372 w 3745816"/>
              <a:gd name="connsiteY43-360" fmla="*/ 1951725 h 3316502"/>
              <a:gd name="connsiteX44-361" fmla="*/ 1511241 w 3745816"/>
              <a:gd name="connsiteY44-362" fmla="*/ 1385343 h 3316502"/>
              <a:gd name="connsiteX45-363" fmla="*/ 1136169 w 3745816"/>
              <a:gd name="connsiteY45-364" fmla="*/ 1003649 h 3316502"/>
              <a:gd name="connsiteX46-365" fmla="*/ 665081 w 3745816"/>
              <a:gd name="connsiteY46-366" fmla="*/ 96 h 3316502"/>
              <a:gd name="connsiteX47-367" fmla="*/ 1862679 w 3745816"/>
              <a:gd name="connsiteY47-368" fmla="*/ 634117 h 3316502"/>
              <a:gd name="connsiteX48-369" fmla="*/ 3080735 w 3745816"/>
              <a:gd name="connsiteY48-370" fmla="*/ 96 h 3316502"/>
              <a:gd name="connsiteX49-371" fmla="*/ 3619822 w 3745816"/>
              <a:gd name="connsiteY49-372" fmla="*/ 921320 h 3316502"/>
              <a:gd name="connsiteX50-373" fmla="*/ 3456049 w 3745816"/>
              <a:gd name="connsiteY50-374" fmla="*/ 955441 h 3316502"/>
              <a:gd name="connsiteX51-375" fmla="*/ 3189917 w 3745816"/>
              <a:gd name="connsiteY51-376" fmla="*/ 1317105 h 3316502"/>
              <a:gd name="connsiteX52-377" fmla="*/ 3155798 w 3745816"/>
              <a:gd name="connsiteY52-378" fmla="*/ 1596884 h 3316502"/>
              <a:gd name="connsiteX53-379" fmla="*/ 2848723 w 3745816"/>
              <a:gd name="connsiteY53-380" fmla="*/ 1842544 h 3316502"/>
              <a:gd name="connsiteX54-381" fmla="*/ 2650831 w 3745816"/>
              <a:gd name="connsiteY54-382" fmla="*/ 2518108 h 3316502"/>
              <a:gd name="connsiteX55-383" fmla="*/ 2193630 w 3745816"/>
              <a:gd name="connsiteY55-384" fmla="*/ 2531756 h 3316502"/>
              <a:gd name="connsiteX56-385" fmla="*/ 1941147 w 3745816"/>
              <a:gd name="connsiteY56-386" fmla="*/ 2211033 h 3316502"/>
              <a:gd name="connsiteX57-387" fmla="*/ 1872908 w 3745816"/>
              <a:gd name="connsiteY57-388" fmla="*/ 2313392 h 3316502"/>
              <a:gd name="connsiteX58-389" fmla="*/ 1804669 w 3745816"/>
              <a:gd name="connsiteY58-390" fmla="*/ 2211033 h 3316502"/>
              <a:gd name="connsiteX59-391" fmla="*/ 1552186 w 3745816"/>
              <a:gd name="connsiteY59-392" fmla="*/ 2531756 h 3316502"/>
              <a:gd name="connsiteX60-393" fmla="*/ 1094985 w 3745816"/>
              <a:gd name="connsiteY60-394" fmla="*/ 2518108 h 3316502"/>
              <a:gd name="connsiteX61-395" fmla="*/ 897093 w 3745816"/>
              <a:gd name="connsiteY61-396" fmla="*/ 1842544 h 3316502"/>
              <a:gd name="connsiteX62-397" fmla="*/ 590018 w 3745816"/>
              <a:gd name="connsiteY62-398" fmla="*/ 1596884 h 3316502"/>
              <a:gd name="connsiteX63-399" fmla="*/ 555899 w 3745816"/>
              <a:gd name="connsiteY63-400" fmla="*/ 1317105 h 3316502"/>
              <a:gd name="connsiteX64-401" fmla="*/ 380265 w 3745816"/>
              <a:gd name="connsiteY64-402" fmla="*/ 1173717 h 3316502"/>
              <a:gd name="connsiteX65-403" fmla="*/ 289767 w 3745816"/>
              <a:gd name="connsiteY65-404" fmla="*/ 1006142 h 3316502"/>
              <a:gd name="connsiteX66-405" fmla="*/ 125994 w 3745816"/>
              <a:gd name="connsiteY66-406" fmla="*/ 921320 h 3316502"/>
              <a:gd name="connsiteX67-407" fmla="*/ 665081 w 3745816"/>
              <a:gd name="connsiteY67-408" fmla="*/ 96 h 3316502"/>
              <a:gd name="connsiteX0-409" fmla="*/ 2500704 w 3745816"/>
              <a:gd name="connsiteY0-410" fmla="*/ 2026790 h 3316502"/>
              <a:gd name="connsiteX1-411" fmla="*/ 2261868 w 3745816"/>
              <a:gd name="connsiteY1-412" fmla="*/ 2108676 h 3316502"/>
              <a:gd name="connsiteX2-413" fmla="*/ 2364227 w 3745816"/>
              <a:gd name="connsiteY2-414" fmla="*/ 2313393 h 3316502"/>
              <a:gd name="connsiteX3-415" fmla="*/ 2500704 w 3745816"/>
              <a:gd name="connsiteY3-416" fmla="*/ 2026790 h 3316502"/>
              <a:gd name="connsiteX4-417" fmla="*/ 1245112 w 3745816"/>
              <a:gd name="connsiteY4-418" fmla="*/ 2026790 h 3316502"/>
              <a:gd name="connsiteX5-419" fmla="*/ 1381589 w 3745816"/>
              <a:gd name="connsiteY5-420" fmla="*/ 2313393 h 3316502"/>
              <a:gd name="connsiteX6-421" fmla="*/ 1483948 w 3745816"/>
              <a:gd name="connsiteY6-422" fmla="*/ 2108676 h 3316502"/>
              <a:gd name="connsiteX7-423" fmla="*/ 1245112 w 3745816"/>
              <a:gd name="connsiteY7-424" fmla="*/ 2026790 h 3316502"/>
              <a:gd name="connsiteX8-425" fmla="*/ 3185000 w 3745816"/>
              <a:gd name="connsiteY8-426" fmla="*/ 1670667 h 3316502"/>
              <a:gd name="connsiteX9-427" fmla="*/ 3244509 w 3745816"/>
              <a:gd name="connsiteY9-428" fmla="*/ 1692418 h 3316502"/>
              <a:gd name="connsiteX10-429" fmla="*/ 3380986 w 3745816"/>
              <a:gd name="connsiteY10-430" fmla="*/ 1856191 h 3316502"/>
              <a:gd name="connsiteX11-431" fmla="*/ 3599350 w 3745816"/>
              <a:gd name="connsiteY11-432" fmla="*/ 1903959 h 3316502"/>
              <a:gd name="connsiteX12-433" fmla="*/ 3735827 w 3745816"/>
              <a:gd name="connsiteY12-434" fmla="*/ 2142795 h 3316502"/>
              <a:gd name="connsiteX13-435" fmla="*/ 3572054 w 3745816"/>
              <a:gd name="connsiteY13-436" fmla="*/ 2620466 h 3316502"/>
              <a:gd name="connsiteX14-437" fmla="*/ 3551583 w 3745816"/>
              <a:gd name="connsiteY14-438" fmla="*/ 3316502 h 3316502"/>
              <a:gd name="connsiteX15-439" fmla="*/ 3292276 w 3745816"/>
              <a:gd name="connsiteY15-440" fmla="*/ 3302855 h 3316502"/>
              <a:gd name="connsiteX16-441" fmla="*/ 3271804 w 3745816"/>
              <a:gd name="connsiteY16-442" fmla="*/ 2511284 h 3316502"/>
              <a:gd name="connsiteX17-443" fmla="*/ 3278628 w 3745816"/>
              <a:gd name="connsiteY17-444" fmla="*/ 2272449 h 3316502"/>
              <a:gd name="connsiteX18-445" fmla="*/ 3128502 w 3745816"/>
              <a:gd name="connsiteY18-446" fmla="*/ 2108675 h 3316502"/>
              <a:gd name="connsiteX19-447" fmla="*/ 2869195 w 3745816"/>
              <a:gd name="connsiteY19-448" fmla="*/ 2019965 h 3316502"/>
              <a:gd name="connsiteX20-449" fmla="*/ 3185000 w 3745816"/>
              <a:gd name="connsiteY20-450" fmla="*/ 1670667 h 3316502"/>
              <a:gd name="connsiteX21-451" fmla="*/ 560816 w 3745816"/>
              <a:gd name="connsiteY21-452" fmla="*/ 1670667 h 3316502"/>
              <a:gd name="connsiteX22-453" fmla="*/ 876621 w 3745816"/>
              <a:gd name="connsiteY22-454" fmla="*/ 2019965 h 3316502"/>
              <a:gd name="connsiteX23-455" fmla="*/ 617314 w 3745816"/>
              <a:gd name="connsiteY23-456" fmla="*/ 2108675 h 3316502"/>
              <a:gd name="connsiteX24-457" fmla="*/ 467188 w 3745816"/>
              <a:gd name="connsiteY24-458" fmla="*/ 2272449 h 3316502"/>
              <a:gd name="connsiteX25-459" fmla="*/ 474012 w 3745816"/>
              <a:gd name="connsiteY25-460" fmla="*/ 2511284 h 3316502"/>
              <a:gd name="connsiteX26-461" fmla="*/ 453540 w 3745816"/>
              <a:gd name="connsiteY26-462" fmla="*/ 3302855 h 3316502"/>
              <a:gd name="connsiteX27-463" fmla="*/ 194233 w 3745816"/>
              <a:gd name="connsiteY27-464" fmla="*/ 3316502 h 3316502"/>
              <a:gd name="connsiteX28-465" fmla="*/ 173762 w 3745816"/>
              <a:gd name="connsiteY28-466" fmla="*/ 2620466 h 3316502"/>
              <a:gd name="connsiteX29-467" fmla="*/ 9989 w 3745816"/>
              <a:gd name="connsiteY29-468" fmla="*/ 2142795 h 3316502"/>
              <a:gd name="connsiteX30-469" fmla="*/ 146466 w 3745816"/>
              <a:gd name="connsiteY30-470" fmla="*/ 1903959 h 3316502"/>
              <a:gd name="connsiteX31-471" fmla="*/ 364830 w 3745816"/>
              <a:gd name="connsiteY31-472" fmla="*/ 1856191 h 3316502"/>
              <a:gd name="connsiteX32-473" fmla="*/ 501307 w 3745816"/>
              <a:gd name="connsiteY32-474" fmla="*/ 1692418 h 3316502"/>
              <a:gd name="connsiteX33-475" fmla="*/ 560816 w 3745816"/>
              <a:gd name="connsiteY33-476" fmla="*/ 1670667 h 3316502"/>
              <a:gd name="connsiteX34-477" fmla="*/ 2609647 w 3745816"/>
              <a:gd name="connsiteY34-478" fmla="*/ 1003649 h 3316502"/>
              <a:gd name="connsiteX35-479" fmla="*/ 2234575 w 3745816"/>
              <a:gd name="connsiteY35-480" fmla="*/ 1385343 h 3316502"/>
              <a:gd name="connsiteX36-481" fmla="*/ 1968444 w 3745816"/>
              <a:gd name="connsiteY36-482" fmla="*/ 1951725 h 3316502"/>
              <a:gd name="connsiteX37-483" fmla="*/ 2248223 w 3745816"/>
              <a:gd name="connsiteY37-484" fmla="*/ 1897134 h 3316502"/>
              <a:gd name="connsiteX38-485" fmla="*/ 2644008 w 3745816"/>
              <a:gd name="connsiteY38-486" fmla="*/ 1010029 h 3316502"/>
              <a:gd name="connsiteX39-487" fmla="*/ 2609647 w 3745816"/>
              <a:gd name="connsiteY39-488" fmla="*/ 1003649 h 3316502"/>
              <a:gd name="connsiteX40-489" fmla="*/ 1136169 w 3745816"/>
              <a:gd name="connsiteY40-490" fmla="*/ 1003649 h 3316502"/>
              <a:gd name="connsiteX41-491" fmla="*/ 1101808 w 3745816"/>
              <a:gd name="connsiteY41-492" fmla="*/ 1010029 h 3316502"/>
              <a:gd name="connsiteX42-493" fmla="*/ 1497593 w 3745816"/>
              <a:gd name="connsiteY42-494" fmla="*/ 1897134 h 3316502"/>
              <a:gd name="connsiteX43-495" fmla="*/ 1777372 w 3745816"/>
              <a:gd name="connsiteY43-496" fmla="*/ 1951725 h 3316502"/>
              <a:gd name="connsiteX44-497" fmla="*/ 1511241 w 3745816"/>
              <a:gd name="connsiteY44-498" fmla="*/ 1385343 h 3316502"/>
              <a:gd name="connsiteX45-499" fmla="*/ 1136169 w 3745816"/>
              <a:gd name="connsiteY45-500" fmla="*/ 1003649 h 3316502"/>
              <a:gd name="connsiteX46-501" fmla="*/ 665081 w 3745816"/>
              <a:gd name="connsiteY46-502" fmla="*/ 96 h 3316502"/>
              <a:gd name="connsiteX47-503" fmla="*/ 1862679 w 3745816"/>
              <a:gd name="connsiteY47-504" fmla="*/ 634117 h 3316502"/>
              <a:gd name="connsiteX48-505" fmla="*/ 3080735 w 3745816"/>
              <a:gd name="connsiteY48-506" fmla="*/ 96 h 3316502"/>
              <a:gd name="connsiteX49-507" fmla="*/ 3619822 w 3745816"/>
              <a:gd name="connsiteY49-508" fmla="*/ 921320 h 3316502"/>
              <a:gd name="connsiteX50-509" fmla="*/ 3456049 w 3745816"/>
              <a:gd name="connsiteY50-510" fmla="*/ 955441 h 3316502"/>
              <a:gd name="connsiteX51-511" fmla="*/ 3370271 w 3745816"/>
              <a:gd name="connsiteY51-512" fmla="*/ 1159232 h 3316502"/>
              <a:gd name="connsiteX52-513" fmla="*/ 3189917 w 3745816"/>
              <a:gd name="connsiteY52-514" fmla="*/ 1317105 h 3316502"/>
              <a:gd name="connsiteX53-515" fmla="*/ 3155798 w 3745816"/>
              <a:gd name="connsiteY53-516" fmla="*/ 1596884 h 3316502"/>
              <a:gd name="connsiteX54-517" fmla="*/ 2848723 w 3745816"/>
              <a:gd name="connsiteY54-518" fmla="*/ 1842544 h 3316502"/>
              <a:gd name="connsiteX55-519" fmla="*/ 2650831 w 3745816"/>
              <a:gd name="connsiteY55-520" fmla="*/ 2518108 h 3316502"/>
              <a:gd name="connsiteX56-521" fmla="*/ 2193630 w 3745816"/>
              <a:gd name="connsiteY56-522" fmla="*/ 2531756 h 3316502"/>
              <a:gd name="connsiteX57-523" fmla="*/ 1941147 w 3745816"/>
              <a:gd name="connsiteY57-524" fmla="*/ 2211033 h 3316502"/>
              <a:gd name="connsiteX58-525" fmla="*/ 1872908 w 3745816"/>
              <a:gd name="connsiteY58-526" fmla="*/ 2313392 h 3316502"/>
              <a:gd name="connsiteX59-527" fmla="*/ 1804669 w 3745816"/>
              <a:gd name="connsiteY59-528" fmla="*/ 2211033 h 3316502"/>
              <a:gd name="connsiteX60-529" fmla="*/ 1552186 w 3745816"/>
              <a:gd name="connsiteY60-530" fmla="*/ 2531756 h 3316502"/>
              <a:gd name="connsiteX61-531" fmla="*/ 1094985 w 3745816"/>
              <a:gd name="connsiteY61-532" fmla="*/ 2518108 h 3316502"/>
              <a:gd name="connsiteX62-533" fmla="*/ 897093 w 3745816"/>
              <a:gd name="connsiteY62-534" fmla="*/ 1842544 h 3316502"/>
              <a:gd name="connsiteX63-535" fmla="*/ 590018 w 3745816"/>
              <a:gd name="connsiteY63-536" fmla="*/ 1596884 h 3316502"/>
              <a:gd name="connsiteX64-537" fmla="*/ 555899 w 3745816"/>
              <a:gd name="connsiteY64-538" fmla="*/ 1317105 h 3316502"/>
              <a:gd name="connsiteX65-539" fmla="*/ 380265 w 3745816"/>
              <a:gd name="connsiteY65-540" fmla="*/ 1173717 h 3316502"/>
              <a:gd name="connsiteX66-541" fmla="*/ 289767 w 3745816"/>
              <a:gd name="connsiteY66-542" fmla="*/ 1006142 h 3316502"/>
              <a:gd name="connsiteX67-543" fmla="*/ 125994 w 3745816"/>
              <a:gd name="connsiteY67-544" fmla="*/ 921320 h 3316502"/>
              <a:gd name="connsiteX68" fmla="*/ 665081 w 3745816"/>
              <a:gd name="connsiteY68" fmla="*/ 96 h 3316502"/>
              <a:gd name="connsiteX0-545" fmla="*/ 2500704 w 3745816"/>
              <a:gd name="connsiteY0-546" fmla="*/ 2026790 h 3316502"/>
              <a:gd name="connsiteX1-547" fmla="*/ 2261868 w 3745816"/>
              <a:gd name="connsiteY1-548" fmla="*/ 2108676 h 3316502"/>
              <a:gd name="connsiteX2-549" fmla="*/ 2364227 w 3745816"/>
              <a:gd name="connsiteY2-550" fmla="*/ 2313393 h 3316502"/>
              <a:gd name="connsiteX3-551" fmla="*/ 2500704 w 3745816"/>
              <a:gd name="connsiteY3-552" fmla="*/ 2026790 h 3316502"/>
              <a:gd name="connsiteX4-553" fmla="*/ 1245112 w 3745816"/>
              <a:gd name="connsiteY4-554" fmla="*/ 2026790 h 3316502"/>
              <a:gd name="connsiteX5-555" fmla="*/ 1381589 w 3745816"/>
              <a:gd name="connsiteY5-556" fmla="*/ 2313393 h 3316502"/>
              <a:gd name="connsiteX6-557" fmla="*/ 1483948 w 3745816"/>
              <a:gd name="connsiteY6-558" fmla="*/ 2108676 h 3316502"/>
              <a:gd name="connsiteX7-559" fmla="*/ 1245112 w 3745816"/>
              <a:gd name="connsiteY7-560" fmla="*/ 2026790 h 3316502"/>
              <a:gd name="connsiteX8-561" fmla="*/ 3185000 w 3745816"/>
              <a:gd name="connsiteY8-562" fmla="*/ 1670667 h 3316502"/>
              <a:gd name="connsiteX9-563" fmla="*/ 3244509 w 3745816"/>
              <a:gd name="connsiteY9-564" fmla="*/ 1692418 h 3316502"/>
              <a:gd name="connsiteX10-565" fmla="*/ 3380986 w 3745816"/>
              <a:gd name="connsiteY10-566" fmla="*/ 1856191 h 3316502"/>
              <a:gd name="connsiteX11-567" fmla="*/ 3599350 w 3745816"/>
              <a:gd name="connsiteY11-568" fmla="*/ 1903959 h 3316502"/>
              <a:gd name="connsiteX12-569" fmla="*/ 3735827 w 3745816"/>
              <a:gd name="connsiteY12-570" fmla="*/ 2142795 h 3316502"/>
              <a:gd name="connsiteX13-571" fmla="*/ 3572054 w 3745816"/>
              <a:gd name="connsiteY13-572" fmla="*/ 2620466 h 3316502"/>
              <a:gd name="connsiteX14-573" fmla="*/ 3551583 w 3745816"/>
              <a:gd name="connsiteY14-574" fmla="*/ 3316502 h 3316502"/>
              <a:gd name="connsiteX15-575" fmla="*/ 3292276 w 3745816"/>
              <a:gd name="connsiteY15-576" fmla="*/ 3302855 h 3316502"/>
              <a:gd name="connsiteX16-577" fmla="*/ 3271804 w 3745816"/>
              <a:gd name="connsiteY16-578" fmla="*/ 2511284 h 3316502"/>
              <a:gd name="connsiteX17-579" fmla="*/ 3278628 w 3745816"/>
              <a:gd name="connsiteY17-580" fmla="*/ 2272449 h 3316502"/>
              <a:gd name="connsiteX18-581" fmla="*/ 3128502 w 3745816"/>
              <a:gd name="connsiteY18-582" fmla="*/ 2108675 h 3316502"/>
              <a:gd name="connsiteX19-583" fmla="*/ 2869195 w 3745816"/>
              <a:gd name="connsiteY19-584" fmla="*/ 2019965 h 3316502"/>
              <a:gd name="connsiteX20-585" fmla="*/ 3185000 w 3745816"/>
              <a:gd name="connsiteY20-586" fmla="*/ 1670667 h 3316502"/>
              <a:gd name="connsiteX21-587" fmla="*/ 560816 w 3745816"/>
              <a:gd name="connsiteY21-588" fmla="*/ 1670667 h 3316502"/>
              <a:gd name="connsiteX22-589" fmla="*/ 876621 w 3745816"/>
              <a:gd name="connsiteY22-590" fmla="*/ 2019965 h 3316502"/>
              <a:gd name="connsiteX23-591" fmla="*/ 617314 w 3745816"/>
              <a:gd name="connsiteY23-592" fmla="*/ 2108675 h 3316502"/>
              <a:gd name="connsiteX24-593" fmla="*/ 467188 w 3745816"/>
              <a:gd name="connsiteY24-594" fmla="*/ 2272449 h 3316502"/>
              <a:gd name="connsiteX25-595" fmla="*/ 474012 w 3745816"/>
              <a:gd name="connsiteY25-596" fmla="*/ 2511284 h 3316502"/>
              <a:gd name="connsiteX26-597" fmla="*/ 453540 w 3745816"/>
              <a:gd name="connsiteY26-598" fmla="*/ 3302855 h 3316502"/>
              <a:gd name="connsiteX27-599" fmla="*/ 194233 w 3745816"/>
              <a:gd name="connsiteY27-600" fmla="*/ 3316502 h 3316502"/>
              <a:gd name="connsiteX28-601" fmla="*/ 173762 w 3745816"/>
              <a:gd name="connsiteY28-602" fmla="*/ 2620466 h 3316502"/>
              <a:gd name="connsiteX29-603" fmla="*/ 9989 w 3745816"/>
              <a:gd name="connsiteY29-604" fmla="*/ 2142795 h 3316502"/>
              <a:gd name="connsiteX30-605" fmla="*/ 146466 w 3745816"/>
              <a:gd name="connsiteY30-606" fmla="*/ 1903959 h 3316502"/>
              <a:gd name="connsiteX31-607" fmla="*/ 364830 w 3745816"/>
              <a:gd name="connsiteY31-608" fmla="*/ 1856191 h 3316502"/>
              <a:gd name="connsiteX32-609" fmla="*/ 501307 w 3745816"/>
              <a:gd name="connsiteY32-610" fmla="*/ 1692418 h 3316502"/>
              <a:gd name="connsiteX33-611" fmla="*/ 560816 w 3745816"/>
              <a:gd name="connsiteY33-612" fmla="*/ 1670667 h 3316502"/>
              <a:gd name="connsiteX34-613" fmla="*/ 2609647 w 3745816"/>
              <a:gd name="connsiteY34-614" fmla="*/ 1003649 h 3316502"/>
              <a:gd name="connsiteX35-615" fmla="*/ 2234575 w 3745816"/>
              <a:gd name="connsiteY35-616" fmla="*/ 1385343 h 3316502"/>
              <a:gd name="connsiteX36-617" fmla="*/ 1968444 w 3745816"/>
              <a:gd name="connsiteY36-618" fmla="*/ 1951725 h 3316502"/>
              <a:gd name="connsiteX37-619" fmla="*/ 2248223 w 3745816"/>
              <a:gd name="connsiteY37-620" fmla="*/ 1897134 h 3316502"/>
              <a:gd name="connsiteX38-621" fmla="*/ 2644008 w 3745816"/>
              <a:gd name="connsiteY38-622" fmla="*/ 1010029 h 3316502"/>
              <a:gd name="connsiteX39-623" fmla="*/ 2609647 w 3745816"/>
              <a:gd name="connsiteY39-624" fmla="*/ 1003649 h 3316502"/>
              <a:gd name="connsiteX40-625" fmla="*/ 1136169 w 3745816"/>
              <a:gd name="connsiteY40-626" fmla="*/ 1003649 h 3316502"/>
              <a:gd name="connsiteX41-627" fmla="*/ 1101808 w 3745816"/>
              <a:gd name="connsiteY41-628" fmla="*/ 1010029 h 3316502"/>
              <a:gd name="connsiteX42-629" fmla="*/ 1497593 w 3745816"/>
              <a:gd name="connsiteY42-630" fmla="*/ 1897134 h 3316502"/>
              <a:gd name="connsiteX43-631" fmla="*/ 1777372 w 3745816"/>
              <a:gd name="connsiteY43-632" fmla="*/ 1951725 h 3316502"/>
              <a:gd name="connsiteX44-633" fmla="*/ 1511241 w 3745816"/>
              <a:gd name="connsiteY44-634" fmla="*/ 1385343 h 3316502"/>
              <a:gd name="connsiteX45-635" fmla="*/ 1136169 w 3745816"/>
              <a:gd name="connsiteY45-636" fmla="*/ 1003649 h 3316502"/>
              <a:gd name="connsiteX46-637" fmla="*/ 665081 w 3745816"/>
              <a:gd name="connsiteY46-638" fmla="*/ 96 h 3316502"/>
              <a:gd name="connsiteX47-639" fmla="*/ 1862679 w 3745816"/>
              <a:gd name="connsiteY47-640" fmla="*/ 634117 h 3316502"/>
              <a:gd name="connsiteX48-641" fmla="*/ 3080735 w 3745816"/>
              <a:gd name="connsiteY48-642" fmla="*/ 96 h 3316502"/>
              <a:gd name="connsiteX49-643" fmla="*/ 3619822 w 3745816"/>
              <a:gd name="connsiteY49-644" fmla="*/ 921320 h 3316502"/>
              <a:gd name="connsiteX50-645" fmla="*/ 3456049 w 3745816"/>
              <a:gd name="connsiteY50-646" fmla="*/ 955441 h 3316502"/>
              <a:gd name="connsiteX51-647" fmla="*/ 3370271 w 3745816"/>
              <a:gd name="connsiteY51-648" fmla="*/ 1159232 h 3316502"/>
              <a:gd name="connsiteX52-649" fmla="*/ 3189917 w 3745816"/>
              <a:gd name="connsiteY52-650" fmla="*/ 1317105 h 3316502"/>
              <a:gd name="connsiteX53-651" fmla="*/ 3155798 w 3745816"/>
              <a:gd name="connsiteY53-652" fmla="*/ 1596884 h 3316502"/>
              <a:gd name="connsiteX54-653" fmla="*/ 2848723 w 3745816"/>
              <a:gd name="connsiteY54-654" fmla="*/ 1842544 h 3316502"/>
              <a:gd name="connsiteX55-655" fmla="*/ 2650831 w 3745816"/>
              <a:gd name="connsiteY55-656" fmla="*/ 2518108 h 3316502"/>
              <a:gd name="connsiteX56-657" fmla="*/ 2193630 w 3745816"/>
              <a:gd name="connsiteY56-658" fmla="*/ 2531756 h 3316502"/>
              <a:gd name="connsiteX57-659" fmla="*/ 1941147 w 3745816"/>
              <a:gd name="connsiteY57-660" fmla="*/ 2211033 h 3316502"/>
              <a:gd name="connsiteX58-661" fmla="*/ 1872908 w 3745816"/>
              <a:gd name="connsiteY58-662" fmla="*/ 2313392 h 3316502"/>
              <a:gd name="connsiteX59-663" fmla="*/ 1804669 w 3745816"/>
              <a:gd name="connsiteY59-664" fmla="*/ 2211033 h 3316502"/>
              <a:gd name="connsiteX60-665" fmla="*/ 1552186 w 3745816"/>
              <a:gd name="connsiteY60-666" fmla="*/ 2531756 h 3316502"/>
              <a:gd name="connsiteX61-667" fmla="*/ 1094985 w 3745816"/>
              <a:gd name="connsiteY61-668" fmla="*/ 2518108 h 3316502"/>
              <a:gd name="connsiteX62-669" fmla="*/ 897093 w 3745816"/>
              <a:gd name="connsiteY62-670" fmla="*/ 1842544 h 3316502"/>
              <a:gd name="connsiteX63-671" fmla="*/ 590018 w 3745816"/>
              <a:gd name="connsiteY63-672" fmla="*/ 1596884 h 3316502"/>
              <a:gd name="connsiteX64-673" fmla="*/ 555899 w 3745816"/>
              <a:gd name="connsiteY64-674" fmla="*/ 1317105 h 3316502"/>
              <a:gd name="connsiteX65-675" fmla="*/ 380265 w 3745816"/>
              <a:gd name="connsiteY65-676" fmla="*/ 1173717 h 3316502"/>
              <a:gd name="connsiteX66-677" fmla="*/ 289767 w 3745816"/>
              <a:gd name="connsiteY66-678" fmla="*/ 1006142 h 3316502"/>
              <a:gd name="connsiteX67-679" fmla="*/ 125994 w 3745816"/>
              <a:gd name="connsiteY67-680" fmla="*/ 921320 h 3316502"/>
              <a:gd name="connsiteX68-681" fmla="*/ 665081 w 3745816"/>
              <a:gd name="connsiteY68-682" fmla="*/ 96 h 33165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681" y="connsiteY68-682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7" name="Rounded Rectangle 31"/>
          <p:cNvSpPr>
            <a:spLocks noChangeAspect="1"/>
          </p:cNvSpPr>
          <p:nvPr/>
        </p:nvSpPr>
        <p:spPr>
          <a:xfrm>
            <a:off x="2070242" y="2797524"/>
            <a:ext cx="279476" cy="397359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8" name="Oval 47"/>
          <p:cNvSpPr>
            <a:spLocks noChangeAspect="1"/>
          </p:cNvSpPr>
          <p:nvPr/>
        </p:nvSpPr>
        <p:spPr>
          <a:xfrm>
            <a:off x="6981515" y="1941095"/>
            <a:ext cx="397359" cy="39735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9" name="Oval 50"/>
          <p:cNvSpPr>
            <a:spLocks noChangeAspect="1"/>
          </p:cNvSpPr>
          <p:nvPr/>
        </p:nvSpPr>
        <p:spPr>
          <a:xfrm>
            <a:off x="2669306" y="2797524"/>
            <a:ext cx="351821" cy="397359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0" name="Heart 17"/>
          <p:cNvSpPr/>
          <p:nvPr/>
        </p:nvSpPr>
        <p:spPr>
          <a:xfrm>
            <a:off x="4572943" y="2810641"/>
            <a:ext cx="375974" cy="368630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1" name="Rounded Rectangle 25"/>
          <p:cNvSpPr/>
          <p:nvPr/>
        </p:nvSpPr>
        <p:spPr>
          <a:xfrm>
            <a:off x="3924571" y="2838918"/>
            <a:ext cx="373253" cy="314575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2" name="Chord 32"/>
          <p:cNvSpPr/>
          <p:nvPr/>
        </p:nvSpPr>
        <p:spPr>
          <a:xfrm>
            <a:off x="3287078" y="2811215"/>
            <a:ext cx="373253" cy="369979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3" name="Rounded Rectangle 40"/>
          <p:cNvSpPr/>
          <p:nvPr/>
        </p:nvSpPr>
        <p:spPr>
          <a:xfrm rot="2942052">
            <a:off x="5167329" y="2811651"/>
            <a:ext cx="346953" cy="369105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4" name="Rounded Rectangle 7"/>
          <p:cNvSpPr>
            <a:spLocks noChangeAspect="1"/>
          </p:cNvSpPr>
          <p:nvPr/>
        </p:nvSpPr>
        <p:spPr>
          <a:xfrm rot="18924894" flipH="1">
            <a:off x="3412747" y="3585760"/>
            <a:ext cx="121917" cy="476831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5" name="Rounded Rectangle 17"/>
          <p:cNvSpPr>
            <a:spLocks noChangeAspect="1"/>
          </p:cNvSpPr>
          <p:nvPr/>
        </p:nvSpPr>
        <p:spPr>
          <a:xfrm>
            <a:off x="7055324" y="2797524"/>
            <a:ext cx="249743" cy="397359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6" name="Oval 21"/>
          <p:cNvSpPr>
            <a:spLocks noChangeAspect="1"/>
          </p:cNvSpPr>
          <p:nvPr/>
        </p:nvSpPr>
        <p:spPr>
          <a:xfrm>
            <a:off x="5767076" y="2797524"/>
            <a:ext cx="397359" cy="39735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7" name="Oval 25"/>
          <p:cNvSpPr>
            <a:spLocks noChangeAspect="1"/>
          </p:cNvSpPr>
          <p:nvPr/>
        </p:nvSpPr>
        <p:spPr>
          <a:xfrm>
            <a:off x="6396377" y="2797524"/>
            <a:ext cx="396818" cy="397359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8" name="Block Arc 20"/>
          <p:cNvSpPr>
            <a:spLocks noChangeAspect="1"/>
          </p:cNvSpPr>
          <p:nvPr/>
        </p:nvSpPr>
        <p:spPr>
          <a:xfrm rot="10800000">
            <a:off x="2661986" y="3625496"/>
            <a:ext cx="366464" cy="397359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9" name="Block Arc 11"/>
          <p:cNvSpPr/>
          <p:nvPr/>
        </p:nvSpPr>
        <p:spPr>
          <a:xfrm rot="10800000">
            <a:off x="5220767" y="3613753"/>
            <a:ext cx="240079" cy="390638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0" name="Rectangle 21"/>
          <p:cNvSpPr/>
          <p:nvPr/>
        </p:nvSpPr>
        <p:spPr>
          <a:xfrm>
            <a:off x="3921487" y="3717902"/>
            <a:ext cx="379424" cy="21254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1" name="Round Same Side Corner Rectangle 8"/>
          <p:cNvSpPr/>
          <p:nvPr/>
        </p:nvSpPr>
        <p:spPr>
          <a:xfrm>
            <a:off x="6984280" y="3644337"/>
            <a:ext cx="391831" cy="39243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2" name="Rounded Rectangle 51"/>
          <p:cNvSpPr/>
          <p:nvPr/>
        </p:nvSpPr>
        <p:spPr>
          <a:xfrm rot="16200000" flipH="1">
            <a:off x="5770087" y="4340439"/>
            <a:ext cx="406175" cy="382520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3" name="Isosceles Triangle 5"/>
          <p:cNvSpPr>
            <a:spLocks noChangeAspect="1"/>
          </p:cNvSpPr>
          <p:nvPr/>
        </p:nvSpPr>
        <p:spPr>
          <a:xfrm>
            <a:off x="4609347" y="3672759"/>
            <a:ext cx="303165" cy="302837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4" name="Trapezoid 22"/>
          <p:cNvSpPr>
            <a:spLocks noChangeAspect="1"/>
          </p:cNvSpPr>
          <p:nvPr/>
        </p:nvSpPr>
        <p:spPr>
          <a:xfrm>
            <a:off x="5767076" y="3723105"/>
            <a:ext cx="397359" cy="202144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5" name="Rounded Rectangle 20"/>
          <p:cNvSpPr>
            <a:spLocks noChangeAspect="1"/>
          </p:cNvSpPr>
          <p:nvPr/>
        </p:nvSpPr>
        <p:spPr>
          <a:xfrm rot="2160000">
            <a:off x="6410651" y="3625496"/>
            <a:ext cx="368271" cy="397359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6" name="Trapezoid 28"/>
          <p:cNvSpPr>
            <a:spLocks noChangeAspect="1"/>
          </p:cNvSpPr>
          <p:nvPr/>
        </p:nvSpPr>
        <p:spPr>
          <a:xfrm>
            <a:off x="2046040" y="3625496"/>
            <a:ext cx="327881" cy="397359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7" name="Rounded Rectangle 2"/>
          <p:cNvSpPr/>
          <p:nvPr/>
        </p:nvSpPr>
        <p:spPr>
          <a:xfrm>
            <a:off x="2650492" y="4345337"/>
            <a:ext cx="389449" cy="38944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-1" fmla="*/ 1979373 w 3960440"/>
              <a:gd name="connsiteY0-2" fmla="*/ 472350 h 3960000"/>
              <a:gd name="connsiteX1-3" fmla="*/ 813783 w 3960440"/>
              <a:gd name="connsiteY1-4" fmla="*/ 1434034 h 3960000"/>
              <a:gd name="connsiteX2-5" fmla="*/ 1171732 w 3960440"/>
              <a:gd name="connsiteY2-6" fmla="*/ 2285845 h 3960000"/>
              <a:gd name="connsiteX3-7" fmla="*/ 1296382 w 3960440"/>
              <a:gd name="connsiteY3-8" fmla="*/ 1907811 h 3960000"/>
              <a:gd name="connsiteX4-9" fmla="*/ 1182276 w 3960440"/>
              <a:gd name="connsiteY4-10" fmla="*/ 1442314 h 3960000"/>
              <a:gd name="connsiteX5-11" fmla="*/ 2217373 w 3960440"/>
              <a:gd name="connsiteY5-12" fmla="*/ 796414 h 3960000"/>
              <a:gd name="connsiteX6-13" fmla="*/ 2730780 w 3960440"/>
              <a:gd name="connsiteY6-14" fmla="*/ 1554106 h 3960000"/>
              <a:gd name="connsiteX7-15" fmla="*/ 2424394 w 3960440"/>
              <a:gd name="connsiteY7-16" fmla="*/ 2278672 h 3960000"/>
              <a:gd name="connsiteX8-17" fmla="*/ 1910984 w 3960440"/>
              <a:gd name="connsiteY8-18" fmla="*/ 2071653 h 3960000"/>
              <a:gd name="connsiteX9-19" fmla="*/ 2072459 w 3960440"/>
              <a:gd name="connsiteY9-20" fmla="*/ 1512703 h 3960000"/>
              <a:gd name="connsiteX10-21" fmla="*/ 1873721 w 3960440"/>
              <a:gd name="connsiteY10-22" fmla="*/ 1156628 h 3960000"/>
              <a:gd name="connsiteX11-23" fmla="*/ 1525929 w 3960440"/>
              <a:gd name="connsiteY11-24" fmla="*/ 1392629 h 3960000"/>
              <a:gd name="connsiteX12-25" fmla="*/ 1521788 w 3960440"/>
              <a:gd name="connsiteY12-26" fmla="*/ 1897758 h 3960000"/>
              <a:gd name="connsiteX13-27" fmla="*/ 1339611 w 3960440"/>
              <a:gd name="connsiteY13-28" fmla="*/ 3487664 h 3960000"/>
              <a:gd name="connsiteX14-29" fmla="*/ 1803335 w 3960440"/>
              <a:gd name="connsiteY14-30" fmla="*/ 2485692 h 3960000"/>
              <a:gd name="connsiteX15-31" fmla="*/ 2283619 w 3960440"/>
              <a:gd name="connsiteY15-32" fmla="*/ 2688571 h 3960000"/>
              <a:gd name="connsiteX16-33" fmla="*/ 3144820 w 3960440"/>
              <a:gd name="connsiteY16-34" fmla="*/ 1595509 h 3960000"/>
              <a:gd name="connsiteX17-35" fmla="*/ 2134565 w 3960440"/>
              <a:gd name="connsiteY17-36" fmla="*/ 477605 h 3960000"/>
              <a:gd name="connsiteX18-37" fmla="*/ 1979373 w 3960440"/>
              <a:gd name="connsiteY18-38" fmla="*/ 472350 h 3960000"/>
              <a:gd name="connsiteX19-39" fmla="*/ 436907 w 3960440"/>
              <a:gd name="connsiteY19-40" fmla="*/ 0 h 3960000"/>
              <a:gd name="connsiteX20-41" fmla="*/ 3523533 w 3960440"/>
              <a:gd name="connsiteY20-42" fmla="*/ 0 h 3960000"/>
              <a:gd name="connsiteX21-43" fmla="*/ 3960440 w 3960440"/>
              <a:gd name="connsiteY21-44" fmla="*/ 436907 h 3960000"/>
              <a:gd name="connsiteX22-45" fmla="*/ 3960440 w 3960440"/>
              <a:gd name="connsiteY22-46" fmla="*/ 3523093 h 3960000"/>
              <a:gd name="connsiteX23-47" fmla="*/ 3523533 w 3960440"/>
              <a:gd name="connsiteY23-48" fmla="*/ 3960000 h 3960000"/>
              <a:gd name="connsiteX24-49" fmla="*/ 436907 w 3960440"/>
              <a:gd name="connsiteY24-50" fmla="*/ 3960000 h 3960000"/>
              <a:gd name="connsiteX25-51" fmla="*/ 0 w 3960440"/>
              <a:gd name="connsiteY25-52" fmla="*/ 3523093 h 3960000"/>
              <a:gd name="connsiteX26-53" fmla="*/ 0 w 3960440"/>
              <a:gd name="connsiteY26-54" fmla="*/ 436907 h 3960000"/>
              <a:gd name="connsiteX27-55" fmla="*/ 436907 w 3960440"/>
              <a:gd name="connsiteY27-56" fmla="*/ 0 h 3960000"/>
              <a:gd name="connsiteX0-57" fmla="*/ 1979373 w 3960440"/>
              <a:gd name="connsiteY0-58" fmla="*/ 472350 h 3960000"/>
              <a:gd name="connsiteX1-59" fmla="*/ 813783 w 3960440"/>
              <a:gd name="connsiteY1-60" fmla="*/ 1434034 h 3960000"/>
              <a:gd name="connsiteX2-61" fmla="*/ 1119009 w 3960440"/>
              <a:gd name="connsiteY2-62" fmla="*/ 2222584 h 3960000"/>
              <a:gd name="connsiteX3-63" fmla="*/ 1296382 w 3960440"/>
              <a:gd name="connsiteY3-64" fmla="*/ 1907811 h 3960000"/>
              <a:gd name="connsiteX4-65" fmla="*/ 1182276 w 3960440"/>
              <a:gd name="connsiteY4-66" fmla="*/ 1442314 h 3960000"/>
              <a:gd name="connsiteX5-67" fmla="*/ 2217373 w 3960440"/>
              <a:gd name="connsiteY5-68" fmla="*/ 796414 h 3960000"/>
              <a:gd name="connsiteX6-69" fmla="*/ 2730780 w 3960440"/>
              <a:gd name="connsiteY6-70" fmla="*/ 1554106 h 3960000"/>
              <a:gd name="connsiteX7-71" fmla="*/ 2424394 w 3960440"/>
              <a:gd name="connsiteY7-72" fmla="*/ 2278672 h 3960000"/>
              <a:gd name="connsiteX8-73" fmla="*/ 1910984 w 3960440"/>
              <a:gd name="connsiteY8-74" fmla="*/ 2071653 h 3960000"/>
              <a:gd name="connsiteX9-75" fmla="*/ 2072459 w 3960440"/>
              <a:gd name="connsiteY9-76" fmla="*/ 1512703 h 3960000"/>
              <a:gd name="connsiteX10-77" fmla="*/ 1873721 w 3960440"/>
              <a:gd name="connsiteY10-78" fmla="*/ 1156628 h 3960000"/>
              <a:gd name="connsiteX11-79" fmla="*/ 1525929 w 3960440"/>
              <a:gd name="connsiteY11-80" fmla="*/ 1392629 h 3960000"/>
              <a:gd name="connsiteX12-81" fmla="*/ 1521788 w 3960440"/>
              <a:gd name="connsiteY12-82" fmla="*/ 1897758 h 3960000"/>
              <a:gd name="connsiteX13-83" fmla="*/ 1339611 w 3960440"/>
              <a:gd name="connsiteY13-84" fmla="*/ 3487664 h 3960000"/>
              <a:gd name="connsiteX14-85" fmla="*/ 1803335 w 3960440"/>
              <a:gd name="connsiteY14-86" fmla="*/ 2485692 h 3960000"/>
              <a:gd name="connsiteX15-87" fmla="*/ 2283619 w 3960440"/>
              <a:gd name="connsiteY15-88" fmla="*/ 2688571 h 3960000"/>
              <a:gd name="connsiteX16-89" fmla="*/ 3144820 w 3960440"/>
              <a:gd name="connsiteY16-90" fmla="*/ 1595509 h 3960000"/>
              <a:gd name="connsiteX17-91" fmla="*/ 2134565 w 3960440"/>
              <a:gd name="connsiteY17-92" fmla="*/ 477605 h 3960000"/>
              <a:gd name="connsiteX18-93" fmla="*/ 1979373 w 3960440"/>
              <a:gd name="connsiteY18-94" fmla="*/ 472350 h 3960000"/>
              <a:gd name="connsiteX19-95" fmla="*/ 436907 w 3960440"/>
              <a:gd name="connsiteY19-96" fmla="*/ 0 h 3960000"/>
              <a:gd name="connsiteX20-97" fmla="*/ 3523533 w 3960440"/>
              <a:gd name="connsiteY20-98" fmla="*/ 0 h 3960000"/>
              <a:gd name="connsiteX21-99" fmla="*/ 3960440 w 3960440"/>
              <a:gd name="connsiteY21-100" fmla="*/ 436907 h 3960000"/>
              <a:gd name="connsiteX22-101" fmla="*/ 3960440 w 3960440"/>
              <a:gd name="connsiteY22-102" fmla="*/ 3523093 h 3960000"/>
              <a:gd name="connsiteX23-103" fmla="*/ 3523533 w 3960440"/>
              <a:gd name="connsiteY23-104" fmla="*/ 3960000 h 3960000"/>
              <a:gd name="connsiteX24-105" fmla="*/ 436907 w 3960440"/>
              <a:gd name="connsiteY24-106" fmla="*/ 3960000 h 3960000"/>
              <a:gd name="connsiteX25-107" fmla="*/ 0 w 3960440"/>
              <a:gd name="connsiteY25-108" fmla="*/ 3523093 h 3960000"/>
              <a:gd name="connsiteX26-109" fmla="*/ 0 w 3960440"/>
              <a:gd name="connsiteY26-110" fmla="*/ 436907 h 3960000"/>
              <a:gd name="connsiteX27-111" fmla="*/ 436907 w 3960440"/>
              <a:gd name="connsiteY27-112" fmla="*/ 0 h 3960000"/>
              <a:gd name="connsiteX0-113" fmla="*/ 1979373 w 3960440"/>
              <a:gd name="connsiteY0-114" fmla="*/ 472350 h 3960000"/>
              <a:gd name="connsiteX1-115" fmla="*/ 813783 w 3960440"/>
              <a:gd name="connsiteY1-116" fmla="*/ 1434034 h 3960000"/>
              <a:gd name="connsiteX2-117" fmla="*/ 1119009 w 3960440"/>
              <a:gd name="connsiteY2-118" fmla="*/ 2222584 h 3960000"/>
              <a:gd name="connsiteX3-119" fmla="*/ 1296382 w 3960440"/>
              <a:gd name="connsiteY3-120" fmla="*/ 1907811 h 3960000"/>
              <a:gd name="connsiteX4-121" fmla="*/ 1182276 w 3960440"/>
              <a:gd name="connsiteY4-122" fmla="*/ 1442314 h 3960000"/>
              <a:gd name="connsiteX5-123" fmla="*/ 2217373 w 3960440"/>
              <a:gd name="connsiteY5-124" fmla="*/ 796414 h 3960000"/>
              <a:gd name="connsiteX6-125" fmla="*/ 2730780 w 3960440"/>
              <a:gd name="connsiteY6-126" fmla="*/ 1554106 h 3960000"/>
              <a:gd name="connsiteX7-127" fmla="*/ 2424394 w 3960440"/>
              <a:gd name="connsiteY7-128" fmla="*/ 2278672 h 3960000"/>
              <a:gd name="connsiteX8-129" fmla="*/ 1910984 w 3960440"/>
              <a:gd name="connsiteY8-130" fmla="*/ 2071653 h 3960000"/>
              <a:gd name="connsiteX9-131" fmla="*/ 2072459 w 3960440"/>
              <a:gd name="connsiteY9-132" fmla="*/ 1512703 h 3960000"/>
              <a:gd name="connsiteX10-133" fmla="*/ 1873721 w 3960440"/>
              <a:gd name="connsiteY10-134" fmla="*/ 1156628 h 3960000"/>
              <a:gd name="connsiteX11-135" fmla="*/ 1525929 w 3960440"/>
              <a:gd name="connsiteY11-136" fmla="*/ 1392629 h 3960000"/>
              <a:gd name="connsiteX12-137" fmla="*/ 1521788 w 3960440"/>
              <a:gd name="connsiteY12-138" fmla="*/ 1897758 h 3960000"/>
              <a:gd name="connsiteX13-139" fmla="*/ 1339611 w 3960440"/>
              <a:gd name="connsiteY13-140" fmla="*/ 3487664 h 3960000"/>
              <a:gd name="connsiteX14-141" fmla="*/ 1803335 w 3960440"/>
              <a:gd name="connsiteY14-142" fmla="*/ 2485692 h 3960000"/>
              <a:gd name="connsiteX15-143" fmla="*/ 2283619 w 3960440"/>
              <a:gd name="connsiteY15-144" fmla="*/ 2688571 h 3960000"/>
              <a:gd name="connsiteX16-145" fmla="*/ 3144820 w 3960440"/>
              <a:gd name="connsiteY16-146" fmla="*/ 1595509 h 3960000"/>
              <a:gd name="connsiteX17-147" fmla="*/ 2134565 w 3960440"/>
              <a:gd name="connsiteY17-148" fmla="*/ 477605 h 3960000"/>
              <a:gd name="connsiteX18-149" fmla="*/ 1979373 w 3960440"/>
              <a:gd name="connsiteY18-150" fmla="*/ 472350 h 3960000"/>
              <a:gd name="connsiteX19-151" fmla="*/ 436907 w 3960440"/>
              <a:gd name="connsiteY19-152" fmla="*/ 0 h 3960000"/>
              <a:gd name="connsiteX20-153" fmla="*/ 3523533 w 3960440"/>
              <a:gd name="connsiteY20-154" fmla="*/ 0 h 3960000"/>
              <a:gd name="connsiteX21-155" fmla="*/ 3960440 w 3960440"/>
              <a:gd name="connsiteY21-156" fmla="*/ 436907 h 3960000"/>
              <a:gd name="connsiteX22-157" fmla="*/ 3960440 w 3960440"/>
              <a:gd name="connsiteY22-158" fmla="*/ 3523093 h 3960000"/>
              <a:gd name="connsiteX23-159" fmla="*/ 3523533 w 3960440"/>
              <a:gd name="connsiteY23-160" fmla="*/ 3960000 h 3960000"/>
              <a:gd name="connsiteX24-161" fmla="*/ 436907 w 3960440"/>
              <a:gd name="connsiteY24-162" fmla="*/ 3960000 h 3960000"/>
              <a:gd name="connsiteX25-163" fmla="*/ 0 w 3960440"/>
              <a:gd name="connsiteY25-164" fmla="*/ 3523093 h 3960000"/>
              <a:gd name="connsiteX26-165" fmla="*/ 0 w 3960440"/>
              <a:gd name="connsiteY26-166" fmla="*/ 436907 h 3960000"/>
              <a:gd name="connsiteX27-167" fmla="*/ 436907 w 3960440"/>
              <a:gd name="connsiteY27-168" fmla="*/ 0 h 3960000"/>
              <a:gd name="connsiteX0-169" fmla="*/ 1979373 w 3960440"/>
              <a:gd name="connsiteY0-170" fmla="*/ 472350 h 3960000"/>
              <a:gd name="connsiteX1-171" fmla="*/ 813783 w 3960440"/>
              <a:gd name="connsiteY1-172" fmla="*/ 1434034 h 3960000"/>
              <a:gd name="connsiteX2-173" fmla="*/ 1119009 w 3960440"/>
              <a:gd name="connsiteY2-174" fmla="*/ 2222584 h 3960000"/>
              <a:gd name="connsiteX3-175" fmla="*/ 1296382 w 3960440"/>
              <a:gd name="connsiteY3-176" fmla="*/ 1907811 h 3960000"/>
              <a:gd name="connsiteX4-177" fmla="*/ 1182276 w 3960440"/>
              <a:gd name="connsiteY4-178" fmla="*/ 1442314 h 3960000"/>
              <a:gd name="connsiteX5-179" fmla="*/ 2217373 w 3960440"/>
              <a:gd name="connsiteY5-180" fmla="*/ 796414 h 3960000"/>
              <a:gd name="connsiteX6-181" fmla="*/ 2730780 w 3960440"/>
              <a:gd name="connsiteY6-182" fmla="*/ 1554106 h 3960000"/>
              <a:gd name="connsiteX7-183" fmla="*/ 2424394 w 3960440"/>
              <a:gd name="connsiteY7-184" fmla="*/ 2278672 h 3960000"/>
              <a:gd name="connsiteX8-185" fmla="*/ 1910984 w 3960440"/>
              <a:gd name="connsiteY8-186" fmla="*/ 2071653 h 3960000"/>
              <a:gd name="connsiteX9-187" fmla="*/ 2072459 w 3960440"/>
              <a:gd name="connsiteY9-188" fmla="*/ 1512703 h 3960000"/>
              <a:gd name="connsiteX10-189" fmla="*/ 1873721 w 3960440"/>
              <a:gd name="connsiteY10-190" fmla="*/ 1156628 h 3960000"/>
              <a:gd name="connsiteX11-191" fmla="*/ 1525929 w 3960440"/>
              <a:gd name="connsiteY11-192" fmla="*/ 1392629 h 3960000"/>
              <a:gd name="connsiteX12-193" fmla="*/ 1521788 w 3960440"/>
              <a:gd name="connsiteY12-194" fmla="*/ 1897758 h 3960000"/>
              <a:gd name="connsiteX13-195" fmla="*/ 1339611 w 3960440"/>
              <a:gd name="connsiteY13-196" fmla="*/ 3487664 h 3960000"/>
              <a:gd name="connsiteX14-197" fmla="*/ 1803335 w 3960440"/>
              <a:gd name="connsiteY14-198" fmla="*/ 2485692 h 3960000"/>
              <a:gd name="connsiteX15-199" fmla="*/ 2283619 w 3960440"/>
              <a:gd name="connsiteY15-200" fmla="*/ 2688571 h 3960000"/>
              <a:gd name="connsiteX16-201" fmla="*/ 3144820 w 3960440"/>
              <a:gd name="connsiteY16-202" fmla="*/ 1595509 h 3960000"/>
              <a:gd name="connsiteX17-203" fmla="*/ 2134565 w 3960440"/>
              <a:gd name="connsiteY17-204" fmla="*/ 477605 h 3960000"/>
              <a:gd name="connsiteX18-205" fmla="*/ 1979373 w 3960440"/>
              <a:gd name="connsiteY18-206" fmla="*/ 472350 h 3960000"/>
              <a:gd name="connsiteX19-207" fmla="*/ 436907 w 3960440"/>
              <a:gd name="connsiteY19-208" fmla="*/ 0 h 3960000"/>
              <a:gd name="connsiteX20-209" fmla="*/ 3523533 w 3960440"/>
              <a:gd name="connsiteY20-210" fmla="*/ 0 h 3960000"/>
              <a:gd name="connsiteX21-211" fmla="*/ 3960440 w 3960440"/>
              <a:gd name="connsiteY21-212" fmla="*/ 436907 h 3960000"/>
              <a:gd name="connsiteX22-213" fmla="*/ 3960440 w 3960440"/>
              <a:gd name="connsiteY22-214" fmla="*/ 3523093 h 3960000"/>
              <a:gd name="connsiteX23-215" fmla="*/ 3523533 w 3960440"/>
              <a:gd name="connsiteY23-216" fmla="*/ 3960000 h 3960000"/>
              <a:gd name="connsiteX24-217" fmla="*/ 436907 w 3960440"/>
              <a:gd name="connsiteY24-218" fmla="*/ 3960000 h 3960000"/>
              <a:gd name="connsiteX25-219" fmla="*/ 0 w 3960440"/>
              <a:gd name="connsiteY25-220" fmla="*/ 3523093 h 3960000"/>
              <a:gd name="connsiteX26-221" fmla="*/ 0 w 3960440"/>
              <a:gd name="connsiteY26-222" fmla="*/ 436907 h 3960000"/>
              <a:gd name="connsiteX27-223" fmla="*/ 436907 w 3960440"/>
              <a:gd name="connsiteY27-224" fmla="*/ 0 h 3960000"/>
              <a:gd name="connsiteX0-225" fmla="*/ 1979373 w 3960440"/>
              <a:gd name="connsiteY0-226" fmla="*/ 472350 h 3960000"/>
              <a:gd name="connsiteX1-227" fmla="*/ 813783 w 3960440"/>
              <a:gd name="connsiteY1-228" fmla="*/ 1434034 h 3960000"/>
              <a:gd name="connsiteX2-229" fmla="*/ 1119009 w 3960440"/>
              <a:gd name="connsiteY2-230" fmla="*/ 2222584 h 3960000"/>
              <a:gd name="connsiteX3-231" fmla="*/ 1296382 w 3960440"/>
              <a:gd name="connsiteY3-232" fmla="*/ 1907811 h 3960000"/>
              <a:gd name="connsiteX4-233" fmla="*/ 1182276 w 3960440"/>
              <a:gd name="connsiteY4-234" fmla="*/ 1442314 h 3960000"/>
              <a:gd name="connsiteX5-235" fmla="*/ 2217373 w 3960440"/>
              <a:gd name="connsiteY5-236" fmla="*/ 796414 h 3960000"/>
              <a:gd name="connsiteX6-237" fmla="*/ 2730780 w 3960440"/>
              <a:gd name="connsiteY6-238" fmla="*/ 1554106 h 3960000"/>
              <a:gd name="connsiteX7-239" fmla="*/ 2424394 w 3960440"/>
              <a:gd name="connsiteY7-240" fmla="*/ 2278672 h 3960000"/>
              <a:gd name="connsiteX8-241" fmla="*/ 1910984 w 3960440"/>
              <a:gd name="connsiteY8-242" fmla="*/ 2071653 h 3960000"/>
              <a:gd name="connsiteX9-243" fmla="*/ 2072459 w 3960440"/>
              <a:gd name="connsiteY9-244" fmla="*/ 1512703 h 3960000"/>
              <a:gd name="connsiteX10-245" fmla="*/ 1873721 w 3960440"/>
              <a:gd name="connsiteY10-246" fmla="*/ 1156628 h 3960000"/>
              <a:gd name="connsiteX11-247" fmla="*/ 1525929 w 3960440"/>
              <a:gd name="connsiteY11-248" fmla="*/ 1392629 h 3960000"/>
              <a:gd name="connsiteX12-249" fmla="*/ 1521788 w 3960440"/>
              <a:gd name="connsiteY12-250" fmla="*/ 1897758 h 3960000"/>
              <a:gd name="connsiteX13-251" fmla="*/ 1339611 w 3960440"/>
              <a:gd name="connsiteY13-252" fmla="*/ 3487664 h 3960000"/>
              <a:gd name="connsiteX14-253" fmla="*/ 1803335 w 3960440"/>
              <a:gd name="connsiteY14-254" fmla="*/ 2485692 h 3960000"/>
              <a:gd name="connsiteX15-255" fmla="*/ 2283619 w 3960440"/>
              <a:gd name="connsiteY15-256" fmla="*/ 2688571 h 3960000"/>
              <a:gd name="connsiteX16-257" fmla="*/ 3144820 w 3960440"/>
              <a:gd name="connsiteY16-258" fmla="*/ 1595509 h 3960000"/>
              <a:gd name="connsiteX17-259" fmla="*/ 2134565 w 3960440"/>
              <a:gd name="connsiteY17-260" fmla="*/ 477605 h 3960000"/>
              <a:gd name="connsiteX18-261" fmla="*/ 1979373 w 3960440"/>
              <a:gd name="connsiteY18-262" fmla="*/ 472350 h 3960000"/>
              <a:gd name="connsiteX19-263" fmla="*/ 436907 w 3960440"/>
              <a:gd name="connsiteY19-264" fmla="*/ 0 h 3960000"/>
              <a:gd name="connsiteX20-265" fmla="*/ 3523533 w 3960440"/>
              <a:gd name="connsiteY20-266" fmla="*/ 0 h 3960000"/>
              <a:gd name="connsiteX21-267" fmla="*/ 3960440 w 3960440"/>
              <a:gd name="connsiteY21-268" fmla="*/ 436907 h 3960000"/>
              <a:gd name="connsiteX22-269" fmla="*/ 3960440 w 3960440"/>
              <a:gd name="connsiteY22-270" fmla="*/ 3523093 h 3960000"/>
              <a:gd name="connsiteX23-271" fmla="*/ 3523533 w 3960440"/>
              <a:gd name="connsiteY23-272" fmla="*/ 3960000 h 3960000"/>
              <a:gd name="connsiteX24-273" fmla="*/ 436907 w 3960440"/>
              <a:gd name="connsiteY24-274" fmla="*/ 3960000 h 3960000"/>
              <a:gd name="connsiteX25-275" fmla="*/ 0 w 3960440"/>
              <a:gd name="connsiteY25-276" fmla="*/ 3523093 h 3960000"/>
              <a:gd name="connsiteX26-277" fmla="*/ 0 w 3960440"/>
              <a:gd name="connsiteY26-278" fmla="*/ 436907 h 3960000"/>
              <a:gd name="connsiteX27-279" fmla="*/ 436907 w 3960440"/>
              <a:gd name="connsiteY27-280" fmla="*/ 0 h 3960000"/>
              <a:gd name="connsiteX0-281" fmla="*/ 1979373 w 3960440"/>
              <a:gd name="connsiteY0-282" fmla="*/ 472350 h 3960000"/>
              <a:gd name="connsiteX1-283" fmla="*/ 813783 w 3960440"/>
              <a:gd name="connsiteY1-284" fmla="*/ 1434034 h 3960000"/>
              <a:gd name="connsiteX2-285" fmla="*/ 1119009 w 3960440"/>
              <a:gd name="connsiteY2-286" fmla="*/ 2222584 h 3960000"/>
              <a:gd name="connsiteX3-287" fmla="*/ 1296382 w 3960440"/>
              <a:gd name="connsiteY3-288" fmla="*/ 1907811 h 3960000"/>
              <a:gd name="connsiteX4-289" fmla="*/ 1182276 w 3960440"/>
              <a:gd name="connsiteY4-290" fmla="*/ 1442314 h 3960000"/>
              <a:gd name="connsiteX5-291" fmla="*/ 2217373 w 3960440"/>
              <a:gd name="connsiteY5-292" fmla="*/ 838586 h 3960000"/>
              <a:gd name="connsiteX6-293" fmla="*/ 2730780 w 3960440"/>
              <a:gd name="connsiteY6-294" fmla="*/ 1554106 h 3960000"/>
              <a:gd name="connsiteX7-295" fmla="*/ 2424394 w 3960440"/>
              <a:gd name="connsiteY7-296" fmla="*/ 2278672 h 3960000"/>
              <a:gd name="connsiteX8-297" fmla="*/ 1910984 w 3960440"/>
              <a:gd name="connsiteY8-298" fmla="*/ 2071653 h 3960000"/>
              <a:gd name="connsiteX9-299" fmla="*/ 2072459 w 3960440"/>
              <a:gd name="connsiteY9-300" fmla="*/ 1512703 h 3960000"/>
              <a:gd name="connsiteX10-301" fmla="*/ 1873721 w 3960440"/>
              <a:gd name="connsiteY10-302" fmla="*/ 1156628 h 3960000"/>
              <a:gd name="connsiteX11-303" fmla="*/ 1525929 w 3960440"/>
              <a:gd name="connsiteY11-304" fmla="*/ 1392629 h 3960000"/>
              <a:gd name="connsiteX12-305" fmla="*/ 1521788 w 3960440"/>
              <a:gd name="connsiteY12-306" fmla="*/ 1897758 h 3960000"/>
              <a:gd name="connsiteX13-307" fmla="*/ 1339611 w 3960440"/>
              <a:gd name="connsiteY13-308" fmla="*/ 3487664 h 3960000"/>
              <a:gd name="connsiteX14-309" fmla="*/ 1803335 w 3960440"/>
              <a:gd name="connsiteY14-310" fmla="*/ 2485692 h 3960000"/>
              <a:gd name="connsiteX15-311" fmla="*/ 2283619 w 3960440"/>
              <a:gd name="connsiteY15-312" fmla="*/ 2688571 h 3960000"/>
              <a:gd name="connsiteX16-313" fmla="*/ 3144820 w 3960440"/>
              <a:gd name="connsiteY16-314" fmla="*/ 1595509 h 3960000"/>
              <a:gd name="connsiteX17-315" fmla="*/ 2134565 w 3960440"/>
              <a:gd name="connsiteY17-316" fmla="*/ 477605 h 3960000"/>
              <a:gd name="connsiteX18-317" fmla="*/ 1979373 w 3960440"/>
              <a:gd name="connsiteY18-318" fmla="*/ 472350 h 3960000"/>
              <a:gd name="connsiteX19-319" fmla="*/ 436907 w 3960440"/>
              <a:gd name="connsiteY19-320" fmla="*/ 0 h 3960000"/>
              <a:gd name="connsiteX20-321" fmla="*/ 3523533 w 3960440"/>
              <a:gd name="connsiteY20-322" fmla="*/ 0 h 3960000"/>
              <a:gd name="connsiteX21-323" fmla="*/ 3960440 w 3960440"/>
              <a:gd name="connsiteY21-324" fmla="*/ 436907 h 3960000"/>
              <a:gd name="connsiteX22-325" fmla="*/ 3960440 w 3960440"/>
              <a:gd name="connsiteY22-326" fmla="*/ 3523093 h 3960000"/>
              <a:gd name="connsiteX23-327" fmla="*/ 3523533 w 3960440"/>
              <a:gd name="connsiteY23-328" fmla="*/ 3960000 h 3960000"/>
              <a:gd name="connsiteX24-329" fmla="*/ 436907 w 3960440"/>
              <a:gd name="connsiteY24-330" fmla="*/ 3960000 h 3960000"/>
              <a:gd name="connsiteX25-331" fmla="*/ 0 w 3960440"/>
              <a:gd name="connsiteY25-332" fmla="*/ 3523093 h 3960000"/>
              <a:gd name="connsiteX26-333" fmla="*/ 0 w 3960440"/>
              <a:gd name="connsiteY26-334" fmla="*/ 436907 h 3960000"/>
              <a:gd name="connsiteX27-335" fmla="*/ 436907 w 3960440"/>
              <a:gd name="connsiteY27-336" fmla="*/ 0 h 3960000"/>
              <a:gd name="connsiteX0-337" fmla="*/ 1979373 w 3960440"/>
              <a:gd name="connsiteY0-338" fmla="*/ 472350 h 3960000"/>
              <a:gd name="connsiteX1-339" fmla="*/ 813783 w 3960440"/>
              <a:gd name="connsiteY1-340" fmla="*/ 1434034 h 3960000"/>
              <a:gd name="connsiteX2-341" fmla="*/ 1119009 w 3960440"/>
              <a:gd name="connsiteY2-342" fmla="*/ 2222584 h 3960000"/>
              <a:gd name="connsiteX3-343" fmla="*/ 1296382 w 3960440"/>
              <a:gd name="connsiteY3-344" fmla="*/ 1907811 h 3960000"/>
              <a:gd name="connsiteX4-345" fmla="*/ 1234998 w 3960440"/>
              <a:gd name="connsiteY4-346" fmla="*/ 1431771 h 3960000"/>
              <a:gd name="connsiteX5-347" fmla="*/ 2217373 w 3960440"/>
              <a:gd name="connsiteY5-348" fmla="*/ 838586 h 3960000"/>
              <a:gd name="connsiteX6-349" fmla="*/ 2730780 w 3960440"/>
              <a:gd name="connsiteY6-350" fmla="*/ 1554106 h 3960000"/>
              <a:gd name="connsiteX7-351" fmla="*/ 2424394 w 3960440"/>
              <a:gd name="connsiteY7-352" fmla="*/ 2278672 h 3960000"/>
              <a:gd name="connsiteX8-353" fmla="*/ 1910984 w 3960440"/>
              <a:gd name="connsiteY8-354" fmla="*/ 2071653 h 3960000"/>
              <a:gd name="connsiteX9-355" fmla="*/ 2072459 w 3960440"/>
              <a:gd name="connsiteY9-356" fmla="*/ 1512703 h 3960000"/>
              <a:gd name="connsiteX10-357" fmla="*/ 1873721 w 3960440"/>
              <a:gd name="connsiteY10-358" fmla="*/ 1156628 h 3960000"/>
              <a:gd name="connsiteX11-359" fmla="*/ 1525929 w 3960440"/>
              <a:gd name="connsiteY11-360" fmla="*/ 1392629 h 3960000"/>
              <a:gd name="connsiteX12-361" fmla="*/ 1521788 w 3960440"/>
              <a:gd name="connsiteY12-362" fmla="*/ 1897758 h 3960000"/>
              <a:gd name="connsiteX13-363" fmla="*/ 1339611 w 3960440"/>
              <a:gd name="connsiteY13-364" fmla="*/ 3487664 h 3960000"/>
              <a:gd name="connsiteX14-365" fmla="*/ 1803335 w 3960440"/>
              <a:gd name="connsiteY14-366" fmla="*/ 2485692 h 3960000"/>
              <a:gd name="connsiteX15-367" fmla="*/ 2283619 w 3960440"/>
              <a:gd name="connsiteY15-368" fmla="*/ 2688571 h 3960000"/>
              <a:gd name="connsiteX16-369" fmla="*/ 3144820 w 3960440"/>
              <a:gd name="connsiteY16-370" fmla="*/ 1595509 h 3960000"/>
              <a:gd name="connsiteX17-371" fmla="*/ 2134565 w 3960440"/>
              <a:gd name="connsiteY17-372" fmla="*/ 477605 h 3960000"/>
              <a:gd name="connsiteX18-373" fmla="*/ 1979373 w 3960440"/>
              <a:gd name="connsiteY18-374" fmla="*/ 472350 h 3960000"/>
              <a:gd name="connsiteX19-375" fmla="*/ 436907 w 3960440"/>
              <a:gd name="connsiteY19-376" fmla="*/ 0 h 3960000"/>
              <a:gd name="connsiteX20-377" fmla="*/ 3523533 w 3960440"/>
              <a:gd name="connsiteY20-378" fmla="*/ 0 h 3960000"/>
              <a:gd name="connsiteX21-379" fmla="*/ 3960440 w 3960440"/>
              <a:gd name="connsiteY21-380" fmla="*/ 436907 h 3960000"/>
              <a:gd name="connsiteX22-381" fmla="*/ 3960440 w 3960440"/>
              <a:gd name="connsiteY22-382" fmla="*/ 3523093 h 3960000"/>
              <a:gd name="connsiteX23-383" fmla="*/ 3523533 w 3960440"/>
              <a:gd name="connsiteY23-384" fmla="*/ 3960000 h 3960000"/>
              <a:gd name="connsiteX24-385" fmla="*/ 436907 w 3960440"/>
              <a:gd name="connsiteY24-386" fmla="*/ 3960000 h 3960000"/>
              <a:gd name="connsiteX25-387" fmla="*/ 0 w 3960440"/>
              <a:gd name="connsiteY25-388" fmla="*/ 3523093 h 3960000"/>
              <a:gd name="connsiteX26-389" fmla="*/ 0 w 3960440"/>
              <a:gd name="connsiteY26-390" fmla="*/ 436907 h 3960000"/>
              <a:gd name="connsiteX27-391" fmla="*/ 436907 w 3960440"/>
              <a:gd name="connsiteY27-392" fmla="*/ 0 h 3960000"/>
              <a:gd name="connsiteX0-393" fmla="*/ 1979373 w 3960440"/>
              <a:gd name="connsiteY0-394" fmla="*/ 472350 h 3960000"/>
              <a:gd name="connsiteX1-395" fmla="*/ 813783 w 3960440"/>
              <a:gd name="connsiteY1-396" fmla="*/ 1434034 h 3960000"/>
              <a:gd name="connsiteX2-397" fmla="*/ 1119009 w 3960440"/>
              <a:gd name="connsiteY2-398" fmla="*/ 2222584 h 3960000"/>
              <a:gd name="connsiteX3-399" fmla="*/ 1296382 w 3960440"/>
              <a:gd name="connsiteY3-400" fmla="*/ 1907811 h 3960000"/>
              <a:gd name="connsiteX4-401" fmla="*/ 1234998 w 3960440"/>
              <a:gd name="connsiteY4-402" fmla="*/ 1431771 h 3960000"/>
              <a:gd name="connsiteX5-403" fmla="*/ 2217373 w 3960440"/>
              <a:gd name="connsiteY5-404" fmla="*/ 838586 h 3960000"/>
              <a:gd name="connsiteX6-405" fmla="*/ 2730780 w 3960440"/>
              <a:gd name="connsiteY6-406" fmla="*/ 1554106 h 3960000"/>
              <a:gd name="connsiteX7-407" fmla="*/ 2424394 w 3960440"/>
              <a:gd name="connsiteY7-408" fmla="*/ 2278672 h 3960000"/>
              <a:gd name="connsiteX8-409" fmla="*/ 1910984 w 3960440"/>
              <a:gd name="connsiteY8-410" fmla="*/ 2071653 h 3960000"/>
              <a:gd name="connsiteX9-411" fmla="*/ 2072459 w 3960440"/>
              <a:gd name="connsiteY9-412" fmla="*/ 1512703 h 3960000"/>
              <a:gd name="connsiteX10-413" fmla="*/ 1915898 w 3960440"/>
              <a:gd name="connsiteY10-414" fmla="*/ 1219889 h 3960000"/>
              <a:gd name="connsiteX11-415" fmla="*/ 1525929 w 3960440"/>
              <a:gd name="connsiteY11-416" fmla="*/ 1392629 h 3960000"/>
              <a:gd name="connsiteX12-417" fmla="*/ 1521788 w 3960440"/>
              <a:gd name="connsiteY12-418" fmla="*/ 1897758 h 3960000"/>
              <a:gd name="connsiteX13-419" fmla="*/ 1339611 w 3960440"/>
              <a:gd name="connsiteY13-420" fmla="*/ 3487664 h 3960000"/>
              <a:gd name="connsiteX14-421" fmla="*/ 1803335 w 3960440"/>
              <a:gd name="connsiteY14-422" fmla="*/ 2485692 h 3960000"/>
              <a:gd name="connsiteX15-423" fmla="*/ 2283619 w 3960440"/>
              <a:gd name="connsiteY15-424" fmla="*/ 2688571 h 3960000"/>
              <a:gd name="connsiteX16-425" fmla="*/ 3144820 w 3960440"/>
              <a:gd name="connsiteY16-426" fmla="*/ 1595509 h 3960000"/>
              <a:gd name="connsiteX17-427" fmla="*/ 2134565 w 3960440"/>
              <a:gd name="connsiteY17-428" fmla="*/ 477605 h 3960000"/>
              <a:gd name="connsiteX18-429" fmla="*/ 1979373 w 3960440"/>
              <a:gd name="connsiteY18-430" fmla="*/ 472350 h 3960000"/>
              <a:gd name="connsiteX19-431" fmla="*/ 436907 w 3960440"/>
              <a:gd name="connsiteY19-432" fmla="*/ 0 h 3960000"/>
              <a:gd name="connsiteX20-433" fmla="*/ 3523533 w 3960440"/>
              <a:gd name="connsiteY20-434" fmla="*/ 0 h 3960000"/>
              <a:gd name="connsiteX21-435" fmla="*/ 3960440 w 3960440"/>
              <a:gd name="connsiteY21-436" fmla="*/ 436907 h 3960000"/>
              <a:gd name="connsiteX22-437" fmla="*/ 3960440 w 3960440"/>
              <a:gd name="connsiteY22-438" fmla="*/ 3523093 h 3960000"/>
              <a:gd name="connsiteX23-439" fmla="*/ 3523533 w 3960440"/>
              <a:gd name="connsiteY23-440" fmla="*/ 3960000 h 3960000"/>
              <a:gd name="connsiteX24-441" fmla="*/ 436907 w 3960440"/>
              <a:gd name="connsiteY24-442" fmla="*/ 3960000 h 3960000"/>
              <a:gd name="connsiteX25-443" fmla="*/ 0 w 3960440"/>
              <a:gd name="connsiteY25-444" fmla="*/ 3523093 h 3960000"/>
              <a:gd name="connsiteX26-445" fmla="*/ 0 w 3960440"/>
              <a:gd name="connsiteY26-446" fmla="*/ 436907 h 3960000"/>
              <a:gd name="connsiteX27-447" fmla="*/ 436907 w 3960440"/>
              <a:gd name="connsiteY27-448" fmla="*/ 0 h 3960000"/>
              <a:gd name="connsiteX0-449" fmla="*/ 1979373 w 3960440"/>
              <a:gd name="connsiteY0-450" fmla="*/ 472350 h 3960000"/>
              <a:gd name="connsiteX1-451" fmla="*/ 813783 w 3960440"/>
              <a:gd name="connsiteY1-452" fmla="*/ 1434034 h 3960000"/>
              <a:gd name="connsiteX2-453" fmla="*/ 1119009 w 3960440"/>
              <a:gd name="connsiteY2-454" fmla="*/ 2222584 h 3960000"/>
              <a:gd name="connsiteX3-455" fmla="*/ 1296382 w 3960440"/>
              <a:gd name="connsiteY3-456" fmla="*/ 1907811 h 3960000"/>
              <a:gd name="connsiteX4-457" fmla="*/ 1234998 w 3960440"/>
              <a:gd name="connsiteY4-458" fmla="*/ 1431771 h 3960000"/>
              <a:gd name="connsiteX5-459" fmla="*/ 2217373 w 3960440"/>
              <a:gd name="connsiteY5-460" fmla="*/ 838586 h 3960000"/>
              <a:gd name="connsiteX6-461" fmla="*/ 2730780 w 3960440"/>
              <a:gd name="connsiteY6-462" fmla="*/ 1554106 h 3960000"/>
              <a:gd name="connsiteX7-463" fmla="*/ 2424394 w 3960440"/>
              <a:gd name="connsiteY7-464" fmla="*/ 2278672 h 3960000"/>
              <a:gd name="connsiteX8-465" fmla="*/ 1910984 w 3960440"/>
              <a:gd name="connsiteY8-466" fmla="*/ 2071653 h 3960000"/>
              <a:gd name="connsiteX9-467" fmla="*/ 2072459 w 3960440"/>
              <a:gd name="connsiteY9-468" fmla="*/ 1512703 h 3960000"/>
              <a:gd name="connsiteX10-469" fmla="*/ 1915898 w 3960440"/>
              <a:gd name="connsiteY10-470" fmla="*/ 1219889 h 3960000"/>
              <a:gd name="connsiteX11-471" fmla="*/ 1589196 w 3960440"/>
              <a:gd name="connsiteY11-472" fmla="*/ 1434803 h 3960000"/>
              <a:gd name="connsiteX12-473" fmla="*/ 1521788 w 3960440"/>
              <a:gd name="connsiteY12-474" fmla="*/ 1897758 h 3960000"/>
              <a:gd name="connsiteX13-475" fmla="*/ 1339611 w 3960440"/>
              <a:gd name="connsiteY13-476" fmla="*/ 3487664 h 3960000"/>
              <a:gd name="connsiteX14-477" fmla="*/ 1803335 w 3960440"/>
              <a:gd name="connsiteY14-478" fmla="*/ 2485692 h 3960000"/>
              <a:gd name="connsiteX15-479" fmla="*/ 2283619 w 3960440"/>
              <a:gd name="connsiteY15-480" fmla="*/ 2688571 h 3960000"/>
              <a:gd name="connsiteX16-481" fmla="*/ 3144820 w 3960440"/>
              <a:gd name="connsiteY16-482" fmla="*/ 1595509 h 3960000"/>
              <a:gd name="connsiteX17-483" fmla="*/ 2134565 w 3960440"/>
              <a:gd name="connsiteY17-484" fmla="*/ 477605 h 3960000"/>
              <a:gd name="connsiteX18-485" fmla="*/ 1979373 w 3960440"/>
              <a:gd name="connsiteY18-486" fmla="*/ 472350 h 3960000"/>
              <a:gd name="connsiteX19-487" fmla="*/ 436907 w 3960440"/>
              <a:gd name="connsiteY19-488" fmla="*/ 0 h 3960000"/>
              <a:gd name="connsiteX20-489" fmla="*/ 3523533 w 3960440"/>
              <a:gd name="connsiteY20-490" fmla="*/ 0 h 3960000"/>
              <a:gd name="connsiteX21-491" fmla="*/ 3960440 w 3960440"/>
              <a:gd name="connsiteY21-492" fmla="*/ 436907 h 3960000"/>
              <a:gd name="connsiteX22-493" fmla="*/ 3960440 w 3960440"/>
              <a:gd name="connsiteY22-494" fmla="*/ 3523093 h 3960000"/>
              <a:gd name="connsiteX23-495" fmla="*/ 3523533 w 3960440"/>
              <a:gd name="connsiteY23-496" fmla="*/ 3960000 h 3960000"/>
              <a:gd name="connsiteX24-497" fmla="*/ 436907 w 3960440"/>
              <a:gd name="connsiteY24-498" fmla="*/ 3960000 h 3960000"/>
              <a:gd name="connsiteX25-499" fmla="*/ 0 w 3960440"/>
              <a:gd name="connsiteY25-500" fmla="*/ 3523093 h 3960000"/>
              <a:gd name="connsiteX26-501" fmla="*/ 0 w 3960440"/>
              <a:gd name="connsiteY26-502" fmla="*/ 436907 h 3960000"/>
              <a:gd name="connsiteX27-503" fmla="*/ 436907 w 3960440"/>
              <a:gd name="connsiteY27-504" fmla="*/ 0 h 3960000"/>
              <a:gd name="connsiteX0-505" fmla="*/ 1979373 w 3960440"/>
              <a:gd name="connsiteY0-506" fmla="*/ 472350 h 3960000"/>
              <a:gd name="connsiteX1-507" fmla="*/ 813783 w 3960440"/>
              <a:gd name="connsiteY1-508" fmla="*/ 1434034 h 3960000"/>
              <a:gd name="connsiteX2-509" fmla="*/ 1119009 w 3960440"/>
              <a:gd name="connsiteY2-510" fmla="*/ 2222584 h 3960000"/>
              <a:gd name="connsiteX3-511" fmla="*/ 1296382 w 3960440"/>
              <a:gd name="connsiteY3-512" fmla="*/ 1907811 h 3960000"/>
              <a:gd name="connsiteX4-513" fmla="*/ 1234998 w 3960440"/>
              <a:gd name="connsiteY4-514" fmla="*/ 1431771 h 3960000"/>
              <a:gd name="connsiteX5-515" fmla="*/ 2217373 w 3960440"/>
              <a:gd name="connsiteY5-516" fmla="*/ 838586 h 3960000"/>
              <a:gd name="connsiteX6-517" fmla="*/ 2730780 w 3960440"/>
              <a:gd name="connsiteY6-518" fmla="*/ 1554106 h 3960000"/>
              <a:gd name="connsiteX7-519" fmla="*/ 2424394 w 3960440"/>
              <a:gd name="connsiteY7-520" fmla="*/ 2278672 h 3960000"/>
              <a:gd name="connsiteX8-521" fmla="*/ 1910984 w 3960440"/>
              <a:gd name="connsiteY8-522" fmla="*/ 2071653 h 3960000"/>
              <a:gd name="connsiteX9-523" fmla="*/ 2072459 w 3960440"/>
              <a:gd name="connsiteY9-524" fmla="*/ 1512703 h 3960000"/>
              <a:gd name="connsiteX10-525" fmla="*/ 1915898 w 3960440"/>
              <a:gd name="connsiteY10-526" fmla="*/ 1219889 h 3960000"/>
              <a:gd name="connsiteX11-527" fmla="*/ 1589196 w 3960440"/>
              <a:gd name="connsiteY11-528" fmla="*/ 1434803 h 3960000"/>
              <a:gd name="connsiteX12-529" fmla="*/ 1574511 w 3960440"/>
              <a:gd name="connsiteY12-530" fmla="*/ 1939931 h 3960000"/>
              <a:gd name="connsiteX13-531" fmla="*/ 1339611 w 3960440"/>
              <a:gd name="connsiteY13-532" fmla="*/ 3487664 h 3960000"/>
              <a:gd name="connsiteX14-533" fmla="*/ 1803335 w 3960440"/>
              <a:gd name="connsiteY14-534" fmla="*/ 2485692 h 3960000"/>
              <a:gd name="connsiteX15-535" fmla="*/ 2283619 w 3960440"/>
              <a:gd name="connsiteY15-536" fmla="*/ 2688571 h 3960000"/>
              <a:gd name="connsiteX16-537" fmla="*/ 3144820 w 3960440"/>
              <a:gd name="connsiteY16-538" fmla="*/ 1595509 h 3960000"/>
              <a:gd name="connsiteX17-539" fmla="*/ 2134565 w 3960440"/>
              <a:gd name="connsiteY17-540" fmla="*/ 477605 h 3960000"/>
              <a:gd name="connsiteX18-541" fmla="*/ 1979373 w 3960440"/>
              <a:gd name="connsiteY18-542" fmla="*/ 472350 h 3960000"/>
              <a:gd name="connsiteX19-543" fmla="*/ 436907 w 3960440"/>
              <a:gd name="connsiteY19-544" fmla="*/ 0 h 3960000"/>
              <a:gd name="connsiteX20-545" fmla="*/ 3523533 w 3960440"/>
              <a:gd name="connsiteY20-546" fmla="*/ 0 h 3960000"/>
              <a:gd name="connsiteX21-547" fmla="*/ 3960440 w 3960440"/>
              <a:gd name="connsiteY21-548" fmla="*/ 436907 h 3960000"/>
              <a:gd name="connsiteX22-549" fmla="*/ 3960440 w 3960440"/>
              <a:gd name="connsiteY22-550" fmla="*/ 3523093 h 3960000"/>
              <a:gd name="connsiteX23-551" fmla="*/ 3523533 w 3960440"/>
              <a:gd name="connsiteY23-552" fmla="*/ 3960000 h 3960000"/>
              <a:gd name="connsiteX24-553" fmla="*/ 436907 w 3960440"/>
              <a:gd name="connsiteY24-554" fmla="*/ 3960000 h 3960000"/>
              <a:gd name="connsiteX25-555" fmla="*/ 0 w 3960440"/>
              <a:gd name="connsiteY25-556" fmla="*/ 3523093 h 3960000"/>
              <a:gd name="connsiteX26-557" fmla="*/ 0 w 3960440"/>
              <a:gd name="connsiteY26-558" fmla="*/ 436907 h 3960000"/>
              <a:gd name="connsiteX27-559" fmla="*/ 436907 w 3960440"/>
              <a:gd name="connsiteY27-560" fmla="*/ 0 h 3960000"/>
              <a:gd name="connsiteX0-561" fmla="*/ 1979373 w 3960440"/>
              <a:gd name="connsiteY0-562" fmla="*/ 472350 h 3960000"/>
              <a:gd name="connsiteX1-563" fmla="*/ 813783 w 3960440"/>
              <a:gd name="connsiteY1-564" fmla="*/ 1434034 h 3960000"/>
              <a:gd name="connsiteX2-565" fmla="*/ 1119009 w 3960440"/>
              <a:gd name="connsiteY2-566" fmla="*/ 2222584 h 3960000"/>
              <a:gd name="connsiteX3-567" fmla="*/ 1296382 w 3960440"/>
              <a:gd name="connsiteY3-568" fmla="*/ 1907811 h 3960000"/>
              <a:gd name="connsiteX4-569" fmla="*/ 1234998 w 3960440"/>
              <a:gd name="connsiteY4-570" fmla="*/ 1431771 h 3960000"/>
              <a:gd name="connsiteX5-571" fmla="*/ 2217373 w 3960440"/>
              <a:gd name="connsiteY5-572" fmla="*/ 838586 h 3960000"/>
              <a:gd name="connsiteX6-573" fmla="*/ 2730780 w 3960440"/>
              <a:gd name="connsiteY6-574" fmla="*/ 1554106 h 3960000"/>
              <a:gd name="connsiteX7-575" fmla="*/ 2424394 w 3960440"/>
              <a:gd name="connsiteY7-576" fmla="*/ 2278672 h 3960000"/>
              <a:gd name="connsiteX8-577" fmla="*/ 1910984 w 3960440"/>
              <a:gd name="connsiteY8-578" fmla="*/ 2071653 h 3960000"/>
              <a:gd name="connsiteX9-579" fmla="*/ 2072459 w 3960440"/>
              <a:gd name="connsiteY9-580" fmla="*/ 1512703 h 3960000"/>
              <a:gd name="connsiteX10-581" fmla="*/ 1915898 w 3960440"/>
              <a:gd name="connsiteY10-582" fmla="*/ 1219889 h 3960000"/>
              <a:gd name="connsiteX11-583" fmla="*/ 1589196 w 3960440"/>
              <a:gd name="connsiteY11-584" fmla="*/ 1434803 h 3960000"/>
              <a:gd name="connsiteX12-585" fmla="*/ 1574511 w 3960440"/>
              <a:gd name="connsiteY12-586" fmla="*/ 1939931 h 3960000"/>
              <a:gd name="connsiteX13-587" fmla="*/ 1339611 w 3960440"/>
              <a:gd name="connsiteY13-588" fmla="*/ 3487664 h 3960000"/>
              <a:gd name="connsiteX14-589" fmla="*/ 1866603 w 3960440"/>
              <a:gd name="connsiteY14-590" fmla="*/ 2506778 h 3960000"/>
              <a:gd name="connsiteX15-591" fmla="*/ 2283619 w 3960440"/>
              <a:gd name="connsiteY15-592" fmla="*/ 2688571 h 3960000"/>
              <a:gd name="connsiteX16-593" fmla="*/ 3144820 w 3960440"/>
              <a:gd name="connsiteY16-594" fmla="*/ 1595509 h 3960000"/>
              <a:gd name="connsiteX17-595" fmla="*/ 2134565 w 3960440"/>
              <a:gd name="connsiteY17-596" fmla="*/ 477605 h 3960000"/>
              <a:gd name="connsiteX18-597" fmla="*/ 1979373 w 3960440"/>
              <a:gd name="connsiteY18-598" fmla="*/ 472350 h 3960000"/>
              <a:gd name="connsiteX19-599" fmla="*/ 436907 w 3960440"/>
              <a:gd name="connsiteY19-600" fmla="*/ 0 h 3960000"/>
              <a:gd name="connsiteX20-601" fmla="*/ 3523533 w 3960440"/>
              <a:gd name="connsiteY20-602" fmla="*/ 0 h 3960000"/>
              <a:gd name="connsiteX21-603" fmla="*/ 3960440 w 3960440"/>
              <a:gd name="connsiteY21-604" fmla="*/ 436907 h 3960000"/>
              <a:gd name="connsiteX22-605" fmla="*/ 3960440 w 3960440"/>
              <a:gd name="connsiteY22-606" fmla="*/ 3523093 h 3960000"/>
              <a:gd name="connsiteX23-607" fmla="*/ 3523533 w 3960440"/>
              <a:gd name="connsiteY23-608" fmla="*/ 3960000 h 3960000"/>
              <a:gd name="connsiteX24-609" fmla="*/ 436907 w 3960440"/>
              <a:gd name="connsiteY24-610" fmla="*/ 3960000 h 3960000"/>
              <a:gd name="connsiteX25-611" fmla="*/ 0 w 3960440"/>
              <a:gd name="connsiteY25-612" fmla="*/ 3523093 h 3960000"/>
              <a:gd name="connsiteX26-613" fmla="*/ 0 w 3960440"/>
              <a:gd name="connsiteY26-614" fmla="*/ 436907 h 3960000"/>
              <a:gd name="connsiteX27-615" fmla="*/ 436907 w 3960440"/>
              <a:gd name="connsiteY27-616" fmla="*/ 0 h 3960000"/>
              <a:gd name="connsiteX0-617" fmla="*/ 1979373 w 3960440"/>
              <a:gd name="connsiteY0-618" fmla="*/ 472350 h 3960000"/>
              <a:gd name="connsiteX1-619" fmla="*/ 813783 w 3960440"/>
              <a:gd name="connsiteY1-620" fmla="*/ 1434034 h 3960000"/>
              <a:gd name="connsiteX2-621" fmla="*/ 1119009 w 3960440"/>
              <a:gd name="connsiteY2-622" fmla="*/ 2222584 h 3960000"/>
              <a:gd name="connsiteX3-623" fmla="*/ 1296382 w 3960440"/>
              <a:gd name="connsiteY3-624" fmla="*/ 1907811 h 3960000"/>
              <a:gd name="connsiteX4-625" fmla="*/ 1234998 w 3960440"/>
              <a:gd name="connsiteY4-626" fmla="*/ 1431771 h 3960000"/>
              <a:gd name="connsiteX5-627" fmla="*/ 2217373 w 3960440"/>
              <a:gd name="connsiteY5-628" fmla="*/ 838586 h 3960000"/>
              <a:gd name="connsiteX6-629" fmla="*/ 2730780 w 3960440"/>
              <a:gd name="connsiteY6-630" fmla="*/ 1554106 h 3960000"/>
              <a:gd name="connsiteX7-631" fmla="*/ 2424394 w 3960440"/>
              <a:gd name="connsiteY7-632" fmla="*/ 2278672 h 3960000"/>
              <a:gd name="connsiteX8-633" fmla="*/ 1995341 w 3960440"/>
              <a:gd name="connsiteY8-634" fmla="*/ 2082197 h 3960000"/>
              <a:gd name="connsiteX9-635" fmla="*/ 2072459 w 3960440"/>
              <a:gd name="connsiteY9-636" fmla="*/ 1512703 h 3960000"/>
              <a:gd name="connsiteX10-637" fmla="*/ 1915898 w 3960440"/>
              <a:gd name="connsiteY10-638" fmla="*/ 1219889 h 3960000"/>
              <a:gd name="connsiteX11-639" fmla="*/ 1589196 w 3960440"/>
              <a:gd name="connsiteY11-640" fmla="*/ 1434803 h 3960000"/>
              <a:gd name="connsiteX12-641" fmla="*/ 1574511 w 3960440"/>
              <a:gd name="connsiteY12-642" fmla="*/ 1939931 h 3960000"/>
              <a:gd name="connsiteX13-643" fmla="*/ 1339611 w 3960440"/>
              <a:gd name="connsiteY13-644" fmla="*/ 3487664 h 3960000"/>
              <a:gd name="connsiteX14-645" fmla="*/ 1866603 w 3960440"/>
              <a:gd name="connsiteY14-646" fmla="*/ 2506778 h 3960000"/>
              <a:gd name="connsiteX15-647" fmla="*/ 2283619 w 3960440"/>
              <a:gd name="connsiteY15-648" fmla="*/ 2688571 h 3960000"/>
              <a:gd name="connsiteX16-649" fmla="*/ 3144820 w 3960440"/>
              <a:gd name="connsiteY16-650" fmla="*/ 1595509 h 3960000"/>
              <a:gd name="connsiteX17-651" fmla="*/ 2134565 w 3960440"/>
              <a:gd name="connsiteY17-652" fmla="*/ 477605 h 3960000"/>
              <a:gd name="connsiteX18-653" fmla="*/ 1979373 w 3960440"/>
              <a:gd name="connsiteY18-654" fmla="*/ 472350 h 3960000"/>
              <a:gd name="connsiteX19-655" fmla="*/ 436907 w 3960440"/>
              <a:gd name="connsiteY19-656" fmla="*/ 0 h 3960000"/>
              <a:gd name="connsiteX20-657" fmla="*/ 3523533 w 3960440"/>
              <a:gd name="connsiteY20-658" fmla="*/ 0 h 3960000"/>
              <a:gd name="connsiteX21-659" fmla="*/ 3960440 w 3960440"/>
              <a:gd name="connsiteY21-660" fmla="*/ 436907 h 3960000"/>
              <a:gd name="connsiteX22-661" fmla="*/ 3960440 w 3960440"/>
              <a:gd name="connsiteY22-662" fmla="*/ 3523093 h 3960000"/>
              <a:gd name="connsiteX23-663" fmla="*/ 3523533 w 3960440"/>
              <a:gd name="connsiteY23-664" fmla="*/ 3960000 h 3960000"/>
              <a:gd name="connsiteX24-665" fmla="*/ 436907 w 3960440"/>
              <a:gd name="connsiteY24-666" fmla="*/ 3960000 h 3960000"/>
              <a:gd name="connsiteX25-667" fmla="*/ 0 w 3960440"/>
              <a:gd name="connsiteY25-668" fmla="*/ 3523093 h 3960000"/>
              <a:gd name="connsiteX26-669" fmla="*/ 0 w 3960440"/>
              <a:gd name="connsiteY26-670" fmla="*/ 436907 h 3960000"/>
              <a:gd name="connsiteX27-671" fmla="*/ 436907 w 3960440"/>
              <a:gd name="connsiteY27-672" fmla="*/ 0 h 3960000"/>
              <a:gd name="connsiteX0-673" fmla="*/ 1979373 w 3960440"/>
              <a:gd name="connsiteY0-674" fmla="*/ 472350 h 3960000"/>
              <a:gd name="connsiteX1-675" fmla="*/ 813783 w 3960440"/>
              <a:gd name="connsiteY1-676" fmla="*/ 1434034 h 3960000"/>
              <a:gd name="connsiteX2-677" fmla="*/ 1119009 w 3960440"/>
              <a:gd name="connsiteY2-678" fmla="*/ 2222584 h 3960000"/>
              <a:gd name="connsiteX3-679" fmla="*/ 1296382 w 3960440"/>
              <a:gd name="connsiteY3-680" fmla="*/ 1907811 h 3960000"/>
              <a:gd name="connsiteX4-681" fmla="*/ 1234998 w 3960440"/>
              <a:gd name="connsiteY4-682" fmla="*/ 1431771 h 3960000"/>
              <a:gd name="connsiteX5-683" fmla="*/ 2217373 w 3960440"/>
              <a:gd name="connsiteY5-684" fmla="*/ 838586 h 3960000"/>
              <a:gd name="connsiteX6-685" fmla="*/ 2730780 w 3960440"/>
              <a:gd name="connsiteY6-686" fmla="*/ 1554106 h 3960000"/>
              <a:gd name="connsiteX7-687" fmla="*/ 2424394 w 3960440"/>
              <a:gd name="connsiteY7-688" fmla="*/ 2278672 h 3960000"/>
              <a:gd name="connsiteX8-689" fmla="*/ 1995341 w 3960440"/>
              <a:gd name="connsiteY8-690" fmla="*/ 2082197 h 3960000"/>
              <a:gd name="connsiteX9-691" fmla="*/ 2135727 w 3960440"/>
              <a:gd name="connsiteY9-692" fmla="*/ 1554876 h 3960000"/>
              <a:gd name="connsiteX10-693" fmla="*/ 1915898 w 3960440"/>
              <a:gd name="connsiteY10-694" fmla="*/ 1219889 h 3960000"/>
              <a:gd name="connsiteX11-695" fmla="*/ 1589196 w 3960440"/>
              <a:gd name="connsiteY11-696" fmla="*/ 1434803 h 3960000"/>
              <a:gd name="connsiteX12-697" fmla="*/ 1574511 w 3960440"/>
              <a:gd name="connsiteY12-698" fmla="*/ 1939931 h 3960000"/>
              <a:gd name="connsiteX13-699" fmla="*/ 1339611 w 3960440"/>
              <a:gd name="connsiteY13-700" fmla="*/ 3487664 h 3960000"/>
              <a:gd name="connsiteX14-701" fmla="*/ 1866603 w 3960440"/>
              <a:gd name="connsiteY14-702" fmla="*/ 2506778 h 3960000"/>
              <a:gd name="connsiteX15-703" fmla="*/ 2283619 w 3960440"/>
              <a:gd name="connsiteY15-704" fmla="*/ 2688571 h 3960000"/>
              <a:gd name="connsiteX16-705" fmla="*/ 3144820 w 3960440"/>
              <a:gd name="connsiteY16-706" fmla="*/ 1595509 h 3960000"/>
              <a:gd name="connsiteX17-707" fmla="*/ 2134565 w 3960440"/>
              <a:gd name="connsiteY17-708" fmla="*/ 477605 h 3960000"/>
              <a:gd name="connsiteX18-709" fmla="*/ 1979373 w 3960440"/>
              <a:gd name="connsiteY18-710" fmla="*/ 472350 h 3960000"/>
              <a:gd name="connsiteX19-711" fmla="*/ 436907 w 3960440"/>
              <a:gd name="connsiteY19-712" fmla="*/ 0 h 3960000"/>
              <a:gd name="connsiteX20-713" fmla="*/ 3523533 w 3960440"/>
              <a:gd name="connsiteY20-714" fmla="*/ 0 h 3960000"/>
              <a:gd name="connsiteX21-715" fmla="*/ 3960440 w 3960440"/>
              <a:gd name="connsiteY21-716" fmla="*/ 436907 h 3960000"/>
              <a:gd name="connsiteX22-717" fmla="*/ 3960440 w 3960440"/>
              <a:gd name="connsiteY22-718" fmla="*/ 3523093 h 3960000"/>
              <a:gd name="connsiteX23-719" fmla="*/ 3523533 w 3960440"/>
              <a:gd name="connsiteY23-720" fmla="*/ 3960000 h 3960000"/>
              <a:gd name="connsiteX24-721" fmla="*/ 436907 w 3960440"/>
              <a:gd name="connsiteY24-722" fmla="*/ 3960000 h 3960000"/>
              <a:gd name="connsiteX25-723" fmla="*/ 0 w 3960440"/>
              <a:gd name="connsiteY25-724" fmla="*/ 3523093 h 3960000"/>
              <a:gd name="connsiteX26-725" fmla="*/ 0 w 3960440"/>
              <a:gd name="connsiteY26-726" fmla="*/ 436907 h 3960000"/>
              <a:gd name="connsiteX27-727" fmla="*/ 436907 w 3960440"/>
              <a:gd name="connsiteY27-728" fmla="*/ 0 h 3960000"/>
              <a:gd name="connsiteX0-729" fmla="*/ 1979373 w 3960440"/>
              <a:gd name="connsiteY0-730" fmla="*/ 472350 h 3960000"/>
              <a:gd name="connsiteX1-731" fmla="*/ 813783 w 3960440"/>
              <a:gd name="connsiteY1-732" fmla="*/ 1434034 h 3960000"/>
              <a:gd name="connsiteX2-733" fmla="*/ 1119009 w 3960440"/>
              <a:gd name="connsiteY2-734" fmla="*/ 2222584 h 3960000"/>
              <a:gd name="connsiteX3-735" fmla="*/ 1296382 w 3960440"/>
              <a:gd name="connsiteY3-736" fmla="*/ 1907811 h 3960000"/>
              <a:gd name="connsiteX4-737" fmla="*/ 1234998 w 3960440"/>
              <a:gd name="connsiteY4-738" fmla="*/ 1431771 h 3960000"/>
              <a:gd name="connsiteX5-739" fmla="*/ 2217373 w 3960440"/>
              <a:gd name="connsiteY5-740" fmla="*/ 891303 h 3960000"/>
              <a:gd name="connsiteX6-741" fmla="*/ 2730780 w 3960440"/>
              <a:gd name="connsiteY6-742" fmla="*/ 1554106 h 3960000"/>
              <a:gd name="connsiteX7-743" fmla="*/ 2424394 w 3960440"/>
              <a:gd name="connsiteY7-744" fmla="*/ 2278672 h 3960000"/>
              <a:gd name="connsiteX8-745" fmla="*/ 1995341 w 3960440"/>
              <a:gd name="connsiteY8-746" fmla="*/ 2082197 h 3960000"/>
              <a:gd name="connsiteX9-747" fmla="*/ 2135727 w 3960440"/>
              <a:gd name="connsiteY9-748" fmla="*/ 1554876 h 3960000"/>
              <a:gd name="connsiteX10-749" fmla="*/ 1915898 w 3960440"/>
              <a:gd name="connsiteY10-750" fmla="*/ 1219889 h 3960000"/>
              <a:gd name="connsiteX11-751" fmla="*/ 1589196 w 3960440"/>
              <a:gd name="connsiteY11-752" fmla="*/ 1434803 h 3960000"/>
              <a:gd name="connsiteX12-753" fmla="*/ 1574511 w 3960440"/>
              <a:gd name="connsiteY12-754" fmla="*/ 1939931 h 3960000"/>
              <a:gd name="connsiteX13-755" fmla="*/ 1339611 w 3960440"/>
              <a:gd name="connsiteY13-756" fmla="*/ 3487664 h 3960000"/>
              <a:gd name="connsiteX14-757" fmla="*/ 1866603 w 3960440"/>
              <a:gd name="connsiteY14-758" fmla="*/ 2506778 h 3960000"/>
              <a:gd name="connsiteX15-759" fmla="*/ 2283619 w 3960440"/>
              <a:gd name="connsiteY15-760" fmla="*/ 2688571 h 3960000"/>
              <a:gd name="connsiteX16-761" fmla="*/ 3144820 w 3960440"/>
              <a:gd name="connsiteY16-762" fmla="*/ 1595509 h 3960000"/>
              <a:gd name="connsiteX17-763" fmla="*/ 2134565 w 3960440"/>
              <a:gd name="connsiteY17-764" fmla="*/ 477605 h 3960000"/>
              <a:gd name="connsiteX18-765" fmla="*/ 1979373 w 3960440"/>
              <a:gd name="connsiteY18-766" fmla="*/ 472350 h 3960000"/>
              <a:gd name="connsiteX19-767" fmla="*/ 436907 w 3960440"/>
              <a:gd name="connsiteY19-768" fmla="*/ 0 h 3960000"/>
              <a:gd name="connsiteX20-769" fmla="*/ 3523533 w 3960440"/>
              <a:gd name="connsiteY20-770" fmla="*/ 0 h 3960000"/>
              <a:gd name="connsiteX21-771" fmla="*/ 3960440 w 3960440"/>
              <a:gd name="connsiteY21-772" fmla="*/ 436907 h 3960000"/>
              <a:gd name="connsiteX22-773" fmla="*/ 3960440 w 3960440"/>
              <a:gd name="connsiteY22-774" fmla="*/ 3523093 h 3960000"/>
              <a:gd name="connsiteX23-775" fmla="*/ 3523533 w 3960440"/>
              <a:gd name="connsiteY23-776" fmla="*/ 3960000 h 3960000"/>
              <a:gd name="connsiteX24-777" fmla="*/ 436907 w 3960440"/>
              <a:gd name="connsiteY24-778" fmla="*/ 3960000 h 3960000"/>
              <a:gd name="connsiteX25-779" fmla="*/ 0 w 3960440"/>
              <a:gd name="connsiteY25-780" fmla="*/ 3523093 h 3960000"/>
              <a:gd name="connsiteX26-781" fmla="*/ 0 w 3960440"/>
              <a:gd name="connsiteY26-782" fmla="*/ 436907 h 3960000"/>
              <a:gd name="connsiteX27-783" fmla="*/ 436907 w 3960440"/>
              <a:gd name="connsiteY27-784" fmla="*/ 0 h 3960000"/>
              <a:gd name="connsiteX0-785" fmla="*/ 1979373 w 3960440"/>
              <a:gd name="connsiteY0-786" fmla="*/ 472350 h 3960000"/>
              <a:gd name="connsiteX1-787" fmla="*/ 813783 w 3960440"/>
              <a:gd name="connsiteY1-788" fmla="*/ 1434034 h 3960000"/>
              <a:gd name="connsiteX2-789" fmla="*/ 1119009 w 3960440"/>
              <a:gd name="connsiteY2-790" fmla="*/ 2222584 h 3960000"/>
              <a:gd name="connsiteX3-791" fmla="*/ 1296382 w 3960440"/>
              <a:gd name="connsiteY3-792" fmla="*/ 1907811 h 3960000"/>
              <a:gd name="connsiteX4-793" fmla="*/ 1234998 w 3960440"/>
              <a:gd name="connsiteY4-794" fmla="*/ 1431771 h 3960000"/>
              <a:gd name="connsiteX5-795" fmla="*/ 2217373 w 3960440"/>
              <a:gd name="connsiteY5-796" fmla="*/ 891303 h 3960000"/>
              <a:gd name="connsiteX6-797" fmla="*/ 2783502 w 3960440"/>
              <a:gd name="connsiteY6-798" fmla="*/ 1606823 h 3960000"/>
              <a:gd name="connsiteX7-799" fmla="*/ 2424394 w 3960440"/>
              <a:gd name="connsiteY7-800" fmla="*/ 2278672 h 3960000"/>
              <a:gd name="connsiteX8-801" fmla="*/ 1995341 w 3960440"/>
              <a:gd name="connsiteY8-802" fmla="*/ 2082197 h 3960000"/>
              <a:gd name="connsiteX9-803" fmla="*/ 2135727 w 3960440"/>
              <a:gd name="connsiteY9-804" fmla="*/ 1554876 h 3960000"/>
              <a:gd name="connsiteX10-805" fmla="*/ 1915898 w 3960440"/>
              <a:gd name="connsiteY10-806" fmla="*/ 1219889 h 3960000"/>
              <a:gd name="connsiteX11-807" fmla="*/ 1589196 w 3960440"/>
              <a:gd name="connsiteY11-808" fmla="*/ 1434803 h 3960000"/>
              <a:gd name="connsiteX12-809" fmla="*/ 1574511 w 3960440"/>
              <a:gd name="connsiteY12-810" fmla="*/ 1939931 h 3960000"/>
              <a:gd name="connsiteX13-811" fmla="*/ 1339611 w 3960440"/>
              <a:gd name="connsiteY13-812" fmla="*/ 3487664 h 3960000"/>
              <a:gd name="connsiteX14-813" fmla="*/ 1866603 w 3960440"/>
              <a:gd name="connsiteY14-814" fmla="*/ 2506778 h 3960000"/>
              <a:gd name="connsiteX15-815" fmla="*/ 2283619 w 3960440"/>
              <a:gd name="connsiteY15-816" fmla="*/ 2688571 h 3960000"/>
              <a:gd name="connsiteX16-817" fmla="*/ 3144820 w 3960440"/>
              <a:gd name="connsiteY16-818" fmla="*/ 1595509 h 3960000"/>
              <a:gd name="connsiteX17-819" fmla="*/ 2134565 w 3960440"/>
              <a:gd name="connsiteY17-820" fmla="*/ 477605 h 3960000"/>
              <a:gd name="connsiteX18-821" fmla="*/ 1979373 w 3960440"/>
              <a:gd name="connsiteY18-822" fmla="*/ 472350 h 3960000"/>
              <a:gd name="connsiteX19-823" fmla="*/ 436907 w 3960440"/>
              <a:gd name="connsiteY19-824" fmla="*/ 0 h 3960000"/>
              <a:gd name="connsiteX20-825" fmla="*/ 3523533 w 3960440"/>
              <a:gd name="connsiteY20-826" fmla="*/ 0 h 3960000"/>
              <a:gd name="connsiteX21-827" fmla="*/ 3960440 w 3960440"/>
              <a:gd name="connsiteY21-828" fmla="*/ 436907 h 3960000"/>
              <a:gd name="connsiteX22-829" fmla="*/ 3960440 w 3960440"/>
              <a:gd name="connsiteY22-830" fmla="*/ 3523093 h 3960000"/>
              <a:gd name="connsiteX23-831" fmla="*/ 3523533 w 3960440"/>
              <a:gd name="connsiteY23-832" fmla="*/ 3960000 h 3960000"/>
              <a:gd name="connsiteX24-833" fmla="*/ 436907 w 3960440"/>
              <a:gd name="connsiteY24-834" fmla="*/ 3960000 h 3960000"/>
              <a:gd name="connsiteX25-835" fmla="*/ 0 w 3960440"/>
              <a:gd name="connsiteY25-836" fmla="*/ 3523093 h 3960000"/>
              <a:gd name="connsiteX26-837" fmla="*/ 0 w 3960440"/>
              <a:gd name="connsiteY26-838" fmla="*/ 436907 h 3960000"/>
              <a:gd name="connsiteX27-839" fmla="*/ 436907 w 3960440"/>
              <a:gd name="connsiteY27-840" fmla="*/ 0 h 3960000"/>
              <a:gd name="connsiteX0-841" fmla="*/ 1979373 w 3960440"/>
              <a:gd name="connsiteY0-842" fmla="*/ 472350 h 3960000"/>
              <a:gd name="connsiteX1-843" fmla="*/ 813783 w 3960440"/>
              <a:gd name="connsiteY1-844" fmla="*/ 1434034 h 3960000"/>
              <a:gd name="connsiteX2-845" fmla="*/ 1119009 w 3960440"/>
              <a:gd name="connsiteY2-846" fmla="*/ 2222584 h 3960000"/>
              <a:gd name="connsiteX3-847" fmla="*/ 1296382 w 3960440"/>
              <a:gd name="connsiteY3-848" fmla="*/ 1907811 h 3960000"/>
              <a:gd name="connsiteX4-849" fmla="*/ 1234998 w 3960440"/>
              <a:gd name="connsiteY4-850" fmla="*/ 1431771 h 3960000"/>
              <a:gd name="connsiteX5-851" fmla="*/ 2217373 w 3960440"/>
              <a:gd name="connsiteY5-852" fmla="*/ 891303 h 3960000"/>
              <a:gd name="connsiteX6-853" fmla="*/ 2783502 w 3960440"/>
              <a:gd name="connsiteY6-854" fmla="*/ 1606823 h 3960000"/>
              <a:gd name="connsiteX7-855" fmla="*/ 2456028 w 3960440"/>
              <a:gd name="connsiteY7-856" fmla="*/ 2225955 h 3960000"/>
              <a:gd name="connsiteX8-857" fmla="*/ 1995341 w 3960440"/>
              <a:gd name="connsiteY8-858" fmla="*/ 2082197 h 3960000"/>
              <a:gd name="connsiteX9-859" fmla="*/ 2135727 w 3960440"/>
              <a:gd name="connsiteY9-860" fmla="*/ 1554876 h 3960000"/>
              <a:gd name="connsiteX10-861" fmla="*/ 1915898 w 3960440"/>
              <a:gd name="connsiteY10-862" fmla="*/ 1219889 h 3960000"/>
              <a:gd name="connsiteX11-863" fmla="*/ 1589196 w 3960440"/>
              <a:gd name="connsiteY11-864" fmla="*/ 1434803 h 3960000"/>
              <a:gd name="connsiteX12-865" fmla="*/ 1574511 w 3960440"/>
              <a:gd name="connsiteY12-866" fmla="*/ 1939931 h 3960000"/>
              <a:gd name="connsiteX13-867" fmla="*/ 1339611 w 3960440"/>
              <a:gd name="connsiteY13-868" fmla="*/ 3487664 h 3960000"/>
              <a:gd name="connsiteX14-869" fmla="*/ 1866603 w 3960440"/>
              <a:gd name="connsiteY14-870" fmla="*/ 2506778 h 3960000"/>
              <a:gd name="connsiteX15-871" fmla="*/ 2283619 w 3960440"/>
              <a:gd name="connsiteY15-872" fmla="*/ 2688571 h 3960000"/>
              <a:gd name="connsiteX16-873" fmla="*/ 3144820 w 3960440"/>
              <a:gd name="connsiteY16-874" fmla="*/ 1595509 h 3960000"/>
              <a:gd name="connsiteX17-875" fmla="*/ 2134565 w 3960440"/>
              <a:gd name="connsiteY17-876" fmla="*/ 477605 h 3960000"/>
              <a:gd name="connsiteX18-877" fmla="*/ 1979373 w 3960440"/>
              <a:gd name="connsiteY18-878" fmla="*/ 472350 h 3960000"/>
              <a:gd name="connsiteX19-879" fmla="*/ 436907 w 3960440"/>
              <a:gd name="connsiteY19-880" fmla="*/ 0 h 3960000"/>
              <a:gd name="connsiteX20-881" fmla="*/ 3523533 w 3960440"/>
              <a:gd name="connsiteY20-882" fmla="*/ 0 h 3960000"/>
              <a:gd name="connsiteX21-883" fmla="*/ 3960440 w 3960440"/>
              <a:gd name="connsiteY21-884" fmla="*/ 436907 h 3960000"/>
              <a:gd name="connsiteX22-885" fmla="*/ 3960440 w 3960440"/>
              <a:gd name="connsiteY22-886" fmla="*/ 3523093 h 3960000"/>
              <a:gd name="connsiteX23-887" fmla="*/ 3523533 w 3960440"/>
              <a:gd name="connsiteY23-888" fmla="*/ 3960000 h 3960000"/>
              <a:gd name="connsiteX24-889" fmla="*/ 436907 w 3960440"/>
              <a:gd name="connsiteY24-890" fmla="*/ 3960000 h 3960000"/>
              <a:gd name="connsiteX25-891" fmla="*/ 0 w 3960440"/>
              <a:gd name="connsiteY25-892" fmla="*/ 3523093 h 3960000"/>
              <a:gd name="connsiteX26-893" fmla="*/ 0 w 3960440"/>
              <a:gd name="connsiteY26-894" fmla="*/ 436907 h 3960000"/>
              <a:gd name="connsiteX27-895" fmla="*/ 436907 w 3960440"/>
              <a:gd name="connsiteY27-896" fmla="*/ 0 h 3960000"/>
              <a:gd name="connsiteX0-897" fmla="*/ 1979373 w 3960440"/>
              <a:gd name="connsiteY0-898" fmla="*/ 472350 h 3960000"/>
              <a:gd name="connsiteX1-899" fmla="*/ 813783 w 3960440"/>
              <a:gd name="connsiteY1-900" fmla="*/ 1434034 h 3960000"/>
              <a:gd name="connsiteX2-901" fmla="*/ 1119009 w 3960440"/>
              <a:gd name="connsiteY2-902" fmla="*/ 2222584 h 3960000"/>
              <a:gd name="connsiteX3-903" fmla="*/ 1296382 w 3960440"/>
              <a:gd name="connsiteY3-904" fmla="*/ 1907811 h 3960000"/>
              <a:gd name="connsiteX4-905" fmla="*/ 1234998 w 3960440"/>
              <a:gd name="connsiteY4-906" fmla="*/ 1431771 h 3960000"/>
              <a:gd name="connsiteX5-907" fmla="*/ 2217373 w 3960440"/>
              <a:gd name="connsiteY5-908" fmla="*/ 891303 h 3960000"/>
              <a:gd name="connsiteX6-909" fmla="*/ 2783502 w 3960440"/>
              <a:gd name="connsiteY6-910" fmla="*/ 1606823 h 3960000"/>
              <a:gd name="connsiteX7-911" fmla="*/ 2456028 w 3960440"/>
              <a:gd name="connsiteY7-912" fmla="*/ 2225955 h 3960000"/>
              <a:gd name="connsiteX8-913" fmla="*/ 2026974 w 3960440"/>
              <a:gd name="connsiteY8-914" fmla="*/ 2018938 h 3960000"/>
              <a:gd name="connsiteX9-915" fmla="*/ 2135727 w 3960440"/>
              <a:gd name="connsiteY9-916" fmla="*/ 1554876 h 3960000"/>
              <a:gd name="connsiteX10-917" fmla="*/ 1915898 w 3960440"/>
              <a:gd name="connsiteY10-918" fmla="*/ 1219889 h 3960000"/>
              <a:gd name="connsiteX11-919" fmla="*/ 1589196 w 3960440"/>
              <a:gd name="connsiteY11-920" fmla="*/ 1434803 h 3960000"/>
              <a:gd name="connsiteX12-921" fmla="*/ 1574511 w 3960440"/>
              <a:gd name="connsiteY12-922" fmla="*/ 1939931 h 3960000"/>
              <a:gd name="connsiteX13-923" fmla="*/ 1339611 w 3960440"/>
              <a:gd name="connsiteY13-924" fmla="*/ 3487664 h 3960000"/>
              <a:gd name="connsiteX14-925" fmla="*/ 1866603 w 3960440"/>
              <a:gd name="connsiteY14-926" fmla="*/ 2506778 h 3960000"/>
              <a:gd name="connsiteX15-927" fmla="*/ 2283619 w 3960440"/>
              <a:gd name="connsiteY15-928" fmla="*/ 2688571 h 3960000"/>
              <a:gd name="connsiteX16-929" fmla="*/ 3144820 w 3960440"/>
              <a:gd name="connsiteY16-930" fmla="*/ 1595509 h 3960000"/>
              <a:gd name="connsiteX17-931" fmla="*/ 2134565 w 3960440"/>
              <a:gd name="connsiteY17-932" fmla="*/ 477605 h 3960000"/>
              <a:gd name="connsiteX18-933" fmla="*/ 1979373 w 3960440"/>
              <a:gd name="connsiteY18-934" fmla="*/ 472350 h 3960000"/>
              <a:gd name="connsiteX19-935" fmla="*/ 436907 w 3960440"/>
              <a:gd name="connsiteY19-936" fmla="*/ 0 h 3960000"/>
              <a:gd name="connsiteX20-937" fmla="*/ 3523533 w 3960440"/>
              <a:gd name="connsiteY20-938" fmla="*/ 0 h 3960000"/>
              <a:gd name="connsiteX21-939" fmla="*/ 3960440 w 3960440"/>
              <a:gd name="connsiteY21-940" fmla="*/ 436907 h 3960000"/>
              <a:gd name="connsiteX22-941" fmla="*/ 3960440 w 3960440"/>
              <a:gd name="connsiteY22-942" fmla="*/ 3523093 h 3960000"/>
              <a:gd name="connsiteX23-943" fmla="*/ 3523533 w 3960440"/>
              <a:gd name="connsiteY23-944" fmla="*/ 3960000 h 3960000"/>
              <a:gd name="connsiteX24-945" fmla="*/ 436907 w 3960440"/>
              <a:gd name="connsiteY24-946" fmla="*/ 3960000 h 3960000"/>
              <a:gd name="connsiteX25-947" fmla="*/ 0 w 3960440"/>
              <a:gd name="connsiteY25-948" fmla="*/ 3523093 h 3960000"/>
              <a:gd name="connsiteX26-949" fmla="*/ 0 w 3960440"/>
              <a:gd name="connsiteY26-950" fmla="*/ 436907 h 3960000"/>
              <a:gd name="connsiteX27-951" fmla="*/ 436907 w 3960440"/>
              <a:gd name="connsiteY27-952" fmla="*/ 0 h 3960000"/>
              <a:gd name="connsiteX0-953" fmla="*/ 1979373 w 3960440"/>
              <a:gd name="connsiteY0-954" fmla="*/ 472350 h 3960000"/>
              <a:gd name="connsiteX1-955" fmla="*/ 813783 w 3960440"/>
              <a:gd name="connsiteY1-956" fmla="*/ 1434034 h 3960000"/>
              <a:gd name="connsiteX2-957" fmla="*/ 1119009 w 3960440"/>
              <a:gd name="connsiteY2-958" fmla="*/ 2222584 h 3960000"/>
              <a:gd name="connsiteX3-959" fmla="*/ 1296382 w 3960440"/>
              <a:gd name="connsiteY3-960" fmla="*/ 1907811 h 3960000"/>
              <a:gd name="connsiteX4-961" fmla="*/ 1234998 w 3960440"/>
              <a:gd name="connsiteY4-962" fmla="*/ 1431771 h 3960000"/>
              <a:gd name="connsiteX5-963" fmla="*/ 2217373 w 3960440"/>
              <a:gd name="connsiteY5-964" fmla="*/ 891303 h 3960000"/>
              <a:gd name="connsiteX6-965" fmla="*/ 2783502 w 3960440"/>
              <a:gd name="connsiteY6-966" fmla="*/ 1606823 h 3960000"/>
              <a:gd name="connsiteX7-967" fmla="*/ 2456028 w 3960440"/>
              <a:gd name="connsiteY7-968" fmla="*/ 2225955 h 3960000"/>
              <a:gd name="connsiteX8-969" fmla="*/ 2026974 w 3960440"/>
              <a:gd name="connsiteY8-970" fmla="*/ 2018938 h 3960000"/>
              <a:gd name="connsiteX9-971" fmla="*/ 2135727 w 3960440"/>
              <a:gd name="connsiteY9-972" fmla="*/ 1554876 h 3960000"/>
              <a:gd name="connsiteX10-973" fmla="*/ 1915898 w 3960440"/>
              <a:gd name="connsiteY10-974" fmla="*/ 1219889 h 3960000"/>
              <a:gd name="connsiteX11-975" fmla="*/ 1589196 w 3960440"/>
              <a:gd name="connsiteY11-976" fmla="*/ 1434803 h 3960000"/>
              <a:gd name="connsiteX12-977" fmla="*/ 1574511 w 3960440"/>
              <a:gd name="connsiteY12-978" fmla="*/ 1939931 h 3960000"/>
              <a:gd name="connsiteX13-979" fmla="*/ 1339611 w 3960440"/>
              <a:gd name="connsiteY13-980" fmla="*/ 3487664 h 3960000"/>
              <a:gd name="connsiteX14-981" fmla="*/ 1887692 w 3960440"/>
              <a:gd name="connsiteY14-982" fmla="*/ 2422431 h 3960000"/>
              <a:gd name="connsiteX15-983" fmla="*/ 2283619 w 3960440"/>
              <a:gd name="connsiteY15-984" fmla="*/ 2688571 h 3960000"/>
              <a:gd name="connsiteX16-985" fmla="*/ 3144820 w 3960440"/>
              <a:gd name="connsiteY16-986" fmla="*/ 1595509 h 3960000"/>
              <a:gd name="connsiteX17-987" fmla="*/ 2134565 w 3960440"/>
              <a:gd name="connsiteY17-988" fmla="*/ 477605 h 3960000"/>
              <a:gd name="connsiteX18-989" fmla="*/ 1979373 w 3960440"/>
              <a:gd name="connsiteY18-990" fmla="*/ 472350 h 3960000"/>
              <a:gd name="connsiteX19-991" fmla="*/ 436907 w 3960440"/>
              <a:gd name="connsiteY19-992" fmla="*/ 0 h 3960000"/>
              <a:gd name="connsiteX20-993" fmla="*/ 3523533 w 3960440"/>
              <a:gd name="connsiteY20-994" fmla="*/ 0 h 3960000"/>
              <a:gd name="connsiteX21-995" fmla="*/ 3960440 w 3960440"/>
              <a:gd name="connsiteY21-996" fmla="*/ 436907 h 3960000"/>
              <a:gd name="connsiteX22-997" fmla="*/ 3960440 w 3960440"/>
              <a:gd name="connsiteY22-998" fmla="*/ 3523093 h 3960000"/>
              <a:gd name="connsiteX23-999" fmla="*/ 3523533 w 3960440"/>
              <a:gd name="connsiteY23-1000" fmla="*/ 3960000 h 3960000"/>
              <a:gd name="connsiteX24-1001" fmla="*/ 436907 w 3960440"/>
              <a:gd name="connsiteY24-1002" fmla="*/ 3960000 h 3960000"/>
              <a:gd name="connsiteX25-1003" fmla="*/ 0 w 3960440"/>
              <a:gd name="connsiteY25-1004" fmla="*/ 3523093 h 3960000"/>
              <a:gd name="connsiteX26-1005" fmla="*/ 0 w 3960440"/>
              <a:gd name="connsiteY26-1006" fmla="*/ 436907 h 3960000"/>
              <a:gd name="connsiteX27-1007" fmla="*/ 436907 w 3960440"/>
              <a:gd name="connsiteY27-1008" fmla="*/ 0 h 3960000"/>
              <a:gd name="connsiteX0-1009" fmla="*/ 1979373 w 3960440"/>
              <a:gd name="connsiteY0-1010" fmla="*/ 472350 h 3960000"/>
              <a:gd name="connsiteX1-1011" fmla="*/ 813783 w 3960440"/>
              <a:gd name="connsiteY1-1012" fmla="*/ 1434034 h 3960000"/>
              <a:gd name="connsiteX2-1013" fmla="*/ 1119009 w 3960440"/>
              <a:gd name="connsiteY2-1014" fmla="*/ 2222584 h 3960000"/>
              <a:gd name="connsiteX3-1015" fmla="*/ 1296382 w 3960440"/>
              <a:gd name="connsiteY3-1016" fmla="*/ 1907811 h 3960000"/>
              <a:gd name="connsiteX4-1017" fmla="*/ 1234998 w 3960440"/>
              <a:gd name="connsiteY4-1018" fmla="*/ 1431771 h 3960000"/>
              <a:gd name="connsiteX5-1019" fmla="*/ 2217373 w 3960440"/>
              <a:gd name="connsiteY5-1020" fmla="*/ 891303 h 3960000"/>
              <a:gd name="connsiteX6-1021" fmla="*/ 2783502 w 3960440"/>
              <a:gd name="connsiteY6-1022" fmla="*/ 1606823 h 3960000"/>
              <a:gd name="connsiteX7-1023" fmla="*/ 2456028 w 3960440"/>
              <a:gd name="connsiteY7-1024" fmla="*/ 2225955 h 3960000"/>
              <a:gd name="connsiteX8-1025" fmla="*/ 2026974 w 3960440"/>
              <a:gd name="connsiteY8-1026" fmla="*/ 2018938 h 3960000"/>
              <a:gd name="connsiteX9-1027" fmla="*/ 2135727 w 3960440"/>
              <a:gd name="connsiteY9-1028" fmla="*/ 1554876 h 3960000"/>
              <a:gd name="connsiteX10-1029" fmla="*/ 1915898 w 3960440"/>
              <a:gd name="connsiteY10-1030" fmla="*/ 1219889 h 3960000"/>
              <a:gd name="connsiteX11-1031" fmla="*/ 1589196 w 3960440"/>
              <a:gd name="connsiteY11-1032" fmla="*/ 1434803 h 3960000"/>
              <a:gd name="connsiteX12-1033" fmla="*/ 1574511 w 3960440"/>
              <a:gd name="connsiteY12-1034" fmla="*/ 1939931 h 3960000"/>
              <a:gd name="connsiteX13-1035" fmla="*/ 1339611 w 3960440"/>
              <a:gd name="connsiteY13-1036" fmla="*/ 3487664 h 3960000"/>
              <a:gd name="connsiteX14-1037" fmla="*/ 1887692 w 3960440"/>
              <a:gd name="connsiteY14-1038" fmla="*/ 2422431 h 3960000"/>
              <a:gd name="connsiteX15-1039" fmla="*/ 2336342 w 3960440"/>
              <a:gd name="connsiteY15-1040" fmla="*/ 2720202 h 3960000"/>
              <a:gd name="connsiteX16-1041" fmla="*/ 3144820 w 3960440"/>
              <a:gd name="connsiteY16-1042" fmla="*/ 1595509 h 3960000"/>
              <a:gd name="connsiteX17-1043" fmla="*/ 2134565 w 3960440"/>
              <a:gd name="connsiteY17-1044" fmla="*/ 477605 h 3960000"/>
              <a:gd name="connsiteX18-1045" fmla="*/ 1979373 w 3960440"/>
              <a:gd name="connsiteY18-1046" fmla="*/ 472350 h 3960000"/>
              <a:gd name="connsiteX19-1047" fmla="*/ 436907 w 3960440"/>
              <a:gd name="connsiteY19-1048" fmla="*/ 0 h 3960000"/>
              <a:gd name="connsiteX20-1049" fmla="*/ 3523533 w 3960440"/>
              <a:gd name="connsiteY20-1050" fmla="*/ 0 h 3960000"/>
              <a:gd name="connsiteX21-1051" fmla="*/ 3960440 w 3960440"/>
              <a:gd name="connsiteY21-1052" fmla="*/ 436907 h 3960000"/>
              <a:gd name="connsiteX22-1053" fmla="*/ 3960440 w 3960440"/>
              <a:gd name="connsiteY22-1054" fmla="*/ 3523093 h 3960000"/>
              <a:gd name="connsiteX23-1055" fmla="*/ 3523533 w 3960440"/>
              <a:gd name="connsiteY23-1056" fmla="*/ 3960000 h 3960000"/>
              <a:gd name="connsiteX24-1057" fmla="*/ 436907 w 3960440"/>
              <a:gd name="connsiteY24-1058" fmla="*/ 3960000 h 3960000"/>
              <a:gd name="connsiteX25-1059" fmla="*/ 0 w 3960440"/>
              <a:gd name="connsiteY25-1060" fmla="*/ 3523093 h 3960000"/>
              <a:gd name="connsiteX26-1061" fmla="*/ 0 w 3960440"/>
              <a:gd name="connsiteY26-1062" fmla="*/ 436907 h 3960000"/>
              <a:gd name="connsiteX27-1063" fmla="*/ 436907 w 3960440"/>
              <a:gd name="connsiteY27-1064" fmla="*/ 0 h 3960000"/>
              <a:gd name="connsiteX0-1065" fmla="*/ 1979373 w 3960440"/>
              <a:gd name="connsiteY0-1066" fmla="*/ 472350 h 3960000"/>
              <a:gd name="connsiteX1-1067" fmla="*/ 813783 w 3960440"/>
              <a:gd name="connsiteY1-1068" fmla="*/ 1434034 h 3960000"/>
              <a:gd name="connsiteX2-1069" fmla="*/ 1119009 w 3960440"/>
              <a:gd name="connsiteY2-1070" fmla="*/ 2222584 h 3960000"/>
              <a:gd name="connsiteX3-1071" fmla="*/ 1296382 w 3960440"/>
              <a:gd name="connsiteY3-1072" fmla="*/ 1907811 h 3960000"/>
              <a:gd name="connsiteX4-1073" fmla="*/ 1234998 w 3960440"/>
              <a:gd name="connsiteY4-1074" fmla="*/ 1431771 h 3960000"/>
              <a:gd name="connsiteX5-1075" fmla="*/ 2217373 w 3960440"/>
              <a:gd name="connsiteY5-1076" fmla="*/ 891303 h 3960000"/>
              <a:gd name="connsiteX6-1077" fmla="*/ 2783502 w 3960440"/>
              <a:gd name="connsiteY6-1078" fmla="*/ 1606823 h 3960000"/>
              <a:gd name="connsiteX7-1079" fmla="*/ 2456028 w 3960440"/>
              <a:gd name="connsiteY7-1080" fmla="*/ 2225955 h 3960000"/>
              <a:gd name="connsiteX8-1081" fmla="*/ 2026974 w 3960440"/>
              <a:gd name="connsiteY8-1082" fmla="*/ 2018938 h 3960000"/>
              <a:gd name="connsiteX9-1083" fmla="*/ 2135727 w 3960440"/>
              <a:gd name="connsiteY9-1084" fmla="*/ 1554876 h 3960000"/>
              <a:gd name="connsiteX10-1085" fmla="*/ 1915898 w 3960440"/>
              <a:gd name="connsiteY10-1086" fmla="*/ 1219889 h 3960000"/>
              <a:gd name="connsiteX11-1087" fmla="*/ 1589196 w 3960440"/>
              <a:gd name="connsiteY11-1088" fmla="*/ 1434803 h 3960000"/>
              <a:gd name="connsiteX12-1089" fmla="*/ 1574511 w 3960440"/>
              <a:gd name="connsiteY12-1090" fmla="*/ 1939931 h 3960000"/>
              <a:gd name="connsiteX13-1091" fmla="*/ 1339611 w 3960440"/>
              <a:gd name="connsiteY13-1092" fmla="*/ 3487664 h 3960000"/>
              <a:gd name="connsiteX14-1093" fmla="*/ 1887692 w 3960440"/>
              <a:gd name="connsiteY14-1094" fmla="*/ 2422431 h 3960000"/>
              <a:gd name="connsiteX15-1095" fmla="*/ 2336342 w 3960440"/>
              <a:gd name="connsiteY15-1096" fmla="*/ 2720202 h 3960000"/>
              <a:gd name="connsiteX16-1097" fmla="*/ 3176454 w 3960440"/>
              <a:gd name="connsiteY16-1098" fmla="*/ 1627140 h 3960000"/>
              <a:gd name="connsiteX17-1099" fmla="*/ 2134565 w 3960440"/>
              <a:gd name="connsiteY17-1100" fmla="*/ 477605 h 3960000"/>
              <a:gd name="connsiteX18-1101" fmla="*/ 1979373 w 3960440"/>
              <a:gd name="connsiteY18-1102" fmla="*/ 472350 h 3960000"/>
              <a:gd name="connsiteX19-1103" fmla="*/ 436907 w 3960440"/>
              <a:gd name="connsiteY19-1104" fmla="*/ 0 h 3960000"/>
              <a:gd name="connsiteX20-1105" fmla="*/ 3523533 w 3960440"/>
              <a:gd name="connsiteY20-1106" fmla="*/ 0 h 3960000"/>
              <a:gd name="connsiteX21-1107" fmla="*/ 3960440 w 3960440"/>
              <a:gd name="connsiteY21-1108" fmla="*/ 436907 h 3960000"/>
              <a:gd name="connsiteX22-1109" fmla="*/ 3960440 w 3960440"/>
              <a:gd name="connsiteY22-1110" fmla="*/ 3523093 h 3960000"/>
              <a:gd name="connsiteX23-1111" fmla="*/ 3523533 w 3960440"/>
              <a:gd name="connsiteY23-1112" fmla="*/ 3960000 h 3960000"/>
              <a:gd name="connsiteX24-1113" fmla="*/ 436907 w 3960440"/>
              <a:gd name="connsiteY24-1114" fmla="*/ 3960000 h 3960000"/>
              <a:gd name="connsiteX25-1115" fmla="*/ 0 w 3960440"/>
              <a:gd name="connsiteY25-1116" fmla="*/ 3523093 h 3960000"/>
              <a:gd name="connsiteX26-1117" fmla="*/ 0 w 3960440"/>
              <a:gd name="connsiteY26-1118" fmla="*/ 436907 h 3960000"/>
              <a:gd name="connsiteX27-1119" fmla="*/ 436907 w 3960440"/>
              <a:gd name="connsiteY27-1120" fmla="*/ 0 h 3960000"/>
              <a:gd name="connsiteX0-1121" fmla="*/ 1979373 w 3960440"/>
              <a:gd name="connsiteY0-1122" fmla="*/ 472350 h 3960000"/>
              <a:gd name="connsiteX1-1123" fmla="*/ 813783 w 3960440"/>
              <a:gd name="connsiteY1-1124" fmla="*/ 1434034 h 3960000"/>
              <a:gd name="connsiteX2-1125" fmla="*/ 1119009 w 3960440"/>
              <a:gd name="connsiteY2-1126" fmla="*/ 2222584 h 3960000"/>
              <a:gd name="connsiteX3-1127" fmla="*/ 1296382 w 3960440"/>
              <a:gd name="connsiteY3-1128" fmla="*/ 1907811 h 3960000"/>
              <a:gd name="connsiteX4-1129" fmla="*/ 1234998 w 3960440"/>
              <a:gd name="connsiteY4-1130" fmla="*/ 1431771 h 3960000"/>
              <a:gd name="connsiteX5-1131" fmla="*/ 2217373 w 3960440"/>
              <a:gd name="connsiteY5-1132" fmla="*/ 891303 h 3960000"/>
              <a:gd name="connsiteX6-1133" fmla="*/ 2783502 w 3960440"/>
              <a:gd name="connsiteY6-1134" fmla="*/ 1606823 h 3960000"/>
              <a:gd name="connsiteX7-1135" fmla="*/ 2456028 w 3960440"/>
              <a:gd name="connsiteY7-1136" fmla="*/ 2225955 h 3960000"/>
              <a:gd name="connsiteX8-1137" fmla="*/ 2026974 w 3960440"/>
              <a:gd name="connsiteY8-1138" fmla="*/ 2018938 h 3960000"/>
              <a:gd name="connsiteX9-1139" fmla="*/ 2135727 w 3960440"/>
              <a:gd name="connsiteY9-1140" fmla="*/ 1554876 h 3960000"/>
              <a:gd name="connsiteX10-1141" fmla="*/ 1915898 w 3960440"/>
              <a:gd name="connsiteY10-1142" fmla="*/ 1219889 h 3960000"/>
              <a:gd name="connsiteX11-1143" fmla="*/ 1589196 w 3960440"/>
              <a:gd name="connsiteY11-1144" fmla="*/ 1434803 h 3960000"/>
              <a:gd name="connsiteX12-1145" fmla="*/ 1574511 w 3960440"/>
              <a:gd name="connsiteY12-1146" fmla="*/ 1939931 h 3960000"/>
              <a:gd name="connsiteX13-1147" fmla="*/ 1339611 w 3960440"/>
              <a:gd name="connsiteY13-1148" fmla="*/ 3487664 h 3960000"/>
              <a:gd name="connsiteX14-1149" fmla="*/ 1887692 w 3960440"/>
              <a:gd name="connsiteY14-1150" fmla="*/ 2422431 h 3960000"/>
              <a:gd name="connsiteX15-1151" fmla="*/ 2336342 w 3960440"/>
              <a:gd name="connsiteY15-1152" fmla="*/ 2720202 h 3960000"/>
              <a:gd name="connsiteX16-1153" fmla="*/ 3176454 w 3960440"/>
              <a:gd name="connsiteY16-1154" fmla="*/ 1627140 h 3960000"/>
              <a:gd name="connsiteX17-1155" fmla="*/ 2134565 w 3960440"/>
              <a:gd name="connsiteY17-1156" fmla="*/ 477605 h 3960000"/>
              <a:gd name="connsiteX18-1157" fmla="*/ 1979373 w 3960440"/>
              <a:gd name="connsiteY18-1158" fmla="*/ 472350 h 3960000"/>
              <a:gd name="connsiteX19-1159" fmla="*/ 436907 w 3960440"/>
              <a:gd name="connsiteY19-1160" fmla="*/ 0 h 3960000"/>
              <a:gd name="connsiteX20-1161" fmla="*/ 3523533 w 3960440"/>
              <a:gd name="connsiteY20-1162" fmla="*/ 0 h 3960000"/>
              <a:gd name="connsiteX21-1163" fmla="*/ 3960440 w 3960440"/>
              <a:gd name="connsiteY21-1164" fmla="*/ 436907 h 3960000"/>
              <a:gd name="connsiteX22-1165" fmla="*/ 3960440 w 3960440"/>
              <a:gd name="connsiteY22-1166" fmla="*/ 3523093 h 3960000"/>
              <a:gd name="connsiteX23-1167" fmla="*/ 3523533 w 3960440"/>
              <a:gd name="connsiteY23-1168" fmla="*/ 3960000 h 3960000"/>
              <a:gd name="connsiteX24-1169" fmla="*/ 436907 w 3960440"/>
              <a:gd name="connsiteY24-1170" fmla="*/ 3960000 h 3960000"/>
              <a:gd name="connsiteX25-1171" fmla="*/ 0 w 3960440"/>
              <a:gd name="connsiteY25-1172" fmla="*/ 3523093 h 3960000"/>
              <a:gd name="connsiteX26-1173" fmla="*/ 0 w 3960440"/>
              <a:gd name="connsiteY26-1174" fmla="*/ 436907 h 3960000"/>
              <a:gd name="connsiteX27-1175" fmla="*/ 436907 w 3960440"/>
              <a:gd name="connsiteY27-1176" fmla="*/ 0 h 3960000"/>
              <a:gd name="connsiteX0-1177" fmla="*/ 1979373 w 3960440"/>
              <a:gd name="connsiteY0-1178" fmla="*/ 472350 h 3960000"/>
              <a:gd name="connsiteX1-1179" fmla="*/ 813783 w 3960440"/>
              <a:gd name="connsiteY1-1180" fmla="*/ 1434034 h 3960000"/>
              <a:gd name="connsiteX2-1181" fmla="*/ 1119009 w 3960440"/>
              <a:gd name="connsiteY2-1182" fmla="*/ 2222584 h 3960000"/>
              <a:gd name="connsiteX3-1183" fmla="*/ 1296382 w 3960440"/>
              <a:gd name="connsiteY3-1184" fmla="*/ 1907811 h 3960000"/>
              <a:gd name="connsiteX4-1185" fmla="*/ 1234998 w 3960440"/>
              <a:gd name="connsiteY4-1186" fmla="*/ 1431771 h 3960000"/>
              <a:gd name="connsiteX5-1187" fmla="*/ 2217373 w 3960440"/>
              <a:gd name="connsiteY5-1188" fmla="*/ 891303 h 3960000"/>
              <a:gd name="connsiteX6-1189" fmla="*/ 2783502 w 3960440"/>
              <a:gd name="connsiteY6-1190" fmla="*/ 1606823 h 3960000"/>
              <a:gd name="connsiteX7-1191" fmla="*/ 2456028 w 3960440"/>
              <a:gd name="connsiteY7-1192" fmla="*/ 2225955 h 3960000"/>
              <a:gd name="connsiteX8-1193" fmla="*/ 2026974 w 3960440"/>
              <a:gd name="connsiteY8-1194" fmla="*/ 2018938 h 3960000"/>
              <a:gd name="connsiteX9-1195" fmla="*/ 2135727 w 3960440"/>
              <a:gd name="connsiteY9-1196" fmla="*/ 1554876 h 3960000"/>
              <a:gd name="connsiteX10-1197" fmla="*/ 1915898 w 3960440"/>
              <a:gd name="connsiteY10-1198" fmla="*/ 1219889 h 3960000"/>
              <a:gd name="connsiteX11-1199" fmla="*/ 1589196 w 3960440"/>
              <a:gd name="connsiteY11-1200" fmla="*/ 1434803 h 3960000"/>
              <a:gd name="connsiteX12-1201" fmla="*/ 1574511 w 3960440"/>
              <a:gd name="connsiteY12-1202" fmla="*/ 1939931 h 3960000"/>
              <a:gd name="connsiteX13-1203" fmla="*/ 1339611 w 3960440"/>
              <a:gd name="connsiteY13-1204" fmla="*/ 3487664 h 3960000"/>
              <a:gd name="connsiteX14-1205" fmla="*/ 1887692 w 3960440"/>
              <a:gd name="connsiteY14-1206" fmla="*/ 2422431 h 3960000"/>
              <a:gd name="connsiteX15-1207" fmla="*/ 2336342 w 3960440"/>
              <a:gd name="connsiteY15-1208" fmla="*/ 2720202 h 3960000"/>
              <a:gd name="connsiteX16-1209" fmla="*/ 3176454 w 3960440"/>
              <a:gd name="connsiteY16-1210" fmla="*/ 1627140 h 3960000"/>
              <a:gd name="connsiteX17-1211" fmla="*/ 2134565 w 3960440"/>
              <a:gd name="connsiteY17-1212" fmla="*/ 477605 h 3960000"/>
              <a:gd name="connsiteX18-1213" fmla="*/ 1979373 w 3960440"/>
              <a:gd name="connsiteY18-1214" fmla="*/ 472350 h 3960000"/>
              <a:gd name="connsiteX19-1215" fmla="*/ 436907 w 3960440"/>
              <a:gd name="connsiteY19-1216" fmla="*/ 0 h 3960000"/>
              <a:gd name="connsiteX20-1217" fmla="*/ 3523533 w 3960440"/>
              <a:gd name="connsiteY20-1218" fmla="*/ 0 h 3960000"/>
              <a:gd name="connsiteX21-1219" fmla="*/ 3960440 w 3960440"/>
              <a:gd name="connsiteY21-1220" fmla="*/ 436907 h 3960000"/>
              <a:gd name="connsiteX22-1221" fmla="*/ 3960440 w 3960440"/>
              <a:gd name="connsiteY22-1222" fmla="*/ 3523093 h 3960000"/>
              <a:gd name="connsiteX23-1223" fmla="*/ 3523533 w 3960440"/>
              <a:gd name="connsiteY23-1224" fmla="*/ 3960000 h 3960000"/>
              <a:gd name="connsiteX24-1225" fmla="*/ 436907 w 3960440"/>
              <a:gd name="connsiteY24-1226" fmla="*/ 3960000 h 3960000"/>
              <a:gd name="connsiteX25-1227" fmla="*/ 0 w 3960440"/>
              <a:gd name="connsiteY25-1228" fmla="*/ 3523093 h 3960000"/>
              <a:gd name="connsiteX26-1229" fmla="*/ 0 w 3960440"/>
              <a:gd name="connsiteY26-1230" fmla="*/ 436907 h 3960000"/>
              <a:gd name="connsiteX27-1231" fmla="*/ 436907 w 3960440"/>
              <a:gd name="connsiteY27-1232" fmla="*/ 0 h 3960000"/>
              <a:gd name="connsiteX0-1233" fmla="*/ 1979373 w 3960440"/>
              <a:gd name="connsiteY0-1234" fmla="*/ 472350 h 3960000"/>
              <a:gd name="connsiteX1-1235" fmla="*/ 813783 w 3960440"/>
              <a:gd name="connsiteY1-1236" fmla="*/ 1434034 h 3960000"/>
              <a:gd name="connsiteX2-1237" fmla="*/ 1119009 w 3960440"/>
              <a:gd name="connsiteY2-1238" fmla="*/ 2222584 h 3960000"/>
              <a:gd name="connsiteX3-1239" fmla="*/ 1296382 w 3960440"/>
              <a:gd name="connsiteY3-1240" fmla="*/ 1907811 h 3960000"/>
              <a:gd name="connsiteX4-1241" fmla="*/ 1234998 w 3960440"/>
              <a:gd name="connsiteY4-1242" fmla="*/ 1431771 h 3960000"/>
              <a:gd name="connsiteX5-1243" fmla="*/ 2217373 w 3960440"/>
              <a:gd name="connsiteY5-1244" fmla="*/ 891303 h 3960000"/>
              <a:gd name="connsiteX6-1245" fmla="*/ 2783502 w 3960440"/>
              <a:gd name="connsiteY6-1246" fmla="*/ 1606823 h 3960000"/>
              <a:gd name="connsiteX7-1247" fmla="*/ 2456028 w 3960440"/>
              <a:gd name="connsiteY7-1248" fmla="*/ 2225955 h 3960000"/>
              <a:gd name="connsiteX8-1249" fmla="*/ 2026974 w 3960440"/>
              <a:gd name="connsiteY8-1250" fmla="*/ 2018938 h 3960000"/>
              <a:gd name="connsiteX9-1251" fmla="*/ 2135727 w 3960440"/>
              <a:gd name="connsiteY9-1252" fmla="*/ 1554876 h 3960000"/>
              <a:gd name="connsiteX10-1253" fmla="*/ 1915898 w 3960440"/>
              <a:gd name="connsiteY10-1254" fmla="*/ 1219889 h 3960000"/>
              <a:gd name="connsiteX11-1255" fmla="*/ 1589196 w 3960440"/>
              <a:gd name="connsiteY11-1256" fmla="*/ 1434803 h 3960000"/>
              <a:gd name="connsiteX12-1257" fmla="*/ 1574511 w 3960440"/>
              <a:gd name="connsiteY12-1258" fmla="*/ 1939931 h 3960000"/>
              <a:gd name="connsiteX13-1259" fmla="*/ 1339611 w 3960440"/>
              <a:gd name="connsiteY13-1260" fmla="*/ 3487664 h 3960000"/>
              <a:gd name="connsiteX14-1261" fmla="*/ 1887692 w 3960440"/>
              <a:gd name="connsiteY14-1262" fmla="*/ 2422431 h 3960000"/>
              <a:gd name="connsiteX15-1263" fmla="*/ 2336342 w 3960440"/>
              <a:gd name="connsiteY15-1264" fmla="*/ 2720202 h 3960000"/>
              <a:gd name="connsiteX16-1265" fmla="*/ 3176454 w 3960440"/>
              <a:gd name="connsiteY16-1266" fmla="*/ 1627140 h 3960000"/>
              <a:gd name="connsiteX17-1267" fmla="*/ 2134565 w 3960440"/>
              <a:gd name="connsiteY17-1268" fmla="*/ 477605 h 3960000"/>
              <a:gd name="connsiteX18-1269" fmla="*/ 1979373 w 3960440"/>
              <a:gd name="connsiteY18-1270" fmla="*/ 472350 h 3960000"/>
              <a:gd name="connsiteX19-1271" fmla="*/ 436907 w 3960440"/>
              <a:gd name="connsiteY19-1272" fmla="*/ 0 h 3960000"/>
              <a:gd name="connsiteX20-1273" fmla="*/ 3523533 w 3960440"/>
              <a:gd name="connsiteY20-1274" fmla="*/ 0 h 3960000"/>
              <a:gd name="connsiteX21-1275" fmla="*/ 3960440 w 3960440"/>
              <a:gd name="connsiteY21-1276" fmla="*/ 436907 h 3960000"/>
              <a:gd name="connsiteX22-1277" fmla="*/ 3960440 w 3960440"/>
              <a:gd name="connsiteY22-1278" fmla="*/ 3523093 h 3960000"/>
              <a:gd name="connsiteX23-1279" fmla="*/ 3523533 w 3960440"/>
              <a:gd name="connsiteY23-1280" fmla="*/ 3960000 h 3960000"/>
              <a:gd name="connsiteX24-1281" fmla="*/ 436907 w 3960440"/>
              <a:gd name="connsiteY24-1282" fmla="*/ 3960000 h 3960000"/>
              <a:gd name="connsiteX25-1283" fmla="*/ 0 w 3960440"/>
              <a:gd name="connsiteY25-1284" fmla="*/ 3523093 h 3960000"/>
              <a:gd name="connsiteX26-1285" fmla="*/ 0 w 3960440"/>
              <a:gd name="connsiteY26-1286" fmla="*/ 436907 h 3960000"/>
              <a:gd name="connsiteX27-1287" fmla="*/ 436907 w 3960440"/>
              <a:gd name="connsiteY27-1288" fmla="*/ 0 h 3960000"/>
              <a:gd name="connsiteX0-1289" fmla="*/ 1979373 w 3960440"/>
              <a:gd name="connsiteY0-1290" fmla="*/ 472350 h 3960000"/>
              <a:gd name="connsiteX1-1291" fmla="*/ 813783 w 3960440"/>
              <a:gd name="connsiteY1-1292" fmla="*/ 1434034 h 3960000"/>
              <a:gd name="connsiteX2-1293" fmla="*/ 1119009 w 3960440"/>
              <a:gd name="connsiteY2-1294" fmla="*/ 2222584 h 3960000"/>
              <a:gd name="connsiteX3-1295" fmla="*/ 1296382 w 3960440"/>
              <a:gd name="connsiteY3-1296" fmla="*/ 1907811 h 3960000"/>
              <a:gd name="connsiteX4-1297" fmla="*/ 1234998 w 3960440"/>
              <a:gd name="connsiteY4-1298" fmla="*/ 1431771 h 3960000"/>
              <a:gd name="connsiteX5-1299" fmla="*/ 2217373 w 3960440"/>
              <a:gd name="connsiteY5-1300" fmla="*/ 891303 h 3960000"/>
              <a:gd name="connsiteX6-1301" fmla="*/ 2783502 w 3960440"/>
              <a:gd name="connsiteY6-1302" fmla="*/ 1606823 h 3960000"/>
              <a:gd name="connsiteX7-1303" fmla="*/ 2456028 w 3960440"/>
              <a:gd name="connsiteY7-1304" fmla="*/ 2225955 h 3960000"/>
              <a:gd name="connsiteX8-1305" fmla="*/ 2026974 w 3960440"/>
              <a:gd name="connsiteY8-1306" fmla="*/ 2018938 h 3960000"/>
              <a:gd name="connsiteX9-1307" fmla="*/ 2135727 w 3960440"/>
              <a:gd name="connsiteY9-1308" fmla="*/ 1554876 h 3960000"/>
              <a:gd name="connsiteX10-1309" fmla="*/ 1915898 w 3960440"/>
              <a:gd name="connsiteY10-1310" fmla="*/ 1219889 h 3960000"/>
              <a:gd name="connsiteX11-1311" fmla="*/ 1589196 w 3960440"/>
              <a:gd name="connsiteY11-1312" fmla="*/ 1434803 h 3960000"/>
              <a:gd name="connsiteX12-1313" fmla="*/ 1574511 w 3960440"/>
              <a:gd name="connsiteY12-1314" fmla="*/ 1939931 h 3960000"/>
              <a:gd name="connsiteX13-1315" fmla="*/ 1339611 w 3960440"/>
              <a:gd name="connsiteY13-1316" fmla="*/ 3487664 h 3960000"/>
              <a:gd name="connsiteX14-1317" fmla="*/ 1887692 w 3960440"/>
              <a:gd name="connsiteY14-1318" fmla="*/ 2422431 h 3960000"/>
              <a:gd name="connsiteX15-1319" fmla="*/ 2336342 w 3960440"/>
              <a:gd name="connsiteY15-1320" fmla="*/ 2720202 h 3960000"/>
              <a:gd name="connsiteX16-1321" fmla="*/ 3176454 w 3960440"/>
              <a:gd name="connsiteY16-1322" fmla="*/ 1627140 h 3960000"/>
              <a:gd name="connsiteX17-1323" fmla="*/ 1979373 w 3960440"/>
              <a:gd name="connsiteY17-1324" fmla="*/ 472350 h 3960000"/>
              <a:gd name="connsiteX18-1325" fmla="*/ 436907 w 3960440"/>
              <a:gd name="connsiteY18-1326" fmla="*/ 0 h 3960000"/>
              <a:gd name="connsiteX19-1327" fmla="*/ 3523533 w 3960440"/>
              <a:gd name="connsiteY19-1328" fmla="*/ 0 h 3960000"/>
              <a:gd name="connsiteX20-1329" fmla="*/ 3960440 w 3960440"/>
              <a:gd name="connsiteY20-1330" fmla="*/ 436907 h 3960000"/>
              <a:gd name="connsiteX21-1331" fmla="*/ 3960440 w 3960440"/>
              <a:gd name="connsiteY21-1332" fmla="*/ 3523093 h 3960000"/>
              <a:gd name="connsiteX22-1333" fmla="*/ 3523533 w 3960440"/>
              <a:gd name="connsiteY22-1334" fmla="*/ 3960000 h 3960000"/>
              <a:gd name="connsiteX23-1335" fmla="*/ 436907 w 3960440"/>
              <a:gd name="connsiteY23-1336" fmla="*/ 3960000 h 3960000"/>
              <a:gd name="connsiteX24-1337" fmla="*/ 0 w 3960440"/>
              <a:gd name="connsiteY24-1338" fmla="*/ 3523093 h 3960000"/>
              <a:gd name="connsiteX25-1339" fmla="*/ 0 w 3960440"/>
              <a:gd name="connsiteY25-1340" fmla="*/ 436907 h 3960000"/>
              <a:gd name="connsiteX26-1341" fmla="*/ 436907 w 3960440"/>
              <a:gd name="connsiteY26-1342" fmla="*/ 0 h 3960000"/>
              <a:gd name="connsiteX0-1343" fmla="*/ 1979373 w 3960440"/>
              <a:gd name="connsiteY0-1344" fmla="*/ 472350 h 3960000"/>
              <a:gd name="connsiteX1-1345" fmla="*/ 813783 w 3960440"/>
              <a:gd name="connsiteY1-1346" fmla="*/ 1434034 h 3960000"/>
              <a:gd name="connsiteX2-1347" fmla="*/ 1119009 w 3960440"/>
              <a:gd name="connsiteY2-1348" fmla="*/ 2222584 h 3960000"/>
              <a:gd name="connsiteX3-1349" fmla="*/ 1296382 w 3960440"/>
              <a:gd name="connsiteY3-1350" fmla="*/ 1907811 h 3960000"/>
              <a:gd name="connsiteX4-1351" fmla="*/ 1234998 w 3960440"/>
              <a:gd name="connsiteY4-1352" fmla="*/ 1431771 h 3960000"/>
              <a:gd name="connsiteX5-1353" fmla="*/ 2217373 w 3960440"/>
              <a:gd name="connsiteY5-1354" fmla="*/ 891303 h 3960000"/>
              <a:gd name="connsiteX6-1355" fmla="*/ 2783502 w 3960440"/>
              <a:gd name="connsiteY6-1356" fmla="*/ 1606823 h 3960000"/>
              <a:gd name="connsiteX7-1357" fmla="*/ 2456028 w 3960440"/>
              <a:gd name="connsiteY7-1358" fmla="*/ 2225955 h 3960000"/>
              <a:gd name="connsiteX8-1359" fmla="*/ 2026974 w 3960440"/>
              <a:gd name="connsiteY8-1360" fmla="*/ 2018938 h 3960000"/>
              <a:gd name="connsiteX9-1361" fmla="*/ 2135727 w 3960440"/>
              <a:gd name="connsiteY9-1362" fmla="*/ 1554876 h 3960000"/>
              <a:gd name="connsiteX10-1363" fmla="*/ 1915898 w 3960440"/>
              <a:gd name="connsiteY10-1364" fmla="*/ 1219889 h 3960000"/>
              <a:gd name="connsiteX11-1365" fmla="*/ 1589196 w 3960440"/>
              <a:gd name="connsiteY11-1366" fmla="*/ 1434803 h 3960000"/>
              <a:gd name="connsiteX12-1367" fmla="*/ 1574511 w 3960440"/>
              <a:gd name="connsiteY12-1368" fmla="*/ 1939931 h 3960000"/>
              <a:gd name="connsiteX13-1369" fmla="*/ 1339611 w 3960440"/>
              <a:gd name="connsiteY13-1370" fmla="*/ 3487664 h 3960000"/>
              <a:gd name="connsiteX14-1371" fmla="*/ 1887692 w 3960440"/>
              <a:gd name="connsiteY14-1372" fmla="*/ 2422431 h 3960000"/>
              <a:gd name="connsiteX15-1373" fmla="*/ 2336342 w 3960440"/>
              <a:gd name="connsiteY15-1374" fmla="*/ 2720202 h 3960000"/>
              <a:gd name="connsiteX16-1375" fmla="*/ 3176454 w 3960440"/>
              <a:gd name="connsiteY16-1376" fmla="*/ 1627140 h 3960000"/>
              <a:gd name="connsiteX17-1377" fmla="*/ 1979373 w 3960440"/>
              <a:gd name="connsiteY17-1378" fmla="*/ 472350 h 3960000"/>
              <a:gd name="connsiteX18-1379" fmla="*/ 436907 w 3960440"/>
              <a:gd name="connsiteY18-1380" fmla="*/ 0 h 3960000"/>
              <a:gd name="connsiteX19-1381" fmla="*/ 3523533 w 3960440"/>
              <a:gd name="connsiteY19-1382" fmla="*/ 0 h 3960000"/>
              <a:gd name="connsiteX20-1383" fmla="*/ 3960440 w 3960440"/>
              <a:gd name="connsiteY20-1384" fmla="*/ 436907 h 3960000"/>
              <a:gd name="connsiteX21-1385" fmla="*/ 3960440 w 3960440"/>
              <a:gd name="connsiteY21-1386" fmla="*/ 3523093 h 3960000"/>
              <a:gd name="connsiteX22-1387" fmla="*/ 3523533 w 3960440"/>
              <a:gd name="connsiteY22-1388" fmla="*/ 3960000 h 3960000"/>
              <a:gd name="connsiteX23-1389" fmla="*/ 436907 w 3960440"/>
              <a:gd name="connsiteY23-1390" fmla="*/ 3960000 h 3960000"/>
              <a:gd name="connsiteX24-1391" fmla="*/ 0 w 3960440"/>
              <a:gd name="connsiteY24-1392" fmla="*/ 3523093 h 3960000"/>
              <a:gd name="connsiteX25-1393" fmla="*/ 0 w 3960440"/>
              <a:gd name="connsiteY25-1394" fmla="*/ 436907 h 3960000"/>
              <a:gd name="connsiteX26-1395" fmla="*/ 436907 w 3960440"/>
              <a:gd name="connsiteY26-1396" fmla="*/ 0 h 3960000"/>
              <a:gd name="connsiteX0-1397" fmla="*/ 1979373 w 3960440"/>
              <a:gd name="connsiteY0-1398" fmla="*/ 472350 h 3960000"/>
              <a:gd name="connsiteX1-1399" fmla="*/ 813783 w 3960440"/>
              <a:gd name="connsiteY1-1400" fmla="*/ 1434034 h 3960000"/>
              <a:gd name="connsiteX2-1401" fmla="*/ 1119009 w 3960440"/>
              <a:gd name="connsiteY2-1402" fmla="*/ 2222584 h 3960000"/>
              <a:gd name="connsiteX3-1403" fmla="*/ 1296382 w 3960440"/>
              <a:gd name="connsiteY3-1404" fmla="*/ 1907811 h 3960000"/>
              <a:gd name="connsiteX4-1405" fmla="*/ 1234998 w 3960440"/>
              <a:gd name="connsiteY4-1406" fmla="*/ 1431771 h 3960000"/>
              <a:gd name="connsiteX5-1407" fmla="*/ 2217373 w 3960440"/>
              <a:gd name="connsiteY5-1408" fmla="*/ 891303 h 3960000"/>
              <a:gd name="connsiteX6-1409" fmla="*/ 2783502 w 3960440"/>
              <a:gd name="connsiteY6-1410" fmla="*/ 1606823 h 3960000"/>
              <a:gd name="connsiteX7-1411" fmla="*/ 2456028 w 3960440"/>
              <a:gd name="connsiteY7-1412" fmla="*/ 2225955 h 3960000"/>
              <a:gd name="connsiteX8-1413" fmla="*/ 2026974 w 3960440"/>
              <a:gd name="connsiteY8-1414" fmla="*/ 2018938 h 3960000"/>
              <a:gd name="connsiteX9-1415" fmla="*/ 2135727 w 3960440"/>
              <a:gd name="connsiteY9-1416" fmla="*/ 1554876 h 3960000"/>
              <a:gd name="connsiteX10-1417" fmla="*/ 1915898 w 3960440"/>
              <a:gd name="connsiteY10-1418" fmla="*/ 1219889 h 3960000"/>
              <a:gd name="connsiteX11-1419" fmla="*/ 1589196 w 3960440"/>
              <a:gd name="connsiteY11-1420" fmla="*/ 1434803 h 3960000"/>
              <a:gd name="connsiteX12-1421" fmla="*/ 1574511 w 3960440"/>
              <a:gd name="connsiteY12-1422" fmla="*/ 1939931 h 3960000"/>
              <a:gd name="connsiteX13-1423" fmla="*/ 1339611 w 3960440"/>
              <a:gd name="connsiteY13-1424" fmla="*/ 3487664 h 3960000"/>
              <a:gd name="connsiteX14-1425" fmla="*/ 1887692 w 3960440"/>
              <a:gd name="connsiteY14-1426" fmla="*/ 2422431 h 3960000"/>
              <a:gd name="connsiteX15-1427" fmla="*/ 2336342 w 3960440"/>
              <a:gd name="connsiteY15-1428" fmla="*/ 2720202 h 3960000"/>
              <a:gd name="connsiteX16-1429" fmla="*/ 3176454 w 3960440"/>
              <a:gd name="connsiteY16-1430" fmla="*/ 1627140 h 3960000"/>
              <a:gd name="connsiteX17-1431" fmla="*/ 1979373 w 3960440"/>
              <a:gd name="connsiteY17-1432" fmla="*/ 472350 h 3960000"/>
              <a:gd name="connsiteX18-1433" fmla="*/ 436907 w 3960440"/>
              <a:gd name="connsiteY18-1434" fmla="*/ 0 h 3960000"/>
              <a:gd name="connsiteX19-1435" fmla="*/ 3523533 w 3960440"/>
              <a:gd name="connsiteY19-1436" fmla="*/ 0 h 3960000"/>
              <a:gd name="connsiteX20-1437" fmla="*/ 3960440 w 3960440"/>
              <a:gd name="connsiteY20-1438" fmla="*/ 436907 h 3960000"/>
              <a:gd name="connsiteX21-1439" fmla="*/ 3960440 w 3960440"/>
              <a:gd name="connsiteY21-1440" fmla="*/ 3523093 h 3960000"/>
              <a:gd name="connsiteX22-1441" fmla="*/ 3523533 w 3960440"/>
              <a:gd name="connsiteY22-1442" fmla="*/ 3960000 h 3960000"/>
              <a:gd name="connsiteX23-1443" fmla="*/ 436907 w 3960440"/>
              <a:gd name="connsiteY23-1444" fmla="*/ 3960000 h 3960000"/>
              <a:gd name="connsiteX24-1445" fmla="*/ 0 w 3960440"/>
              <a:gd name="connsiteY24-1446" fmla="*/ 3523093 h 3960000"/>
              <a:gd name="connsiteX25-1447" fmla="*/ 0 w 3960440"/>
              <a:gd name="connsiteY25-1448" fmla="*/ 436907 h 3960000"/>
              <a:gd name="connsiteX26-1449" fmla="*/ 436907 w 3960440"/>
              <a:gd name="connsiteY26-1450" fmla="*/ 0 h 3960000"/>
              <a:gd name="connsiteX0-1451" fmla="*/ 1979373 w 3960440"/>
              <a:gd name="connsiteY0-1452" fmla="*/ 472350 h 3960000"/>
              <a:gd name="connsiteX1-1453" fmla="*/ 813783 w 3960440"/>
              <a:gd name="connsiteY1-1454" fmla="*/ 1434034 h 3960000"/>
              <a:gd name="connsiteX2-1455" fmla="*/ 1119009 w 3960440"/>
              <a:gd name="connsiteY2-1456" fmla="*/ 2222584 h 3960000"/>
              <a:gd name="connsiteX3-1457" fmla="*/ 1328015 w 3960440"/>
              <a:gd name="connsiteY3-1458" fmla="*/ 1812920 h 3960000"/>
              <a:gd name="connsiteX4-1459" fmla="*/ 1234998 w 3960440"/>
              <a:gd name="connsiteY4-1460" fmla="*/ 1431771 h 3960000"/>
              <a:gd name="connsiteX5-1461" fmla="*/ 2217373 w 3960440"/>
              <a:gd name="connsiteY5-1462" fmla="*/ 891303 h 3960000"/>
              <a:gd name="connsiteX6-1463" fmla="*/ 2783502 w 3960440"/>
              <a:gd name="connsiteY6-1464" fmla="*/ 1606823 h 3960000"/>
              <a:gd name="connsiteX7-1465" fmla="*/ 2456028 w 3960440"/>
              <a:gd name="connsiteY7-1466" fmla="*/ 2225955 h 3960000"/>
              <a:gd name="connsiteX8-1467" fmla="*/ 2026974 w 3960440"/>
              <a:gd name="connsiteY8-1468" fmla="*/ 2018938 h 3960000"/>
              <a:gd name="connsiteX9-1469" fmla="*/ 2135727 w 3960440"/>
              <a:gd name="connsiteY9-1470" fmla="*/ 1554876 h 3960000"/>
              <a:gd name="connsiteX10-1471" fmla="*/ 1915898 w 3960440"/>
              <a:gd name="connsiteY10-1472" fmla="*/ 1219889 h 3960000"/>
              <a:gd name="connsiteX11-1473" fmla="*/ 1589196 w 3960440"/>
              <a:gd name="connsiteY11-1474" fmla="*/ 1434803 h 3960000"/>
              <a:gd name="connsiteX12-1475" fmla="*/ 1574511 w 3960440"/>
              <a:gd name="connsiteY12-1476" fmla="*/ 1939931 h 3960000"/>
              <a:gd name="connsiteX13-1477" fmla="*/ 1339611 w 3960440"/>
              <a:gd name="connsiteY13-1478" fmla="*/ 3487664 h 3960000"/>
              <a:gd name="connsiteX14-1479" fmla="*/ 1887692 w 3960440"/>
              <a:gd name="connsiteY14-1480" fmla="*/ 2422431 h 3960000"/>
              <a:gd name="connsiteX15-1481" fmla="*/ 2336342 w 3960440"/>
              <a:gd name="connsiteY15-1482" fmla="*/ 2720202 h 3960000"/>
              <a:gd name="connsiteX16-1483" fmla="*/ 3176454 w 3960440"/>
              <a:gd name="connsiteY16-1484" fmla="*/ 1627140 h 3960000"/>
              <a:gd name="connsiteX17-1485" fmla="*/ 1979373 w 3960440"/>
              <a:gd name="connsiteY17-1486" fmla="*/ 472350 h 3960000"/>
              <a:gd name="connsiteX18-1487" fmla="*/ 436907 w 3960440"/>
              <a:gd name="connsiteY18-1488" fmla="*/ 0 h 3960000"/>
              <a:gd name="connsiteX19-1489" fmla="*/ 3523533 w 3960440"/>
              <a:gd name="connsiteY19-1490" fmla="*/ 0 h 3960000"/>
              <a:gd name="connsiteX20-1491" fmla="*/ 3960440 w 3960440"/>
              <a:gd name="connsiteY20-1492" fmla="*/ 436907 h 3960000"/>
              <a:gd name="connsiteX21-1493" fmla="*/ 3960440 w 3960440"/>
              <a:gd name="connsiteY21-1494" fmla="*/ 3523093 h 3960000"/>
              <a:gd name="connsiteX22-1495" fmla="*/ 3523533 w 3960440"/>
              <a:gd name="connsiteY22-1496" fmla="*/ 3960000 h 3960000"/>
              <a:gd name="connsiteX23-1497" fmla="*/ 436907 w 3960440"/>
              <a:gd name="connsiteY23-1498" fmla="*/ 3960000 h 3960000"/>
              <a:gd name="connsiteX24-1499" fmla="*/ 0 w 3960440"/>
              <a:gd name="connsiteY24-1500" fmla="*/ 3523093 h 3960000"/>
              <a:gd name="connsiteX25-1501" fmla="*/ 0 w 3960440"/>
              <a:gd name="connsiteY25-1502" fmla="*/ 436907 h 3960000"/>
              <a:gd name="connsiteX26-1503" fmla="*/ 436907 w 3960440"/>
              <a:gd name="connsiteY26-1504" fmla="*/ 0 h 3960000"/>
              <a:gd name="connsiteX0-1505" fmla="*/ 1979373 w 3960440"/>
              <a:gd name="connsiteY0-1506" fmla="*/ 472350 h 3960000"/>
              <a:gd name="connsiteX1-1507" fmla="*/ 813783 w 3960440"/>
              <a:gd name="connsiteY1-1508" fmla="*/ 1434034 h 3960000"/>
              <a:gd name="connsiteX2-1509" fmla="*/ 1119009 w 3960440"/>
              <a:gd name="connsiteY2-1510" fmla="*/ 2222584 h 3960000"/>
              <a:gd name="connsiteX3-1511" fmla="*/ 1328015 w 3960440"/>
              <a:gd name="connsiteY3-1512" fmla="*/ 1812920 h 3960000"/>
              <a:gd name="connsiteX4-1513" fmla="*/ 1234998 w 3960440"/>
              <a:gd name="connsiteY4-1514" fmla="*/ 1431771 h 3960000"/>
              <a:gd name="connsiteX5-1515" fmla="*/ 2217373 w 3960440"/>
              <a:gd name="connsiteY5-1516" fmla="*/ 891303 h 3960000"/>
              <a:gd name="connsiteX6-1517" fmla="*/ 2783502 w 3960440"/>
              <a:gd name="connsiteY6-1518" fmla="*/ 1606823 h 3960000"/>
              <a:gd name="connsiteX7-1519" fmla="*/ 2456028 w 3960440"/>
              <a:gd name="connsiteY7-1520" fmla="*/ 2225955 h 3960000"/>
              <a:gd name="connsiteX8-1521" fmla="*/ 2026974 w 3960440"/>
              <a:gd name="connsiteY8-1522" fmla="*/ 2018938 h 3960000"/>
              <a:gd name="connsiteX9-1523" fmla="*/ 2135727 w 3960440"/>
              <a:gd name="connsiteY9-1524" fmla="*/ 1554876 h 3960000"/>
              <a:gd name="connsiteX10-1525" fmla="*/ 1915898 w 3960440"/>
              <a:gd name="connsiteY10-1526" fmla="*/ 1219889 h 3960000"/>
              <a:gd name="connsiteX11-1527" fmla="*/ 1589196 w 3960440"/>
              <a:gd name="connsiteY11-1528" fmla="*/ 1434803 h 3960000"/>
              <a:gd name="connsiteX12-1529" fmla="*/ 1574511 w 3960440"/>
              <a:gd name="connsiteY12-1530" fmla="*/ 1939931 h 3960000"/>
              <a:gd name="connsiteX13-1531" fmla="*/ 1339611 w 3960440"/>
              <a:gd name="connsiteY13-1532" fmla="*/ 3487664 h 3960000"/>
              <a:gd name="connsiteX14-1533" fmla="*/ 1887692 w 3960440"/>
              <a:gd name="connsiteY14-1534" fmla="*/ 2422431 h 3960000"/>
              <a:gd name="connsiteX15-1535" fmla="*/ 2336342 w 3960440"/>
              <a:gd name="connsiteY15-1536" fmla="*/ 2720202 h 3960000"/>
              <a:gd name="connsiteX16-1537" fmla="*/ 3176454 w 3960440"/>
              <a:gd name="connsiteY16-1538" fmla="*/ 1627140 h 3960000"/>
              <a:gd name="connsiteX17-1539" fmla="*/ 1979373 w 3960440"/>
              <a:gd name="connsiteY17-1540" fmla="*/ 472350 h 3960000"/>
              <a:gd name="connsiteX18-1541" fmla="*/ 436907 w 3960440"/>
              <a:gd name="connsiteY18-1542" fmla="*/ 0 h 3960000"/>
              <a:gd name="connsiteX19-1543" fmla="*/ 3523533 w 3960440"/>
              <a:gd name="connsiteY19-1544" fmla="*/ 0 h 3960000"/>
              <a:gd name="connsiteX20-1545" fmla="*/ 3960440 w 3960440"/>
              <a:gd name="connsiteY20-1546" fmla="*/ 436907 h 3960000"/>
              <a:gd name="connsiteX21-1547" fmla="*/ 3960440 w 3960440"/>
              <a:gd name="connsiteY21-1548" fmla="*/ 3523093 h 3960000"/>
              <a:gd name="connsiteX22-1549" fmla="*/ 3523533 w 3960440"/>
              <a:gd name="connsiteY22-1550" fmla="*/ 3960000 h 3960000"/>
              <a:gd name="connsiteX23-1551" fmla="*/ 436907 w 3960440"/>
              <a:gd name="connsiteY23-1552" fmla="*/ 3960000 h 3960000"/>
              <a:gd name="connsiteX24-1553" fmla="*/ 0 w 3960440"/>
              <a:gd name="connsiteY24-1554" fmla="*/ 3523093 h 3960000"/>
              <a:gd name="connsiteX25-1555" fmla="*/ 0 w 3960440"/>
              <a:gd name="connsiteY25-1556" fmla="*/ 436907 h 3960000"/>
              <a:gd name="connsiteX26-1557" fmla="*/ 436907 w 3960440"/>
              <a:gd name="connsiteY26-1558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8" name="Rounded Rectangle 8"/>
          <p:cNvSpPr/>
          <p:nvPr/>
        </p:nvSpPr>
        <p:spPr>
          <a:xfrm>
            <a:off x="2015236" y="4345337"/>
            <a:ext cx="389492" cy="38944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-1" fmla="*/ 554477 w 3888432"/>
              <a:gd name="connsiteY0-2" fmla="*/ 1512168 h 3960440"/>
              <a:gd name="connsiteX1-3" fmla="*/ 554477 w 3888432"/>
              <a:gd name="connsiteY1-4" fmla="*/ 3312368 h 3960440"/>
              <a:gd name="connsiteX2-5" fmla="*/ 1201638 w 3888432"/>
              <a:gd name="connsiteY2-6" fmla="*/ 3312368 h 3960440"/>
              <a:gd name="connsiteX3-7" fmla="*/ 1201638 w 3888432"/>
              <a:gd name="connsiteY3-8" fmla="*/ 1512168 h 3960440"/>
              <a:gd name="connsiteX4-9" fmla="*/ 554477 w 3888432"/>
              <a:gd name="connsiteY4-10" fmla="*/ 1512168 h 3960440"/>
              <a:gd name="connsiteX5-11" fmla="*/ 2840340 w 3888432"/>
              <a:gd name="connsiteY5-12" fmla="*/ 1479943 h 3960440"/>
              <a:gd name="connsiteX6-13" fmla="*/ 2136833 w 3888432"/>
              <a:gd name="connsiteY6-14" fmla="*/ 1785510 h 3960440"/>
              <a:gd name="connsiteX7-15" fmla="*/ 2136833 w 3888432"/>
              <a:gd name="connsiteY7-16" fmla="*/ 1510185 h 3960440"/>
              <a:gd name="connsiteX8-17" fmla="*/ 1489672 w 3888432"/>
              <a:gd name="connsiteY8-18" fmla="*/ 1510185 h 3960440"/>
              <a:gd name="connsiteX9-19" fmla="*/ 1489672 w 3888432"/>
              <a:gd name="connsiteY9-20" fmla="*/ 3310385 h 3960440"/>
              <a:gd name="connsiteX10-21" fmla="*/ 2136833 w 3888432"/>
              <a:gd name="connsiteY10-22" fmla="*/ 3310385 h 3960440"/>
              <a:gd name="connsiteX11-23" fmla="*/ 2136833 w 3888432"/>
              <a:gd name="connsiteY11-24" fmla="*/ 2084121 h 3960440"/>
              <a:gd name="connsiteX12-25" fmla="*/ 2673919 w 3888432"/>
              <a:gd name="connsiteY12-26" fmla="*/ 2138897 h 3960440"/>
              <a:gd name="connsiteX13-27" fmla="*/ 2679688 w 3888432"/>
              <a:gd name="connsiteY13-28" fmla="*/ 3312366 h 3960440"/>
              <a:gd name="connsiteX14-29" fmla="*/ 3326849 w 3888432"/>
              <a:gd name="connsiteY14-30" fmla="*/ 3312366 h 3960440"/>
              <a:gd name="connsiteX15-31" fmla="*/ 3333768 w 3888432"/>
              <a:gd name="connsiteY15-32" fmla="*/ 2128613 h 3960440"/>
              <a:gd name="connsiteX16-33" fmla="*/ 2840340 w 3888432"/>
              <a:gd name="connsiteY16-34" fmla="*/ 1479943 h 3960440"/>
              <a:gd name="connsiteX17-35" fmla="*/ 878058 w 3888432"/>
              <a:gd name="connsiteY17-36" fmla="*/ 648072 h 3960440"/>
              <a:gd name="connsiteX18-37" fmla="*/ 554477 w 3888432"/>
              <a:gd name="connsiteY18-38" fmla="*/ 971653 h 3960440"/>
              <a:gd name="connsiteX19-39" fmla="*/ 878058 w 3888432"/>
              <a:gd name="connsiteY19-40" fmla="*/ 1295234 h 3960440"/>
              <a:gd name="connsiteX20-41" fmla="*/ 1201639 w 3888432"/>
              <a:gd name="connsiteY20-42" fmla="*/ 971653 h 3960440"/>
              <a:gd name="connsiteX21-43" fmla="*/ 878058 w 3888432"/>
              <a:gd name="connsiteY21-44" fmla="*/ 648072 h 3960440"/>
              <a:gd name="connsiteX22-45" fmla="*/ 333511 w 3888432"/>
              <a:gd name="connsiteY22-46" fmla="*/ 0 h 3960440"/>
              <a:gd name="connsiteX23-47" fmla="*/ 3554921 w 3888432"/>
              <a:gd name="connsiteY23-48" fmla="*/ 0 h 3960440"/>
              <a:gd name="connsiteX24-49" fmla="*/ 3888432 w 3888432"/>
              <a:gd name="connsiteY24-50" fmla="*/ 333511 h 3960440"/>
              <a:gd name="connsiteX25-51" fmla="*/ 3888432 w 3888432"/>
              <a:gd name="connsiteY25-52" fmla="*/ 3626929 h 3960440"/>
              <a:gd name="connsiteX26-53" fmla="*/ 3554921 w 3888432"/>
              <a:gd name="connsiteY26-54" fmla="*/ 3960440 h 3960440"/>
              <a:gd name="connsiteX27-55" fmla="*/ 333511 w 3888432"/>
              <a:gd name="connsiteY27-56" fmla="*/ 3960440 h 3960440"/>
              <a:gd name="connsiteX28-57" fmla="*/ 0 w 3888432"/>
              <a:gd name="connsiteY28-58" fmla="*/ 3626929 h 3960440"/>
              <a:gd name="connsiteX29-59" fmla="*/ 0 w 3888432"/>
              <a:gd name="connsiteY29-60" fmla="*/ 333511 h 3960440"/>
              <a:gd name="connsiteX30-61" fmla="*/ 333511 w 3888432"/>
              <a:gd name="connsiteY30-62" fmla="*/ 0 h 3960440"/>
              <a:gd name="connsiteX0-63" fmla="*/ 554477 w 3888432"/>
              <a:gd name="connsiteY0-64" fmla="*/ 1512168 h 3960440"/>
              <a:gd name="connsiteX1-65" fmla="*/ 554477 w 3888432"/>
              <a:gd name="connsiteY1-66" fmla="*/ 3312368 h 3960440"/>
              <a:gd name="connsiteX2-67" fmla="*/ 1201638 w 3888432"/>
              <a:gd name="connsiteY2-68" fmla="*/ 3312368 h 3960440"/>
              <a:gd name="connsiteX3-69" fmla="*/ 1201638 w 3888432"/>
              <a:gd name="connsiteY3-70" fmla="*/ 1512168 h 3960440"/>
              <a:gd name="connsiteX4-71" fmla="*/ 554477 w 3888432"/>
              <a:gd name="connsiteY4-72" fmla="*/ 1512168 h 3960440"/>
              <a:gd name="connsiteX5-73" fmla="*/ 2840340 w 3888432"/>
              <a:gd name="connsiteY5-74" fmla="*/ 1479943 h 3960440"/>
              <a:gd name="connsiteX6-75" fmla="*/ 2136833 w 3888432"/>
              <a:gd name="connsiteY6-76" fmla="*/ 1785510 h 3960440"/>
              <a:gd name="connsiteX7-77" fmla="*/ 2136833 w 3888432"/>
              <a:gd name="connsiteY7-78" fmla="*/ 1510185 h 3960440"/>
              <a:gd name="connsiteX8-79" fmla="*/ 1489672 w 3888432"/>
              <a:gd name="connsiteY8-80" fmla="*/ 1510185 h 3960440"/>
              <a:gd name="connsiteX9-81" fmla="*/ 1489672 w 3888432"/>
              <a:gd name="connsiteY9-82" fmla="*/ 3310385 h 3960440"/>
              <a:gd name="connsiteX10-83" fmla="*/ 2136833 w 3888432"/>
              <a:gd name="connsiteY10-84" fmla="*/ 3310385 h 3960440"/>
              <a:gd name="connsiteX11-85" fmla="*/ 2136833 w 3888432"/>
              <a:gd name="connsiteY11-86" fmla="*/ 2084121 h 3960440"/>
              <a:gd name="connsiteX12-87" fmla="*/ 2673919 w 3888432"/>
              <a:gd name="connsiteY12-88" fmla="*/ 2138897 h 3960440"/>
              <a:gd name="connsiteX13-89" fmla="*/ 2679688 w 3888432"/>
              <a:gd name="connsiteY13-90" fmla="*/ 3312366 h 3960440"/>
              <a:gd name="connsiteX14-91" fmla="*/ 3326849 w 3888432"/>
              <a:gd name="connsiteY14-92" fmla="*/ 3312366 h 3960440"/>
              <a:gd name="connsiteX15-93" fmla="*/ 3333768 w 3888432"/>
              <a:gd name="connsiteY15-94" fmla="*/ 2128613 h 3960440"/>
              <a:gd name="connsiteX16-95" fmla="*/ 2840340 w 3888432"/>
              <a:gd name="connsiteY16-96" fmla="*/ 1479943 h 3960440"/>
              <a:gd name="connsiteX17-97" fmla="*/ 878058 w 3888432"/>
              <a:gd name="connsiteY17-98" fmla="*/ 648072 h 3960440"/>
              <a:gd name="connsiteX18-99" fmla="*/ 554477 w 3888432"/>
              <a:gd name="connsiteY18-100" fmla="*/ 971653 h 3960440"/>
              <a:gd name="connsiteX19-101" fmla="*/ 878058 w 3888432"/>
              <a:gd name="connsiteY19-102" fmla="*/ 1295234 h 3960440"/>
              <a:gd name="connsiteX20-103" fmla="*/ 1201639 w 3888432"/>
              <a:gd name="connsiteY20-104" fmla="*/ 971653 h 3960440"/>
              <a:gd name="connsiteX21-105" fmla="*/ 878058 w 3888432"/>
              <a:gd name="connsiteY21-106" fmla="*/ 648072 h 3960440"/>
              <a:gd name="connsiteX22-107" fmla="*/ 333511 w 3888432"/>
              <a:gd name="connsiteY22-108" fmla="*/ 0 h 3960440"/>
              <a:gd name="connsiteX23-109" fmla="*/ 3554921 w 3888432"/>
              <a:gd name="connsiteY23-110" fmla="*/ 0 h 3960440"/>
              <a:gd name="connsiteX24-111" fmla="*/ 3888432 w 3888432"/>
              <a:gd name="connsiteY24-112" fmla="*/ 333511 h 3960440"/>
              <a:gd name="connsiteX25-113" fmla="*/ 3888432 w 3888432"/>
              <a:gd name="connsiteY25-114" fmla="*/ 3626929 h 3960440"/>
              <a:gd name="connsiteX26-115" fmla="*/ 3554921 w 3888432"/>
              <a:gd name="connsiteY26-116" fmla="*/ 3960440 h 3960440"/>
              <a:gd name="connsiteX27-117" fmla="*/ 333511 w 3888432"/>
              <a:gd name="connsiteY27-118" fmla="*/ 3960440 h 3960440"/>
              <a:gd name="connsiteX28-119" fmla="*/ 0 w 3888432"/>
              <a:gd name="connsiteY28-120" fmla="*/ 3626929 h 3960440"/>
              <a:gd name="connsiteX29-121" fmla="*/ 0 w 3888432"/>
              <a:gd name="connsiteY29-122" fmla="*/ 333511 h 3960440"/>
              <a:gd name="connsiteX30-123" fmla="*/ 333511 w 3888432"/>
              <a:gd name="connsiteY30-124" fmla="*/ 0 h 3960440"/>
              <a:gd name="connsiteX0-125" fmla="*/ 554477 w 3888432"/>
              <a:gd name="connsiteY0-126" fmla="*/ 1512168 h 3960440"/>
              <a:gd name="connsiteX1-127" fmla="*/ 554477 w 3888432"/>
              <a:gd name="connsiteY1-128" fmla="*/ 3312368 h 3960440"/>
              <a:gd name="connsiteX2-129" fmla="*/ 1201638 w 3888432"/>
              <a:gd name="connsiteY2-130" fmla="*/ 3312368 h 3960440"/>
              <a:gd name="connsiteX3-131" fmla="*/ 1201638 w 3888432"/>
              <a:gd name="connsiteY3-132" fmla="*/ 1512168 h 3960440"/>
              <a:gd name="connsiteX4-133" fmla="*/ 554477 w 3888432"/>
              <a:gd name="connsiteY4-134" fmla="*/ 1512168 h 3960440"/>
              <a:gd name="connsiteX5-135" fmla="*/ 2840340 w 3888432"/>
              <a:gd name="connsiteY5-136" fmla="*/ 1479943 h 3960440"/>
              <a:gd name="connsiteX6-137" fmla="*/ 2136833 w 3888432"/>
              <a:gd name="connsiteY6-138" fmla="*/ 1785510 h 3960440"/>
              <a:gd name="connsiteX7-139" fmla="*/ 2136833 w 3888432"/>
              <a:gd name="connsiteY7-140" fmla="*/ 1510185 h 3960440"/>
              <a:gd name="connsiteX8-141" fmla="*/ 1489672 w 3888432"/>
              <a:gd name="connsiteY8-142" fmla="*/ 1510185 h 3960440"/>
              <a:gd name="connsiteX9-143" fmla="*/ 1489672 w 3888432"/>
              <a:gd name="connsiteY9-144" fmla="*/ 3310385 h 3960440"/>
              <a:gd name="connsiteX10-145" fmla="*/ 2136833 w 3888432"/>
              <a:gd name="connsiteY10-146" fmla="*/ 3310385 h 3960440"/>
              <a:gd name="connsiteX11-147" fmla="*/ 2136833 w 3888432"/>
              <a:gd name="connsiteY11-148" fmla="*/ 2084121 h 3960440"/>
              <a:gd name="connsiteX12-149" fmla="*/ 2673919 w 3888432"/>
              <a:gd name="connsiteY12-150" fmla="*/ 2138897 h 3960440"/>
              <a:gd name="connsiteX13-151" fmla="*/ 2679688 w 3888432"/>
              <a:gd name="connsiteY13-152" fmla="*/ 3312366 h 3960440"/>
              <a:gd name="connsiteX14-153" fmla="*/ 3326849 w 3888432"/>
              <a:gd name="connsiteY14-154" fmla="*/ 3312366 h 3960440"/>
              <a:gd name="connsiteX15-155" fmla="*/ 3333768 w 3888432"/>
              <a:gd name="connsiteY15-156" fmla="*/ 2128613 h 3960440"/>
              <a:gd name="connsiteX16-157" fmla="*/ 2840340 w 3888432"/>
              <a:gd name="connsiteY16-158" fmla="*/ 1479943 h 3960440"/>
              <a:gd name="connsiteX17-159" fmla="*/ 878058 w 3888432"/>
              <a:gd name="connsiteY17-160" fmla="*/ 648072 h 3960440"/>
              <a:gd name="connsiteX18-161" fmla="*/ 554477 w 3888432"/>
              <a:gd name="connsiteY18-162" fmla="*/ 971653 h 3960440"/>
              <a:gd name="connsiteX19-163" fmla="*/ 878058 w 3888432"/>
              <a:gd name="connsiteY19-164" fmla="*/ 1295234 h 3960440"/>
              <a:gd name="connsiteX20-165" fmla="*/ 1201639 w 3888432"/>
              <a:gd name="connsiteY20-166" fmla="*/ 971653 h 3960440"/>
              <a:gd name="connsiteX21-167" fmla="*/ 878058 w 3888432"/>
              <a:gd name="connsiteY21-168" fmla="*/ 648072 h 3960440"/>
              <a:gd name="connsiteX22-169" fmla="*/ 333511 w 3888432"/>
              <a:gd name="connsiteY22-170" fmla="*/ 0 h 3960440"/>
              <a:gd name="connsiteX23-171" fmla="*/ 3554921 w 3888432"/>
              <a:gd name="connsiteY23-172" fmla="*/ 0 h 3960440"/>
              <a:gd name="connsiteX24-173" fmla="*/ 3888432 w 3888432"/>
              <a:gd name="connsiteY24-174" fmla="*/ 333511 h 3960440"/>
              <a:gd name="connsiteX25-175" fmla="*/ 3888432 w 3888432"/>
              <a:gd name="connsiteY25-176" fmla="*/ 3626929 h 3960440"/>
              <a:gd name="connsiteX26-177" fmla="*/ 3554921 w 3888432"/>
              <a:gd name="connsiteY26-178" fmla="*/ 3960440 h 3960440"/>
              <a:gd name="connsiteX27-179" fmla="*/ 333511 w 3888432"/>
              <a:gd name="connsiteY27-180" fmla="*/ 3960440 h 3960440"/>
              <a:gd name="connsiteX28-181" fmla="*/ 0 w 3888432"/>
              <a:gd name="connsiteY28-182" fmla="*/ 3626929 h 3960440"/>
              <a:gd name="connsiteX29-183" fmla="*/ 0 w 3888432"/>
              <a:gd name="connsiteY29-184" fmla="*/ 333511 h 3960440"/>
              <a:gd name="connsiteX30-185" fmla="*/ 333511 w 3888432"/>
              <a:gd name="connsiteY30-186" fmla="*/ 0 h 3960440"/>
              <a:gd name="connsiteX0-187" fmla="*/ 554477 w 3888432"/>
              <a:gd name="connsiteY0-188" fmla="*/ 1512168 h 3960440"/>
              <a:gd name="connsiteX1-189" fmla="*/ 554477 w 3888432"/>
              <a:gd name="connsiteY1-190" fmla="*/ 3312368 h 3960440"/>
              <a:gd name="connsiteX2-191" fmla="*/ 1201638 w 3888432"/>
              <a:gd name="connsiteY2-192" fmla="*/ 3312368 h 3960440"/>
              <a:gd name="connsiteX3-193" fmla="*/ 1201638 w 3888432"/>
              <a:gd name="connsiteY3-194" fmla="*/ 1512168 h 3960440"/>
              <a:gd name="connsiteX4-195" fmla="*/ 554477 w 3888432"/>
              <a:gd name="connsiteY4-196" fmla="*/ 1512168 h 3960440"/>
              <a:gd name="connsiteX5-197" fmla="*/ 2840340 w 3888432"/>
              <a:gd name="connsiteY5-198" fmla="*/ 1479943 h 3960440"/>
              <a:gd name="connsiteX6-199" fmla="*/ 2136833 w 3888432"/>
              <a:gd name="connsiteY6-200" fmla="*/ 1785510 h 3960440"/>
              <a:gd name="connsiteX7-201" fmla="*/ 2136833 w 3888432"/>
              <a:gd name="connsiteY7-202" fmla="*/ 1510185 h 3960440"/>
              <a:gd name="connsiteX8-203" fmla="*/ 1489672 w 3888432"/>
              <a:gd name="connsiteY8-204" fmla="*/ 1510185 h 3960440"/>
              <a:gd name="connsiteX9-205" fmla="*/ 1489672 w 3888432"/>
              <a:gd name="connsiteY9-206" fmla="*/ 3310385 h 3960440"/>
              <a:gd name="connsiteX10-207" fmla="*/ 2136833 w 3888432"/>
              <a:gd name="connsiteY10-208" fmla="*/ 3310385 h 3960440"/>
              <a:gd name="connsiteX11-209" fmla="*/ 2136833 w 3888432"/>
              <a:gd name="connsiteY11-210" fmla="*/ 2084121 h 3960440"/>
              <a:gd name="connsiteX12-211" fmla="*/ 2673919 w 3888432"/>
              <a:gd name="connsiteY12-212" fmla="*/ 2138897 h 3960440"/>
              <a:gd name="connsiteX13-213" fmla="*/ 2679688 w 3888432"/>
              <a:gd name="connsiteY13-214" fmla="*/ 3312366 h 3960440"/>
              <a:gd name="connsiteX14-215" fmla="*/ 3326849 w 3888432"/>
              <a:gd name="connsiteY14-216" fmla="*/ 3312366 h 3960440"/>
              <a:gd name="connsiteX15-217" fmla="*/ 3333768 w 3888432"/>
              <a:gd name="connsiteY15-218" fmla="*/ 2128613 h 3960440"/>
              <a:gd name="connsiteX16-219" fmla="*/ 2840340 w 3888432"/>
              <a:gd name="connsiteY16-220" fmla="*/ 1479943 h 3960440"/>
              <a:gd name="connsiteX17-221" fmla="*/ 878058 w 3888432"/>
              <a:gd name="connsiteY17-222" fmla="*/ 648072 h 3960440"/>
              <a:gd name="connsiteX18-223" fmla="*/ 554477 w 3888432"/>
              <a:gd name="connsiteY18-224" fmla="*/ 971653 h 3960440"/>
              <a:gd name="connsiteX19-225" fmla="*/ 878058 w 3888432"/>
              <a:gd name="connsiteY19-226" fmla="*/ 1295234 h 3960440"/>
              <a:gd name="connsiteX20-227" fmla="*/ 1201639 w 3888432"/>
              <a:gd name="connsiteY20-228" fmla="*/ 971653 h 3960440"/>
              <a:gd name="connsiteX21-229" fmla="*/ 878058 w 3888432"/>
              <a:gd name="connsiteY21-230" fmla="*/ 648072 h 3960440"/>
              <a:gd name="connsiteX22-231" fmla="*/ 333511 w 3888432"/>
              <a:gd name="connsiteY22-232" fmla="*/ 0 h 3960440"/>
              <a:gd name="connsiteX23-233" fmla="*/ 3554921 w 3888432"/>
              <a:gd name="connsiteY23-234" fmla="*/ 0 h 3960440"/>
              <a:gd name="connsiteX24-235" fmla="*/ 3888432 w 3888432"/>
              <a:gd name="connsiteY24-236" fmla="*/ 333511 h 3960440"/>
              <a:gd name="connsiteX25-237" fmla="*/ 3888432 w 3888432"/>
              <a:gd name="connsiteY25-238" fmla="*/ 3626929 h 3960440"/>
              <a:gd name="connsiteX26-239" fmla="*/ 3554921 w 3888432"/>
              <a:gd name="connsiteY26-240" fmla="*/ 3960440 h 3960440"/>
              <a:gd name="connsiteX27-241" fmla="*/ 333511 w 3888432"/>
              <a:gd name="connsiteY27-242" fmla="*/ 3960440 h 3960440"/>
              <a:gd name="connsiteX28-243" fmla="*/ 0 w 3888432"/>
              <a:gd name="connsiteY28-244" fmla="*/ 3626929 h 3960440"/>
              <a:gd name="connsiteX29-245" fmla="*/ 0 w 3888432"/>
              <a:gd name="connsiteY29-246" fmla="*/ 333511 h 3960440"/>
              <a:gd name="connsiteX30-247" fmla="*/ 333511 w 3888432"/>
              <a:gd name="connsiteY30-248" fmla="*/ 0 h 3960440"/>
              <a:gd name="connsiteX0-249" fmla="*/ 554477 w 3888432"/>
              <a:gd name="connsiteY0-250" fmla="*/ 1512168 h 3960440"/>
              <a:gd name="connsiteX1-251" fmla="*/ 554477 w 3888432"/>
              <a:gd name="connsiteY1-252" fmla="*/ 3312368 h 3960440"/>
              <a:gd name="connsiteX2-253" fmla="*/ 1201638 w 3888432"/>
              <a:gd name="connsiteY2-254" fmla="*/ 3312368 h 3960440"/>
              <a:gd name="connsiteX3-255" fmla="*/ 1201638 w 3888432"/>
              <a:gd name="connsiteY3-256" fmla="*/ 1512168 h 3960440"/>
              <a:gd name="connsiteX4-257" fmla="*/ 554477 w 3888432"/>
              <a:gd name="connsiteY4-258" fmla="*/ 1512168 h 3960440"/>
              <a:gd name="connsiteX5-259" fmla="*/ 2840340 w 3888432"/>
              <a:gd name="connsiteY5-260" fmla="*/ 1479943 h 3960440"/>
              <a:gd name="connsiteX6-261" fmla="*/ 2136833 w 3888432"/>
              <a:gd name="connsiteY6-262" fmla="*/ 1785510 h 3960440"/>
              <a:gd name="connsiteX7-263" fmla="*/ 2136833 w 3888432"/>
              <a:gd name="connsiteY7-264" fmla="*/ 1510185 h 3960440"/>
              <a:gd name="connsiteX8-265" fmla="*/ 1489672 w 3888432"/>
              <a:gd name="connsiteY8-266" fmla="*/ 1510185 h 3960440"/>
              <a:gd name="connsiteX9-267" fmla="*/ 1489672 w 3888432"/>
              <a:gd name="connsiteY9-268" fmla="*/ 3310385 h 3960440"/>
              <a:gd name="connsiteX10-269" fmla="*/ 2136833 w 3888432"/>
              <a:gd name="connsiteY10-270" fmla="*/ 3310385 h 3960440"/>
              <a:gd name="connsiteX11-271" fmla="*/ 2136833 w 3888432"/>
              <a:gd name="connsiteY11-272" fmla="*/ 2084121 h 3960440"/>
              <a:gd name="connsiteX12-273" fmla="*/ 2673919 w 3888432"/>
              <a:gd name="connsiteY12-274" fmla="*/ 2138897 h 3960440"/>
              <a:gd name="connsiteX13-275" fmla="*/ 2679688 w 3888432"/>
              <a:gd name="connsiteY13-276" fmla="*/ 3312366 h 3960440"/>
              <a:gd name="connsiteX14-277" fmla="*/ 3326849 w 3888432"/>
              <a:gd name="connsiteY14-278" fmla="*/ 3312366 h 3960440"/>
              <a:gd name="connsiteX15-279" fmla="*/ 3333768 w 3888432"/>
              <a:gd name="connsiteY15-280" fmla="*/ 2128613 h 3960440"/>
              <a:gd name="connsiteX16-281" fmla="*/ 2840340 w 3888432"/>
              <a:gd name="connsiteY16-282" fmla="*/ 1479943 h 3960440"/>
              <a:gd name="connsiteX17-283" fmla="*/ 878058 w 3888432"/>
              <a:gd name="connsiteY17-284" fmla="*/ 648072 h 3960440"/>
              <a:gd name="connsiteX18-285" fmla="*/ 554477 w 3888432"/>
              <a:gd name="connsiteY18-286" fmla="*/ 971653 h 3960440"/>
              <a:gd name="connsiteX19-287" fmla="*/ 878058 w 3888432"/>
              <a:gd name="connsiteY19-288" fmla="*/ 1295234 h 3960440"/>
              <a:gd name="connsiteX20-289" fmla="*/ 1201639 w 3888432"/>
              <a:gd name="connsiteY20-290" fmla="*/ 971653 h 3960440"/>
              <a:gd name="connsiteX21-291" fmla="*/ 878058 w 3888432"/>
              <a:gd name="connsiteY21-292" fmla="*/ 648072 h 3960440"/>
              <a:gd name="connsiteX22-293" fmla="*/ 333511 w 3888432"/>
              <a:gd name="connsiteY22-294" fmla="*/ 0 h 3960440"/>
              <a:gd name="connsiteX23-295" fmla="*/ 3554921 w 3888432"/>
              <a:gd name="connsiteY23-296" fmla="*/ 0 h 3960440"/>
              <a:gd name="connsiteX24-297" fmla="*/ 3888432 w 3888432"/>
              <a:gd name="connsiteY24-298" fmla="*/ 333511 h 3960440"/>
              <a:gd name="connsiteX25-299" fmla="*/ 3888432 w 3888432"/>
              <a:gd name="connsiteY25-300" fmla="*/ 3626929 h 3960440"/>
              <a:gd name="connsiteX26-301" fmla="*/ 3554921 w 3888432"/>
              <a:gd name="connsiteY26-302" fmla="*/ 3960440 h 3960440"/>
              <a:gd name="connsiteX27-303" fmla="*/ 333511 w 3888432"/>
              <a:gd name="connsiteY27-304" fmla="*/ 3960440 h 3960440"/>
              <a:gd name="connsiteX28-305" fmla="*/ 0 w 3888432"/>
              <a:gd name="connsiteY28-306" fmla="*/ 3626929 h 3960440"/>
              <a:gd name="connsiteX29-307" fmla="*/ 0 w 3888432"/>
              <a:gd name="connsiteY29-308" fmla="*/ 333511 h 3960440"/>
              <a:gd name="connsiteX30-309" fmla="*/ 333511 w 3888432"/>
              <a:gd name="connsiteY30-310" fmla="*/ 0 h 3960440"/>
              <a:gd name="connsiteX0-311" fmla="*/ 554477 w 3888432"/>
              <a:gd name="connsiteY0-312" fmla="*/ 1512168 h 3960440"/>
              <a:gd name="connsiteX1-313" fmla="*/ 554477 w 3888432"/>
              <a:gd name="connsiteY1-314" fmla="*/ 3312368 h 3960440"/>
              <a:gd name="connsiteX2-315" fmla="*/ 1201638 w 3888432"/>
              <a:gd name="connsiteY2-316" fmla="*/ 3312368 h 3960440"/>
              <a:gd name="connsiteX3-317" fmla="*/ 1201638 w 3888432"/>
              <a:gd name="connsiteY3-318" fmla="*/ 1512168 h 3960440"/>
              <a:gd name="connsiteX4-319" fmla="*/ 554477 w 3888432"/>
              <a:gd name="connsiteY4-320" fmla="*/ 1512168 h 3960440"/>
              <a:gd name="connsiteX5-321" fmla="*/ 2840340 w 3888432"/>
              <a:gd name="connsiteY5-322" fmla="*/ 1479943 h 3960440"/>
              <a:gd name="connsiteX6-323" fmla="*/ 2136833 w 3888432"/>
              <a:gd name="connsiteY6-324" fmla="*/ 1785510 h 3960440"/>
              <a:gd name="connsiteX7-325" fmla="*/ 2136833 w 3888432"/>
              <a:gd name="connsiteY7-326" fmla="*/ 1510185 h 3960440"/>
              <a:gd name="connsiteX8-327" fmla="*/ 1489672 w 3888432"/>
              <a:gd name="connsiteY8-328" fmla="*/ 1510185 h 3960440"/>
              <a:gd name="connsiteX9-329" fmla="*/ 1489672 w 3888432"/>
              <a:gd name="connsiteY9-330" fmla="*/ 3310385 h 3960440"/>
              <a:gd name="connsiteX10-331" fmla="*/ 2136833 w 3888432"/>
              <a:gd name="connsiteY10-332" fmla="*/ 3310385 h 3960440"/>
              <a:gd name="connsiteX11-333" fmla="*/ 2147184 w 3888432"/>
              <a:gd name="connsiteY11-334" fmla="*/ 2155564 h 3960440"/>
              <a:gd name="connsiteX12-335" fmla="*/ 2673919 w 3888432"/>
              <a:gd name="connsiteY12-336" fmla="*/ 2138897 h 3960440"/>
              <a:gd name="connsiteX13-337" fmla="*/ 2679688 w 3888432"/>
              <a:gd name="connsiteY13-338" fmla="*/ 3312366 h 3960440"/>
              <a:gd name="connsiteX14-339" fmla="*/ 3326849 w 3888432"/>
              <a:gd name="connsiteY14-340" fmla="*/ 3312366 h 3960440"/>
              <a:gd name="connsiteX15-341" fmla="*/ 3333768 w 3888432"/>
              <a:gd name="connsiteY15-342" fmla="*/ 2128613 h 3960440"/>
              <a:gd name="connsiteX16-343" fmla="*/ 2840340 w 3888432"/>
              <a:gd name="connsiteY16-344" fmla="*/ 1479943 h 3960440"/>
              <a:gd name="connsiteX17-345" fmla="*/ 878058 w 3888432"/>
              <a:gd name="connsiteY17-346" fmla="*/ 648072 h 3960440"/>
              <a:gd name="connsiteX18-347" fmla="*/ 554477 w 3888432"/>
              <a:gd name="connsiteY18-348" fmla="*/ 971653 h 3960440"/>
              <a:gd name="connsiteX19-349" fmla="*/ 878058 w 3888432"/>
              <a:gd name="connsiteY19-350" fmla="*/ 1295234 h 3960440"/>
              <a:gd name="connsiteX20-351" fmla="*/ 1201639 w 3888432"/>
              <a:gd name="connsiteY20-352" fmla="*/ 971653 h 3960440"/>
              <a:gd name="connsiteX21-353" fmla="*/ 878058 w 3888432"/>
              <a:gd name="connsiteY21-354" fmla="*/ 648072 h 3960440"/>
              <a:gd name="connsiteX22-355" fmla="*/ 333511 w 3888432"/>
              <a:gd name="connsiteY22-356" fmla="*/ 0 h 3960440"/>
              <a:gd name="connsiteX23-357" fmla="*/ 3554921 w 3888432"/>
              <a:gd name="connsiteY23-358" fmla="*/ 0 h 3960440"/>
              <a:gd name="connsiteX24-359" fmla="*/ 3888432 w 3888432"/>
              <a:gd name="connsiteY24-360" fmla="*/ 333511 h 3960440"/>
              <a:gd name="connsiteX25-361" fmla="*/ 3888432 w 3888432"/>
              <a:gd name="connsiteY25-362" fmla="*/ 3626929 h 3960440"/>
              <a:gd name="connsiteX26-363" fmla="*/ 3554921 w 3888432"/>
              <a:gd name="connsiteY26-364" fmla="*/ 3960440 h 3960440"/>
              <a:gd name="connsiteX27-365" fmla="*/ 333511 w 3888432"/>
              <a:gd name="connsiteY27-366" fmla="*/ 3960440 h 3960440"/>
              <a:gd name="connsiteX28-367" fmla="*/ 0 w 3888432"/>
              <a:gd name="connsiteY28-368" fmla="*/ 3626929 h 3960440"/>
              <a:gd name="connsiteX29-369" fmla="*/ 0 w 3888432"/>
              <a:gd name="connsiteY29-370" fmla="*/ 333511 h 3960440"/>
              <a:gd name="connsiteX30-371" fmla="*/ 333511 w 3888432"/>
              <a:gd name="connsiteY30-372" fmla="*/ 0 h 3960440"/>
              <a:gd name="connsiteX0-373" fmla="*/ 554477 w 3888432"/>
              <a:gd name="connsiteY0-374" fmla="*/ 1512168 h 3960440"/>
              <a:gd name="connsiteX1-375" fmla="*/ 554477 w 3888432"/>
              <a:gd name="connsiteY1-376" fmla="*/ 3312368 h 3960440"/>
              <a:gd name="connsiteX2-377" fmla="*/ 1201638 w 3888432"/>
              <a:gd name="connsiteY2-378" fmla="*/ 3312368 h 3960440"/>
              <a:gd name="connsiteX3-379" fmla="*/ 1201638 w 3888432"/>
              <a:gd name="connsiteY3-380" fmla="*/ 1512168 h 3960440"/>
              <a:gd name="connsiteX4-381" fmla="*/ 554477 w 3888432"/>
              <a:gd name="connsiteY4-382" fmla="*/ 1512168 h 3960440"/>
              <a:gd name="connsiteX5-383" fmla="*/ 2840340 w 3888432"/>
              <a:gd name="connsiteY5-384" fmla="*/ 1479943 h 3960440"/>
              <a:gd name="connsiteX6-385" fmla="*/ 2136833 w 3888432"/>
              <a:gd name="connsiteY6-386" fmla="*/ 1785510 h 3960440"/>
              <a:gd name="connsiteX7-387" fmla="*/ 2136833 w 3888432"/>
              <a:gd name="connsiteY7-388" fmla="*/ 1510185 h 3960440"/>
              <a:gd name="connsiteX8-389" fmla="*/ 1489672 w 3888432"/>
              <a:gd name="connsiteY8-390" fmla="*/ 1510185 h 3960440"/>
              <a:gd name="connsiteX9-391" fmla="*/ 1489672 w 3888432"/>
              <a:gd name="connsiteY9-392" fmla="*/ 3310385 h 3960440"/>
              <a:gd name="connsiteX10-393" fmla="*/ 2136833 w 3888432"/>
              <a:gd name="connsiteY10-394" fmla="*/ 3310385 h 3960440"/>
              <a:gd name="connsiteX11-395" fmla="*/ 2147184 w 3888432"/>
              <a:gd name="connsiteY11-396" fmla="*/ 2155564 h 3960440"/>
              <a:gd name="connsiteX12-397" fmla="*/ 2673919 w 3888432"/>
              <a:gd name="connsiteY12-398" fmla="*/ 2138897 h 3960440"/>
              <a:gd name="connsiteX13-399" fmla="*/ 2679688 w 3888432"/>
              <a:gd name="connsiteY13-400" fmla="*/ 3312366 h 3960440"/>
              <a:gd name="connsiteX14-401" fmla="*/ 3326849 w 3888432"/>
              <a:gd name="connsiteY14-402" fmla="*/ 3312366 h 3960440"/>
              <a:gd name="connsiteX15-403" fmla="*/ 3333768 w 3888432"/>
              <a:gd name="connsiteY15-404" fmla="*/ 2128613 h 3960440"/>
              <a:gd name="connsiteX16-405" fmla="*/ 2840340 w 3888432"/>
              <a:gd name="connsiteY16-406" fmla="*/ 1479943 h 3960440"/>
              <a:gd name="connsiteX17-407" fmla="*/ 878058 w 3888432"/>
              <a:gd name="connsiteY17-408" fmla="*/ 648072 h 3960440"/>
              <a:gd name="connsiteX18-409" fmla="*/ 554477 w 3888432"/>
              <a:gd name="connsiteY18-410" fmla="*/ 971653 h 3960440"/>
              <a:gd name="connsiteX19-411" fmla="*/ 878058 w 3888432"/>
              <a:gd name="connsiteY19-412" fmla="*/ 1295234 h 3960440"/>
              <a:gd name="connsiteX20-413" fmla="*/ 1201639 w 3888432"/>
              <a:gd name="connsiteY20-414" fmla="*/ 971653 h 3960440"/>
              <a:gd name="connsiteX21-415" fmla="*/ 878058 w 3888432"/>
              <a:gd name="connsiteY21-416" fmla="*/ 648072 h 3960440"/>
              <a:gd name="connsiteX22-417" fmla="*/ 333511 w 3888432"/>
              <a:gd name="connsiteY22-418" fmla="*/ 0 h 3960440"/>
              <a:gd name="connsiteX23-419" fmla="*/ 3554921 w 3888432"/>
              <a:gd name="connsiteY23-420" fmla="*/ 0 h 3960440"/>
              <a:gd name="connsiteX24-421" fmla="*/ 3888432 w 3888432"/>
              <a:gd name="connsiteY24-422" fmla="*/ 333511 h 3960440"/>
              <a:gd name="connsiteX25-423" fmla="*/ 3888432 w 3888432"/>
              <a:gd name="connsiteY25-424" fmla="*/ 3626929 h 3960440"/>
              <a:gd name="connsiteX26-425" fmla="*/ 3554921 w 3888432"/>
              <a:gd name="connsiteY26-426" fmla="*/ 3960440 h 3960440"/>
              <a:gd name="connsiteX27-427" fmla="*/ 333511 w 3888432"/>
              <a:gd name="connsiteY27-428" fmla="*/ 3960440 h 3960440"/>
              <a:gd name="connsiteX28-429" fmla="*/ 0 w 3888432"/>
              <a:gd name="connsiteY28-430" fmla="*/ 3626929 h 3960440"/>
              <a:gd name="connsiteX29-431" fmla="*/ 0 w 3888432"/>
              <a:gd name="connsiteY29-432" fmla="*/ 333511 h 3960440"/>
              <a:gd name="connsiteX30-433" fmla="*/ 333511 w 3888432"/>
              <a:gd name="connsiteY30-434" fmla="*/ 0 h 3960440"/>
              <a:gd name="connsiteX0-435" fmla="*/ 554477 w 3888432"/>
              <a:gd name="connsiteY0-436" fmla="*/ 1512168 h 3960440"/>
              <a:gd name="connsiteX1-437" fmla="*/ 554477 w 3888432"/>
              <a:gd name="connsiteY1-438" fmla="*/ 3312368 h 3960440"/>
              <a:gd name="connsiteX2-439" fmla="*/ 1201638 w 3888432"/>
              <a:gd name="connsiteY2-440" fmla="*/ 3312368 h 3960440"/>
              <a:gd name="connsiteX3-441" fmla="*/ 1201638 w 3888432"/>
              <a:gd name="connsiteY3-442" fmla="*/ 1512168 h 3960440"/>
              <a:gd name="connsiteX4-443" fmla="*/ 554477 w 3888432"/>
              <a:gd name="connsiteY4-444" fmla="*/ 1512168 h 3960440"/>
              <a:gd name="connsiteX5-445" fmla="*/ 2840340 w 3888432"/>
              <a:gd name="connsiteY5-446" fmla="*/ 1479943 h 3960440"/>
              <a:gd name="connsiteX6-447" fmla="*/ 2136833 w 3888432"/>
              <a:gd name="connsiteY6-448" fmla="*/ 1785510 h 3960440"/>
              <a:gd name="connsiteX7-449" fmla="*/ 2136833 w 3888432"/>
              <a:gd name="connsiteY7-450" fmla="*/ 1510185 h 3960440"/>
              <a:gd name="connsiteX8-451" fmla="*/ 1489672 w 3888432"/>
              <a:gd name="connsiteY8-452" fmla="*/ 1510185 h 3960440"/>
              <a:gd name="connsiteX9-453" fmla="*/ 1489672 w 3888432"/>
              <a:gd name="connsiteY9-454" fmla="*/ 3310385 h 3960440"/>
              <a:gd name="connsiteX10-455" fmla="*/ 2136833 w 3888432"/>
              <a:gd name="connsiteY10-456" fmla="*/ 3310385 h 3960440"/>
              <a:gd name="connsiteX11-457" fmla="*/ 2147184 w 3888432"/>
              <a:gd name="connsiteY11-458" fmla="*/ 2155564 h 3960440"/>
              <a:gd name="connsiteX12-459" fmla="*/ 2673919 w 3888432"/>
              <a:gd name="connsiteY12-460" fmla="*/ 2138897 h 3960440"/>
              <a:gd name="connsiteX13-461" fmla="*/ 2679688 w 3888432"/>
              <a:gd name="connsiteY13-462" fmla="*/ 3312366 h 3960440"/>
              <a:gd name="connsiteX14-463" fmla="*/ 3326849 w 3888432"/>
              <a:gd name="connsiteY14-464" fmla="*/ 3312366 h 3960440"/>
              <a:gd name="connsiteX15-465" fmla="*/ 3333768 w 3888432"/>
              <a:gd name="connsiteY15-466" fmla="*/ 2128613 h 3960440"/>
              <a:gd name="connsiteX16-467" fmla="*/ 2840340 w 3888432"/>
              <a:gd name="connsiteY16-468" fmla="*/ 1479943 h 3960440"/>
              <a:gd name="connsiteX17-469" fmla="*/ 878058 w 3888432"/>
              <a:gd name="connsiteY17-470" fmla="*/ 648072 h 3960440"/>
              <a:gd name="connsiteX18-471" fmla="*/ 554477 w 3888432"/>
              <a:gd name="connsiteY18-472" fmla="*/ 971653 h 3960440"/>
              <a:gd name="connsiteX19-473" fmla="*/ 878058 w 3888432"/>
              <a:gd name="connsiteY19-474" fmla="*/ 1295234 h 3960440"/>
              <a:gd name="connsiteX20-475" fmla="*/ 1201639 w 3888432"/>
              <a:gd name="connsiteY20-476" fmla="*/ 971653 h 3960440"/>
              <a:gd name="connsiteX21-477" fmla="*/ 878058 w 3888432"/>
              <a:gd name="connsiteY21-478" fmla="*/ 648072 h 3960440"/>
              <a:gd name="connsiteX22-479" fmla="*/ 333511 w 3888432"/>
              <a:gd name="connsiteY22-480" fmla="*/ 0 h 3960440"/>
              <a:gd name="connsiteX23-481" fmla="*/ 3554921 w 3888432"/>
              <a:gd name="connsiteY23-482" fmla="*/ 0 h 3960440"/>
              <a:gd name="connsiteX24-483" fmla="*/ 3888432 w 3888432"/>
              <a:gd name="connsiteY24-484" fmla="*/ 333511 h 3960440"/>
              <a:gd name="connsiteX25-485" fmla="*/ 3888432 w 3888432"/>
              <a:gd name="connsiteY25-486" fmla="*/ 3626929 h 3960440"/>
              <a:gd name="connsiteX26-487" fmla="*/ 3554921 w 3888432"/>
              <a:gd name="connsiteY26-488" fmla="*/ 3960440 h 3960440"/>
              <a:gd name="connsiteX27-489" fmla="*/ 333511 w 3888432"/>
              <a:gd name="connsiteY27-490" fmla="*/ 3960440 h 3960440"/>
              <a:gd name="connsiteX28-491" fmla="*/ 0 w 3888432"/>
              <a:gd name="connsiteY28-492" fmla="*/ 3626929 h 3960440"/>
              <a:gd name="connsiteX29-493" fmla="*/ 0 w 3888432"/>
              <a:gd name="connsiteY29-494" fmla="*/ 333511 h 3960440"/>
              <a:gd name="connsiteX30-495" fmla="*/ 333511 w 3888432"/>
              <a:gd name="connsiteY30-496" fmla="*/ 0 h 39604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9" name="Rounded Rectangle 2"/>
          <p:cNvSpPr/>
          <p:nvPr/>
        </p:nvSpPr>
        <p:spPr>
          <a:xfrm>
            <a:off x="3916474" y="4345337"/>
            <a:ext cx="389449" cy="389449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-1" fmla="*/ 3160999 w 3960000"/>
              <a:gd name="connsiteY0-2" fmla="*/ 1374274 h 3960000"/>
              <a:gd name="connsiteX1-3" fmla="*/ 3155132 w 3960000"/>
              <a:gd name="connsiteY1-4" fmla="*/ 1419362 h 3960000"/>
              <a:gd name="connsiteX2-5" fmla="*/ 3155131 w 3960000"/>
              <a:gd name="connsiteY2-6" fmla="*/ 1419362 h 3960000"/>
              <a:gd name="connsiteX3-7" fmla="*/ 3160999 w 3960000"/>
              <a:gd name="connsiteY3-8" fmla="*/ 1374274 h 3960000"/>
              <a:gd name="connsiteX4-9" fmla="*/ 2538382 w 3960000"/>
              <a:gd name="connsiteY4-10" fmla="*/ 802616 h 3960000"/>
              <a:gd name="connsiteX5-11" fmla="*/ 1921633 w 3960000"/>
              <a:gd name="connsiteY5-12" fmla="*/ 1419365 h 3960000"/>
              <a:gd name="connsiteX6-13" fmla="*/ 1942445 w 3960000"/>
              <a:gd name="connsiteY6-14" fmla="*/ 1570340 h 3960000"/>
              <a:gd name="connsiteX7-15" fmla="*/ 752016 w 3960000"/>
              <a:gd name="connsiteY7-16" fmla="*/ 931012 h 3960000"/>
              <a:gd name="connsiteX8-17" fmla="*/ 934030 w 3960000"/>
              <a:gd name="connsiteY8-18" fmla="*/ 1745738 h 3960000"/>
              <a:gd name="connsiteX9-19" fmla="*/ 665343 w 3960000"/>
              <a:gd name="connsiteY9-20" fmla="*/ 1650397 h 3960000"/>
              <a:gd name="connsiteX10-21" fmla="*/ 1111709 w 3960000"/>
              <a:gd name="connsiteY10-22" fmla="*/ 2257108 h 3960000"/>
              <a:gd name="connsiteX11-23" fmla="*/ 856023 w 3960000"/>
              <a:gd name="connsiteY11-24" fmla="*/ 2244108 h 3960000"/>
              <a:gd name="connsiteX12-25" fmla="*/ 1402064 w 3960000"/>
              <a:gd name="connsiteY12-26" fmla="*/ 2660137 h 3960000"/>
              <a:gd name="connsiteX13-27" fmla="*/ 552668 w 3960000"/>
              <a:gd name="connsiteY13-28" fmla="*/ 2902822 h 3960000"/>
              <a:gd name="connsiteX14-29" fmla="*/ 1978439 w 3960000"/>
              <a:gd name="connsiteY14-30" fmla="*/ 3093502 h 3960000"/>
              <a:gd name="connsiteX15-31" fmla="*/ 3053184 w 3960000"/>
              <a:gd name="connsiteY15-32" fmla="*/ 2031759 h 3960000"/>
              <a:gd name="connsiteX16-33" fmla="*/ 3207849 w 3960000"/>
              <a:gd name="connsiteY16-34" fmla="*/ 1493166 h 3960000"/>
              <a:gd name="connsiteX17-35" fmla="*/ 3407333 w 3960000"/>
              <a:gd name="connsiteY17-36" fmla="*/ 1117847 h 3960000"/>
              <a:gd name="connsiteX18-37" fmla="*/ 3108461 w 3960000"/>
              <a:gd name="connsiteY18-38" fmla="*/ 1185086 h 3960000"/>
              <a:gd name="connsiteX19-39" fmla="*/ 3334650 w 3960000"/>
              <a:gd name="connsiteY19-40" fmla="*/ 883134 h 3960000"/>
              <a:gd name="connsiteX20-41" fmla="*/ 2995677 w 3960000"/>
              <a:gd name="connsiteY20-42" fmla="*/ 1008938 h 3960000"/>
              <a:gd name="connsiteX21-43" fmla="*/ 2538382 w 3960000"/>
              <a:gd name="connsiteY21-44" fmla="*/ 802616 h 3960000"/>
              <a:gd name="connsiteX22-45" fmla="*/ 308009 w 3960000"/>
              <a:gd name="connsiteY22-46" fmla="*/ 0 h 3960000"/>
              <a:gd name="connsiteX23-47" fmla="*/ 3651991 w 3960000"/>
              <a:gd name="connsiteY23-48" fmla="*/ 0 h 3960000"/>
              <a:gd name="connsiteX24-49" fmla="*/ 3960000 w 3960000"/>
              <a:gd name="connsiteY24-50" fmla="*/ 308009 h 3960000"/>
              <a:gd name="connsiteX25-51" fmla="*/ 3960000 w 3960000"/>
              <a:gd name="connsiteY25-52" fmla="*/ 3651991 h 3960000"/>
              <a:gd name="connsiteX26-53" fmla="*/ 3651991 w 3960000"/>
              <a:gd name="connsiteY26-54" fmla="*/ 3960000 h 3960000"/>
              <a:gd name="connsiteX27-55" fmla="*/ 308009 w 3960000"/>
              <a:gd name="connsiteY27-56" fmla="*/ 3960000 h 3960000"/>
              <a:gd name="connsiteX28-57" fmla="*/ 0 w 3960000"/>
              <a:gd name="connsiteY28-58" fmla="*/ 3651991 h 3960000"/>
              <a:gd name="connsiteX29-59" fmla="*/ 0 w 3960000"/>
              <a:gd name="connsiteY29-60" fmla="*/ 308009 h 3960000"/>
              <a:gd name="connsiteX30-61" fmla="*/ 308009 w 3960000"/>
              <a:gd name="connsiteY30-62" fmla="*/ 0 h 3960000"/>
              <a:gd name="connsiteX0-63" fmla="*/ 3160999 w 3960000"/>
              <a:gd name="connsiteY0-64" fmla="*/ 1374274 h 3960000"/>
              <a:gd name="connsiteX1-65" fmla="*/ 3155132 w 3960000"/>
              <a:gd name="connsiteY1-66" fmla="*/ 1419362 h 3960000"/>
              <a:gd name="connsiteX2-67" fmla="*/ 3160999 w 3960000"/>
              <a:gd name="connsiteY2-68" fmla="*/ 1374274 h 3960000"/>
              <a:gd name="connsiteX3-69" fmla="*/ 2538382 w 3960000"/>
              <a:gd name="connsiteY3-70" fmla="*/ 802616 h 3960000"/>
              <a:gd name="connsiteX4-71" fmla="*/ 1921633 w 3960000"/>
              <a:gd name="connsiteY4-72" fmla="*/ 1419365 h 3960000"/>
              <a:gd name="connsiteX5-73" fmla="*/ 1942445 w 3960000"/>
              <a:gd name="connsiteY5-74" fmla="*/ 1570340 h 3960000"/>
              <a:gd name="connsiteX6-75" fmla="*/ 752016 w 3960000"/>
              <a:gd name="connsiteY6-76" fmla="*/ 931012 h 3960000"/>
              <a:gd name="connsiteX7-77" fmla="*/ 934030 w 3960000"/>
              <a:gd name="connsiteY7-78" fmla="*/ 1745738 h 3960000"/>
              <a:gd name="connsiteX8-79" fmla="*/ 665343 w 3960000"/>
              <a:gd name="connsiteY8-80" fmla="*/ 1650397 h 3960000"/>
              <a:gd name="connsiteX9-81" fmla="*/ 1111709 w 3960000"/>
              <a:gd name="connsiteY9-82" fmla="*/ 2257108 h 3960000"/>
              <a:gd name="connsiteX10-83" fmla="*/ 856023 w 3960000"/>
              <a:gd name="connsiteY10-84" fmla="*/ 2244108 h 3960000"/>
              <a:gd name="connsiteX11-85" fmla="*/ 1402064 w 3960000"/>
              <a:gd name="connsiteY11-86" fmla="*/ 2660137 h 3960000"/>
              <a:gd name="connsiteX12-87" fmla="*/ 552668 w 3960000"/>
              <a:gd name="connsiteY12-88" fmla="*/ 2902822 h 3960000"/>
              <a:gd name="connsiteX13-89" fmla="*/ 1978439 w 3960000"/>
              <a:gd name="connsiteY13-90" fmla="*/ 3093502 h 3960000"/>
              <a:gd name="connsiteX14-91" fmla="*/ 3053184 w 3960000"/>
              <a:gd name="connsiteY14-92" fmla="*/ 2031759 h 3960000"/>
              <a:gd name="connsiteX15-93" fmla="*/ 3207849 w 3960000"/>
              <a:gd name="connsiteY15-94" fmla="*/ 1493166 h 3960000"/>
              <a:gd name="connsiteX16-95" fmla="*/ 3407333 w 3960000"/>
              <a:gd name="connsiteY16-96" fmla="*/ 1117847 h 3960000"/>
              <a:gd name="connsiteX17-97" fmla="*/ 3108461 w 3960000"/>
              <a:gd name="connsiteY17-98" fmla="*/ 1185086 h 3960000"/>
              <a:gd name="connsiteX18-99" fmla="*/ 3334650 w 3960000"/>
              <a:gd name="connsiteY18-100" fmla="*/ 883134 h 3960000"/>
              <a:gd name="connsiteX19-101" fmla="*/ 2995677 w 3960000"/>
              <a:gd name="connsiteY19-102" fmla="*/ 1008938 h 3960000"/>
              <a:gd name="connsiteX20-103" fmla="*/ 2538382 w 3960000"/>
              <a:gd name="connsiteY20-104" fmla="*/ 802616 h 3960000"/>
              <a:gd name="connsiteX21-105" fmla="*/ 308009 w 3960000"/>
              <a:gd name="connsiteY21-106" fmla="*/ 0 h 3960000"/>
              <a:gd name="connsiteX22-107" fmla="*/ 3651991 w 3960000"/>
              <a:gd name="connsiteY22-108" fmla="*/ 0 h 3960000"/>
              <a:gd name="connsiteX23-109" fmla="*/ 3960000 w 3960000"/>
              <a:gd name="connsiteY23-110" fmla="*/ 308009 h 3960000"/>
              <a:gd name="connsiteX24-111" fmla="*/ 3960000 w 3960000"/>
              <a:gd name="connsiteY24-112" fmla="*/ 3651991 h 3960000"/>
              <a:gd name="connsiteX25-113" fmla="*/ 3651991 w 3960000"/>
              <a:gd name="connsiteY25-114" fmla="*/ 3960000 h 3960000"/>
              <a:gd name="connsiteX26-115" fmla="*/ 308009 w 3960000"/>
              <a:gd name="connsiteY26-116" fmla="*/ 3960000 h 3960000"/>
              <a:gd name="connsiteX27-117" fmla="*/ 0 w 3960000"/>
              <a:gd name="connsiteY27-118" fmla="*/ 3651991 h 3960000"/>
              <a:gd name="connsiteX28-119" fmla="*/ 0 w 3960000"/>
              <a:gd name="connsiteY28-120" fmla="*/ 308009 h 3960000"/>
              <a:gd name="connsiteX29-121" fmla="*/ 308009 w 3960000"/>
              <a:gd name="connsiteY29-122" fmla="*/ 0 h 3960000"/>
              <a:gd name="connsiteX0-123" fmla="*/ 3160999 w 3960000"/>
              <a:gd name="connsiteY0-124" fmla="*/ 1374274 h 3960000"/>
              <a:gd name="connsiteX1-125" fmla="*/ 3155132 w 3960000"/>
              <a:gd name="connsiteY1-126" fmla="*/ 1419362 h 3960000"/>
              <a:gd name="connsiteX2-127" fmla="*/ 3160999 w 3960000"/>
              <a:gd name="connsiteY2-128" fmla="*/ 1374274 h 3960000"/>
              <a:gd name="connsiteX3-129" fmla="*/ 2538382 w 3960000"/>
              <a:gd name="connsiteY3-130" fmla="*/ 802616 h 3960000"/>
              <a:gd name="connsiteX4-131" fmla="*/ 1921633 w 3960000"/>
              <a:gd name="connsiteY4-132" fmla="*/ 1419365 h 3960000"/>
              <a:gd name="connsiteX5-133" fmla="*/ 1942445 w 3960000"/>
              <a:gd name="connsiteY5-134" fmla="*/ 1570340 h 3960000"/>
              <a:gd name="connsiteX6-135" fmla="*/ 752016 w 3960000"/>
              <a:gd name="connsiteY6-136" fmla="*/ 931012 h 3960000"/>
              <a:gd name="connsiteX7-137" fmla="*/ 934030 w 3960000"/>
              <a:gd name="connsiteY7-138" fmla="*/ 1745738 h 3960000"/>
              <a:gd name="connsiteX8-139" fmla="*/ 665343 w 3960000"/>
              <a:gd name="connsiteY8-140" fmla="*/ 1650397 h 3960000"/>
              <a:gd name="connsiteX9-141" fmla="*/ 1111709 w 3960000"/>
              <a:gd name="connsiteY9-142" fmla="*/ 2257108 h 3960000"/>
              <a:gd name="connsiteX10-143" fmla="*/ 856023 w 3960000"/>
              <a:gd name="connsiteY10-144" fmla="*/ 2244108 h 3960000"/>
              <a:gd name="connsiteX11-145" fmla="*/ 1402064 w 3960000"/>
              <a:gd name="connsiteY11-146" fmla="*/ 2660137 h 3960000"/>
              <a:gd name="connsiteX12-147" fmla="*/ 552668 w 3960000"/>
              <a:gd name="connsiteY12-148" fmla="*/ 2902822 h 3960000"/>
              <a:gd name="connsiteX13-149" fmla="*/ 1978439 w 3960000"/>
              <a:gd name="connsiteY13-150" fmla="*/ 3093502 h 3960000"/>
              <a:gd name="connsiteX14-151" fmla="*/ 3053184 w 3960000"/>
              <a:gd name="connsiteY14-152" fmla="*/ 2031759 h 3960000"/>
              <a:gd name="connsiteX15-153" fmla="*/ 3207849 w 3960000"/>
              <a:gd name="connsiteY15-154" fmla="*/ 1493166 h 3960000"/>
              <a:gd name="connsiteX16-155" fmla="*/ 3407333 w 3960000"/>
              <a:gd name="connsiteY16-156" fmla="*/ 1117847 h 3960000"/>
              <a:gd name="connsiteX17-157" fmla="*/ 3140091 w 3960000"/>
              <a:gd name="connsiteY17-158" fmla="*/ 1227260 h 3960000"/>
              <a:gd name="connsiteX18-159" fmla="*/ 3334650 w 3960000"/>
              <a:gd name="connsiteY18-160" fmla="*/ 883134 h 3960000"/>
              <a:gd name="connsiteX19-161" fmla="*/ 2995677 w 3960000"/>
              <a:gd name="connsiteY19-162" fmla="*/ 1008938 h 3960000"/>
              <a:gd name="connsiteX20-163" fmla="*/ 2538382 w 3960000"/>
              <a:gd name="connsiteY20-164" fmla="*/ 802616 h 3960000"/>
              <a:gd name="connsiteX21-165" fmla="*/ 308009 w 3960000"/>
              <a:gd name="connsiteY21-166" fmla="*/ 0 h 3960000"/>
              <a:gd name="connsiteX22-167" fmla="*/ 3651991 w 3960000"/>
              <a:gd name="connsiteY22-168" fmla="*/ 0 h 3960000"/>
              <a:gd name="connsiteX23-169" fmla="*/ 3960000 w 3960000"/>
              <a:gd name="connsiteY23-170" fmla="*/ 308009 h 3960000"/>
              <a:gd name="connsiteX24-171" fmla="*/ 3960000 w 3960000"/>
              <a:gd name="connsiteY24-172" fmla="*/ 3651991 h 3960000"/>
              <a:gd name="connsiteX25-173" fmla="*/ 3651991 w 3960000"/>
              <a:gd name="connsiteY25-174" fmla="*/ 3960000 h 3960000"/>
              <a:gd name="connsiteX26-175" fmla="*/ 308009 w 3960000"/>
              <a:gd name="connsiteY26-176" fmla="*/ 3960000 h 3960000"/>
              <a:gd name="connsiteX27-177" fmla="*/ 0 w 3960000"/>
              <a:gd name="connsiteY27-178" fmla="*/ 3651991 h 3960000"/>
              <a:gd name="connsiteX28-179" fmla="*/ 0 w 3960000"/>
              <a:gd name="connsiteY28-180" fmla="*/ 308009 h 3960000"/>
              <a:gd name="connsiteX29-181" fmla="*/ 308009 w 3960000"/>
              <a:gd name="connsiteY29-182" fmla="*/ 0 h 3960000"/>
              <a:gd name="connsiteX0-183" fmla="*/ 3160999 w 3960000"/>
              <a:gd name="connsiteY0-184" fmla="*/ 1374274 h 3960000"/>
              <a:gd name="connsiteX1-185" fmla="*/ 3155132 w 3960000"/>
              <a:gd name="connsiteY1-186" fmla="*/ 1419362 h 3960000"/>
              <a:gd name="connsiteX2-187" fmla="*/ 3160999 w 3960000"/>
              <a:gd name="connsiteY2-188" fmla="*/ 1374274 h 3960000"/>
              <a:gd name="connsiteX3-189" fmla="*/ 2538382 w 3960000"/>
              <a:gd name="connsiteY3-190" fmla="*/ 802616 h 3960000"/>
              <a:gd name="connsiteX4-191" fmla="*/ 1921633 w 3960000"/>
              <a:gd name="connsiteY4-192" fmla="*/ 1419365 h 3960000"/>
              <a:gd name="connsiteX5-193" fmla="*/ 1942445 w 3960000"/>
              <a:gd name="connsiteY5-194" fmla="*/ 1570340 h 3960000"/>
              <a:gd name="connsiteX6-195" fmla="*/ 752016 w 3960000"/>
              <a:gd name="connsiteY6-196" fmla="*/ 931012 h 3960000"/>
              <a:gd name="connsiteX7-197" fmla="*/ 934030 w 3960000"/>
              <a:gd name="connsiteY7-198" fmla="*/ 1745738 h 3960000"/>
              <a:gd name="connsiteX8-199" fmla="*/ 665343 w 3960000"/>
              <a:gd name="connsiteY8-200" fmla="*/ 1650397 h 3960000"/>
              <a:gd name="connsiteX9-201" fmla="*/ 1111709 w 3960000"/>
              <a:gd name="connsiteY9-202" fmla="*/ 2257108 h 3960000"/>
              <a:gd name="connsiteX10-203" fmla="*/ 856023 w 3960000"/>
              <a:gd name="connsiteY10-204" fmla="*/ 2244108 h 3960000"/>
              <a:gd name="connsiteX11-205" fmla="*/ 1402064 w 3960000"/>
              <a:gd name="connsiteY11-206" fmla="*/ 2660137 h 3960000"/>
              <a:gd name="connsiteX12-207" fmla="*/ 552668 w 3960000"/>
              <a:gd name="connsiteY12-208" fmla="*/ 2902822 h 3960000"/>
              <a:gd name="connsiteX13-209" fmla="*/ 1978439 w 3960000"/>
              <a:gd name="connsiteY13-210" fmla="*/ 3093502 h 3960000"/>
              <a:gd name="connsiteX14-211" fmla="*/ 3053184 w 3960000"/>
              <a:gd name="connsiteY14-212" fmla="*/ 2031759 h 3960000"/>
              <a:gd name="connsiteX15-213" fmla="*/ 3207849 w 3960000"/>
              <a:gd name="connsiteY15-214" fmla="*/ 1493166 h 3960000"/>
              <a:gd name="connsiteX16-215" fmla="*/ 3449507 w 3960000"/>
              <a:gd name="connsiteY16-216" fmla="*/ 1170564 h 3960000"/>
              <a:gd name="connsiteX17-217" fmla="*/ 3140091 w 3960000"/>
              <a:gd name="connsiteY17-218" fmla="*/ 1227260 h 3960000"/>
              <a:gd name="connsiteX18-219" fmla="*/ 3334650 w 3960000"/>
              <a:gd name="connsiteY18-220" fmla="*/ 883134 h 3960000"/>
              <a:gd name="connsiteX19-221" fmla="*/ 2995677 w 3960000"/>
              <a:gd name="connsiteY19-222" fmla="*/ 1008938 h 3960000"/>
              <a:gd name="connsiteX20-223" fmla="*/ 2538382 w 3960000"/>
              <a:gd name="connsiteY20-224" fmla="*/ 802616 h 3960000"/>
              <a:gd name="connsiteX21-225" fmla="*/ 308009 w 3960000"/>
              <a:gd name="connsiteY21-226" fmla="*/ 0 h 3960000"/>
              <a:gd name="connsiteX22-227" fmla="*/ 3651991 w 3960000"/>
              <a:gd name="connsiteY22-228" fmla="*/ 0 h 3960000"/>
              <a:gd name="connsiteX23-229" fmla="*/ 3960000 w 3960000"/>
              <a:gd name="connsiteY23-230" fmla="*/ 308009 h 3960000"/>
              <a:gd name="connsiteX24-231" fmla="*/ 3960000 w 3960000"/>
              <a:gd name="connsiteY24-232" fmla="*/ 3651991 h 3960000"/>
              <a:gd name="connsiteX25-233" fmla="*/ 3651991 w 3960000"/>
              <a:gd name="connsiteY25-234" fmla="*/ 3960000 h 3960000"/>
              <a:gd name="connsiteX26-235" fmla="*/ 308009 w 3960000"/>
              <a:gd name="connsiteY26-236" fmla="*/ 3960000 h 3960000"/>
              <a:gd name="connsiteX27-237" fmla="*/ 0 w 3960000"/>
              <a:gd name="connsiteY27-238" fmla="*/ 3651991 h 3960000"/>
              <a:gd name="connsiteX28-239" fmla="*/ 0 w 3960000"/>
              <a:gd name="connsiteY28-240" fmla="*/ 308009 h 3960000"/>
              <a:gd name="connsiteX29-241" fmla="*/ 308009 w 3960000"/>
              <a:gd name="connsiteY29-242" fmla="*/ 0 h 3960000"/>
              <a:gd name="connsiteX0-243" fmla="*/ 3160999 w 3960000"/>
              <a:gd name="connsiteY0-244" fmla="*/ 1374274 h 3960000"/>
              <a:gd name="connsiteX1-245" fmla="*/ 3155132 w 3960000"/>
              <a:gd name="connsiteY1-246" fmla="*/ 1419362 h 3960000"/>
              <a:gd name="connsiteX2-247" fmla="*/ 3160999 w 3960000"/>
              <a:gd name="connsiteY2-248" fmla="*/ 1374274 h 3960000"/>
              <a:gd name="connsiteX3-249" fmla="*/ 2538382 w 3960000"/>
              <a:gd name="connsiteY3-250" fmla="*/ 802616 h 3960000"/>
              <a:gd name="connsiteX4-251" fmla="*/ 1921633 w 3960000"/>
              <a:gd name="connsiteY4-252" fmla="*/ 1419365 h 3960000"/>
              <a:gd name="connsiteX5-253" fmla="*/ 1942445 w 3960000"/>
              <a:gd name="connsiteY5-254" fmla="*/ 1570340 h 3960000"/>
              <a:gd name="connsiteX6-255" fmla="*/ 752016 w 3960000"/>
              <a:gd name="connsiteY6-256" fmla="*/ 931012 h 3960000"/>
              <a:gd name="connsiteX7-257" fmla="*/ 934030 w 3960000"/>
              <a:gd name="connsiteY7-258" fmla="*/ 1745738 h 3960000"/>
              <a:gd name="connsiteX8-259" fmla="*/ 665343 w 3960000"/>
              <a:gd name="connsiteY8-260" fmla="*/ 1650397 h 3960000"/>
              <a:gd name="connsiteX9-261" fmla="*/ 1111709 w 3960000"/>
              <a:gd name="connsiteY9-262" fmla="*/ 2257108 h 3960000"/>
              <a:gd name="connsiteX10-263" fmla="*/ 856023 w 3960000"/>
              <a:gd name="connsiteY10-264" fmla="*/ 2244108 h 3960000"/>
              <a:gd name="connsiteX11-265" fmla="*/ 1402064 w 3960000"/>
              <a:gd name="connsiteY11-266" fmla="*/ 2660137 h 3960000"/>
              <a:gd name="connsiteX12-267" fmla="*/ 552668 w 3960000"/>
              <a:gd name="connsiteY12-268" fmla="*/ 2902822 h 3960000"/>
              <a:gd name="connsiteX13-269" fmla="*/ 1978439 w 3960000"/>
              <a:gd name="connsiteY13-270" fmla="*/ 3093502 h 3960000"/>
              <a:gd name="connsiteX14-271" fmla="*/ 3053184 w 3960000"/>
              <a:gd name="connsiteY14-272" fmla="*/ 2031759 h 3960000"/>
              <a:gd name="connsiteX15-273" fmla="*/ 3207849 w 3960000"/>
              <a:gd name="connsiteY15-274" fmla="*/ 1493166 h 3960000"/>
              <a:gd name="connsiteX16-275" fmla="*/ 3449507 w 3960000"/>
              <a:gd name="connsiteY16-276" fmla="*/ 1170564 h 3960000"/>
              <a:gd name="connsiteX17-277" fmla="*/ 3140091 w 3960000"/>
              <a:gd name="connsiteY17-278" fmla="*/ 1227260 h 3960000"/>
              <a:gd name="connsiteX18-279" fmla="*/ 3324107 w 3960000"/>
              <a:gd name="connsiteY18-280" fmla="*/ 851504 h 3960000"/>
              <a:gd name="connsiteX19-281" fmla="*/ 2995677 w 3960000"/>
              <a:gd name="connsiteY19-282" fmla="*/ 1008938 h 3960000"/>
              <a:gd name="connsiteX20-283" fmla="*/ 2538382 w 3960000"/>
              <a:gd name="connsiteY20-284" fmla="*/ 802616 h 3960000"/>
              <a:gd name="connsiteX21-285" fmla="*/ 308009 w 3960000"/>
              <a:gd name="connsiteY21-286" fmla="*/ 0 h 3960000"/>
              <a:gd name="connsiteX22-287" fmla="*/ 3651991 w 3960000"/>
              <a:gd name="connsiteY22-288" fmla="*/ 0 h 3960000"/>
              <a:gd name="connsiteX23-289" fmla="*/ 3960000 w 3960000"/>
              <a:gd name="connsiteY23-290" fmla="*/ 308009 h 3960000"/>
              <a:gd name="connsiteX24-291" fmla="*/ 3960000 w 3960000"/>
              <a:gd name="connsiteY24-292" fmla="*/ 3651991 h 3960000"/>
              <a:gd name="connsiteX25-293" fmla="*/ 3651991 w 3960000"/>
              <a:gd name="connsiteY25-294" fmla="*/ 3960000 h 3960000"/>
              <a:gd name="connsiteX26-295" fmla="*/ 308009 w 3960000"/>
              <a:gd name="connsiteY26-296" fmla="*/ 3960000 h 3960000"/>
              <a:gd name="connsiteX27-297" fmla="*/ 0 w 3960000"/>
              <a:gd name="connsiteY27-298" fmla="*/ 3651991 h 3960000"/>
              <a:gd name="connsiteX28-299" fmla="*/ 0 w 3960000"/>
              <a:gd name="connsiteY28-300" fmla="*/ 308009 h 3960000"/>
              <a:gd name="connsiteX29-301" fmla="*/ 308009 w 3960000"/>
              <a:gd name="connsiteY29-302" fmla="*/ 0 h 3960000"/>
              <a:gd name="connsiteX0-303" fmla="*/ 3160999 w 3960000"/>
              <a:gd name="connsiteY0-304" fmla="*/ 1374274 h 3960000"/>
              <a:gd name="connsiteX1-305" fmla="*/ 3155132 w 3960000"/>
              <a:gd name="connsiteY1-306" fmla="*/ 1419362 h 3960000"/>
              <a:gd name="connsiteX2-307" fmla="*/ 3160999 w 3960000"/>
              <a:gd name="connsiteY2-308" fmla="*/ 1374274 h 3960000"/>
              <a:gd name="connsiteX3-309" fmla="*/ 2538382 w 3960000"/>
              <a:gd name="connsiteY3-310" fmla="*/ 802616 h 3960000"/>
              <a:gd name="connsiteX4-311" fmla="*/ 1921633 w 3960000"/>
              <a:gd name="connsiteY4-312" fmla="*/ 1292845 h 3960000"/>
              <a:gd name="connsiteX5-313" fmla="*/ 1942445 w 3960000"/>
              <a:gd name="connsiteY5-314" fmla="*/ 1570340 h 3960000"/>
              <a:gd name="connsiteX6-315" fmla="*/ 752016 w 3960000"/>
              <a:gd name="connsiteY6-316" fmla="*/ 931012 h 3960000"/>
              <a:gd name="connsiteX7-317" fmla="*/ 934030 w 3960000"/>
              <a:gd name="connsiteY7-318" fmla="*/ 1745738 h 3960000"/>
              <a:gd name="connsiteX8-319" fmla="*/ 665343 w 3960000"/>
              <a:gd name="connsiteY8-320" fmla="*/ 1650397 h 3960000"/>
              <a:gd name="connsiteX9-321" fmla="*/ 1111709 w 3960000"/>
              <a:gd name="connsiteY9-322" fmla="*/ 2257108 h 3960000"/>
              <a:gd name="connsiteX10-323" fmla="*/ 856023 w 3960000"/>
              <a:gd name="connsiteY10-324" fmla="*/ 2244108 h 3960000"/>
              <a:gd name="connsiteX11-325" fmla="*/ 1402064 w 3960000"/>
              <a:gd name="connsiteY11-326" fmla="*/ 2660137 h 3960000"/>
              <a:gd name="connsiteX12-327" fmla="*/ 552668 w 3960000"/>
              <a:gd name="connsiteY12-328" fmla="*/ 2902822 h 3960000"/>
              <a:gd name="connsiteX13-329" fmla="*/ 1978439 w 3960000"/>
              <a:gd name="connsiteY13-330" fmla="*/ 3093502 h 3960000"/>
              <a:gd name="connsiteX14-331" fmla="*/ 3053184 w 3960000"/>
              <a:gd name="connsiteY14-332" fmla="*/ 2031759 h 3960000"/>
              <a:gd name="connsiteX15-333" fmla="*/ 3207849 w 3960000"/>
              <a:gd name="connsiteY15-334" fmla="*/ 1493166 h 3960000"/>
              <a:gd name="connsiteX16-335" fmla="*/ 3449507 w 3960000"/>
              <a:gd name="connsiteY16-336" fmla="*/ 1170564 h 3960000"/>
              <a:gd name="connsiteX17-337" fmla="*/ 3140091 w 3960000"/>
              <a:gd name="connsiteY17-338" fmla="*/ 1227260 h 3960000"/>
              <a:gd name="connsiteX18-339" fmla="*/ 3324107 w 3960000"/>
              <a:gd name="connsiteY18-340" fmla="*/ 851504 h 3960000"/>
              <a:gd name="connsiteX19-341" fmla="*/ 2995677 w 3960000"/>
              <a:gd name="connsiteY19-342" fmla="*/ 1008938 h 3960000"/>
              <a:gd name="connsiteX20-343" fmla="*/ 2538382 w 3960000"/>
              <a:gd name="connsiteY20-344" fmla="*/ 802616 h 3960000"/>
              <a:gd name="connsiteX21-345" fmla="*/ 308009 w 3960000"/>
              <a:gd name="connsiteY21-346" fmla="*/ 0 h 3960000"/>
              <a:gd name="connsiteX22-347" fmla="*/ 3651991 w 3960000"/>
              <a:gd name="connsiteY22-348" fmla="*/ 0 h 3960000"/>
              <a:gd name="connsiteX23-349" fmla="*/ 3960000 w 3960000"/>
              <a:gd name="connsiteY23-350" fmla="*/ 308009 h 3960000"/>
              <a:gd name="connsiteX24-351" fmla="*/ 3960000 w 3960000"/>
              <a:gd name="connsiteY24-352" fmla="*/ 3651991 h 3960000"/>
              <a:gd name="connsiteX25-353" fmla="*/ 3651991 w 3960000"/>
              <a:gd name="connsiteY25-354" fmla="*/ 3960000 h 3960000"/>
              <a:gd name="connsiteX26-355" fmla="*/ 308009 w 3960000"/>
              <a:gd name="connsiteY26-356" fmla="*/ 3960000 h 3960000"/>
              <a:gd name="connsiteX27-357" fmla="*/ 0 w 3960000"/>
              <a:gd name="connsiteY27-358" fmla="*/ 3651991 h 3960000"/>
              <a:gd name="connsiteX28-359" fmla="*/ 0 w 3960000"/>
              <a:gd name="connsiteY28-360" fmla="*/ 308009 h 3960000"/>
              <a:gd name="connsiteX29-361" fmla="*/ 308009 w 3960000"/>
              <a:gd name="connsiteY29-362" fmla="*/ 0 h 3960000"/>
              <a:gd name="connsiteX0-363" fmla="*/ 3160999 w 3960000"/>
              <a:gd name="connsiteY0-364" fmla="*/ 1374274 h 3960000"/>
              <a:gd name="connsiteX1-365" fmla="*/ 3155132 w 3960000"/>
              <a:gd name="connsiteY1-366" fmla="*/ 1419362 h 3960000"/>
              <a:gd name="connsiteX2-367" fmla="*/ 3160999 w 3960000"/>
              <a:gd name="connsiteY2-368" fmla="*/ 1374274 h 3960000"/>
              <a:gd name="connsiteX3-369" fmla="*/ 2496208 w 3960000"/>
              <a:gd name="connsiteY3-370" fmla="*/ 770986 h 3960000"/>
              <a:gd name="connsiteX4-371" fmla="*/ 1921633 w 3960000"/>
              <a:gd name="connsiteY4-372" fmla="*/ 1292845 h 3960000"/>
              <a:gd name="connsiteX5-373" fmla="*/ 1942445 w 3960000"/>
              <a:gd name="connsiteY5-374" fmla="*/ 1570340 h 3960000"/>
              <a:gd name="connsiteX6-375" fmla="*/ 752016 w 3960000"/>
              <a:gd name="connsiteY6-376" fmla="*/ 931012 h 3960000"/>
              <a:gd name="connsiteX7-377" fmla="*/ 934030 w 3960000"/>
              <a:gd name="connsiteY7-378" fmla="*/ 1745738 h 3960000"/>
              <a:gd name="connsiteX8-379" fmla="*/ 665343 w 3960000"/>
              <a:gd name="connsiteY8-380" fmla="*/ 1650397 h 3960000"/>
              <a:gd name="connsiteX9-381" fmla="*/ 1111709 w 3960000"/>
              <a:gd name="connsiteY9-382" fmla="*/ 2257108 h 3960000"/>
              <a:gd name="connsiteX10-383" fmla="*/ 856023 w 3960000"/>
              <a:gd name="connsiteY10-384" fmla="*/ 2244108 h 3960000"/>
              <a:gd name="connsiteX11-385" fmla="*/ 1402064 w 3960000"/>
              <a:gd name="connsiteY11-386" fmla="*/ 2660137 h 3960000"/>
              <a:gd name="connsiteX12-387" fmla="*/ 552668 w 3960000"/>
              <a:gd name="connsiteY12-388" fmla="*/ 2902822 h 3960000"/>
              <a:gd name="connsiteX13-389" fmla="*/ 1978439 w 3960000"/>
              <a:gd name="connsiteY13-390" fmla="*/ 3093502 h 3960000"/>
              <a:gd name="connsiteX14-391" fmla="*/ 3053184 w 3960000"/>
              <a:gd name="connsiteY14-392" fmla="*/ 2031759 h 3960000"/>
              <a:gd name="connsiteX15-393" fmla="*/ 3207849 w 3960000"/>
              <a:gd name="connsiteY15-394" fmla="*/ 1493166 h 3960000"/>
              <a:gd name="connsiteX16-395" fmla="*/ 3449507 w 3960000"/>
              <a:gd name="connsiteY16-396" fmla="*/ 1170564 h 3960000"/>
              <a:gd name="connsiteX17-397" fmla="*/ 3140091 w 3960000"/>
              <a:gd name="connsiteY17-398" fmla="*/ 1227260 h 3960000"/>
              <a:gd name="connsiteX18-399" fmla="*/ 3324107 w 3960000"/>
              <a:gd name="connsiteY18-400" fmla="*/ 851504 h 3960000"/>
              <a:gd name="connsiteX19-401" fmla="*/ 2995677 w 3960000"/>
              <a:gd name="connsiteY19-402" fmla="*/ 1008938 h 3960000"/>
              <a:gd name="connsiteX20-403" fmla="*/ 2496208 w 3960000"/>
              <a:gd name="connsiteY20-404" fmla="*/ 770986 h 3960000"/>
              <a:gd name="connsiteX21-405" fmla="*/ 308009 w 3960000"/>
              <a:gd name="connsiteY21-406" fmla="*/ 0 h 3960000"/>
              <a:gd name="connsiteX22-407" fmla="*/ 3651991 w 3960000"/>
              <a:gd name="connsiteY22-408" fmla="*/ 0 h 3960000"/>
              <a:gd name="connsiteX23-409" fmla="*/ 3960000 w 3960000"/>
              <a:gd name="connsiteY23-410" fmla="*/ 308009 h 3960000"/>
              <a:gd name="connsiteX24-411" fmla="*/ 3960000 w 3960000"/>
              <a:gd name="connsiteY24-412" fmla="*/ 3651991 h 3960000"/>
              <a:gd name="connsiteX25-413" fmla="*/ 3651991 w 3960000"/>
              <a:gd name="connsiteY25-414" fmla="*/ 3960000 h 3960000"/>
              <a:gd name="connsiteX26-415" fmla="*/ 308009 w 3960000"/>
              <a:gd name="connsiteY26-416" fmla="*/ 3960000 h 3960000"/>
              <a:gd name="connsiteX27-417" fmla="*/ 0 w 3960000"/>
              <a:gd name="connsiteY27-418" fmla="*/ 3651991 h 3960000"/>
              <a:gd name="connsiteX28-419" fmla="*/ 0 w 3960000"/>
              <a:gd name="connsiteY28-420" fmla="*/ 308009 h 3960000"/>
              <a:gd name="connsiteX29-421" fmla="*/ 308009 w 3960000"/>
              <a:gd name="connsiteY29-422" fmla="*/ 0 h 3960000"/>
              <a:gd name="connsiteX0-423" fmla="*/ 3160999 w 3960000"/>
              <a:gd name="connsiteY0-424" fmla="*/ 1374274 h 3960000"/>
              <a:gd name="connsiteX1-425" fmla="*/ 3155132 w 3960000"/>
              <a:gd name="connsiteY1-426" fmla="*/ 1419362 h 3960000"/>
              <a:gd name="connsiteX2-427" fmla="*/ 3160999 w 3960000"/>
              <a:gd name="connsiteY2-428" fmla="*/ 1374274 h 3960000"/>
              <a:gd name="connsiteX3-429" fmla="*/ 2496208 w 3960000"/>
              <a:gd name="connsiteY3-430" fmla="*/ 770986 h 3960000"/>
              <a:gd name="connsiteX4-431" fmla="*/ 1921633 w 3960000"/>
              <a:gd name="connsiteY4-432" fmla="*/ 1292845 h 3960000"/>
              <a:gd name="connsiteX5-433" fmla="*/ 1942445 w 3960000"/>
              <a:gd name="connsiteY5-434" fmla="*/ 1570340 h 3960000"/>
              <a:gd name="connsiteX6-435" fmla="*/ 752016 w 3960000"/>
              <a:gd name="connsiteY6-436" fmla="*/ 931012 h 3960000"/>
              <a:gd name="connsiteX7-437" fmla="*/ 934030 w 3960000"/>
              <a:gd name="connsiteY7-438" fmla="*/ 1745738 h 3960000"/>
              <a:gd name="connsiteX8-439" fmla="*/ 665343 w 3960000"/>
              <a:gd name="connsiteY8-440" fmla="*/ 1650397 h 3960000"/>
              <a:gd name="connsiteX9-441" fmla="*/ 1111709 w 3960000"/>
              <a:gd name="connsiteY9-442" fmla="*/ 2257108 h 3960000"/>
              <a:gd name="connsiteX10-443" fmla="*/ 856023 w 3960000"/>
              <a:gd name="connsiteY10-444" fmla="*/ 2244108 h 3960000"/>
              <a:gd name="connsiteX11-445" fmla="*/ 1402064 w 3960000"/>
              <a:gd name="connsiteY11-446" fmla="*/ 2660137 h 3960000"/>
              <a:gd name="connsiteX12-447" fmla="*/ 552668 w 3960000"/>
              <a:gd name="connsiteY12-448" fmla="*/ 2902822 h 3960000"/>
              <a:gd name="connsiteX13-449" fmla="*/ 1978439 w 3960000"/>
              <a:gd name="connsiteY13-450" fmla="*/ 3093502 h 3960000"/>
              <a:gd name="connsiteX14-451" fmla="*/ 3053184 w 3960000"/>
              <a:gd name="connsiteY14-452" fmla="*/ 2031759 h 3960000"/>
              <a:gd name="connsiteX15-453" fmla="*/ 3207849 w 3960000"/>
              <a:gd name="connsiteY15-454" fmla="*/ 1493166 h 3960000"/>
              <a:gd name="connsiteX16-455" fmla="*/ 3449507 w 3960000"/>
              <a:gd name="connsiteY16-456" fmla="*/ 1170564 h 3960000"/>
              <a:gd name="connsiteX17-457" fmla="*/ 3140091 w 3960000"/>
              <a:gd name="connsiteY17-458" fmla="*/ 1227260 h 3960000"/>
              <a:gd name="connsiteX18-459" fmla="*/ 3324107 w 3960000"/>
              <a:gd name="connsiteY18-460" fmla="*/ 851504 h 3960000"/>
              <a:gd name="connsiteX19-461" fmla="*/ 2995677 w 3960000"/>
              <a:gd name="connsiteY19-462" fmla="*/ 1008938 h 3960000"/>
              <a:gd name="connsiteX20-463" fmla="*/ 2496208 w 3960000"/>
              <a:gd name="connsiteY20-464" fmla="*/ 770986 h 3960000"/>
              <a:gd name="connsiteX21-465" fmla="*/ 308009 w 3960000"/>
              <a:gd name="connsiteY21-466" fmla="*/ 0 h 3960000"/>
              <a:gd name="connsiteX22-467" fmla="*/ 3651991 w 3960000"/>
              <a:gd name="connsiteY22-468" fmla="*/ 0 h 3960000"/>
              <a:gd name="connsiteX23-469" fmla="*/ 3960000 w 3960000"/>
              <a:gd name="connsiteY23-470" fmla="*/ 308009 h 3960000"/>
              <a:gd name="connsiteX24-471" fmla="*/ 3960000 w 3960000"/>
              <a:gd name="connsiteY24-472" fmla="*/ 3651991 h 3960000"/>
              <a:gd name="connsiteX25-473" fmla="*/ 3651991 w 3960000"/>
              <a:gd name="connsiteY25-474" fmla="*/ 3960000 h 3960000"/>
              <a:gd name="connsiteX26-475" fmla="*/ 308009 w 3960000"/>
              <a:gd name="connsiteY26-476" fmla="*/ 3960000 h 3960000"/>
              <a:gd name="connsiteX27-477" fmla="*/ 0 w 3960000"/>
              <a:gd name="connsiteY27-478" fmla="*/ 3651991 h 3960000"/>
              <a:gd name="connsiteX28-479" fmla="*/ 0 w 3960000"/>
              <a:gd name="connsiteY28-480" fmla="*/ 308009 h 3960000"/>
              <a:gd name="connsiteX29-481" fmla="*/ 308009 w 3960000"/>
              <a:gd name="connsiteY29-482" fmla="*/ 0 h 3960000"/>
              <a:gd name="connsiteX0-483" fmla="*/ 3160999 w 3960000"/>
              <a:gd name="connsiteY0-484" fmla="*/ 1374274 h 3960000"/>
              <a:gd name="connsiteX1-485" fmla="*/ 3155132 w 3960000"/>
              <a:gd name="connsiteY1-486" fmla="*/ 1419362 h 3960000"/>
              <a:gd name="connsiteX2-487" fmla="*/ 3160999 w 3960000"/>
              <a:gd name="connsiteY2-488" fmla="*/ 1374274 h 3960000"/>
              <a:gd name="connsiteX3-489" fmla="*/ 2496208 w 3960000"/>
              <a:gd name="connsiteY3-490" fmla="*/ 770986 h 3960000"/>
              <a:gd name="connsiteX4-491" fmla="*/ 1921633 w 3960000"/>
              <a:gd name="connsiteY4-492" fmla="*/ 1292845 h 3960000"/>
              <a:gd name="connsiteX5-493" fmla="*/ 1942445 w 3960000"/>
              <a:gd name="connsiteY5-494" fmla="*/ 1570340 h 3960000"/>
              <a:gd name="connsiteX6-495" fmla="*/ 752016 w 3960000"/>
              <a:gd name="connsiteY6-496" fmla="*/ 931012 h 3960000"/>
              <a:gd name="connsiteX7-497" fmla="*/ 934030 w 3960000"/>
              <a:gd name="connsiteY7-498" fmla="*/ 1745738 h 3960000"/>
              <a:gd name="connsiteX8-499" fmla="*/ 665343 w 3960000"/>
              <a:gd name="connsiteY8-500" fmla="*/ 1650397 h 3960000"/>
              <a:gd name="connsiteX9-501" fmla="*/ 1111709 w 3960000"/>
              <a:gd name="connsiteY9-502" fmla="*/ 2257108 h 3960000"/>
              <a:gd name="connsiteX10-503" fmla="*/ 856023 w 3960000"/>
              <a:gd name="connsiteY10-504" fmla="*/ 2244108 h 3960000"/>
              <a:gd name="connsiteX11-505" fmla="*/ 1402064 w 3960000"/>
              <a:gd name="connsiteY11-506" fmla="*/ 2660137 h 3960000"/>
              <a:gd name="connsiteX12-507" fmla="*/ 552668 w 3960000"/>
              <a:gd name="connsiteY12-508" fmla="*/ 2902822 h 3960000"/>
              <a:gd name="connsiteX13-509" fmla="*/ 1978439 w 3960000"/>
              <a:gd name="connsiteY13-510" fmla="*/ 3093502 h 3960000"/>
              <a:gd name="connsiteX14-511" fmla="*/ 3053184 w 3960000"/>
              <a:gd name="connsiteY14-512" fmla="*/ 2031759 h 3960000"/>
              <a:gd name="connsiteX15-513" fmla="*/ 3207849 w 3960000"/>
              <a:gd name="connsiteY15-514" fmla="*/ 1493166 h 3960000"/>
              <a:gd name="connsiteX16-515" fmla="*/ 3449507 w 3960000"/>
              <a:gd name="connsiteY16-516" fmla="*/ 1170564 h 3960000"/>
              <a:gd name="connsiteX17-517" fmla="*/ 3140091 w 3960000"/>
              <a:gd name="connsiteY17-518" fmla="*/ 1227260 h 3960000"/>
              <a:gd name="connsiteX18-519" fmla="*/ 3324107 w 3960000"/>
              <a:gd name="connsiteY18-520" fmla="*/ 851504 h 3960000"/>
              <a:gd name="connsiteX19-521" fmla="*/ 2995677 w 3960000"/>
              <a:gd name="connsiteY19-522" fmla="*/ 1008938 h 3960000"/>
              <a:gd name="connsiteX20-523" fmla="*/ 2496208 w 3960000"/>
              <a:gd name="connsiteY20-524" fmla="*/ 770986 h 3960000"/>
              <a:gd name="connsiteX21-525" fmla="*/ 308009 w 3960000"/>
              <a:gd name="connsiteY21-526" fmla="*/ 0 h 3960000"/>
              <a:gd name="connsiteX22-527" fmla="*/ 3651991 w 3960000"/>
              <a:gd name="connsiteY22-528" fmla="*/ 0 h 3960000"/>
              <a:gd name="connsiteX23-529" fmla="*/ 3960000 w 3960000"/>
              <a:gd name="connsiteY23-530" fmla="*/ 308009 h 3960000"/>
              <a:gd name="connsiteX24-531" fmla="*/ 3960000 w 3960000"/>
              <a:gd name="connsiteY24-532" fmla="*/ 3651991 h 3960000"/>
              <a:gd name="connsiteX25-533" fmla="*/ 3651991 w 3960000"/>
              <a:gd name="connsiteY25-534" fmla="*/ 3960000 h 3960000"/>
              <a:gd name="connsiteX26-535" fmla="*/ 308009 w 3960000"/>
              <a:gd name="connsiteY26-536" fmla="*/ 3960000 h 3960000"/>
              <a:gd name="connsiteX27-537" fmla="*/ 0 w 3960000"/>
              <a:gd name="connsiteY27-538" fmla="*/ 3651991 h 3960000"/>
              <a:gd name="connsiteX28-539" fmla="*/ 0 w 3960000"/>
              <a:gd name="connsiteY28-540" fmla="*/ 308009 h 3960000"/>
              <a:gd name="connsiteX29-541" fmla="*/ 308009 w 3960000"/>
              <a:gd name="connsiteY29-542" fmla="*/ 0 h 3960000"/>
              <a:gd name="connsiteX0-543" fmla="*/ 3160999 w 3960000"/>
              <a:gd name="connsiteY0-544" fmla="*/ 1374274 h 3960000"/>
              <a:gd name="connsiteX1-545" fmla="*/ 3155132 w 3960000"/>
              <a:gd name="connsiteY1-546" fmla="*/ 1419362 h 3960000"/>
              <a:gd name="connsiteX2-547" fmla="*/ 3160999 w 3960000"/>
              <a:gd name="connsiteY2-548" fmla="*/ 1374274 h 3960000"/>
              <a:gd name="connsiteX3-549" fmla="*/ 2496208 w 3960000"/>
              <a:gd name="connsiteY3-550" fmla="*/ 770986 h 3960000"/>
              <a:gd name="connsiteX4-551" fmla="*/ 1921633 w 3960000"/>
              <a:gd name="connsiteY4-552" fmla="*/ 1292845 h 3960000"/>
              <a:gd name="connsiteX5-553" fmla="*/ 1942445 w 3960000"/>
              <a:gd name="connsiteY5-554" fmla="*/ 1570340 h 3960000"/>
              <a:gd name="connsiteX6-555" fmla="*/ 815277 w 3960000"/>
              <a:gd name="connsiteY6-556" fmla="*/ 836121 h 3960000"/>
              <a:gd name="connsiteX7-557" fmla="*/ 934030 w 3960000"/>
              <a:gd name="connsiteY7-558" fmla="*/ 1745738 h 3960000"/>
              <a:gd name="connsiteX8-559" fmla="*/ 665343 w 3960000"/>
              <a:gd name="connsiteY8-560" fmla="*/ 1650397 h 3960000"/>
              <a:gd name="connsiteX9-561" fmla="*/ 1111709 w 3960000"/>
              <a:gd name="connsiteY9-562" fmla="*/ 2257108 h 3960000"/>
              <a:gd name="connsiteX10-563" fmla="*/ 856023 w 3960000"/>
              <a:gd name="connsiteY10-564" fmla="*/ 2244108 h 3960000"/>
              <a:gd name="connsiteX11-565" fmla="*/ 1402064 w 3960000"/>
              <a:gd name="connsiteY11-566" fmla="*/ 2660137 h 3960000"/>
              <a:gd name="connsiteX12-567" fmla="*/ 552668 w 3960000"/>
              <a:gd name="connsiteY12-568" fmla="*/ 2902822 h 3960000"/>
              <a:gd name="connsiteX13-569" fmla="*/ 1978439 w 3960000"/>
              <a:gd name="connsiteY13-570" fmla="*/ 3093502 h 3960000"/>
              <a:gd name="connsiteX14-571" fmla="*/ 3053184 w 3960000"/>
              <a:gd name="connsiteY14-572" fmla="*/ 2031759 h 3960000"/>
              <a:gd name="connsiteX15-573" fmla="*/ 3207849 w 3960000"/>
              <a:gd name="connsiteY15-574" fmla="*/ 1493166 h 3960000"/>
              <a:gd name="connsiteX16-575" fmla="*/ 3449507 w 3960000"/>
              <a:gd name="connsiteY16-576" fmla="*/ 1170564 h 3960000"/>
              <a:gd name="connsiteX17-577" fmla="*/ 3140091 w 3960000"/>
              <a:gd name="connsiteY17-578" fmla="*/ 1227260 h 3960000"/>
              <a:gd name="connsiteX18-579" fmla="*/ 3324107 w 3960000"/>
              <a:gd name="connsiteY18-580" fmla="*/ 851504 h 3960000"/>
              <a:gd name="connsiteX19-581" fmla="*/ 2995677 w 3960000"/>
              <a:gd name="connsiteY19-582" fmla="*/ 1008938 h 3960000"/>
              <a:gd name="connsiteX20-583" fmla="*/ 2496208 w 3960000"/>
              <a:gd name="connsiteY20-584" fmla="*/ 770986 h 3960000"/>
              <a:gd name="connsiteX21-585" fmla="*/ 308009 w 3960000"/>
              <a:gd name="connsiteY21-586" fmla="*/ 0 h 3960000"/>
              <a:gd name="connsiteX22-587" fmla="*/ 3651991 w 3960000"/>
              <a:gd name="connsiteY22-588" fmla="*/ 0 h 3960000"/>
              <a:gd name="connsiteX23-589" fmla="*/ 3960000 w 3960000"/>
              <a:gd name="connsiteY23-590" fmla="*/ 308009 h 3960000"/>
              <a:gd name="connsiteX24-591" fmla="*/ 3960000 w 3960000"/>
              <a:gd name="connsiteY24-592" fmla="*/ 3651991 h 3960000"/>
              <a:gd name="connsiteX25-593" fmla="*/ 3651991 w 3960000"/>
              <a:gd name="connsiteY25-594" fmla="*/ 3960000 h 3960000"/>
              <a:gd name="connsiteX26-595" fmla="*/ 308009 w 3960000"/>
              <a:gd name="connsiteY26-596" fmla="*/ 3960000 h 3960000"/>
              <a:gd name="connsiteX27-597" fmla="*/ 0 w 3960000"/>
              <a:gd name="connsiteY27-598" fmla="*/ 3651991 h 3960000"/>
              <a:gd name="connsiteX28-599" fmla="*/ 0 w 3960000"/>
              <a:gd name="connsiteY28-600" fmla="*/ 308009 h 3960000"/>
              <a:gd name="connsiteX29-601" fmla="*/ 308009 w 3960000"/>
              <a:gd name="connsiteY29-602" fmla="*/ 0 h 3960000"/>
              <a:gd name="connsiteX0-603" fmla="*/ 3160999 w 3960000"/>
              <a:gd name="connsiteY0-604" fmla="*/ 1374274 h 3960000"/>
              <a:gd name="connsiteX1-605" fmla="*/ 3155132 w 3960000"/>
              <a:gd name="connsiteY1-606" fmla="*/ 1419362 h 3960000"/>
              <a:gd name="connsiteX2-607" fmla="*/ 3160999 w 3960000"/>
              <a:gd name="connsiteY2-608" fmla="*/ 1374274 h 3960000"/>
              <a:gd name="connsiteX3-609" fmla="*/ 2496208 w 3960000"/>
              <a:gd name="connsiteY3-610" fmla="*/ 770986 h 3960000"/>
              <a:gd name="connsiteX4-611" fmla="*/ 1921633 w 3960000"/>
              <a:gd name="connsiteY4-612" fmla="*/ 1292845 h 3960000"/>
              <a:gd name="connsiteX5-613" fmla="*/ 1942445 w 3960000"/>
              <a:gd name="connsiteY5-614" fmla="*/ 1570340 h 3960000"/>
              <a:gd name="connsiteX6-615" fmla="*/ 815277 w 3960000"/>
              <a:gd name="connsiteY6-616" fmla="*/ 836121 h 3960000"/>
              <a:gd name="connsiteX7-617" fmla="*/ 934030 w 3960000"/>
              <a:gd name="connsiteY7-618" fmla="*/ 1745738 h 3960000"/>
              <a:gd name="connsiteX8-619" fmla="*/ 644257 w 3960000"/>
              <a:gd name="connsiteY8-620" fmla="*/ 1555506 h 3960000"/>
              <a:gd name="connsiteX9-621" fmla="*/ 1111709 w 3960000"/>
              <a:gd name="connsiteY9-622" fmla="*/ 2257108 h 3960000"/>
              <a:gd name="connsiteX10-623" fmla="*/ 856023 w 3960000"/>
              <a:gd name="connsiteY10-624" fmla="*/ 2244108 h 3960000"/>
              <a:gd name="connsiteX11-625" fmla="*/ 1402064 w 3960000"/>
              <a:gd name="connsiteY11-626" fmla="*/ 2660137 h 3960000"/>
              <a:gd name="connsiteX12-627" fmla="*/ 552668 w 3960000"/>
              <a:gd name="connsiteY12-628" fmla="*/ 2902822 h 3960000"/>
              <a:gd name="connsiteX13-629" fmla="*/ 1978439 w 3960000"/>
              <a:gd name="connsiteY13-630" fmla="*/ 3093502 h 3960000"/>
              <a:gd name="connsiteX14-631" fmla="*/ 3053184 w 3960000"/>
              <a:gd name="connsiteY14-632" fmla="*/ 2031759 h 3960000"/>
              <a:gd name="connsiteX15-633" fmla="*/ 3207849 w 3960000"/>
              <a:gd name="connsiteY15-634" fmla="*/ 1493166 h 3960000"/>
              <a:gd name="connsiteX16-635" fmla="*/ 3449507 w 3960000"/>
              <a:gd name="connsiteY16-636" fmla="*/ 1170564 h 3960000"/>
              <a:gd name="connsiteX17-637" fmla="*/ 3140091 w 3960000"/>
              <a:gd name="connsiteY17-638" fmla="*/ 1227260 h 3960000"/>
              <a:gd name="connsiteX18-639" fmla="*/ 3324107 w 3960000"/>
              <a:gd name="connsiteY18-640" fmla="*/ 851504 h 3960000"/>
              <a:gd name="connsiteX19-641" fmla="*/ 2995677 w 3960000"/>
              <a:gd name="connsiteY19-642" fmla="*/ 1008938 h 3960000"/>
              <a:gd name="connsiteX20-643" fmla="*/ 2496208 w 3960000"/>
              <a:gd name="connsiteY20-644" fmla="*/ 770986 h 3960000"/>
              <a:gd name="connsiteX21-645" fmla="*/ 308009 w 3960000"/>
              <a:gd name="connsiteY21-646" fmla="*/ 0 h 3960000"/>
              <a:gd name="connsiteX22-647" fmla="*/ 3651991 w 3960000"/>
              <a:gd name="connsiteY22-648" fmla="*/ 0 h 3960000"/>
              <a:gd name="connsiteX23-649" fmla="*/ 3960000 w 3960000"/>
              <a:gd name="connsiteY23-650" fmla="*/ 308009 h 3960000"/>
              <a:gd name="connsiteX24-651" fmla="*/ 3960000 w 3960000"/>
              <a:gd name="connsiteY24-652" fmla="*/ 3651991 h 3960000"/>
              <a:gd name="connsiteX25-653" fmla="*/ 3651991 w 3960000"/>
              <a:gd name="connsiteY25-654" fmla="*/ 3960000 h 3960000"/>
              <a:gd name="connsiteX26-655" fmla="*/ 308009 w 3960000"/>
              <a:gd name="connsiteY26-656" fmla="*/ 3960000 h 3960000"/>
              <a:gd name="connsiteX27-657" fmla="*/ 0 w 3960000"/>
              <a:gd name="connsiteY27-658" fmla="*/ 3651991 h 3960000"/>
              <a:gd name="connsiteX28-659" fmla="*/ 0 w 3960000"/>
              <a:gd name="connsiteY28-660" fmla="*/ 308009 h 3960000"/>
              <a:gd name="connsiteX29-661" fmla="*/ 308009 w 3960000"/>
              <a:gd name="connsiteY29-662" fmla="*/ 0 h 3960000"/>
              <a:gd name="connsiteX0-663" fmla="*/ 3160999 w 3960000"/>
              <a:gd name="connsiteY0-664" fmla="*/ 1374274 h 3960000"/>
              <a:gd name="connsiteX1-665" fmla="*/ 3155132 w 3960000"/>
              <a:gd name="connsiteY1-666" fmla="*/ 1419362 h 3960000"/>
              <a:gd name="connsiteX2-667" fmla="*/ 3160999 w 3960000"/>
              <a:gd name="connsiteY2-668" fmla="*/ 1374274 h 3960000"/>
              <a:gd name="connsiteX3-669" fmla="*/ 2496208 w 3960000"/>
              <a:gd name="connsiteY3-670" fmla="*/ 770986 h 3960000"/>
              <a:gd name="connsiteX4-671" fmla="*/ 1921633 w 3960000"/>
              <a:gd name="connsiteY4-672" fmla="*/ 1292845 h 3960000"/>
              <a:gd name="connsiteX5-673" fmla="*/ 1942445 w 3960000"/>
              <a:gd name="connsiteY5-674" fmla="*/ 1570340 h 3960000"/>
              <a:gd name="connsiteX6-675" fmla="*/ 815277 w 3960000"/>
              <a:gd name="connsiteY6-676" fmla="*/ 836121 h 3960000"/>
              <a:gd name="connsiteX7-677" fmla="*/ 965659 w 3960000"/>
              <a:gd name="connsiteY7-678" fmla="*/ 1735195 h 3960000"/>
              <a:gd name="connsiteX8-679" fmla="*/ 644257 w 3960000"/>
              <a:gd name="connsiteY8-680" fmla="*/ 1555506 h 3960000"/>
              <a:gd name="connsiteX9-681" fmla="*/ 1111709 w 3960000"/>
              <a:gd name="connsiteY9-682" fmla="*/ 2257108 h 3960000"/>
              <a:gd name="connsiteX10-683" fmla="*/ 856023 w 3960000"/>
              <a:gd name="connsiteY10-684" fmla="*/ 2244108 h 3960000"/>
              <a:gd name="connsiteX11-685" fmla="*/ 1402064 w 3960000"/>
              <a:gd name="connsiteY11-686" fmla="*/ 2660137 h 3960000"/>
              <a:gd name="connsiteX12-687" fmla="*/ 552668 w 3960000"/>
              <a:gd name="connsiteY12-688" fmla="*/ 2902822 h 3960000"/>
              <a:gd name="connsiteX13-689" fmla="*/ 1978439 w 3960000"/>
              <a:gd name="connsiteY13-690" fmla="*/ 3093502 h 3960000"/>
              <a:gd name="connsiteX14-691" fmla="*/ 3053184 w 3960000"/>
              <a:gd name="connsiteY14-692" fmla="*/ 2031759 h 3960000"/>
              <a:gd name="connsiteX15-693" fmla="*/ 3207849 w 3960000"/>
              <a:gd name="connsiteY15-694" fmla="*/ 1493166 h 3960000"/>
              <a:gd name="connsiteX16-695" fmla="*/ 3449507 w 3960000"/>
              <a:gd name="connsiteY16-696" fmla="*/ 1170564 h 3960000"/>
              <a:gd name="connsiteX17-697" fmla="*/ 3140091 w 3960000"/>
              <a:gd name="connsiteY17-698" fmla="*/ 1227260 h 3960000"/>
              <a:gd name="connsiteX18-699" fmla="*/ 3324107 w 3960000"/>
              <a:gd name="connsiteY18-700" fmla="*/ 851504 h 3960000"/>
              <a:gd name="connsiteX19-701" fmla="*/ 2995677 w 3960000"/>
              <a:gd name="connsiteY19-702" fmla="*/ 1008938 h 3960000"/>
              <a:gd name="connsiteX20-703" fmla="*/ 2496208 w 3960000"/>
              <a:gd name="connsiteY20-704" fmla="*/ 770986 h 3960000"/>
              <a:gd name="connsiteX21-705" fmla="*/ 308009 w 3960000"/>
              <a:gd name="connsiteY21-706" fmla="*/ 0 h 3960000"/>
              <a:gd name="connsiteX22-707" fmla="*/ 3651991 w 3960000"/>
              <a:gd name="connsiteY22-708" fmla="*/ 0 h 3960000"/>
              <a:gd name="connsiteX23-709" fmla="*/ 3960000 w 3960000"/>
              <a:gd name="connsiteY23-710" fmla="*/ 308009 h 3960000"/>
              <a:gd name="connsiteX24-711" fmla="*/ 3960000 w 3960000"/>
              <a:gd name="connsiteY24-712" fmla="*/ 3651991 h 3960000"/>
              <a:gd name="connsiteX25-713" fmla="*/ 3651991 w 3960000"/>
              <a:gd name="connsiteY25-714" fmla="*/ 3960000 h 3960000"/>
              <a:gd name="connsiteX26-715" fmla="*/ 308009 w 3960000"/>
              <a:gd name="connsiteY26-716" fmla="*/ 3960000 h 3960000"/>
              <a:gd name="connsiteX27-717" fmla="*/ 0 w 3960000"/>
              <a:gd name="connsiteY27-718" fmla="*/ 3651991 h 3960000"/>
              <a:gd name="connsiteX28-719" fmla="*/ 0 w 3960000"/>
              <a:gd name="connsiteY28-720" fmla="*/ 308009 h 3960000"/>
              <a:gd name="connsiteX29-721" fmla="*/ 308009 w 3960000"/>
              <a:gd name="connsiteY29-722" fmla="*/ 0 h 3960000"/>
              <a:gd name="connsiteX0-723" fmla="*/ 3160999 w 3960000"/>
              <a:gd name="connsiteY0-724" fmla="*/ 1374274 h 3960000"/>
              <a:gd name="connsiteX1-725" fmla="*/ 3155132 w 3960000"/>
              <a:gd name="connsiteY1-726" fmla="*/ 1419362 h 3960000"/>
              <a:gd name="connsiteX2-727" fmla="*/ 3160999 w 3960000"/>
              <a:gd name="connsiteY2-728" fmla="*/ 1374274 h 3960000"/>
              <a:gd name="connsiteX3-729" fmla="*/ 2496208 w 3960000"/>
              <a:gd name="connsiteY3-730" fmla="*/ 770986 h 3960000"/>
              <a:gd name="connsiteX4-731" fmla="*/ 1921633 w 3960000"/>
              <a:gd name="connsiteY4-732" fmla="*/ 1292845 h 3960000"/>
              <a:gd name="connsiteX5-733" fmla="*/ 1942445 w 3960000"/>
              <a:gd name="connsiteY5-734" fmla="*/ 1570340 h 3960000"/>
              <a:gd name="connsiteX6-735" fmla="*/ 815277 w 3960000"/>
              <a:gd name="connsiteY6-736" fmla="*/ 836121 h 3960000"/>
              <a:gd name="connsiteX7-737" fmla="*/ 965659 w 3960000"/>
              <a:gd name="connsiteY7-738" fmla="*/ 1735195 h 3960000"/>
              <a:gd name="connsiteX8-739" fmla="*/ 644257 w 3960000"/>
              <a:gd name="connsiteY8-740" fmla="*/ 1555506 h 3960000"/>
              <a:gd name="connsiteX9-741" fmla="*/ 1196057 w 3960000"/>
              <a:gd name="connsiteY9-742" fmla="*/ 2257108 h 3960000"/>
              <a:gd name="connsiteX10-743" fmla="*/ 856023 w 3960000"/>
              <a:gd name="connsiteY10-744" fmla="*/ 2244108 h 3960000"/>
              <a:gd name="connsiteX11-745" fmla="*/ 1402064 w 3960000"/>
              <a:gd name="connsiteY11-746" fmla="*/ 2660137 h 3960000"/>
              <a:gd name="connsiteX12-747" fmla="*/ 552668 w 3960000"/>
              <a:gd name="connsiteY12-748" fmla="*/ 2902822 h 3960000"/>
              <a:gd name="connsiteX13-749" fmla="*/ 1978439 w 3960000"/>
              <a:gd name="connsiteY13-750" fmla="*/ 3093502 h 3960000"/>
              <a:gd name="connsiteX14-751" fmla="*/ 3053184 w 3960000"/>
              <a:gd name="connsiteY14-752" fmla="*/ 2031759 h 3960000"/>
              <a:gd name="connsiteX15-753" fmla="*/ 3207849 w 3960000"/>
              <a:gd name="connsiteY15-754" fmla="*/ 1493166 h 3960000"/>
              <a:gd name="connsiteX16-755" fmla="*/ 3449507 w 3960000"/>
              <a:gd name="connsiteY16-756" fmla="*/ 1170564 h 3960000"/>
              <a:gd name="connsiteX17-757" fmla="*/ 3140091 w 3960000"/>
              <a:gd name="connsiteY17-758" fmla="*/ 1227260 h 3960000"/>
              <a:gd name="connsiteX18-759" fmla="*/ 3324107 w 3960000"/>
              <a:gd name="connsiteY18-760" fmla="*/ 851504 h 3960000"/>
              <a:gd name="connsiteX19-761" fmla="*/ 2995677 w 3960000"/>
              <a:gd name="connsiteY19-762" fmla="*/ 1008938 h 3960000"/>
              <a:gd name="connsiteX20-763" fmla="*/ 2496208 w 3960000"/>
              <a:gd name="connsiteY20-764" fmla="*/ 770986 h 3960000"/>
              <a:gd name="connsiteX21-765" fmla="*/ 308009 w 3960000"/>
              <a:gd name="connsiteY21-766" fmla="*/ 0 h 3960000"/>
              <a:gd name="connsiteX22-767" fmla="*/ 3651991 w 3960000"/>
              <a:gd name="connsiteY22-768" fmla="*/ 0 h 3960000"/>
              <a:gd name="connsiteX23-769" fmla="*/ 3960000 w 3960000"/>
              <a:gd name="connsiteY23-770" fmla="*/ 308009 h 3960000"/>
              <a:gd name="connsiteX24-771" fmla="*/ 3960000 w 3960000"/>
              <a:gd name="connsiteY24-772" fmla="*/ 3651991 h 3960000"/>
              <a:gd name="connsiteX25-773" fmla="*/ 3651991 w 3960000"/>
              <a:gd name="connsiteY25-774" fmla="*/ 3960000 h 3960000"/>
              <a:gd name="connsiteX26-775" fmla="*/ 308009 w 3960000"/>
              <a:gd name="connsiteY26-776" fmla="*/ 3960000 h 3960000"/>
              <a:gd name="connsiteX27-777" fmla="*/ 0 w 3960000"/>
              <a:gd name="connsiteY27-778" fmla="*/ 3651991 h 3960000"/>
              <a:gd name="connsiteX28-779" fmla="*/ 0 w 3960000"/>
              <a:gd name="connsiteY28-780" fmla="*/ 308009 h 3960000"/>
              <a:gd name="connsiteX29-781" fmla="*/ 308009 w 3960000"/>
              <a:gd name="connsiteY29-782" fmla="*/ 0 h 3960000"/>
              <a:gd name="connsiteX0-783" fmla="*/ 3160999 w 3960000"/>
              <a:gd name="connsiteY0-784" fmla="*/ 1374274 h 3960000"/>
              <a:gd name="connsiteX1-785" fmla="*/ 3155132 w 3960000"/>
              <a:gd name="connsiteY1-786" fmla="*/ 1419362 h 3960000"/>
              <a:gd name="connsiteX2-787" fmla="*/ 3160999 w 3960000"/>
              <a:gd name="connsiteY2-788" fmla="*/ 1374274 h 3960000"/>
              <a:gd name="connsiteX3-789" fmla="*/ 2496208 w 3960000"/>
              <a:gd name="connsiteY3-790" fmla="*/ 770986 h 3960000"/>
              <a:gd name="connsiteX4-791" fmla="*/ 1921633 w 3960000"/>
              <a:gd name="connsiteY4-792" fmla="*/ 1292845 h 3960000"/>
              <a:gd name="connsiteX5-793" fmla="*/ 1942445 w 3960000"/>
              <a:gd name="connsiteY5-794" fmla="*/ 1570340 h 3960000"/>
              <a:gd name="connsiteX6-795" fmla="*/ 815277 w 3960000"/>
              <a:gd name="connsiteY6-796" fmla="*/ 836121 h 3960000"/>
              <a:gd name="connsiteX7-797" fmla="*/ 965659 w 3960000"/>
              <a:gd name="connsiteY7-798" fmla="*/ 1735195 h 3960000"/>
              <a:gd name="connsiteX8-799" fmla="*/ 644257 w 3960000"/>
              <a:gd name="connsiteY8-800" fmla="*/ 1555506 h 3960000"/>
              <a:gd name="connsiteX9-801" fmla="*/ 1196057 w 3960000"/>
              <a:gd name="connsiteY9-802" fmla="*/ 2257108 h 3960000"/>
              <a:gd name="connsiteX10-803" fmla="*/ 856023 w 3960000"/>
              <a:gd name="connsiteY10-804" fmla="*/ 2244108 h 3960000"/>
              <a:gd name="connsiteX11-805" fmla="*/ 1486410 w 3960000"/>
              <a:gd name="connsiteY11-806" fmla="*/ 2607420 h 3960000"/>
              <a:gd name="connsiteX12-807" fmla="*/ 552668 w 3960000"/>
              <a:gd name="connsiteY12-808" fmla="*/ 2902822 h 3960000"/>
              <a:gd name="connsiteX13-809" fmla="*/ 1978439 w 3960000"/>
              <a:gd name="connsiteY13-810" fmla="*/ 3093502 h 3960000"/>
              <a:gd name="connsiteX14-811" fmla="*/ 3053184 w 3960000"/>
              <a:gd name="connsiteY14-812" fmla="*/ 2031759 h 3960000"/>
              <a:gd name="connsiteX15-813" fmla="*/ 3207849 w 3960000"/>
              <a:gd name="connsiteY15-814" fmla="*/ 1493166 h 3960000"/>
              <a:gd name="connsiteX16-815" fmla="*/ 3449507 w 3960000"/>
              <a:gd name="connsiteY16-816" fmla="*/ 1170564 h 3960000"/>
              <a:gd name="connsiteX17-817" fmla="*/ 3140091 w 3960000"/>
              <a:gd name="connsiteY17-818" fmla="*/ 1227260 h 3960000"/>
              <a:gd name="connsiteX18-819" fmla="*/ 3324107 w 3960000"/>
              <a:gd name="connsiteY18-820" fmla="*/ 851504 h 3960000"/>
              <a:gd name="connsiteX19-821" fmla="*/ 2995677 w 3960000"/>
              <a:gd name="connsiteY19-822" fmla="*/ 1008938 h 3960000"/>
              <a:gd name="connsiteX20-823" fmla="*/ 2496208 w 3960000"/>
              <a:gd name="connsiteY20-824" fmla="*/ 770986 h 3960000"/>
              <a:gd name="connsiteX21-825" fmla="*/ 308009 w 3960000"/>
              <a:gd name="connsiteY21-826" fmla="*/ 0 h 3960000"/>
              <a:gd name="connsiteX22-827" fmla="*/ 3651991 w 3960000"/>
              <a:gd name="connsiteY22-828" fmla="*/ 0 h 3960000"/>
              <a:gd name="connsiteX23-829" fmla="*/ 3960000 w 3960000"/>
              <a:gd name="connsiteY23-830" fmla="*/ 308009 h 3960000"/>
              <a:gd name="connsiteX24-831" fmla="*/ 3960000 w 3960000"/>
              <a:gd name="connsiteY24-832" fmla="*/ 3651991 h 3960000"/>
              <a:gd name="connsiteX25-833" fmla="*/ 3651991 w 3960000"/>
              <a:gd name="connsiteY25-834" fmla="*/ 3960000 h 3960000"/>
              <a:gd name="connsiteX26-835" fmla="*/ 308009 w 3960000"/>
              <a:gd name="connsiteY26-836" fmla="*/ 3960000 h 3960000"/>
              <a:gd name="connsiteX27-837" fmla="*/ 0 w 3960000"/>
              <a:gd name="connsiteY27-838" fmla="*/ 3651991 h 3960000"/>
              <a:gd name="connsiteX28-839" fmla="*/ 0 w 3960000"/>
              <a:gd name="connsiteY28-840" fmla="*/ 308009 h 3960000"/>
              <a:gd name="connsiteX29-841" fmla="*/ 308009 w 3960000"/>
              <a:gd name="connsiteY29-842" fmla="*/ 0 h 3960000"/>
              <a:gd name="connsiteX0-843" fmla="*/ 3160999 w 3960000"/>
              <a:gd name="connsiteY0-844" fmla="*/ 1374274 h 3960000"/>
              <a:gd name="connsiteX1-845" fmla="*/ 3155132 w 3960000"/>
              <a:gd name="connsiteY1-846" fmla="*/ 1419362 h 3960000"/>
              <a:gd name="connsiteX2-847" fmla="*/ 3160999 w 3960000"/>
              <a:gd name="connsiteY2-848" fmla="*/ 1374274 h 3960000"/>
              <a:gd name="connsiteX3-849" fmla="*/ 2496208 w 3960000"/>
              <a:gd name="connsiteY3-850" fmla="*/ 770986 h 3960000"/>
              <a:gd name="connsiteX4-851" fmla="*/ 1921633 w 3960000"/>
              <a:gd name="connsiteY4-852" fmla="*/ 1292845 h 3960000"/>
              <a:gd name="connsiteX5-853" fmla="*/ 1942445 w 3960000"/>
              <a:gd name="connsiteY5-854" fmla="*/ 1570340 h 3960000"/>
              <a:gd name="connsiteX6-855" fmla="*/ 815277 w 3960000"/>
              <a:gd name="connsiteY6-856" fmla="*/ 836121 h 3960000"/>
              <a:gd name="connsiteX7-857" fmla="*/ 965659 w 3960000"/>
              <a:gd name="connsiteY7-858" fmla="*/ 1735195 h 3960000"/>
              <a:gd name="connsiteX8-859" fmla="*/ 644257 w 3960000"/>
              <a:gd name="connsiteY8-860" fmla="*/ 1555506 h 3960000"/>
              <a:gd name="connsiteX9-861" fmla="*/ 1196057 w 3960000"/>
              <a:gd name="connsiteY9-862" fmla="*/ 2257108 h 3960000"/>
              <a:gd name="connsiteX10-863" fmla="*/ 813848 w 3960000"/>
              <a:gd name="connsiteY10-864" fmla="*/ 2296824 h 3960000"/>
              <a:gd name="connsiteX11-865" fmla="*/ 1486410 w 3960000"/>
              <a:gd name="connsiteY11-866" fmla="*/ 2607420 h 3960000"/>
              <a:gd name="connsiteX12-867" fmla="*/ 552668 w 3960000"/>
              <a:gd name="connsiteY12-868" fmla="*/ 2902822 h 3960000"/>
              <a:gd name="connsiteX13-869" fmla="*/ 1978439 w 3960000"/>
              <a:gd name="connsiteY13-870" fmla="*/ 3093502 h 3960000"/>
              <a:gd name="connsiteX14-871" fmla="*/ 3053184 w 3960000"/>
              <a:gd name="connsiteY14-872" fmla="*/ 2031759 h 3960000"/>
              <a:gd name="connsiteX15-873" fmla="*/ 3207849 w 3960000"/>
              <a:gd name="connsiteY15-874" fmla="*/ 1493166 h 3960000"/>
              <a:gd name="connsiteX16-875" fmla="*/ 3449507 w 3960000"/>
              <a:gd name="connsiteY16-876" fmla="*/ 1170564 h 3960000"/>
              <a:gd name="connsiteX17-877" fmla="*/ 3140091 w 3960000"/>
              <a:gd name="connsiteY17-878" fmla="*/ 1227260 h 3960000"/>
              <a:gd name="connsiteX18-879" fmla="*/ 3324107 w 3960000"/>
              <a:gd name="connsiteY18-880" fmla="*/ 851504 h 3960000"/>
              <a:gd name="connsiteX19-881" fmla="*/ 2995677 w 3960000"/>
              <a:gd name="connsiteY19-882" fmla="*/ 1008938 h 3960000"/>
              <a:gd name="connsiteX20-883" fmla="*/ 2496208 w 3960000"/>
              <a:gd name="connsiteY20-884" fmla="*/ 770986 h 3960000"/>
              <a:gd name="connsiteX21-885" fmla="*/ 308009 w 3960000"/>
              <a:gd name="connsiteY21-886" fmla="*/ 0 h 3960000"/>
              <a:gd name="connsiteX22-887" fmla="*/ 3651991 w 3960000"/>
              <a:gd name="connsiteY22-888" fmla="*/ 0 h 3960000"/>
              <a:gd name="connsiteX23-889" fmla="*/ 3960000 w 3960000"/>
              <a:gd name="connsiteY23-890" fmla="*/ 308009 h 3960000"/>
              <a:gd name="connsiteX24-891" fmla="*/ 3960000 w 3960000"/>
              <a:gd name="connsiteY24-892" fmla="*/ 3651991 h 3960000"/>
              <a:gd name="connsiteX25-893" fmla="*/ 3651991 w 3960000"/>
              <a:gd name="connsiteY25-894" fmla="*/ 3960000 h 3960000"/>
              <a:gd name="connsiteX26-895" fmla="*/ 308009 w 3960000"/>
              <a:gd name="connsiteY26-896" fmla="*/ 3960000 h 3960000"/>
              <a:gd name="connsiteX27-897" fmla="*/ 0 w 3960000"/>
              <a:gd name="connsiteY27-898" fmla="*/ 3651991 h 3960000"/>
              <a:gd name="connsiteX28-899" fmla="*/ 0 w 3960000"/>
              <a:gd name="connsiteY28-900" fmla="*/ 308009 h 3960000"/>
              <a:gd name="connsiteX29-901" fmla="*/ 308009 w 3960000"/>
              <a:gd name="connsiteY29-902" fmla="*/ 0 h 3960000"/>
              <a:gd name="connsiteX0-903" fmla="*/ 3160999 w 3960000"/>
              <a:gd name="connsiteY0-904" fmla="*/ 1374274 h 3960000"/>
              <a:gd name="connsiteX1-905" fmla="*/ 3155132 w 3960000"/>
              <a:gd name="connsiteY1-906" fmla="*/ 1419362 h 3960000"/>
              <a:gd name="connsiteX2-907" fmla="*/ 3160999 w 3960000"/>
              <a:gd name="connsiteY2-908" fmla="*/ 1374274 h 3960000"/>
              <a:gd name="connsiteX3-909" fmla="*/ 2496208 w 3960000"/>
              <a:gd name="connsiteY3-910" fmla="*/ 770986 h 3960000"/>
              <a:gd name="connsiteX4-911" fmla="*/ 1921633 w 3960000"/>
              <a:gd name="connsiteY4-912" fmla="*/ 1292845 h 3960000"/>
              <a:gd name="connsiteX5-913" fmla="*/ 1942445 w 3960000"/>
              <a:gd name="connsiteY5-914" fmla="*/ 1570340 h 3960000"/>
              <a:gd name="connsiteX6-915" fmla="*/ 815277 w 3960000"/>
              <a:gd name="connsiteY6-916" fmla="*/ 836121 h 3960000"/>
              <a:gd name="connsiteX7-917" fmla="*/ 965659 w 3960000"/>
              <a:gd name="connsiteY7-918" fmla="*/ 1735195 h 3960000"/>
              <a:gd name="connsiteX8-919" fmla="*/ 570453 w 3960000"/>
              <a:gd name="connsiteY8-920" fmla="*/ 1629310 h 3960000"/>
              <a:gd name="connsiteX9-921" fmla="*/ 1196057 w 3960000"/>
              <a:gd name="connsiteY9-922" fmla="*/ 2257108 h 3960000"/>
              <a:gd name="connsiteX10-923" fmla="*/ 813848 w 3960000"/>
              <a:gd name="connsiteY10-924" fmla="*/ 2296824 h 3960000"/>
              <a:gd name="connsiteX11-925" fmla="*/ 1486410 w 3960000"/>
              <a:gd name="connsiteY11-926" fmla="*/ 2607420 h 3960000"/>
              <a:gd name="connsiteX12-927" fmla="*/ 552668 w 3960000"/>
              <a:gd name="connsiteY12-928" fmla="*/ 2902822 h 3960000"/>
              <a:gd name="connsiteX13-929" fmla="*/ 1978439 w 3960000"/>
              <a:gd name="connsiteY13-930" fmla="*/ 3093502 h 3960000"/>
              <a:gd name="connsiteX14-931" fmla="*/ 3053184 w 3960000"/>
              <a:gd name="connsiteY14-932" fmla="*/ 2031759 h 3960000"/>
              <a:gd name="connsiteX15-933" fmla="*/ 3207849 w 3960000"/>
              <a:gd name="connsiteY15-934" fmla="*/ 1493166 h 3960000"/>
              <a:gd name="connsiteX16-935" fmla="*/ 3449507 w 3960000"/>
              <a:gd name="connsiteY16-936" fmla="*/ 1170564 h 3960000"/>
              <a:gd name="connsiteX17-937" fmla="*/ 3140091 w 3960000"/>
              <a:gd name="connsiteY17-938" fmla="*/ 1227260 h 3960000"/>
              <a:gd name="connsiteX18-939" fmla="*/ 3324107 w 3960000"/>
              <a:gd name="connsiteY18-940" fmla="*/ 851504 h 3960000"/>
              <a:gd name="connsiteX19-941" fmla="*/ 2995677 w 3960000"/>
              <a:gd name="connsiteY19-942" fmla="*/ 1008938 h 3960000"/>
              <a:gd name="connsiteX20-943" fmla="*/ 2496208 w 3960000"/>
              <a:gd name="connsiteY20-944" fmla="*/ 770986 h 3960000"/>
              <a:gd name="connsiteX21-945" fmla="*/ 308009 w 3960000"/>
              <a:gd name="connsiteY21-946" fmla="*/ 0 h 3960000"/>
              <a:gd name="connsiteX22-947" fmla="*/ 3651991 w 3960000"/>
              <a:gd name="connsiteY22-948" fmla="*/ 0 h 3960000"/>
              <a:gd name="connsiteX23-949" fmla="*/ 3960000 w 3960000"/>
              <a:gd name="connsiteY23-950" fmla="*/ 308009 h 3960000"/>
              <a:gd name="connsiteX24-951" fmla="*/ 3960000 w 3960000"/>
              <a:gd name="connsiteY24-952" fmla="*/ 3651991 h 3960000"/>
              <a:gd name="connsiteX25-953" fmla="*/ 3651991 w 3960000"/>
              <a:gd name="connsiteY25-954" fmla="*/ 3960000 h 3960000"/>
              <a:gd name="connsiteX26-955" fmla="*/ 308009 w 3960000"/>
              <a:gd name="connsiteY26-956" fmla="*/ 3960000 h 3960000"/>
              <a:gd name="connsiteX27-957" fmla="*/ 0 w 3960000"/>
              <a:gd name="connsiteY27-958" fmla="*/ 3651991 h 3960000"/>
              <a:gd name="connsiteX28-959" fmla="*/ 0 w 3960000"/>
              <a:gd name="connsiteY28-960" fmla="*/ 308009 h 3960000"/>
              <a:gd name="connsiteX29-961" fmla="*/ 308009 w 3960000"/>
              <a:gd name="connsiteY29-962" fmla="*/ 0 h 3960000"/>
              <a:gd name="connsiteX0-963" fmla="*/ 3160999 w 3960000"/>
              <a:gd name="connsiteY0-964" fmla="*/ 1374274 h 3960000"/>
              <a:gd name="connsiteX1-965" fmla="*/ 3155132 w 3960000"/>
              <a:gd name="connsiteY1-966" fmla="*/ 1419362 h 3960000"/>
              <a:gd name="connsiteX2-967" fmla="*/ 3160999 w 3960000"/>
              <a:gd name="connsiteY2-968" fmla="*/ 1374274 h 3960000"/>
              <a:gd name="connsiteX3-969" fmla="*/ 2496208 w 3960000"/>
              <a:gd name="connsiteY3-970" fmla="*/ 770986 h 3960000"/>
              <a:gd name="connsiteX4-971" fmla="*/ 1921633 w 3960000"/>
              <a:gd name="connsiteY4-972" fmla="*/ 1292845 h 3960000"/>
              <a:gd name="connsiteX5-973" fmla="*/ 1942445 w 3960000"/>
              <a:gd name="connsiteY5-974" fmla="*/ 1570340 h 3960000"/>
              <a:gd name="connsiteX6-975" fmla="*/ 815277 w 3960000"/>
              <a:gd name="connsiteY6-976" fmla="*/ 836121 h 3960000"/>
              <a:gd name="connsiteX7-977" fmla="*/ 965659 w 3960000"/>
              <a:gd name="connsiteY7-978" fmla="*/ 1735195 h 3960000"/>
              <a:gd name="connsiteX8-979" fmla="*/ 570453 w 3960000"/>
              <a:gd name="connsiteY8-980" fmla="*/ 1629310 h 3960000"/>
              <a:gd name="connsiteX9-981" fmla="*/ 1196057 w 3960000"/>
              <a:gd name="connsiteY9-982" fmla="*/ 2257108 h 3960000"/>
              <a:gd name="connsiteX10-983" fmla="*/ 813848 w 3960000"/>
              <a:gd name="connsiteY10-984" fmla="*/ 2296824 h 3960000"/>
              <a:gd name="connsiteX11-985" fmla="*/ 1486410 w 3960000"/>
              <a:gd name="connsiteY11-986" fmla="*/ 2607420 h 3960000"/>
              <a:gd name="connsiteX12-987" fmla="*/ 489408 w 3960000"/>
              <a:gd name="connsiteY12-988" fmla="*/ 2829018 h 3960000"/>
              <a:gd name="connsiteX13-989" fmla="*/ 1978439 w 3960000"/>
              <a:gd name="connsiteY13-990" fmla="*/ 3093502 h 3960000"/>
              <a:gd name="connsiteX14-991" fmla="*/ 3053184 w 3960000"/>
              <a:gd name="connsiteY14-992" fmla="*/ 2031759 h 3960000"/>
              <a:gd name="connsiteX15-993" fmla="*/ 3207849 w 3960000"/>
              <a:gd name="connsiteY15-994" fmla="*/ 1493166 h 3960000"/>
              <a:gd name="connsiteX16-995" fmla="*/ 3449507 w 3960000"/>
              <a:gd name="connsiteY16-996" fmla="*/ 1170564 h 3960000"/>
              <a:gd name="connsiteX17-997" fmla="*/ 3140091 w 3960000"/>
              <a:gd name="connsiteY17-998" fmla="*/ 1227260 h 3960000"/>
              <a:gd name="connsiteX18-999" fmla="*/ 3324107 w 3960000"/>
              <a:gd name="connsiteY18-1000" fmla="*/ 851504 h 3960000"/>
              <a:gd name="connsiteX19-1001" fmla="*/ 2995677 w 3960000"/>
              <a:gd name="connsiteY19-1002" fmla="*/ 1008938 h 3960000"/>
              <a:gd name="connsiteX20-1003" fmla="*/ 2496208 w 3960000"/>
              <a:gd name="connsiteY20-1004" fmla="*/ 770986 h 3960000"/>
              <a:gd name="connsiteX21-1005" fmla="*/ 308009 w 3960000"/>
              <a:gd name="connsiteY21-1006" fmla="*/ 0 h 3960000"/>
              <a:gd name="connsiteX22-1007" fmla="*/ 3651991 w 3960000"/>
              <a:gd name="connsiteY22-1008" fmla="*/ 0 h 3960000"/>
              <a:gd name="connsiteX23-1009" fmla="*/ 3960000 w 3960000"/>
              <a:gd name="connsiteY23-1010" fmla="*/ 308009 h 3960000"/>
              <a:gd name="connsiteX24-1011" fmla="*/ 3960000 w 3960000"/>
              <a:gd name="connsiteY24-1012" fmla="*/ 3651991 h 3960000"/>
              <a:gd name="connsiteX25-1013" fmla="*/ 3651991 w 3960000"/>
              <a:gd name="connsiteY25-1014" fmla="*/ 3960000 h 3960000"/>
              <a:gd name="connsiteX26-1015" fmla="*/ 308009 w 3960000"/>
              <a:gd name="connsiteY26-1016" fmla="*/ 3960000 h 3960000"/>
              <a:gd name="connsiteX27-1017" fmla="*/ 0 w 3960000"/>
              <a:gd name="connsiteY27-1018" fmla="*/ 3651991 h 3960000"/>
              <a:gd name="connsiteX28-1019" fmla="*/ 0 w 3960000"/>
              <a:gd name="connsiteY28-1020" fmla="*/ 308009 h 3960000"/>
              <a:gd name="connsiteX29-1021" fmla="*/ 308009 w 3960000"/>
              <a:gd name="connsiteY29-1022" fmla="*/ 0 h 3960000"/>
              <a:gd name="connsiteX0-1023" fmla="*/ 3160999 w 3960000"/>
              <a:gd name="connsiteY0-1024" fmla="*/ 1374274 h 3960000"/>
              <a:gd name="connsiteX1-1025" fmla="*/ 3155132 w 3960000"/>
              <a:gd name="connsiteY1-1026" fmla="*/ 1419362 h 3960000"/>
              <a:gd name="connsiteX2-1027" fmla="*/ 3160999 w 3960000"/>
              <a:gd name="connsiteY2-1028" fmla="*/ 1374274 h 3960000"/>
              <a:gd name="connsiteX3-1029" fmla="*/ 2496208 w 3960000"/>
              <a:gd name="connsiteY3-1030" fmla="*/ 770986 h 3960000"/>
              <a:gd name="connsiteX4-1031" fmla="*/ 1921633 w 3960000"/>
              <a:gd name="connsiteY4-1032" fmla="*/ 1292845 h 3960000"/>
              <a:gd name="connsiteX5-1033" fmla="*/ 1942445 w 3960000"/>
              <a:gd name="connsiteY5-1034" fmla="*/ 1570340 h 3960000"/>
              <a:gd name="connsiteX6-1035" fmla="*/ 815277 w 3960000"/>
              <a:gd name="connsiteY6-1036" fmla="*/ 836121 h 3960000"/>
              <a:gd name="connsiteX7-1037" fmla="*/ 965659 w 3960000"/>
              <a:gd name="connsiteY7-1038" fmla="*/ 1735195 h 3960000"/>
              <a:gd name="connsiteX8-1039" fmla="*/ 570453 w 3960000"/>
              <a:gd name="connsiteY8-1040" fmla="*/ 1629310 h 3960000"/>
              <a:gd name="connsiteX9-1041" fmla="*/ 1196057 w 3960000"/>
              <a:gd name="connsiteY9-1042" fmla="*/ 2257108 h 3960000"/>
              <a:gd name="connsiteX10-1043" fmla="*/ 813848 w 3960000"/>
              <a:gd name="connsiteY10-1044" fmla="*/ 2296824 h 3960000"/>
              <a:gd name="connsiteX11-1045" fmla="*/ 1486410 w 3960000"/>
              <a:gd name="connsiteY11-1046" fmla="*/ 2607420 h 3960000"/>
              <a:gd name="connsiteX12-1047" fmla="*/ 489408 w 3960000"/>
              <a:gd name="connsiteY12-1048" fmla="*/ 2829018 h 3960000"/>
              <a:gd name="connsiteX13-1049" fmla="*/ 2062787 w 3960000"/>
              <a:gd name="connsiteY13-1050" fmla="*/ 3146219 h 3960000"/>
              <a:gd name="connsiteX14-1051" fmla="*/ 3053184 w 3960000"/>
              <a:gd name="connsiteY14-1052" fmla="*/ 2031759 h 3960000"/>
              <a:gd name="connsiteX15-1053" fmla="*/ 3207849 w 3960000"/>
              <a:gd name="connsiteY15-1054" fmla="*/ 1493166 h 3960000"/>
              <a:gd name="connsiteX16-1055" fmla="*/ 3449507 w 3960000"/>
              <a:gd name="connsiteY16-1056" fmla="*/ 1170564 h 3960000"/>
              <a:gd name="connsiteX17-1057" fmla="*/ 3140091 w 3960000"/>
              <a:gd name="connsiteY17-1058" fmla="*/ 1227260 h 3960000"/>
              <a:gd name="connsiteX18-1059" fmla="*/ 3324107 w 3960000"/>
              <a:gd name="connsiteY18-1060" fmla="*/ 851504 h 3960000"/>
              <a:gd name="connsiteX19-1061" fmla="*/ 2995677 w 3960000"/>
              <a:gd name="connsiteY19-1062" fmla="*/ 1008938 h 3960000"/>
              <a:gd name="connsiteX20-1063" fmla="*/ 2496208 w 3960000"/>
              <a:gd name="connsiteY20-1064" fmla="*/ 770986 h 3960000"/>
              <a:gd name="connsiteX21-1065" fmla="*/ 308009 w 3960000"/>
              <a:gd name="connsiteY21-1066" fmla="*/ 0 h 3960000"/>
              <a:gd name="connsiteX22-1067" fmla="*/ 3651991 w 3960000"/>
              <a:gd name="connsiteY22-1068" fmla="*/ 0 h 3960000"/>
              <a:gd name="connsiteX23-1069" fmla="*/ 3960000 w 3960000"/>
              <a:gd name="connsiteY23-1070" fmla="*/ 308009 h 3960000"/>
              <a:gd name="connsiteX24-1071" fmla="*/ 3960000 w 3960000"/>
              <a:gd name="connsiteY24-1072" fmla="*/ 3651991 h 3960000"/>
              <a:gd name="connsiteX25-1073" fmla="*/ 3651991 w 3960000"/>
              <a:gd name="connsiteY25-1074" fmla="*/ 3960000 h 3960000"/>
              <a:gd name="connsiteX26-1075" fmla="*/ 308009 w 3960000"/>
              <a:gd name="connsiteY26-1076" fmla="*/ 3960000 h 3960000"/>
              <a:gd name="connsiteX27-1077" fmla="*/ 0 w 3960000"/>
              <a:gd name="connsiteY27-1078" fmla="*/ 3651991 h 3960000"/>
              <a:gd name="connsiteX28-1079" fmla="*/ 0 w 3960000"/>
              <a:gd name="connsiteY28-1080" fmla="*/ 308009 h 3960000"/>
              <a:gd name="connsiteX29-1081" fmla="*/ 308009 w 3960000"/>
              <a:gd name="connsiteY29-1082" fmla="*/ 0 h 3960000"/>
              <a:gd name="connsiteX0-1083" fmla="*/ 3160999 w 3960000"/>
              <a:gd name="connsiteY0-1084" fmla="*/ 1374274 h 3960000"/>
              <a:gd name="connsiteX1-1085" fmla="*/ 3155132 w 3960000"/>
              <a:gd name="connsiteY1-1086" fmla="*/ 1419362 h 3960000"/>
              <a:gd name="connsiteX2-1087" fmla="*/ 3160999 w 3960000"/>
              <a:gd name="connsiteY2-1088" fmla="*/ 1374274 h 3960000"/>
              <a:gd name="connsiteX3-1089" fmla="*/ 2496208 w 3960000"/>
              <a:gd name="connsiteY3-1090" fmla="*/ 770986 h 3960000"/>
              <a:gd name="connsiteX4-1091" fmla="*/ 1921633 w 3960000"/>
              <a:gd name="connsiteY4-1092" fmla="*/ 1292845 h 3960000"/>
              <a:gd name="connsiteX5-1093" fmla="*/ 1942445 w 3960000"/>
              <a:gd name="connsiteY5-1094" fmla="*/ 1570340 h 3960000"/>
              <a:gd name="connsiteX6-1095" fmla="*/ 815277 w 3960000"/>
              <a:gd name="connsiteY6-1096" fmla="*/ 836121 h 3960000"/>
              <a:gd name="connsiteX7-1097" fmla="*/ 965659 w 3960000"/>
              <a:gd name="connsiteY7-1098" fmla="*/ 1735195 h 3960000"/>
              <a:gd name="connsiteX8-1099" fmla="*/ 570453 w 3960000"/>
              <a:gd name="connsiteY8-1100" fmla="*/ 1629310 h 3960000"/>
              <a:gd name="connsiteX9-1101" fmla="*/ 1196057 w 3960000"/>
              <a:gd name="connsiteY9-1102" fmla="*/ 2257108 h 3960000"/>
              <a:gd name="connsiteX10-1103" fmla="*/ 813848 w 3960000"/>
              <a:gd name="connsiteY10-1104" fmla="*/ 2296824 h 3960000"/>
              <a:gd name="connsiteX11-1105" fmla="*/ 1486410 w 3960000"/>
              <a:gd name="connsiteY11-1106" fmla="*/ 2607420 h 3960000"/>
              <a:gd name="connsiteX12-1107" fmla="*/ 489408 w 3960000"/>
              <a:gd name="connsiteY12-1108" fmla="*/ 2829018 h 3960000"/>
              <a:gd name="connsiteX13-1109" fmla="*/ 2062787 w 3960000"/>
              <a:gd name="connsiteY13-1110" fmla="*/ 3146219 h 3960000"/>
              <a:gd name="connsiteX14-1111" fmla="*/ 3074271 w 3960000"/>
              <a:gd name="connsiteY14-1112" fmla="*/ 2105563 h 3960000"/>
              <a:gd name="connsiteX15-1113" fmla="*/ 3207849 w 3960000"/>
              <a:gd name="connsiteY15-1114" fmla="*/ 1493166 h 3960000"/>
              <a:gd name="connsiteX16-1115" fmla="*/ 3449507 w 3960000"/>
              <a:gd name="connsiteY16-1116" fmla="*/ 1170564 h 3960000"/>
              <a:gd name="connsiteX17-1117" fmla="*/ 3140091 w 3960000"/>
              <a:gd name="connsiteY17-1118" fmla="*/ 1227260 h 3960000"/>
              <a:gd name="connsiteX18-1119" fmla="*/ 3324107 w 3960000"/>
              <a:gd name="connsiteY18-1120" fmla="*/ 851504 h 3960000"/>
              <a:gd name="connsiteX19-1121" fmla="*/ 2995677 w 3960000"/>
              <a:gd name="connsiteY19-1122" fmla="*/ 1008938 h 3960000"/>
              <a:gd name="connsiteX20-1123" fmla="*/ 2496208 w 3960000"/>
              <a:gd name="connsiteY20-1124" fmla="*/ 770986 h 3960000"/>
              <a:gd name="connsiteX21-1125" fmla="*/ 308009 w 3960000"/>
              <a:gd name="connsiteY21-1126" fmla="*/ 0 h 3960000"/>
              <a:gd name="connsiteX22-1127" fmla="*/ 3651991 w 3960000"/>
              <a:gd name="connsiteY22-1128" fmla="*/ 0 h 3960000"/>
              <a:gd name="connsiteX23-1129" fmla="*/ 3960000 w 3960000"/>
              <a:gd name="connsiteY23-1130" fmla="*/ 308009 h 3960000"/>
              <a:gd name="connsiteX24-1131" fmla="*/ 3960000 w 3960000"/>
              <a:gd name="connsiteY24-1132" fmla="*/ 3651991 h 3960000"/>
              <a:gd name="connsiteX25-1133" fmla="*/ 3651991 w 3960000"/>
              <a:gd name="connsiteY25-1134" fmla="*/ 3960000 h 3960000"/>
              <a:gd name="connsiteX26-1135" fmla="*/ 308009 w 3960000"/>
              <a:gd name="connsiteY26-1136" fmla="*/ 3960000 h 3960000"/>
              <a:gd name="connsiteX27-1137" fmla="*/ 0 w 3960000"/>
              <a:gd name="connsiteY27-1138" fmla="*/ 3651991 h 3960000"/>
              <a:gd name="connsiteX28-1139" fmla="*/ 0 w 3960000"/>
              <a:gd name="connsiteY28-1140" fmla="*/ 308009 h 3960000"/>
              <a:gd name="connsiteX29-1141" fmla="*/ 308009 w 3960000"/>
              <a:gd name="connsiteY29-1142" fmla="*/ 0 h 3960000"/>
              <a:gd name="connsiteX0-1143" fmla="*/ 3160999 w 3960000"/>
              <a:gd name="connsiteY0-1144" fmla="*/ 1374274 h 3960000"/>
              <a:gd name="connsiteX1-1145" fmla="*/ 3155132 w 3960000"/>
              <a:gd name="connsiteY1-1146" fmla="*/ 1419362 h 3960000"/>
              <a:gd name="connsiteX2-1147" fmla="*/ 3160999 w 3960000"/>
              <a:gd name="connsiteY2-1148" fmla="*/ 1374274 h 3960000"/>
              <a:gd name="connsiteX3-1149" fmla="*/ 2496208 w 3960000"/>
              <a:gd name="connsiteY3-1150" fmla="*/ 770986 h 3960000"/>
              <a:gd name="connsiteX4-1151" fmla="*/ 1921633 w 3960000"/>
              <a:gd name="connsiteY4-1152" fmla="*/ 1292845 h 3960000"/>
              <a:gd name="connsiteX5-1153" fmla="*/ 1942445 w 3960000"/>
              <a:gd name="connsiteY5-1154" fmla="*/ 1570340 h 3960000"/>
              <a:gd name="connsiteX6-1155" fmla="*/ 815277 w 3960000"/>
              <a:gd name="connsiteY6-1156" fmla="*/ 836121 h 3960000"/>
              <a:gd name="connsiteX7-1157" fmla="*/ 965659 w 3960000"/>
              <a:gd name="connsiteY7-1158" fmla="*/ 1735195 h 3960000"/>
              <a:gd name="connsiteX8-1159" fmla="*/ 570453 w 3960000"/>
              <a:gd name="connsiteY8-1160" fmla="*/ 1629310 h 3960000"/>
              <a:gd name="connsiteX9-1161" fmla="*/ 1196057 w 3960000"/>
              <a:gd name="connsiteY9-1162" fmla="*/ 2257108 h 3960000"/>
              <a:gd name="connsiteX10-1163" fmla="*/ 813848 w 3960000"/>
              <a:gd name="connsiteY10-1164" fmla="*/ 2296824 h 3960000"/>
              <a:gd name="connsiteX11-1165" fmla="*/ 1486410 w 3960000"/>
              <a:gd name="connsiteY11-1166" fmla="*/ 2607420 h 3960000"/>
              <a:gd name="connsiteX12-1167" fmla="*/ 489408 w 3960000"/>
              <a:gd name="connsiteY12-1168" fmla="*/ 2829018 h 3960000"/>
              <a:gd name="connsiteX13-1169" fmla="*/ 2062787 w 3960000"/>
              <a:gd name="connsiteY13-1170" fmla="*/ 3146219 h 3960000"/>
              <a:gd name="connsiteX14-1171" fmla="*/ 3074271 w 3960000"/>
              <a:gd name="connsiteY14-1172" fmla="*/ 2105563 h 3960000"/>
              <a:gd name="connsiteX15-1173" fmla="*/ 3207849 w 3960000"/>
              <a:gd name="connsiteY15-1174" fmla="*/ 1493166 h 3960000"/>
              <a:gd name="connsiteX16-1175" fmla="*/ 3449507 w 3960000"/>
              <a:gd name="connsiteY16-1176" fmla="*/ 1170564 h 3960000"/>
              <a:gd name="connsiteX17-1177" fmla="*/ 3140091 w 3960000"/>
              <a:gd name="connsiteY17-1178" fmla="*/ 1227260 h 3960000"/>
              <a:gd name="connsiteX18-1179" fmla="*/ 3324107 w 3960000"/>
              <a:gd name="connsiteY18-1180" fmla="*/ 851504 h 3960000"/>
              <a:gd name="connsiteX19-1181" fmla="*/ 2995677 w 3960000"/>
              <a:gd name="connsiteY19-1182" fmla="*/ 1008938 h 3960000"/>
              <a:gd name="connsiteX20-1183" fmla="*/ 2496208 w 3960000"/>
              <a:gd name="connsiteY20-1184" fmla="*/ 770986 h 3960000"/>
              <a:gd name="connsiteX21-1185" fmla="*/ 308009 w 3960000"/>
              <a:gd name="connsiteY21-1186" fmla="*/ 0 h 3960000"/>
              <a:gd name="connsiteX22-1187" fmla="*/ 3651991 w 3960000"/>
              <a:gd name="connsiteY22-1188" fmla="*/ 0 h 3960000"/>
              <a:gd name="connsiteX23-1189" fmla="*/ 3960000 w 3960000"/>
              <a:gd name="connsiteY23-1190" fmla="*/ 308009 h 3960000"/>
              <a:gd name="connsiteX24-1191" fmla="*/ 3960000 w 3960000"/>
              <a:gd name="connsiteY24-1192" fmla="*/ 3651991 h 3960000"/>
              <a:gd name="connsiteX25-1193" fmla="*/ 3651991 w 3960000"/>
              <a:gd name="connsiteY25-1194" fmla="*/ 3960000 h 3960000"/>
              <a:gd name="connsiteX26-1195" fmla="*/ 308009 w 3960000"/>
              <a:gd name="connsiteY26-1196" fmla="*/ 3960000 h 3960000"/>
              <a:gd name="connsiteX27-1197" fmla="*/ 0 w 3960000"/>
              <a:gd name="connsiteY27-1198" fmla="*/ 3651991 h 3960000"/>
              <a:gd name="connsiteX28-1199" fmla="*/ 0 w 3960000"/>
              <a:gd name="connsiteY28-1200" fmla="*/ 308009 h 3960000"/>
              <a:gd name="connsiteX29-1201" fmla="*/ 308009 w 3960000"/>
              <a:gd name="connsiteY29-1202" fmla="*/ 0 h 3960000"/>
              <a:gd name="connsiteX0-1203" fmla="*/ 3160999 w 3960000"/>
              <a:gd name="connsiteY0-1204" fmla="*/ 1374274 h 3960000"/>
              <a:gd name="connsiteX1-1205" fmla="*/ 3155132 w 3960000"/>
              <a:gd name="connsiteY1-1206" fmla="*/ 1419362 h 3960000"/>
              <a:gd name="connsiteX2-1207" fmla="*/ 3160999 w 3960000"/>
              <a:gd name="connsiteY2-1208" fmla="*/ 1374274 h 3960000"/>
              <a:gd name="connsiteX3-1209" fmla="*/ 2496208 w 3960000"/>
              <a:gd name="connsiteY3-1210" fmla="*/ 770986 h 3960000"/>
              <a:gd name="connsiteX4-1211" fmla="*/ 1921633 w 3960000"/>
              <a:gd name="connsiteY4-1212" fmla="*/ 1292845 h 3960000"/>
              <a:gd name="connsiteX5-1213" fmla="*/ 1942445 w 3960000"/>
              <a:gd name="connsiteY5-1214" fmla="*/ 1570340 h 3960000"/>
              <a:gd name="connsiteX6-1215" fmla="*/ 815277 w 3960000"/>
              <a:gd name="connsiteY6-1216" fmla="*/ 836121 h 3960000"/>
              <a:gd name="connsiteX7-1217" fmla="*/ 965659 w 3960000"/>
              <a:gd name="connsiteY7-1218" fmla="*/ 1735195 h 3960000"/>
              <a:gd name="connsiteX8-1219" fmla="*/ 570453 w 3960000"/>
              <a:gd name="connsiteY8-1220" fmla="*/ 1629310 h 3960000"/>
              <a:gd name="connsiteX9-1221" fmla="*/ 1196057 w 3960000"/>
              <a:gd name="connsiteY9-1222" fmla="*/ 2257108 h 3960000"/>
              <a:gd name="connsiteX10-1223" fmla="*/ 813848 w 3960000"/>
              <a:gd name="connsiteY10-1224" fmla="*/ 2296824 h 3960000"/>
              <a:gd name="connsiteX11-1225" fmla="*/ 1486410 w 3960000"/>
              <a:gd name="connsiteY11-1226" fmla="*/ 2607420 h 3960000"/>
              <a:gd name="connsiteX12-1227" fmla="*/ 489408 w 3960000"/>
              <a:gd name="connsiteY12-1228" fmla="*/ 2829018 h 3960000"/>
              <a:gd name="connsiteX13-1229" fmla="*/ 2062787 w 3960000"/>
              <a:gd name="connsiteY13-1230" fmla="*/ 3146219 h 3960000"/>
              <a:gd name="connsiteX14-1231" fmla="*/ 3074271 w 3960000"/>
              <a:gd name="connsiteY14-1232" fmla="*/ 2105563 h 3960000"/>
              <a:gd name="connsiteX15-1233" fmla="*/ 3207849 w 3960000"/>
              <a:gd name="connsiteY15-1234" fmla="*/ 1493166 h 3960000"/>
              <a:gd name="connsiteX16-1235" fmla="*/ 3449507 w 3960000"/>
              <a:gd name="connsiteY16-1236" fmla="*/ 1170564 h 3960000"/>
              <a:gd name="connsiteX17-1237" fmla="*/ 3140091 w 3960000"/>
              <a:gd name="connsiteY17-1238" fmla="*/ 1227260 h 3960000"/>
              <a:gd name="connsiteX18-1239" fmla="*/ 3324107 w 3960000"/>
              <a:gd name="connsiteY18-1240" fmla="*/ 851504 h 3960000"/>
              <a:gd name="connsiteX19-1241" fmla="*/ 2995677 w 3960000"/>
              <a:gd name="connsiteY19-1242" fmla="*/ 1008938 h 3960000"/>
              <a:gd name="connsiteX20-1243" fmla="*/ 2496208 w 3960000"/>
              <a:gd name="connsiteY20-1244" fmla="*/ 770986 h 3960000"/>
              <a:gd name="connsiteX21-1245" fmla="*/ 308009 w 3960000"/>
              <a:gd name="connsiteY21-1246" fmla="*/ 0 h 3960000"/>
              <a:gd name="connsiteX22-1247" fmla="*/ 3651991 w 3960000"/>
              <a:gd name="connsiteY22-1248" fmla="*/ 0 h 3960000"/>
              <a:gd name="connsiteX23-1249" fmla="*/ 3960000 w 3960000"/>
              <a:gd name="connsiteY23-1250" fmla="*/ 308009 h 3960000"/>
              <a:gd name="connsiteX24-1251" fmla="*/ 3960000 w 3960000"/>
              <a:gd name="connsiteY24-1252" fmla="*/ 3651991 h 3960000"/>
              <a:gd name="connsiteX25-1253" fmla="*/ 3651991 w 3960000"/>
              <a:gd name="connsiteY25-1254" fmla="*/ 3960000 h 3960000"/>
              <a:gd name="connsiteX26-1255" fmla="*/ 308009 w 3960000"/>
              <a:gd name="connsiteY26-1256" fmla="*/ 3960000 h 3960000"/>
              <a:gd name="connsiteX27-1257" fmla="*/ 0 w 3960000"/>
              <a:gd name="connsiteY27-1258" fmla="*/ 3651991 h 3960000"/>
              <a:gd name="connsiteX28-1259" fmla="*/ 0 w 3960000"/>
              <a:gd name="connsiteY28-1260" fmla="*/ 308009 h 3960000"/>
              <a:gd name="connsiteX29-1261" fmla="*/ 308009 w 3960000"/>
              <a:gd name="connsiteY29-1262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100" name="Rounded Rectangle 3"/>
          <p:cNvSpPr>
            <a:spLocks noChangeAspect="1"/>
          </p:cNvSpPr>
          <p:nvPr/>
        </p:nvSpPr>
        <p:spPr>
          <a:xfrm>
            <a:off x="3278982" y="4345337"/>
            <a:ext cx="389449" cy="389449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-1" fmla="*/ 2841893 w 3960000"/>
              <a:gd name="connsiteY0-2" fmla="*/ 181064 h 3960000"/>
              <a:gd name="connsiteX1-3" fmla="*/ 2105790 w 3960000"/>
              <a:gd name="connsiteY1-4" fmla="*/ 859562 h 3960000"/>
              <a:gd name="connsiteX2-5" fmla="*/ 2106860 w 3960000"/>
              <a:gd name="connsiteY2-6" fmla="*/ 863292 h 3960000"/>
              <a:gd name="connsiteX3-7" fmla="*/ 2106860 w 3960000"/>
              <a:gd name="connsiteY3-8" fmla="*/ 1248172 h 3960000"/>
              <a:gd name="connsiteX4-9" fmla="*/ 1691968 w 3960000"/>
              <a:gd name="connsiteY4-10" fmla="*/ 1248172 h 3960000"/>
              <a:gd name="connsiteX5-11" fmla="*/ 1691968 w 3960000"/>
              <a:gd name="connsiteY5-12" fmla="*/ 1824236 h 3960000"/>
              <a:gd name="connsiteX6-13" fmla="*/ 2106860 w 3960000"/>
              <a:gd name="connsiteY6-14" fmla="*/ 1824236 h 3960000"/>
              <a:gd name="connsiteX7-15" fmla="*/ 2106860 w 3960000"/>
              <a:gd name="connsiteY7-16" fmla="*/ 3779396 h 3960000"/>
              <a:gd name="connsiteX8-17" fmla="*/ 2754932 w 3960000"/>
              <a:gd name="connsiteY8-18" fmla="*/ 3779396 h 3960000"/>
              <a:gd name="connsiteX9-19" fmla="*/ 2754932 w 3960000"/>
              <a:gd name="connsiteY9-20" fmla="*/ 1824236 h 3960000"/>
              <a:gd name="connsiteX10-21" fmla="*/ 3305869 w 3960000"/>
              <a:gd name="connsiteY10-22" fmla="*/ 1813665 h 3960000"/>
              <a:gd name="connsiteX11-23" fmla="*/ 3348152 w 3960000"/>
              <a:gd name="connsiteY11-24" fmla="*/ 1248172 h 3960000"/>
              <a:gd name="connsiteX12-25" fmla="*/ 2754932 w 3960000"/>
              <a:gd name="connsiteY12-26" fmla="*/ 1248172 h 3960000"/>
              <a:gd name="connsiteX13-27" fmla="*/ 2754932 w 3960000"/>
              <a:gd name="connsiteY13-28" fmla="*/ 907124 h 3960000"/>
              <a:gd name="connsiteX14-29" fmla="*/ 3369037 w 3960000"/>
              <a:gd name="connsiteY14-30" fmla="*/ 704441 h 3960000"/>
              <a:gd name="connsiteX15-31" fmla="*/ 3432095 w 3960000"/>
              <a:gd name="connsiteY15-32" fmla="*/ 238945 h 3960000"/>
              <a:gd name="connsiteX16-33" fmla="*/ 2841893 w 3960000"/>
              <a:gd name="connsiteY16-34" fmla="*/ 181064 h 3960000"/>
              <a:gd name="connsiteX17-35" fmla="*/ 308009 w 3960000"/>
              <a:gd name="connsiteY17-36" fmla="*/ 0 h 3960000"/>
              <a:gd name="connsiteX18-37" fmla="*/ 3651991 w 3960000"/>
              <a:gd name="connsiteY18-38" fmla="*/ 0 h 3960000"/>
              <a:gd name="connsiteX19-39" fmla="*/ 3960000 w 3960000"/>
              <a:gd name="connsiteY19-40" fmla="*/ 308009 h 3960000"/>
              <a:gd name="connsiteX20-41" fmla="*/ 3960000 w 3960000"/>
              <a:gd name="connsiteY20-42" fmla="*/ 3651991 h 3960000"/>
              <a:gd name="connsiteX21-43" fmla="*/ 3651991 w 3960000"/>
              <a:gd name="connsiteY21-44" fmla="*/ 3960000 h 3960000"/>
              <a:gd name="connsiteX22-45" fmla="*/ 308009 w 3960000"/>
              <a:gd name="connsiteY22-46" fmla="*/ 3960000 h 3960000"/>
              <a:gd name="connsiteX23-47" fmla="*/ 0 w 3960000"/>
              <a:gd name="connsiteY23-48" fmla="*/ 3651991 h 3960000"/>
              <a:gd name="connsiteX24-49" fmla="*/ 0 w 3960000"/>
              <a:gd name="connsiteY24-50" fmla="*/ 308009 h 3960000"/>
              <a:gd name="connsiteX25-51" fmla="*/ 308009 w 3960000"/>
              <a:gd name="connsiteY25-52" fmla="*/ 0 h 3960000"/>
              <a:gd name="connsiteX0-53" fmla="*/ 2841893 w 3960000"/>
              <a:gd name="connsiteY0-54" fmla="*/ 181064 h 3960000"/>
              <a:gd name="connsiteX1-55" fmla="*/ 2105790 w 3960000"/>
              <a:gd name="connsiteY1-56" fmla="*/ 859562 h 3960000"/>
              <a:gd name="connsiteX2-57" fmla="*/ 2106860 w 3960000"/>
              <a:gd name="connsiteY2-58" fmla="*/ 863292 h 3960000"/>
              <a:gd name="connsiteX3-59" fmla="*/ 2106860 w 3960000"/>
              <a:gd name="connsiteY3-60" fmla="*/ 1248172 h 3960000"/>
              <a:gd name="connsiteX4-61" fmla="*/ 1691968 w 3960000"/>
              <a:gd name="connsiteY4-62" fmla="*/ 1248172 h 3960000"/>
              <a:gd name="connsiteX5-63" fmla="*/ 1691968 w 3960000"/>
              <a:gd name="connsiteY5-64" fmla="*/ 1824236 h 3960000"/>
              <a:gd name="connsiteX6-65" fmla="*/ 2106860 w 3960000"/>
              <a:gd name="connsiteY6-66" fmla="*/ 1824236 h 3960000"/>
              <a:gd name="connsiteX7-67" fmla="*/ 2106860 w 3960000"/>
              <a:gd name="connsiteY7-68" fmla="*/ 3779396 h 3960000"/>
              <a:gd name="connsiteX8-69" fmla="*/ 2754932 w 3960000"/>
              <a:gd name="connsiteY8-70" fmla="*/ 3779396 h 3960000"/>
              <a:gd name="connsiteX9-71" fmla="*/ 2754932 w 3960000"/>
              <a:gd name="connsiteY9-72" fmla="*/ 1824236 h 3960000"/>
              <a:gd name="connsiteX10-73" fmla="*/ 3305869 w 3960000"/>
              <a:gd name="connsiteY10-74" fmla="*/ 1813665 h 3960000"/>
              <a:gd name="connsiteX11-75" fmla="*/ 3348152 w 3960000"/>
              <a:gd name="connsiteY11-76" fmla="*/ 1248172 h 3960000"/>
              <a:gd name="connsiteX12-77" fmla="*/ 2754932 w 3960000"/>
              <a:gd name="connsiteY12-78" fmla="*/ 1248172 h 3960000"/>
              <a:gd name="connsiteX13-79" fmla="*/ 2754932 w 3960000"/>
              <a:gd name="connsiteY13-80" fmla="*/ 907124 h 3960000"/>
              <a:gd name="connsiteX14-81" fmla="*/ 3369037 w 3960000"/>
              <a:gd name="connsiteY14-82" fmla="*/ 704441 h 3960000"/>
              <a:gd name="connsiteX15-83" fmla="*/ 3432095 w 3960000"/>
              <a:gd name="connsiteY15-84" fmla="*/ 238945 h 3960000"/>
              <a:gd name="connsiteX16-85" fmla="*/ 2841893 w 3960000"/>
              <a:gd name="connsiteY16-86" fmla="*/ 181064 h 3960000"/>
              <a:gd name="connsiteX17-87" fmla="*/ 308009 w 3960000"/>
              <a:gd name="connsiteY17-88" fmla="*/ 0 h 3960000"/>
              <a:gd name="connsiteX18-89" fmla="*/ 3651991 w 3960000"/>
              <a:gd name="connsiteY18-90" fmla="*/ 0 h 3960000"/>
              <a:gd name="connsiteX19-91" fmla="*/ 3960000 w 3960000"/>
              <a:gd name="connsiteY19-92" fmla="*/ 308009 h 3960000"/>
              <a:gd name="connsiteX20-93" fmla="*/ 3960000 w 3960000"/>
              <a:gd name="connsiteY20-94" fmla="*/ 3651991 h 3960000"/>
              <a:gd name="connsiteX21-95" fmla="*/ 3651991 w 3960000"/>
              <a:gd name="connsiteY21-96" fmla="*/ 3960000 h 3960000"/>
              <a:gd name="connsiteX22-97" fmla="*/ 308009 w 3960000"/>
              <a:gd name="connsiteY22-98" fmla="*/ 3960000 h 3960000"/>
              <a:gd name="connsiteX23-99" fmla="*/ 0 w 3960000"/>
              <a:gd name="connsiteY23-100" fmla="*/ 3651991 h 3960000"/>
              <a:gd name="connsiteX24-101" fmla="*/ 0 w 3960000"/>
              <a:gd name="connsiteY24-102" fmla="*/ 308009 h 3960000"/>
              <a:gd name="connsiteX25-103" fmla="*/ 308009 w 3960000"/>
              <a:gd name="connsiteY25-104" fmla="*/ 0 h 3960000"/>
              <a:gd name="connsiteX0-105" fmla="*/ 2841893 w 3960000"/>
              <a:gd name="connsiteY0-106" fmla="*/ 181064 h 3960000"/>
              <a:gd name="connsiteX1-107" fmla="*/ 2105790 w 3960000"/>
              <a:gd name="connsiteY1-108" fmla="*/ 859562 h 3960000"/>
              <a:gd name="connsiteX2-109" fmla="*/ 2106860 w 3960000"/>
              <a:gd name="connsiteY2-110" fmla="*/ 863292 h 3960000"/>
              <a:gd name="connsiteX3-111" fmla="*/ 2106860 w 3960000"/>
              <a:gd name="connsiteY3-112" fmla="*/ 1248172 h 3960000"/>
              <a:gd name="connsiteX4-113" fmla="*/ 1691968 w 3960000"/>
              <a:gd name="connsiteY4-114" fmla="*/ 1248172 h 3960000"/>
              <a:gd name="connsiteX5-115" fmla="*/ 1691968 w 3960000"/>
              <a:gd name="connsiteY5-116" fmla="*/ 1824236 h 3960000"/>
              <a:gd name="connsiteX6-117" fmla="*/ 2106860 w 3960000"/>
              <a:gd name="connsiteY6-118" fmla="*/ 1824236 h 3960000"/>
              <a:gd name="connsiteX7-119" fmla="*/ 2106860 w 3960000"/>
              <a:gd name="connsiteY7-120" fmla="*/ 3779396 h 3960000"/>
              <a:gd name="connsiteX8-121" fmla="*/ 2754932 w 3960000"/>
              <a:gd name="connsiteY8-122" fmla="*/ 3779396 h 3960000"/>
              <a:gd name="connsiteX9-123" fmla="*/ 2754932 w 3960000"/>
              <a:gd name="connsiteY9-124" fmla="*/ 1824236 h 3960000"/>
              <a:gd name="connsiteX10-125" fmla="*/ 3305869 w 3960000"/>
              <a:gd name="connsiteY10-126" fmla="*/ 1813665 h 3960000"/>
              <a:gd name="connsiteX11-127" fmla="*/ 3348152 w 3960000"/>
              <a:gd name="connsiteY11-128" fmla="*/ 1248172 h 3960000"/>
              <a:gd name="connsiteX12-129" fmla="*/ 2754932 w 3960000"/>
              <a:gd name="connsiteY12-130" fmla="*/ 1248172 h 3960000"/>
              <a:gd name="connsiteX13-131" fmla="*/ 2754932 w 3960000"/>
              <a:gd name="connsiteY13-132" fmla="*/ 907124 h 3960000"/>
              <a:gd name="connsiteX14-133" fmla="*/ 3369037 w 3960000"/>
              <a:gd name="connsiteY14-134" fmla="*/ 704441 h 3960000"/>
              <a:gd name="connsiteX15-135" fmla="*/ 3410216 w 3960000"/>
              <a:gd name="connsiteY15-136" fmla="*/ 195189 h 3960000"/>
              <a:gd name="connsiteX16-137" fmla="*/ 2841893 w 3960000"/>
              <a:gd name="connsiteY16-138" fmla="*/ 181064 h 3960000"/>
              <a:gd name="connsiteX17-139" fmla="*/ 308009 w 3960000"/>
              <a:gd name="connsiteY17-140" fmla="*/ 0 h 3960000"/>
              <a:gd name="connsiteX18-141" fmla="*/ 3651991 w 3960000"/>
              <a:gd name="connsiteY18-142" fmla="*/ 0 h 3960000"/>
              <a:gd name="connsiteX19-143" fmla="*/ 3960000 w 3960000"/>
              <a:gd name="connsiteY19-144" fmla="*/ 308009 h 3960000"/>
              <a:gd name="connsiteX20-145" fmla="*/ 3960000 w 3960000"/>
              <a:gd name="connsiteY20-146" fmla="*/ 3651991 h 3960000"/>
              <a:gd name="connsiteX21-147" fmla="*/ 3651991 w 3960000"/>
              <a:gd name="connsiteY21-148" fmla="*/ 3960000 h 3960000"/>
              <a:gd name="connsiteX22-149" fmla="*/ 308009 w 3960000"/>
              <a:gd name="connsiteY22-150" fmla="*/ 3960000 h 3960000"/>
              <a:gd name="connsiteX23-151" fmla="*/ 0 w 3960000"/>
              <a:gd name="connsiteY23-152" fmla="*/ 3651991 h 3960000"/>
              <a:gd name="connsiteX24-153" fmla="*/ 0 w 3960000"/>
              <a:gd name="connsiteY24-154" fmla="*/ 308009 h 3960000"/>
              <a:gd name="connsiteX25-155" fmla="*/ 308009 w 3960000"/>
              <a:gd name="connsiteY25-156" fmla="*/ 0 h 3960000"/>
              <a:gd name="connsiteX0-157" fmla="*/ 2841893 w 3960000"/>
              <a:gd name="connsiteY0-158" fmla="*/ 181064 h 3960000"/>
              <a:gd name="connsiteX1-159" fmla="*/ 2105790 w 3960000"/>
              <a:gd name="connsiteY1-160" fmla="*/ 859562 h 3960000"/>
              <a:gd name="connsiteX2-161" fmla="*/ 2106860 w 3960000"/>
              <a:gd name="connsiteY2-162" fmla="*/ 863292 h 3960000"/>
              <a:gd name="connsiteX3-163" fmla="*/ 2106860 w 3960000"/>
              <a:gd name="connsiteY3-164" fmla="*/ 1248172 h 3960000"/>
              <a:gd name="connsiteX4-165" fmla="*/ 1691968 w 3960000"/>
              <a:gd name="connsiteY4-166" fmla="*/ 1248172 h 3960000"/>
              <a:gd name="connsiteX5-167" fmla="*/ 1691968 w 3960000"/>
              <a:gd name="connsiteY5-168" fmla="*/ 1824236 h 3960000"/>
              <a:gd name="connsiteX6-169" fmla="*/ 2106860 w 3960000"/>
              <a:gd name="connsiteY6-170" fmla="*/ 1824236 h 3960000"/>
              <a:gd name="connsiteX7-171" fmla="*/ 2106860 w 3960000"/>
              <a:gd name="connsiteY7-172" fmla="*/ 3779396 h 3960000"/>
              <a:gd name="connsiteX8-173" fmla="*/ 2754932 w 3960000"/>
              <a:gd name="connsiteY8-174" fmla="*/ 3779396 h 3960000"/>
              <a:gd name="connsiteX9-175" fmla="*/ 2754932 w 3960000"/>
              <a:gd name="connsiteY9-176" fmla="*/ 1824236 h 3960000"/>
              <a:gd name="connsiteX10-177" fmla="*/ 3305869 w 3960000"/>
              <a:gd name="connsiteY10-178" fmla="*/ 1813665 h 3960000"/>
              <a:gd name="connsiteX11-179" fmla="*/ 3348152 w 3960000"/>
              <a:gd name="connsiteY11-180" fmla="*/ 1248172 h 3960000"/>
              <a:gd name="connsiteX12-181" fmla="*/ 2754932 w 3960000"/>
              <a:gd name="connsiteY12-182" fmla="*/ 1248172 h 3960000"/>
              <a:gd name="connsiteX13-183" fmla="*/ 2754932 w 3960000"/>
              <a:gd name="connsiteY13-184" fmla="*/ 907124 h 3960000"/>
              <a:gd name="connsiteX14-185" fmla="*/ 3369037 w 3960000"/>
              <a:gd name="connsiteY14-186" fmla="*/ 704441 h 3960000"/>
              <a:gd name="connsiteX15-187" fmla="*/ 3410216 w 3960000"/>
              <a:gd name="connsiteY15-188" fmla="*/ 195189 h 3960000"/>
              <a:gd name="connsiteX16-189" fmla="*/ 2841893 w 3960000"/>
              <a:gd name="connsiteY16-190" fmla="*/ 181064 h 3960000"/>
              <a:gd name="connsiteX17-191" fmla="*/ 308009 w 3960000"/>
              <a:gd name="connsiteY17-192" fmla="*/ 0 h 3960000"/>
              <a:gd name="connsiteX18-193" fmla="*/ 3651991 w 3960000"/>
              <a:gd name="connsiteY18-194" fmla="*/ 0 h 3960000"/>
              <a:gd name="connsiteX19-195" fmla="*/ 3960000 w 3960000"/>
              <a:gd name="connsiteY19-196" fmla="*/ 308009 h 3960000"/>
              <a:gd name="connsiteX20-197" fmla="*/ 3960000 w 3960000"/>
              <a:gd name="connsiteY20-198" fmla="*/ 3651991 h 3960000"/>
              <a:gd name="connsiteX21-199" fmla="*/ 3651991 w 3960000"/>
              <a:gd name="connsiteY21-200" fmla="*/ 3960000 h 3960000"/>
              <a:gd name="connsiteX22-201" fmla="*/ 308009 w 3960000"/>
              <a:gd name="connsiteY22-202" fmla="*/ 3960000 h 3960000"/>
              <a:gd name="connsiteX23-203" fmla="*/ 0 w 3960000"/>
              <a:gd name="connsiteY23-204" fmla="*/ 3651991 h 3960000"/>
              <a:gd name="connsiteX24-205" fmla="*/ 0 w 3960000"/>
              <a:gd name="connsiteY24-206" fmla="*/ 308009 h 3960000"/>
              <a:gd name="connsiteX25-207" fmla="*/ 308009 w 3960000"/>
              <a:gd name="connsiteY25-208" fmla="*/ 0 h 3960000"/>
              <a:gd name="connsiteX0-209" fmla="*/ 2841893 w 3960000"/>
              <a:gd name="connsiteY0-210" fmla="*/ 181064 h 3960000"/>
              <a:gd name="connsiteX1-211" fmla="*/ 2105790 w 3960000"/>
              <a:gd name="connsiteY1-212" fmla="*/ 859562 h 3960000"/>
              <a:gd name="connsiteX2-213" fmla="*/ 2106860 w 3960000"/>
              <a:gd name="connsiteY2-214" fmla="*/ 863292 h 3960000"/>
              <a:gd name="connsiteX3-215" fmla="*/ 2106860 w 3960000"/>
              <a:gd name="connsiteY3-216" fmla="*/ 1248172 h 3960000"/>
              <a:gd name="connsiteX4-217" fmla="*/ 1691968 w 3960000"/>
              <a:gd name="connsiteY4-218" fmla="*/ 1248172 h 3960000"/>
              <a:gd name="connsiteX5-219" fmla="*/ 1691968 w 3960000"/>
              <a:gd name="connsiteY5-220" fmla="*/ 1824236 h 3960000"/>
              <a:gd name="connsiteX6-221" fmla="*/ 2106860 w 3960000"/>
              <a:gd name="connsiteY6-222" fmla="*/ 1824236 h 3960000"/>
              <a:gd name="connsiteX7-223" fmla="*/ 2106860 w 3960000"/>
              <a:gd name="connsiteY7-224" fmla="*/ 3779396 h 3960000"/>
              <a:gd name="connsiteX8-225" fmla="*/ 2754932 w 3960000"/>
              <a:gd name="connsiteY8-226" fmla="*/ 3779396 h 3960000"/>
              <a:gd name="connsiteX9-227" fmla="*/ 2754932 w 3960000"/>
              <a:gd name="connsiteY9-228" fmla="*/ 1824236 h 3960000"/>
              <a:gd name="connsiteX10-229" fmla="*/ 3305869 w 3960000"/>
              <a:gd name="connsiteY10-230" fmla="*/ 1813665 h 3960000"/>
              <a:gd name="connsiteX11-231" fmla="*/ 3348152 w 3960000"/>
              <a:gd name="connsiteY11-232" fmla="*/ 1248172 h 3960000"/>
              <a:gd name="connsiteX12-233" fmla="*/ 2754932 w 3960000"/>
              <a:gd name="connsiteY12-234" fmla="*/ 1248172 h 3960000"/>
              <a:gd name="connsiteX13-235" fmla="*/ 2754932 w 3960000"/>
              <a:gd name="connsiteY13-236" fmla="*/ 907124 h 3960000"/>
              <a:gd name="connsiteX14-237" fmla="*/ 3369037 w 3960000"/>
              <a:gd name="connsiteY14-238" fmla="*/ 704441 h 3960000"/>
              <a:gd name="connsiteX15-239" fmla="*/ 3410216 w 3960000"/>
              <a:gd name="connsiteY15-240" fmla="*/ 195189 h 3960000"/>
              <a:gd name="connsiteX16-241" fmla="*/ 2841893 w 3960000"/>
              <a:gd name="connsiteY16-242" fmla="*/ 181064 h 3960000"/>
              <a:gd name="connsiteX17-243" fmla="*/ 308009 w 3960000"/>
              <a:gd name="connsiteY17-244" fmla="*/ 0 h 3960000"/>
              <a:gd name="connsiteX18-245" fmla="*/ 3651991 w 3960000"/>
              <a:gd name="connsiteY18-246" fmla="*/ 0 h 3960000"/>
              <a:gd name="connsiteX19-247" fmla="*/ 3960000 w 3960000"/>
              <a:gd name="connsiteY19-248" fmla="*/ 308009 h 3960000"/>
              <a:gd name="connsiteX20-249" fmla="*/ 3960000 w 3960000"/>
              <a:gd name="connsiteY20-250" fmla="*/ 3651991 h 3960000"/>
              <a:gd name="connsiteX21-251" fmla="*/ 3651991 w 3960000"/>
              <a:gd name="connsiteY21-252" fmla="*/ 3960000 h 3960000"/>
              <a:gd name="connsiteX22-253" fmla="*/ 308009 w 3960000"/>
              <a:gd name="connsiteY22-254" fmla="*/ 3960000 h 3960000"/>
              <a:gd name="connsiteX23-255" fmla="*/ 0 w 3960000"/>
              <a:gd name="connsiteY23-256" fmla="*/ 3651991 h 3960000"/>
              <a:gd name="connsiteX24-257" fmla="*/ 0 w 3960000"/>
              <a:gd name="connsiteY24-258" fmla="*/ 308009 h 3960000"/>
              <a:gd name="connsiteX25-259" fmla="*/ 308009 w 3960000"/>
              <a:gd name="connsiteY25-260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101" name="Rounded Rectangle 10"/>
          <p:cNvSpPr>
            <a:spLocks noChangeAspect="1"/>
          </p:cNvSpPr>
          <p:nvPr/>
        </p:nvSpPr>
        <p:spPr>
          <a:xfrm>
            <a:off x="4565513" y="4337426"/>
            <a:ext cx="390836" cy="397359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102" name="Block Arc 6"/>
          <p:cNvSpPr/>
          <p:nvPr/>
        </p:nvSpPr>
        <p:spPr>
          <a:xfrm>
            <a:off x="5157611" y="4364793"/>
            <a:ext cx="366387" cy="36999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-1" fmla="*/ 2664630 w 3221102"/>
              <a:gd name="connsiteY0-2" fmla="*/ 2175617 h 3221116"/>
              <a:gd name="connsiteX1-3" fmla="*/ 2658205 w 3221102"/>
              <a:gd name="connsiteY1-4" fmla="*/ 2178566 h 3221116"/>
              <a:gd name="connsiteX2-5" fmla="*/ 2664630 w 3221102"/>
              <a:gd name="connsiteY2-6" fmla="*/ 2175617 h 3221116"/>
              <a:gd name="connsiteX3-7" fmla="*/ 1477043 w 3221102"/>
              <a:gd name="connsiteY3-8" fmla="*/ 1144372 h 3221116"/>
              <a:gd name="connsiteX4-9" fmla="*/ 1409070 w 3221102"/>
              <a:gd name="connsiteY4-10" fmla="*/ 1159393 h 3221116"/>
              <a:gd name="connsiteX5-11" fmla="*/ 1152384 w 3221102"/>
              <a:gd name="connsiteY5-12" fmla="*/ 1703728 h 3221116"/>
              <a:gd name="connsiteX6-13" fmla="*/ 1591651 w 3221102"/>
              <a:gd name="connsiteY6-14" fmla="*/ 2152290 h 3221116"/>
              <a:gd name="connsiteX7-15" fmla="*/ 1850815 w 3221102"/>
              <a:gd name="connsiteY7-16" fmla="*/ 1654259 h 3221116"/>
              <a:gd name="connsiteX8-17" fmla="*/ 1830467 w 3221102"/>
              <a:gd name="connsiteY8-18" fmla="*/ 1515986 h 3221116"/>
              <a:gd name="connsiteX9-19" fmla="*/ 1477043 w 3221102"/>
              <a:gd name="connsiteY9-20" fmla="*/ 1144372 h 3221116"/>
              <a:gd name="connsiteX10-21" fmla="*/ 1651152 w 3221102"/>
              <a:gd name="connsiteY10-22" fmla="*/ 501 h 3221116"/>
              <a:gd name="connsiteX11-23" fmla="*/ 2580395 w 3221102"/>
              <a:gd name="connsiteY11-24" fmla="*/ 324821 h 3221116"/>
              <a:gd name="connsiteX12-25" fmla="*/ 3030464 w 3221102"/>
              <a:gd name="connsiteY12-26" fmla="*/ 2370314 h 3221116"/>
              <a:gd name="connsiteX13-27" fmla="*/ 3004976 w 3221102"/>
              <a:gd name="connsiteY13-28" fmla="*/ 2356675 h 3221116"/>
              <a:gd name="connsiteX14-29" fmla="*/ 2585849 w 3221102"/>
              <a:gd name="connsiteY14-30" fmla="*/ 2588887 h 3221116"/>
              <a:gd name="connsiteX15-31" fmla="*/ 1973374 w 3221102"/>
              <a:gd name="connsiteY15-32" fmla="*/ 2195096 h 3221116"/>
              <a:gd name="connsiteX16-33" fmla="*/ 1390827 w 3221102"/>
              <a:gd name="connsiteY16-34" fmla="*/ 2527630 h 3221116"/>
              <a:gd name="connsiteX17-35" fmla="*/ 783896 w 3221102"/>
              <a:gd name="connsiteY17-36" fmla="*/ 1665044 h 3221116"/>
              <a:gd name="connsiteX18-37" fmla="*/ 1268509 w 3221102"/>
              <a:gd name="connsiteY18-38" fmla="*/ 819983 h 3221116"/>
              <a:gd name="connsiteX19-39" fmla="*/ 1328805 w 3221102"/>
              <a:gd name="connsiteY19-40" fmla="*/ 807930 h 3221116"/>
              <a:gd name="connsiteX20-41" fmla="*/ 1390827 w 3221102"/>
              <a:gd name="connsiteY20-42" fmla="*/ 802457 h 3221116"/>
              <a:gd name="connsiteX21-43" fmla="*/ 1462242 w 3221102"/>
              <a:gd name="connsiteY21-44" fmla="*/ 801708 h 3221116"/>
              <a:gd name="connsiteX22-45" fmla="*/ 1734726 w 3221102"/>
              <a:gd name="connsiteY22-46" fmla="*/ 869255 h 3221116"/>
              <a:gd name="connsiteX23-47" fmla="*/ 1956122 w 3221102"/>
              <a:gd name="connsiteY23-48" fmla="*/ 1110076 h 3221116"/>
              <a:gd name="connsiteX24-49" fmla="*/ 1973374 w 3221102"/>
              <a:gd name="connsiteY24-50" fmla="*/ 875315 h 3221116"/>
              <a:gd name="connsiteX25-51" fmla="*/ 2333414 w 3221102"/>
              <a:gd name="connsiteY25-52" fmla="*/ 875315 h 3221116"/>
              <a:gd name="connsiteX26-53" fmla="*/ 2324788 w 3221102"/>
              <a:gd name="connsiteY26-54" fmla="*/ 2054049 h 3221116"/>
              <a:gd name="connsiteX27-55" fmla="*/ 2661746 w 3221102"/>
              <a:gd name="connsiteY27-56" fmla="*/ 2179658 h 3221116"/>
              <a:gd name="connsiteX28-57" fmla="*/ 2691046 w 3221102"/>
              <a:gd name="connsiteY28-58" fmla="*/ 2188689 h 3221116"/>
              <a:gd name="connsiteX29-59" fmla="*/ 2667011 w 3221102"/>
              <a:gd name="connsiteY29-60" fmla="*/ 2175828 h 3221116"/>
              <a:gd name="connsiteX30-61" fmla="*/ 2332141 w 3221102"/>
              <a:gd name="connsiteY30-62" fmla="*/ 653899 h 3221116"/>
              <a:gd name="connsiteX31-63" fmla="*/ 776764 w 3221102"/>
              <a:gd name="connsiteY31-64" fmla="*/ 749845 h 3221116"/>
              <a:gd name="connsiteX32-65" fmla="*/ 631487 w 3221102"/>
              <a:gd name="connsiteY32-66" fmla="*/ 2301392 h 3221116"/>
              <a:gd name="connsiteX33-67" fmla="*/ 2142017 w 3221102"/>
              <a:gd name="connsiteY33-68" fmla="*/ 2684410 h 3221116"/>
              <a:gd name="connsiteX34-69" fmla="*/ 2324866 w 3221102"/>
              <a:gd name="connsiteY34-70" fmla="*/ 3053856 h 3221116"/>
              <a:gd name="connsiteX35-71" fmla="*/ 294693 w 3221102"/>
              <a:gd name="connsiteY35-72" fmla="*/ 2539075 h 3221116"/>
              <a:gd name="connsiteX36-73" fmla="*/ 489947 w 3221102"/>
              <a:gd name="connsiteY36-74" fmla="*/ 453774 h 3221116"/>
              <a:gd name="connsiteX37-75" fmla="*/ 1651152 w 3221102"/>
              <a:gd name="connsiteY37-76" fmla="*/ 501 h 3221116"/>
              <a:gd name="connsiteX0-77" fmla="*/ 2664630 w 3221102"/>
              <a:gd name="connsiteY0-78" fmla="*/ 2175617 h 3221116"/>
              <a:gd name="connsiteX1-79" fmla="*/ 2658205 w 3221102"/>
              <a:gd name="connsiteY1-80" fmla="*/ 2178566 h 3221116"/>
              <a:gd name="connsiteX2-81" fmla="*/ 2664630 w 3221102"/>
              <a:gd name="connsiteY2-82" fmla="*/ 2175617 h 3221116"/>
              <a:gd name="connsiteX3-83" fmla="*/ 1477043 w 3221102"/>
              <a:gd name="connsiteY3-84" fmla="*/ 1144372 h 3221116"/>
              <a:gd name="connsiteX4-85" fmla="*/ 1409070 w 3221102"/>
              <a:gd name="connsiteY4-86" fmla="*/ 1159393 h 3221116"/>
              <a:gd name="connsiteX5-87" fmla="*/ 1152384 w 3221102"/>
              <a:gd name="connsiteY5-88" fmla="*/ 1703728 h 3221116"/>
              <a:gd name="connsiteX6-89" fmla="*/ 1591651 w 3221102"/>
              <a:gd name="connsiteY6-90" fmla="*/ 2152290 h 3221116"/>
              <a:gd name="connsiteX7-91" fmla="*/ 1850815 w 3221102"/>
              <a:gd name="connsiteY7-92" fmla="*/ 1654259 h 3221116"/>
              <a:gd name="connsiteX8-93" fmla="*/ 1830467 w 3221102"/>
              <a:gd name="connsiteY8-94" fmla="*/ 1515986 h 3221116"/>
              <a:gd name="connsiteX9-95" fmla="*/ 1477043 w 3221102"/>
              <a:gd name="connsiteY9-96" fmla="*/ 1144372 h 3221116"/>
              <a:gd name="connsiteX10-97" fmla="*/ 1651152 w 3221102"/>
              <a:gd name="connsiteY10-98" fmla="*/ 501 h 3221116"/>
              <a:gd name="connsiteX11-99" fmla="*/ 2580395 w 3221102"/>
              <a:gd name="connsiteY11-100" fmla="*/ 324821 h 3221116"/>
              <a:gd name="connsiteX12-101" fmla="*/ 3030464 w 3221102"/>
              <a:gd name="connsiteY12-102" fmla="*/ 2370314 h 3221116"/>
              <a:gd name="connsiteX13-103" fmla="*/ 3004976 w 3221102"/>
              <a:gd name="connsiteY13-104" fmla="*/ 2356675 h 3221116"/>
              <a:gd name="connsiteX14-105" fmla="*/ 2585849 w 3221102"/>
              <a:gd name="connsiteY14-106" fmla="*/ 2588887 h 3221116"/>
              <a:gd name="connsiteX15-107" fmla="*/ 1973374 w 3221102"/>
              <a:gd name="connsiteY15-108" fmla="*/ 2195096 h 3221116"/>
              <a:gd name="connsiteX16-109" fmla="*/ 1390827 w 3221102"/>
              <a:gd name="connsiteY16-110" fmla="*/ 2527630 h 3221116"/>
              <a:gd name="connsiteX17-111" fmla="*/ 783896 w 3221102"/>
              <a:gd name="connsiteY17-112" fmla="*/ 1665044 h 3221116"/>
              <a:gd name="connsiteX18-113" fmla="*/ 1268509 w 3221102"/>
              <a:gd name="connsiteY18-114" fmla="*/ 819983 h 3221116"/>
              <a:gd name="connsiteX19-115" fmla="*/ 1328805 w 3221102"/>
              <a:gd name="connsiteY19-116" fmla="*/ 807930 h 3221116"/>
              <a:gd name="connsiteX20-117" fmla="*/ 1390827 w 3221102"/>
              <a:gd name="connsiteY20-118" fmla="*/ 802457 h 3221116"/>
              <a:gd name="connsiteX21-119" fmla="*/ 1462242 w 3221102"/>
              <a:gd name="connsiteY21-120" fmla="*/ 801708 h 3221116"/>
              <a:gd name="connsiteX22-121" fmla="*/ 1956122 w 3221102"/>
              <a:gd name="connsiteY22-122" fmla="*/ 1110076 h 3221116"/>
              <a:gd name="connsiteX23-123" fmla="*/ 1973374 w 3221102"/>
              <a:gd name="connsiteY23-124" fmla="*/ 875315 h 3221116"/>
              <a:gd name="connsiteX24-125" fmla="*/ 2333414 w 3221102"/>
              <a:gd name="connsiteY24-126" fmla="*/ 875315 h 3221116"/>
              <a:gd name="connsiteX25-127" fmla="*/ 2324788 w 3221102"/>
              <a:gd name="connsiteY25-128" fmla="*/ 2054049 h 3221116"/>
              <a:gd name="connsiteX26-129" fmla="*/ 2661746 w 3221102"/>
              <a:gd name="connsiteY26-130" fmla="*/ 2179658 h 3221116"/>
              <a:gd name="connsiteX27-131" fmla="*/ 2691046 w 3221102"/>
              <a:gd name="connsiteY27-132" fmla="*/ 2188689 h 3221116"/>
              <a:gd name="connsiteX28-133" fmla="*/ 2667011 w 3221102"/>
              <a:gd name="connsiteY28-134" fmla="*/ 2175828 h 3221116"/>
              <a:gd name="connsiteX29-135" fmla="*/ 2332141 w 3221102"/>
              <a:gd name="connsiteY29-136" fmla="*/ 653899 h 3221116"/>
              <a:gd name="connsiteX30-137" fmla="*/ 776764 w 3221102"/>
              <a:gd name="connsiteY30-138" fmla="*/ 749845 h 3221116"/>
              <a:gd name="connsiteX31-139" fmla="*/ 631487 w 3221102"/>
              <a:gd name="connsiteY31-140" fmla="*/ 2301392 h 3221116"/>
              <a:gd name="connsiteX32-141" fmla="*/ 2142017 w 3221102"/>
              <a:gd name="connsiteY32-142" fmla="*/ 2684410 h 3221116"/>
              <a:gd name="connsiteX33-143" fmla="*/ 2324866 w 3221102"/>
              <a:gd name="connsiteY33-144" fmla="*/ 3053856 h 3221116"/>
              <a:gd name="connsiteX34-145" fmla="*/ 294693 w 3221102"/>
              <a:gd name="connsiteY34-146" fmla="*/ 2539075 h 3221116"/>
              <a:gd name="connsiteX35-147" fmla="*/ 489947 w 3221102"/>
              <a:gd name="connsiteY35-148" fmla="*/ 453774 h 3221116"/>
              <a:gd name="connsiteX36-149" fmla="*/ 1651152 w 3221102"/>
              <a:gd name="connsiteY36-150" fmla="*/ 501 h 3221116"/>
              <a:gd name="connsiteX0-151" fmla="*/ 2664630 w 3221102"/>
              <a:gd name="connsiteY0-152" fmla="*/ 2175617 h 3221116"/>
              <a:gd name="connsiteX1-153" fmla="*/ 2658205 w 3221102"/>
              <a:gd name="connsiteY1-154" fmla="*/ 2178566 h 3221116"/>
              <a:gd name="connsiteX2-155" fmla="*/ 2664630 w 3221102"/>
              <a:gd name="connsiteY2-156" fmla="*/ 2175617 h 3221116"/>
              <a:gd name="connsiteX3-157" fmla="*/ 1477043 w 3221102"/>
              <a:gd name="connsiteY3-158" fmla="*/ 1144372 h 3221116"/>
              <a:gd name="connsiteX4-159" fmla="*/ 1409070 w 3221102"/>
              <a:gd name="connsiteY4-160" fmla="*/ 1159393 h 3221116"/>
              <a:gd name="connsiteX5-161" fmla="*/ 1152384 w 3221102"/>
              <a:gd name="connsiteY5-162" fmla="*/ 1703728 h 3221116"/>
              <a:gd name="connsiteX6-163" fmla="*/ 1591651 w 3221102"/>
              <a:gd name="connsiteY6-164" fmla="*/ 2152290 h 3221116"/>
              <a:gd name="connsiteX7-165" fmla="*/ 1850815 w 3221102"/>
              <a:gd name="connsiteY7-166" fmla="*/ 1654259 h 3221116"/>
              <a:gd name="connsiteX8-167" fmla="*/ 1830467 w 3221102"/>
              <a:gd name="connsiteY8-168" fmla="*/ 1515986 h 3221116"/>
              <a:gd name="connsiteX9-169" fmla="*/ 1477043 w 3221102"/>
              <a:gd name="connsiteY9-170" fmla="*/ 1144372 h 3221116"/>
              <a:gd name="connsiteX10-171" fmla="*/ 1651152 w 3221102"/>
              <a:gd name="connsiteY10-172" fmla="*/ 501 h 3221116"/>
              <a:gd name="connsiteX11-173" fmla="*/ 2580395 w 3221102"/>
              <a:gd name="connsiteY11-174" fmla="*/ 324821 h 3221116"/>
              <a:gd name="connsiteX12-175" fmla="*/ 3030464 w 3221102"/>
              <a:gd name="connsiteY12-176" fmla="*/ 2370314 h 3221116"/>
              <a:gd name="connsiteX13-177" fmla="*/ 3004976 w 3221102"/>
              <a:gd name="connsiteY13-178" fmla="*/ 2356675 h 3221116"/>
              <a:gd name="connsiteX14-179" fmla="*/ 2585849 w 3221102"/>
              <a:gd name="connsiteY14-180" fmla="*/ 2588887 h 3221116"/>
              <a:gd name="connsiteX15-181" fmla="*/ 1973374 w 3221102"/>
              <a:gd name="connsiteY15-182" fmla="*/ 2195096 h 3221116"/>
              <a:gd name="connsiteX16-183" fmla="*/ 1390827 w 3221102"/>
              <a:gd name="connsiteY16-184" fmla="*/ 2527630 h 3221116"/>
              <a:gd name="connsiteX17-185" fmla="*/ 783896 w 3221102"/>
              <a:gd name="connsiteY17-186" fmla="*/ 1665044 h 3221116"/>
              <a:gd name="connsiteX18-187" fmla="*/ 1268509 w 3221102"/>
              <a:gd name="connsiteY18-188" fmla="*/ 819983 h 3221116"/>
              <a:gd name="connsiteX19-189" fmla="*/ 1328805 w 3221102"/>
              <a:gd name="connsiteY19-190" fmla="*/ 807930 h 3221116"/>
              <a:gd name="connsiteX20-191" fmla="*/ 1390827 w 3221102"/>
              <a:gd name="connsiteY20-192" fmla="*/ 802457 h 3221116"/>
              <a:gd name="connsiteX21-193" fmla="*/ 1462242 w 3221102"/>
              <a:gd name="connsiteY21-194" fmla="*/ 801708 h 3221116"/>
              <a:gd name="connsiteX22-195" fmla="*/ 1956122 w 3221102"/>
              <a:gd name="connsiteY22-196" fmla="*/ 1110076 h 3221116"/>
              <a:gd name="connsiteX23-197" fmla="*/ 1973374 w 3221102"/>
              <a:gd name="connsiteY23-198" fmla="*/ 875315 h 3221116"/>
              <a:gd name="connsiteX24-199" fmla="*/ 2333414 w 3221102"/>
              <a:gd name="connsiteY24-200" fmla="*/ 875315 h 3221116"/>
              <a:gd name="connsiteX25-201" fmla="*/ 2324788 w 3221102"/>
              <a:gd name="connsiteY25-202" fmla="*/ 2054049 h 3221116"/>
              <a:gd name="connsiteX26-203" fmla="*/ 2661746 w 3221102"/>
              <a:gd name="connsiteY26-204" fmla="*/ 2179658 h 3221116"/>
              <a:gd name="connsiteX27-205" fmla="*/ 2691046 w 3221102"/>
              <a:gd name="connsiteY27-206" fmla="*/ 2188689 h 3221116"/>
              <a:gd name="connsiteX28-207" fmla="*/ 2667011 w 3221102"/>
              <a:gd name="connsiteY28-208" fmla="*/ 2175828 h 3221116"/>
              <a:gd name="connsiteX29-209" fmla="*/ 2332141 w 3221102"/>
              <a:gd name="connsiteY29-210" fmla="*/ 653899 h 3221116"/>
              <a:gd name="connsiteX30-211" fmla="*/ 776764 w 3221102"/>
              <a:gd name="connsiteY30-212" fmla="*/ 749845 h 3221116"/>
              <a:gd name="connsiteX31-213" fmla="*/ 631487 w 3221102"/>
              <a:gd name="connsiteY31-214" fmla="*/ 2301392 h 3221116"/>
              <a:gd name="connsiteX32-215" fmla="*/ 2142017 w 3221102"/>
              <a:gd name="connsiteY32-216" fmla="*/ 2684410 h 3221116"/>
              <a:gd name="connsiteX33-217" fmla="*/ 2324866 w 3221102"/>
              <a:gd name="connsiteY33-218" fmla="*/ 3053856 h 3221116"/>
              <a:gd name="connsiteX34-219" fmla="*/ 294693 w 3221102"/>
              <a:gd name="connsiteY34-220" fmla="*/ 2539075 h 3221116"/>
              <a:gd name="connsiteX35-221" fmla="*/ 489947 w 3221102"/>
              <a:gd name="connsiteY35-222" fmla="*/ 453774 h 3221116"/>
              <a:gd name="connsiteX36-223" fmla="*/ 1651152 w 3221102"/>
              <a:gd name="connsiteY36-224" fmla="*/ 501 h 3221116"/>
              <a:gd name="connsiteX0-225" fmla="*/ 2664630 w 3221102"/>
              <a:gd name="connsiteY0-226" fmla="*/ 2175617 h 3221116"/>
              <a:gd name="connsiteX1-227" fmla="*/ 2658205 w 3221102"/>
              <a:gd name="connsiteY1-228" fmla="*/ 2178566 h 3221116"/>
              <a:gd name="connsiteX2-229" fmla="*/ 2664630 w 3221102"/>
              <a:gd name="connsiteY2-230" fmla="*/ 2175617 h 3221116"/>
              <a:gd name="connsiteX3-231" fmla="*/ 1477043 w 3221102"/>
              <a:gd name="connsiteY3-232" fmla="*/ 1144372 h 3221116"/>
              <a:gd name="connsiteX4-233" fmla="*/ 1409070 w 3221102"/>
              <a:gd name="connsiteY4-234" fmla="*/ 1159393 h 3221116"/>
              <a:gd name="connsiteX5-235" fmla="*/ 1152384 w 3221102"/>
              <a:gd name="connsiteY5-236" fmla="*/ 1703728 h 3221116"/>
              <a:gd name="connsiteX6-237" fmla="*/ 1591651 w 3221102"/>
              <a:gd name="connsiteY6-238" fmla="*/ 2152290 h 3221116"/>
              <a:gd name="connsiteX7-239" fmla="*/ 1850815 w 3221102"/>
              <a:gd name="connsiteY7-240" fmla="*/ 1654259 h 3221116"/>
              <a:gd name="connsiteX8-241" fmla="*/ 1830467 w 3221102"/>
              <a:gd name="connsiteY8-242" fmla="*/ 1515986 h 3221116"/>
              <a:gd name="connsiteX9-243" fmla="*/ 1477043 w 3221102"/>
              <a:gd name="connsiteY9-244" fmla="*/ 1144372 h 3221116"/>
              <a:gd name="connsiteX10-245" fmla="*/ 1651152 w 3221102"/>
              <a:gd name="connsiteY10-246" fmla="*/ 501 h 3221116"/>
              <a:gd name="connsiteX11-247" fmla="*/ 2580395 w 3221102"/>
              <a:gd name="connsiteY11-248" fmla="*/ 324821 h 3221116"/>
              <a:gd name="connsiteX12-249" fmla="*/ 3030464 w 3221102"/>
              <a:gd name="connsiteY12-250" fmla="*/ 2370314 h 3221116"/>
              <a:gd name="connsiteX13-251" fmla="*/ 3004976 w 3221102"/>
              <a:gd name="connsiteY13-252" fmla="*/ 2356675 h 3221116"/>
              <a:gd name="connsiteX14-253" fmla="*/ 2585849 w 3221102"/>
              <a:gd name="connsiteY14-254" fmla="*/ 2588887 h 3221116"/>
              <a:gd name="connsiteX15-255" fmla="*/ 1973374 w 3221102"/>
              <a:gd name="connsiteY15-256" fmla="*/ 2195096 h 3221116"/>
              <a:gd name="connsiteX16-257" fmla="*/ 1390827 w 3221102"/>
              <a:gd name="connsiteY16-258" fmla="*/ 2527630 h 3221116"/>
              <a:gd name="connsiteX17-259" fmla="*/ 783896 w 3221102"/>
              <a:gd name="connsiteY17-260" fmla="*/ 1665044 h 3221116"/>
              <a:gd name="connsiteX18-261" fmla="*/ 1268509 w 3221102"/>
              <a:gd name="connsiteY18-262" fmla="*/ 819983 h 3221116"/>
              <a:gd name="connsiteX19-263" fmla="*/ 1328805 w 3221102"/>
              <a:gd name="connsiteY19-264" fmla="*/ 807930 h 3221116"/>
              <a:gd name="connsiteX20-265" fmla="*/ 1390827 w 3221102"/>
              <a:gd name="connsiteY20-266" fmla="*/ 802457 h 3221116"/>
              <a:gd name="connsiteX21-267" fmla="*/ 1462242 w 3221102"/>
              <a:gd name="connsiteY21-268" fmla="*/ 801708 h 3221116"/>
              <a:gd name="connsiteX22-269" fmla="*/ 1956122 w 3221102"/>
              <a:gd name="connsiteY22-270" fmla="*/ 1110076 h 3221116"/>
              <a:gd name="connsiteX23-271" fmla="*/ 1973374 w 3221102"/>
              <a:gd name="connsiteY23-272" fmla="*/ 875315 h 3221116"/>
              <a:gd name="connsiteX24-273" fmla="*/ 2333414 w 3221102"/>
              <a:gd name="connsiteY24-274" fmla="*/ 875315 h 3221116"/>
              <a:gd name="connsiteX25-275" fmla="*/ 2324788 w 3221102"/>
              <a:gd name="connsiteY25-276" fmla="*/ 2054049 h 3221116"/>
              <a:gd name="connsiteX26-277" fmla="*/ 2661746 w 3221102"/>
              <a:gd name="connsiteY26-278" fmla="*/ 2179658 h 3221116"/>
              <a:gd name="connsiteX27-279" fmla="*/ 2691046 w 3221102"/>
              <a:gd name="connsiteY27-280" fmla="*/ 2188689 h 3221116"/>
              <a:gd name="connsiteX28-281" fmla="*/ 2667011 w 3221102"/>
              <a:gd name="connsiteY28-282" fmla="*/ 2175828 h 3221116"/>
              <a:gd name="connsiteX29-283" fmla="*/ 2332141 w 3221102"/>
              <a:gd name="connsiteY29-284" fmla="*/ 653899 h 3221116"/>
              <a:gd name="connsiteX30-285" fmla="*/ 776764 w 3221102"/>
              <a:gd name="connsiteY30-286" fmla="*/ 749845 h 3221116"/>
              <a:gd name="connsiteX31-287" fmla="*/ 631487 w 3221102"/>
              <a:gd name="connsiteY31-288" fmla="*/ 2301392 h 3221116"/>
              <a:gd name="connsiteX32-289" fmla="*/ 2142017 w 3221102"/>
              <a:gd name="connsiteY32-290" fmla="*/ 2684410 h 3221116"/>
              <a:gd name="connsiteX33-291" fmla="*/ 2324866 w 3221102"/>
              <a:gd name="connsiteY33-292" fmla="*/ 3053856 h 3221116"/>
              <a:gd name="connsiteX34-293" fmla="*/ 294693 w 3221102"/>
              <a:gd name="connsiteY34-294" fmla="*/ 2539075 h 3221116"/>
              <a:gd name="connsiteX35-295" fmla="*/ 489947 w 3221102"/>
              <a:gd name="connsiteY35-296" fmla="*/ 453774 h 3221116"/>
              <a:gd name="connsiteX36-297" fmla="*/ 1651152 w 3221102"/>
              <a:gd name="connsiteY36-298" fmla="*/ 501 h 3221116"/>
              <a:gd name="connsiteX0-299" fmla="*/ 2664630 w 3221102"/>
              <a:gd name="connsiteY0-300" fmla="*/ 2175617 h 3221116"/>
              <a:gd name="connsiteX1-301" fmla="*/ 2658205 w 3221102"/>
              <a:gd name="connsiteY1-302" fmla="*/ 2178566 h 3221116"/>
              <a:gd name="connsiteX2-303" fmla="*/ 2664630 w 3221102"/>
              <a:gd name="connsiteY2-304" fmla="*/ 2175617 h 3221116"/>
              <a:gd name="connsiteX3-305" fmla="*/ 1477043 w 3221102"/>
              <a:gd name="connsiteY3-306" fmla="*/ 1144372 h 3221116"/>
              <a:gd name="connsiteX4-307" fmla="*/ 1409070 w 3221102"/>
              <a:gd name="connsiteY4-308" fmla="*/ 1159393 h 3221116"/>
              <a:gd name="connsiteX5-309" fmla="*/ 1152384 w 3221102"/>
              <a:gd name="connsiteY5-310" fmla="*/ 1703728 h 3221116"/>
              <a:gd name="connsiteX6-311" fmla="*/ 1514013 w 3221102"/>
              <a:gd name="connsiteY6-312" fmla="*/ 2152290 h 3221116"/>
              <a:gd name="connsiteX7-313" fmla="*/ 1850815 w 3221102"/>
              <a:gd name="connsiteY7-314" fmla="*/ 1654259 h 3221116"/>
              <a:gd name="connsiteX8-315" fmla="*/ 1830467 w 3221102"/>
              <a:gd name="connsiteY8-316" fmla="*/ 1515986 h 3221116"/>
              <a:gd name="connsiteX9-317" fmla="*/ 1477043 w 3221102"/>
              <a:gd name="connsiteY9-318" fmla="*/ 1144372 h 3221116"/>
              <a:gd name="connsiteX10-319" fmla="*/ 1651152 w 3221102"/>
              <a:gd name="connsiteY10-320" fmla="*/ 501 h 3221116"/>
              <a:gd name="connsiteX11-321" fmla="*/ 2580395 w 3221102"/>
              <a:gd name="connsiteY11-322" fmla="*/ 324821 h 3221116"/>
              <a:gd name="connsiteX12-323" fmla="*/ 3030464 w 3221102"/>
              <a:gd name="connsiteY12-324" fmla="*/ 2370314 h 3221116"/>
              <a:gd name="connsiteX13-325" fmla="*/ 3004976 w 3221102"/>
              <a:gd name="connsiteY13-326" fmla="*/ 2356675 h 3221116"/>
              <a:gd name="connsiteX14-327" fmla="*/ 2585849 w 3221102"/>
              <a:gd name="connsiteY14-328" fmla="*/ 2588887 h 3221116"/>
              <a:gd name="connsiteX15-329" fmla="*/ 1973374 w 3221102"/>
              <a:gd name="connsiteY15-330" fmla="*/ 2195096 h 3221116"/>
              <a:gd name="connsiteX16-331" fmla="*/ 1390827 w 3221102"/>
              <a:gd name="connsiteY16-332" fmla="*/ 2527630 h 3221116"/>
              <a:gd name="connsiteX17-333" fmla="*/ 783896 w 3221102"/>
              <a:gd name="connsiteY17-334" fmla="*/ 1665044 h 3221116"/>
              <a:gd name="connsiteX18-335" fmla="*/ 1268509 w 3221102"/>
              <a:gd name="connsiteY18-336" fmla="*/ 819983 h 3221116"/>
              <a:gd name="connsiteX19-337" fmla="*/ 1328805 w 3221102"/>
              <a:gd name="connsiteY19-338" fmla="*/ 807930 h 3221116"/>
              <a:gd name="connsiteX20-339" fmla="*/ 1390827 w 3221102"/>
              <a:gd name="connsiteY20-340" fmla="*/ 802457 h 3221116"/>
              <a:gd name="connsiteX21-341" fmla="*/ 1462242 w 3221102"/>
              <a:gd name="connsiteY21-342" fmla="*/ 801708 h 3221116"/>
              <a:gd name="connsiteX22-343" fmla="*/ 1956122 w 3221102"/>
              <a:gd name="connsiteY22-344" fmla="*/ 1110076 h 3221116"/>
              <a:gd name="connsiteX23-345" fmla="*/ 1973374 w 3221102"/>
              <a:gd name="connsiteY23-346" fmla="*/ 875315 h 3221116"/>
              <a:gd name="connsiteX24-347" fmla="*/ 2333414 w 3221102"/>
              <a:gd name="connsiteY24-348" fmla="*/ 875315 h 3221116"/>
              <a:gd name="connsiteX25-349" fmla="*/ 2324788 w 3221102"/>
              <a:gd name="connsiteY25-350" fmla="*/ 2054049 h 3221116"/>
              <a:gd name="connsiteX26-351" fmla="*/ 2661746 w 3221102"/>
              <a:gd name="connsiteY26-352" fmla="*/ 2179658 h 3221116"/>
              <a:gd name="connsiteX27-353" fmla="*/ 2691046 w 3221102"/>
              <a:gd name="connsiteY27-354" fmla="*/ 2188689 h 3221116"/>
              <a:gd name="connsiteX28-355" fmla="*/ 2667011 w 3221102"/>
              <a:gd name="connsiteY28-356" fmla="*/ 2175828 h 3221116"/>
              <a:gd name="connsiteX29-357" fmla="*/ 2332141 w 3221102"/>
              <a:gd name="connsiteY29-358" fmla="*/ 653899 h 3221116"/>
              <a:gd name="connsiteX30-359" fmla="*/ 776764 w 3221102"/>
              <a:gd name="connsiteY30-360" fmla="*/ 749845 h 3221116"/>
              <a:gd name="connsiteX31-361" fmla="*/ 631487 w 3221102"/>
              <a:gd name="connsiteY31-362" fmla="*/ 2301392 h 3221116"/>
              <a:gd name="connsiteX32-363" fmla="*/ 2142017 w 3221102"/>
              <a:gd name="connsiteY32-364" fmla="*/ 2684410 h 3221116"/>
              <a:gd name="connsiteX33-365" fmla="*/ 2324866 w 3221102"/>
              <a:gd name="connsiteY33-366" fmla="*/ 3053856 h 3221116"/>
              <a:gd name="connsiteX34-367" fmla="*/ 294693 w 3221102"/>
              <a:gd name="connsiteY34-368" fmla="*/ 2539075 h 3221116"/>
              <a:gd name="connsiteX35-369" fmla="*/ 489947 w 3221102"/>
              <a:gd name="connsiteY35-370" fmla="*/ 453774 h 3221116"/>
              <a:gd name="connsiteX36-371" fmla="*/ 1651152 w 3221102"/>
              <a:gd name="connsiteY36-372" fmla="*/ 501 h 3221116"/>
              <a:gd name="connsiteX0-373" fmla="*/ 2664630 w 3221102"/>
              <a:gd name="connsiteY0-374" fmla="*/ 2175617 h 3221116"/>
              <a:gd name="connsiteX1-375" fmla="*/ 2658205 w 3221102"/>
              <a:gd name="connsiteY1-376" fmla="*/ 2178566 h 3221116"/>
              <a:gd name="connsiteX2-377" fmla="*/ 2664630 w 3221102"/>
              <a:gd name="connsiteY2-378" fmla="*/ 2175617 h 3221116"/>
              <a:gd name="connsiteX3-379" fmla="*/ 1477043 w 3221102"/>
              <a:gd name="connsiteY3-380" fmla="*/ 1144372 h 3221116"/>
              <a:gd name="connsiteX4-381" fmla="*/ 1409070 w 3221102"/>
              <a:gd name="connsiteY4-382" fmla="*/ 1159393 h 3221116"/>
              <a:gd name="connsiteX5-383" fmla="*/ 1152384 w 3221102"/>
              <a:gd name="connsiteY5-384" fmla="*/ 1703728 h 3221116"/>
              <a:gd name="connsiteX6-385" fmla="*/ 1514013 w 3221102"/>
              <a:gd name="connsiteY6-386" fmla="*/ 2152290 h 3221116"/>
              <a:gd name="connsiteX7-387" fmla="*/ 1850815 w 3221102"/>
              <a:gd name="connsiteY7-388" fmla="*/ 1654259 h 3221116"/>
              <a:gd name="connsiteX8-389" fmla="*/ 1830467 w 3221102"/>
              <a:gd name="connsiteY8-390" fmla="*/ 1515986 h 3221116"/>
              <a:gd name="connsiteX9-391" fmla="*/ 1477043 w 3221102"/>
              <a:gd name="connsiteY9-392" fmla="*/ 1144372 h 3221116"/>
              <a:gd name="connsiteX10-393" fmla="*/ 1651152 w 3221102"/>
              <a:gd name="connsiteY10-394" fmla="*/ 501 h 3221116"/>
              <a:gd name="connsiteX11-395" fmla="*/ 2580395 w 3221102"/>
              <a:gd name="connsiteY11-396" fmla="*/ 324821 h 3221116"/>
              <a:gd name="connsiteX12-397" fmla="*/ 3030464 w 3221102"/>
              <a:gd name="connsiteY12-398" fmla="*/ 2370314 h 3221116"/>
              <a:gd name="connsiteX13-399" fmla="*/ 3004976 w 3221102"/>
              <a:gd name="connsiteY13-400" fmla="*/ 2356675 h 3221116"/>
              <a:gd name="connsiteX14-401" fmla="*/ 2585849 w 3221102"/>
              <a:gd name="connsiteY14-402" fmla="*/ 2588887 h 3221116"/>
              <a:gd name="connsiteX15-403" fmla="*/ 1973374 w 3221102"/>
              <a:gd name="connsiteY15-404" fmla="*/ 2195096 h 3221116"/>
              <a:gd name="connsiteX16-405" fmla="*/ 1390827 w 3221102"/>
              <a:gd name="connsiteY16-406" fmla="*/ 2527630 h 3221116"/>
              <a:gd name="connsiteX17-407" fmla="*/ 783896 w 3221102"/>
              <a:gd name="connsiteY17-408" fmla="*/ 1665044 h 3221116"/>
              <a:gd name="connsiteX18-409" fmla="*/ 1268509 w 3221102"/>
              <a:gd name="connsiteY18-410" fmla="*/ 819983 h 3221116"/>
              <a:gd name="connsiteX19-411" fmla="*/ 1328805 w 3221102"/>
              <a:gd name="connsiteY19-412" fmla="*/ 807930 h 3221116"/>
              <a:gd name="connsiteX20-413" fmla="*/ 1390827 w 3221102"/>
              <a:gd name="connsiteY20-414" fmla="*/ 802457 h 3221116"/>
              <a:gd name="connsiteX21-415" fmla="*/ 1462242 w 3221102"/>
              <a:gd name="connsiteY21-416" fmla="*/ 801708 h 3221116"/>
              <a:gd name="connsiteX22-417" fmla="*/ 1956122 w 3221102"/>
              <a:gd name="connsiteY22-418" fmla="*/ 1110076 h 3221116"/>
              <a:gd name="connsiteX23-419" fmla="*/ 1973374 w 3221102"/>
              <a:gd name="connsiteY23-420" fmla="*/ 875315 h 3221116"/>
              <a:gd name="connsiteX24-421" fmla="*/ 2333414 w 3221102"/>
              <a:gd name="connsiteY24-422" fmla="*/ 875315 h 3221116"/>
              <a:gd name="connsiteX25-423" fmla="*/ 2324788 w 3221102"/>
              <a:gd name="connsiteY25-424" fmla="*/ 2054049 h 3221116"/>
              <a:gd name="connsiteX26-425" fmla="*/ 2661746 w 3221102"/>
              <a:gd name="connsiteY26-426" fmla="*/ 2179658 h 3221116"/>
              <a:gd name="connsiteX27-427" fmla="*/ 2691046 w 3221102"/>
              <a:gd name="connsiteY27-428" fmla="*/ 2188689 h 3221116"/>
              <a:gd name="connsiteX28-429" fmla="*/ 2667011 w 3221102"/>
              <a:gd name="connsiteY28-430" fmla="*/ 2175828 h 3221116"/>
              <a:gd name="connsiteX29-431" fmla="*/ 2332141 w 3221102"/>
              <a:gd name="connsiteY29-432" fmla="*/ 653899 h 3221116"/>
              <a:gd name="connsiteX30-433" fmla="*/ 776764 w 3221102"/>
              <a:gd name="connsiteY30-434" fmla="*/ 749845 h 3221116"/>
              <a:gd name="connsiteX31-435" fmla="*/ 631487 w 3221102"/>
              <a:gd name="connsiteY31-436" fmla="*/ 2301392 h 3221116"/>
              <a:gd name="connsiteX32-437" fmla="*/ 2142017 w 3221102"/>
              <a:gd name="connsiteY32-438" fmla="*/ 2684410 h 3221116"/>
              <a:gd name="connsiteX33-439" fmla="*/ 2324866 w 3221102"/>
              <a:gd name="connsiteY33-440" fmla="*/ 3053856 h 3221116"/>
              <a:gd name="connsiteX34-441" fmla="*/ 294693 w 3221102"/>
              <a:gd name="connsiteY34-442" fmla="*/ 2539075 h 3221116"/>
              <a:gd name="connsiteX35-443" fmla="*/ 489947 w 3221102"/>
              <a:gd name="connsiteY35-444" fmla="*/ 453774 h 3221116"/>
              <a:gd name="connsiteX36-445" fmla="*/ 1651152 w 3221102"/>
              <a:gd name="connsiteY36-446" fmla="*/ 501 h 3221116"/>
              <a:gd name="connsiteX0-447" fmla="*/ 2664630 w 3221102"/>
              <a:gd name="connsiteY0-448" fmla="*/ 2175617 h 3221116"/>
              <a:gd name="connsiteX1-449" fmla="*/ 2658205 w 3221102"/>
              <a:gd name="connsiteY1-450" fmla="*/ 2178566 h 3221116"/>
              <a:gd name="connsiteX2-451" fmla="*/ 2664630 w 3221102"/>
              <a:gd name="connsiteY2-452" fmla="*/ 2175617 h 3221116"/>
              <a:gd name="connsiteX3-453" fmla="*/ 1477043 w 3221102"/>
              <a:gd name="connsiteY3-454" fmla="*/ 1144372 h 3221116"/>
              <a:gd name="connsiteX4-455" fmla="*/ 1409070 w 3221102"/>
              <a:gd name="connsiteY4-456" fmla="*/ 1159393 h 3221116"/>
              <a:gd name="connsiteX5-457" fmla="*/ 1152384 w 3221102"/>
              <a:gd name="connsiteY5-458" fmla="*/ 1703728 h 3221116"/>
              <a:gd name="connsiteX6-459" fmla="*/ 1514013 w 3221102"/>
              <a:gd name="connsiteY6-460" fmla="*/ 2152290 h 3221116"/>
              <a:gd name="connsiteX7-461" fmla="*/ 1850815 w 3221102"/>
              <a:gd name="connsiteY7-462" fmla="*/ 1654259 h 3221116"/>
              <a:gd name="connsiteX8-463" fmla="*/ 1830467 w 3221102"/>
              <a:gd name="connsiteY8-464" fmla="*/ 1515986 h 3221116"/>
              <a:gd name="connsiteX9-465" fmla="*/ 1477043 w 3221102"/>
              <a:gd name="connsiteY9-466" fmla="*/ 1144372 h 3221116"/>
              <a:gd name="connsiteX10-467" fmla="*/ 1651152 w 3221102"/>
              <a:gd name="connsiteY10-468" fmla="*/ 501 h 3221116"/>
              <a:gd name="connsiteX11-469" fmla="*/ 2580395 w 3221102"/>
              <a:gd name="connsiteY11-470" fmla="*/ 324821 h 3221116"/>
              <a:gd name="connsiteX12-471" fmla="*/ 3030464 w 3221102"/>
              <a:gd name="connsiteY12-472" fmla="*/ 2370314 h 3221116"/>
              <a:gd name="connsiteX13-473" fmla="*/ 2585849 w 3221102"/>
              <a:gd name="connsiteY13-474" fmla="*/ 2588887 h 3221116"/>
              <a:gd name="connsiteX14-475" fmla="*/ 1973374 w 3221102"/>
              <a:gd name="connsiteY14-476" fmla="*/ 2195096 h 3221116"/>
              <a:gd name="connsiteX15-477" fmla="*/ 1390827 w 3221102"/>
              <a:gd name="connsiteY15-478" fmla="*/ 2527630 h 3221116"/>
              <a:gd name="connsiteX16-479" fmla="*/ 783896 w 3221102"/>
              <a:gd name="connsiteY16-480" fmla="*/ 1665044 h 3221116"/>
              <a:gd name="connsiteX17-481" fmla="*/ 1268509 w 3221102"/>
              <a:gd name="connsiteY17-482" fmla="*/ 819983 h 3221116"/>
              <a:gd name="connsiteX18-483" fmla="*/ 1328805 w 3221102"/>
              <a:gd name="connsiteY18-484" fmla="*/ 807930 h 3221116"/>
              <a:gd name="connsiteX19-485" fmla="*/ 1390827 w 3221102"/>
              <a:gd name="connsiteY19-486" fmla="*/ 802457 h 3221116"/>
              <a:gd name="connsiteX20-487" fmla="*/ 1462242 w 3221102"/>
              <a:gd name="connsiteY20-488" fmla="*/ 801708 h 3221116"/>
              <a:gd name="connsiteX21-489" fmla="*/ 1956122 w 3221102"/>
              <a:gd name="connsiteY21-490" fmla="*/ 1110076 h 3221116"/>
              <a:gd name="connsiteX22-491" fmla="*/ 1973374 w 3221102"/>
              <a:gd name="connsiteY22-492" fmla="*/ 875315 h 3221116"/>
              <a:gd name="connsiteX23-493" fmla="*/ 2333414 w 3221102"/>
              <a:gd name="connsiteY23-494" fmla="*/ 875315 h 3221116"/>
              <a:gd name="connsiteX24-495" fmla="*/ 2324788 w 3221102"/>
              <a:gd name="connsiteY24-496" fmla="*/ 2054049 h 3221116"/>
              <a:gd name="connsiteX25-497" fmla="*/ 2661746 w 3221102"/>
              <a:gd name="connsiteY25-498" fmla="*/ 2179658 h 3221116"/>
              <a:gd name="connsiteX26-499" fmla="*/ 2691046 w 3221102"/>
              <a:gd name="connsiteY26-500" fmla="*/ 2188689 h 3221116"/>
              <a:gd name="connsiteX27-501" fmla="*/ 2667011 w 3221102"/>
              <a:gd name="connsiteY27-502" fmla="*/ 2175828 h 3221116"/>
              <a:gd name="connsiteX28-503" fmla="*/ 2332141 w 3221102"/>
              <a:gd name="connsiteY28-504" fmla="*/ 653899 h 3221116"/>
              <a:gd name="connsiteX29-505" fmla="*/ 776764 w 3221102"/>
              <a:gd name="connsiteY29-506" fmla="*/ 749845 h 3221116"/>
              <a:gd name="connsiteX30-507" fmla="*/ 631487 w 3221102"/>
              <a:gd name="connsiteY30-508" fmla="*/ 2301392 h 3221116"/>
              <a:gd name="connsiteX31-509" fmla="*/ 2142017 w 3221102"/>
              <a:gd name="connsiteY31-510" fmla="*/ 2684410 h 3221116"/>
              <a:gd name="connsiteX32-511" fmla="*/ 2324866 w 3221102"/>
              <a:gd name="connsiteY32-512" fmla="*/ 3053856 h 3221116"/>
              <a:gd name="connsiteX33-513" fmla="*/ 294693 w 3221102"/>
              <a:gd name="connsiteY33-514" fmla="*/ 2539075 h 3221116"/>
              <a:gd name="connsiteX34-515" fmla="*/ 489947 w 3221102"/>
              <a:gd name="connsiteY34-516" fmla="*/ 453774 h 3221116"/>
              <a:gd name="connsiteX35-517" fmla="*/ 1651152 w 3221102"/>
              <a:gd name="connsiteY35-518" fmla="*/ 501 h 3221116"/>
              <a:gd name="connsiteX0-519" fmla="*/ 2664630 w 3221102"/>
              <a:gd name="connsiteY0-520" fmla="*/ 2175617 h 3221116"/>
              <a:gd name="connsiteX1-521" fmla="*/ 2658205 w 3221102"/>
              <a:gd name="connsiteY1-522" fmla="*/ 2178566 h 3221116"/>
              <a:gd name="connsiteX2-523" fmla="*/ 2664630 w 3221102"/>
              <a:gd name="connsiteY2-524" fmla="*/ 2175617 h 3221116"/>
              <a:gd name="connsiteX3-525" fmla="*/ 1477043 w 3221102"/>
              <a:gd name="connsiteY3-526" fmla="*/ 1144372 h 3221116"/>
              <a:gd name="connsiteX4-527" fmla="*/ 1409070 w 3221102"/>
              <a:gd name="connsiteY4-528" fmla="*/ 1159393 h 3221116"/>
              <a:gd name="connsiteX5-529" fmla="*/ 1152384 w 3221102"/>
              <a:gd name="connsiteY5-530" fmla="*/ 1703728 h 3221116"/>
              <a:gd name="connsiteX6-531" fmla="*/ 1514013 w 3221102"/>
              <a:gd name="connsiteY6-532" fmla="*/ 2152290 h 3221116"/>
              <a:gd name="connsiteX7-533" fmla="*/ 1850815 w 3221102"/>
              <a:gd name="connsiteY7-534" fmla="*/ 1654259 h 3221116"/>
              <a:gd name="connsiteX8-535" fmla="*/ 1830467 w 3221102"/>
              <a:gd name="connsiteY8-536" fmla="*/ 1515986 h 3221116"/>
              <a:gd name="connsiteX9-537" fmla="*/ 1477043 w 3221102"/>
              <a:gd name="connsiteY9-538" fmla="*/ 1144372 h 3221116"/>
              <a:gd name="connsiteX10-539" fmla="*/ 1651152 w 3221102"/>
              <a:gd name="connsiteY10-540" fmla="*/ 501 h 3221116"/>
              <a:gd name="connsiteX11-541" fmla="*/ 2580395 w 3221102"/>
              <a:gd name="connsiteY11-542" fmla="*/ 324821 h 3221116"/>
              <a:gd name="connsiteX12-543" fmla="*/ 3030464 w 3221102"/>
              <a:gd name="connsiteY12-544" fmla="*/ 2370314 h 3221116"/>
              <a:gd name="connsiteX13-545" fmla="*/ 2585849 w 3221102"/>
              <a:gd name="connsiteY13-546" fmla="*/ 2588887 h 3221116"/>
              <a:gd name="connsiteX14-547" fmla="*/ 1973374 w 3221102"/>
              <a:gd name="connsiteY14-548" fmla="*/ 2195096 h 3221116"/>
              <a:gd name="connsiteX15-549" fmla="*/ 1390827 w 3221102"/>
              <a:gd name="connsiteY15-550" fmla="*/ 2527630 h 3221116"/>
              <a:gd name="connsiteX16-551" fmla="*/ 783896 w 3221102"/>
              <a:gd name="connsiteY16-552" fmla="*/ 1665044 h 3221116"/>
              <a:gd name="connsiteX17-553" fmla="*/ 1268509 w 3221102"/>
              <a:gd name="connsiteY17-554" fmla="*/ 819983 h 3221116"/>
              <a:gd name="connsiteX18-555" fmla="*/ 1328805 w 3221102"/>
              <a:gd name="connsiteY18-556" fmla="*/ 807930 h 3221116"/>
              <a:gd name="connsiteX19-557" fmla="*/ 1390827 w 3221102"/>
              <a:gd name="connsiteY19-558" fmla="*/ 802457 h 3221116"/>
              <a:gd name="connsiteX20-559" fmla="*/ 1462242 w 3221102"/>
              <a:gd name="connsiteY20-560" fmla="*/ 801708 h 3221116"/>
              <a:gd name="connsiteX21-561" fmla="*/ 1956122 w 3221102"/>
              <a:gd name="connsiteY21-562" fmla="*/ 1110076 h 3221116"/>
              <a:gd name="connsiteX22-563" fmla="*/ 1973374 w 3221102"/>
              <a:gd name="connsiteY22-564" fmla="*/ 875315 h 3221116"/>
              <a:gd name="connsiteX23-565" fmla="*/ 2333414 w 3221102"/>
              <a:gd name="connsiteY23-566" fmla="*/ 875315 h 3221116"/>
              <a:gd name="connsiteX24-567" fmla="*/ 2324788 w 3221102"/>
              <a:gd name="connsiteY24-568" fmla="*/ 2054049 h 3221116"/>
              <a:gd name="connsiteX25-569" fmla="*/ 2661746 w 3221102"/>
              <a:gd name="connsiteY25-570" fmla="*/ 2179658 h 3221116"/>
              <a:gd name="connsiteX26-571" fmla="*/ 2691046 w 3221102"/>
              <a:gd name="connsiteY26-572" fmla="*/ 2188689 h 3221116"/>
              <a:gd name="connsiteX27-573" fmla="*/ 2667011 w 3221102"/>
              <a:gd name="connsiteY27-574" fmla="*/ 2175828 h 3221116"/>
              <a:gd name="connsiteX28-575" fmla="*/ 2332141 w 3221102"/>
              <a:gd name="connsiteY28-576" fmla="*/ 653899 h 3221116"/>
              <a:gd name="connsiteX29-577" fmla="*/ 776764 w 3221102"/>
              <a:gd name="connsiteY29-578" fmla="*/ 749845 h 3221116"/>
              <a:gd name="connsiteX30-579" fmla="*/ 631487 w 3221102"/>
              <a:gd name="connsiteY30-580" fmla="*/ 2301392 h 3221116"/>
              <a:gd name="connsiteX31-581" fmla="*/ 2142017 w 3221102"/>
              <a:gd name="connsiteY31-582" fmla="*/ 2684410 h 3221116"/>
              <a:gd name="connsiteX32-583" fmla="*/ 2324866 w 3221102"/>
              <a:gd name="connsiteY32-584" fmla="*/ 3053856 h 3221116"/>
              <a:gd name="connsiteX33-585" fmla="*/ 294693 w 3221102"/>
              <a:gd name="connsiteY33-586" fmla="*/ 2539075 h 3221116"/>
              <a:gd name="connsiteX34-587" fmla="*/ 489947 w 3221102"/>
              <a:gd name="connsiteY34-588" fmla="*/ 453774 h 3221116"/>
              <a:gd name="connsiteX35-589" fmla="*/ 1651152 w 3221102"/>
              <a:gd name="connsiteY35-590" fmla="*/ 501 h 3221116"/>
              <a:gd name="connsiteX0-591" fmla="*/ 2664630 w 3221102"/>
              <a:gd name="connsiteY0-592" fmla="*/ 2175617 h 3221116"/>
              <a:gd name="connsiteX1-593" fmla="*/ 2658205 w 3221102"/>
              <a:gd name="connsiteY1-594" fmla="*/ 2178566 h 3221116"/>
              <a:gd name="connsiteX2-595" fmla="*/ 2664630 w 3221102"/>
              <a:gd name="connsiteY2-596" fmla="*/ 2175617 h 3221116"/>
              <a:gd name="connsiteX3-597" fmla="*/ 1477043 w 3221102"/>
              <a:gd name="connsiteY3-598" fmla="*/ 1144372 h 3221116"/>
              <a:gd name="connsiteX4-599" fmla="*/ 1409070 w 3221102"/>
              <a:gd name="connsiteY4-600" fmla="*/ 1159393 h 3221116"/>
              <a:gd name="connsiteX5-601" fmla="*/ 1152384 w 3221102"/>
              <a:gd name="connsiteY5-602" fmla="*/ 1703728 h 3221116"/>
              <a:gd name="connsiteX6-603" fmla="*/ 1514013 w 3221102"/>
              <a:gd name="connsiteY6-604" fmla="*/ 2152290 h 3221116"/>
              <a:gd name="connsiteX7-605" fmla="*/ 1850815 w 3221102"/>
              <a:gd name="connsiteY7-606" fmla="*/ 1654259 h 3221116"/>
              <a:gd name="connsiteX8-607" fmla="*/ 1830467 w 3221102"/>
              <a:gd name="connsiteY8-608" fmla="*/ 1515986 h 3221116"/>
              <a:gd name="connsiteX9-609" fmla="*/ 1477043 w 3221102"/>
              <a:gd name="connsiteY9-610" fmla="*/ 1144372 h 3221116"/>
              <a:gd name="connsiteX10-611" fmla="*/ 1651152 w 3221102"/>
              <a:gd name="connsiteY10-612" fmla="*/ 501 h 3221116"/>
              <a:gd name="connsiteX11-613" fmla="*/ 2580395 w 3221102"/>
              <a:gd name="connsiteY11-614" fmla="*/ 324821 h 3221116"/>
              <a:gd name="connsiteX12-615" fmla="*/ 3030464 w 3221102"/>
              <a:gd name="connsiteY12-616" fmla="*/ 2370314 h 3221116"/>
              <a:gd name="connsiteX13-617" fmla="*/ 2585849 w 3221102"/>
              <a:gd name="connsiteY13-618" fmla="*/ 2588887 h 3221116"/>
              <a:gd name="connsiteX14-619" fmla="*/ 1973374 w 3221102"/>
              <a:gd name="connsiteY14-620" fmla="*/ 2195096 h 3221116"/>
              <a:gd name="connsiteX15-621" fmla="*/ 1390827 w 3221102"/>
              <a:gd name="connsiteY15-622" fmla="*/ 2527630 h 3221116"/>
              <a:gd name="connsiteX16-623" fmla="*/ 783896 w 3221102"/>
              <a:gd name="connsiteY16-624" fmla="*/ 1665044 h 3221116"/>
              <a:gd name="connsiteX17-625" fmla="*/ 1268509 w 3221102"/>
              <a:gd name="connsiteY17-626" fmla="*/ 819983 h 3221116"/>
              <a:gd name="connsiteX18-627" fmla="*/ 1328805 w 3221102"/>
              <a:gd name="connsiteY18-628" fmla="*/ 807930 h 3221116"/>
              <a:gd name="connsiteX19-629" fmla="*/ 1390827 w 3221102"/>
              <a:gd name="connsiteY19-630" fmla="*/ 802457 h 3221116"/>
              <a:gd name="connsiteX20-631" fmla="*/ 1462242 w 3221102"/>
              <a:gd name="connsiteY20-632" fmla="*/ 801708 h 3221116"/>
              <a:gd name="connsiteX21-633" fmla="*/ 1956122 w 3221102"/>
              <a:gd name="connsiteY21-634" fmla="*/ 1110076 h 3221116"/>
              <a:gd name="connsiteX22-635" fmla="*/ 1973374 w 3221102"/>
              <a:gd name="connsiteY22-636" fmla="*/ 875315 h 3221116"/>
              <a:gd name="connsiteX23-637" fmla="*/ 2333414 w 3221102"/>
              <a:gd name="connsiteY23-638" fmla="*/ 875315 h 3221116"/>
              <a:gd name="connsiteX24-639" fmla="*/ 2324788 w 3221102"/>
              <a:gd name="connsiteY24-640" fmla="*/ 2054049 h 3221116"/>
              <a:gd name="connsiteX25-641" fmla="*/ 2661746 w 3221102"/>
              <a:gd name="connsiteY25-642" fmla="*/ 2179658 h 3221116"/>
              <a:gd name="connsiteX26-643" fmla="*/ 2691046 w 3221102"/>
              <a:gd name="connsiteY26-644" fmla="*/ 2188689 h 3221116"/>
              <a:gd name="connsiteX27-645" fmla="*/ 2667011 w 3221102"/>
              <a:gd name="connsiteY27-646" fmla="*/ 2175828 h 3221116"/>
              <a:gd name="connsiteX28-647" fmla="*/ 2332141 w 3221102"/>
              <a:gd name="connsiteY28-648" fmla="*/ 653899 h 3221116"/>
              <a:gd name="connsiteX29-649" fmla="*/ 776764 w 3221102"/>
              <a:gd name="connsiteY29-650" fmla="*/ 749845 h 3221116"/>
              <a:gd name="connsiteX30-651" fmla="*/ 631487 w 3221102"/>
              <a:gd name="connsiteY30-652" fmla="*/ 2301392 h 3221116"/>
              <a:gd name="connsiteX31-653" fmla="*/ 2142017 w 3221102"/>
              <a:gd name="connsiteY31-654" fmla="*/ 2684410 h 3221116"/>
              <a:gd name="connsiteX32-655" fmla="*/ 2324866 w 3221102"/>
              <a:gd name="connsiteY32-656" fmla="*/ 3053856 h 3221116"/>
              <a:gd name="connsiteX33-657" fmla="*/ 294693 w 3221102"/>
              <a:gd name="connsiteY33-658" fmla="*/ 2539075 h 3221116"/>
              <a:gd name="connsiteX34-659" fmla="*/ 489947 w 3221102"/>
              <a:gd name="connsiteY34-660" fmla="*/ 453774 h 3221116"/>
              <a:gd name="connsiteX35-661" fmla="*/ 1651152 w 3221102"/>
              <a:gd name="connsiteY35-662" fmla="*/ 501 h 3221116"/>
              <a:gd name="connsiteX0-663" fmla="*/ 2664630 w 3221102"/>
              <a:gd name="connsiteY0-664" fmla="*/ 2175617 h 3221116"/>
              <a:gd name="connsiteX1-665" fmla="*/ 2658205 w 3221102"/>
              <a:gd name="connsiteY1-666" fmla="*/ 2178566 h 3221116"/>
              <a:gd name="connsiteX2-667" fmla="*/ 2664630 w 3221102"/>
              <a:gd name="connsiteY2-668" fmla="*/ 2175617 h 3221116"/>
              <a:gd name="connsiteX3-669" fmla="*/ 1477043 w 3221102"/>
              <a:gd name="connsiteY3-670" fmla="*/ 1144372 h 3221116"/>
              <a:gd name="connsiteX4-671" fmla="*/ 1409070 w 3221102"/>
              <a:gd name="connsiteY4-672" fmla="*/ 1159393 h 3221116"/>
              <a:gd name="connsiteX5-673" fmla="*/ 1152384 w 3221102"/>
              <a:gd name="connsiteY5-674" fmla="*/ 1703728 h 3221116"/>
              <a:gd name="connsiteX6-675" fmla="*/ 1514013 w 3221102"/>
              <a:gd name="connsiteY6-676" fmla="*/ 2152290 h 3221116"/>
              <a:gd name="connsiteX7-677" fmla="*/ 1850815 w 3221102"/>
              <a:gd name="connsiteY7-678" fmla="*/ 1654259 h 3221116"/>
              <a:gd name="connsiteX8-679" fmla="*/ 1830467 w 3221102"/>
              <a:gd name="connsiteY8-680" fmla="*/ 1515986 h 3221116"/>
              <a:gd name="connsiteX9-681" fmla="*/ 1477043 w 3221102"/>
              <a:gd name="connsiteY9-682" fmla="*/ 1144372 h 3221116"/>
              <a:gd name="connsiteX10-683" fmla="*/ 1651152 w 3221102"/>
              <a:gd name="connsiteY10-684" fmla="*/ 501 h 3221116"/>
              <a:gd name="connsiteX11-685" fmla="*/ 2580395 w 3221102"/>
              <a:gd name="connsiteY11-686" fmla="*/ 324821 h 3221116"/>
              <a:gd name="connsiteX12-687" fmla="*/ 3030464 w 3221102"/>
              <a:gd name="connsiteY12-688" fmla="*/ 2370314 h 3221116"/>
              <a:gd name="connsiteX13-689" fmla="*/ 2585849 w 3221102"/>
              <a:gd name="connsiteY13-690" fmla="*/ 2588887 h 3221116"/>
              <a:gd name="connsiteX14-691" fmla="*/ 1973374 w 3221102"/>
              <a:gd name="connsiteY14-692" fmla="*/ 2195096 h 3221116"/>
              <a:gd name="connsiteX15-693" fmla="*/ 1390827 w 3221102"/>
              <a:gd name="connsiteY15-694" fmla="*/ 2527630 h 3221116"/>
              <a:gd name="connsiteX16-695" fmla="*/ 783896 w 3221102"/>
              <a:gd name="connsiteY16-696" fmla="*/ 1665044 h 3221116"/>
              <a:gd name="connsiteX17-697" fmla="*/ 1268509 w 3221102"/>
              <a:gd name="connsiteY17-698" fmla="*/ 819983 h 3221116"/>
              <a:gd name="connsiteX18-699" fmla="*/ 1328805 w 3221102"/>
              <a:gd name="connsiteY18-700" fmla="*/ 807930 h 3221116"/>
              <a:gd name="connsiteX19-701" fmla="*/ 1390827 w 3221102"/>
              <a:gd name="connsiteY19-702" fmla="*/ 802457 h 3221116"/>
              <a:gd name="connsiteX20-703" fmla="*/ 1462242 w 3221102"/>
              <a:gd name="connsiteY20-704" fmla="*/ 801708 h 3221116"/>
              <a:gd name="connsiteX21-705" fmla="*/ 1956122 w 3221102"/>
              <a:gd name="connsiteY21-706" fmla="*/ 1110076 h 3221116"/>
              <a:gd name="connsiteX22-707" fmla="*/ 1973374 w 3221102"/>
              <a:gd name="connsiteY22-708" fmla="*/ 875315 h 3221116"/>
              <a:gd name="connsiteX23-709" fmla="*/ 2333414 w 3221102"/>
              <a:gd name="connsiteY23-710" fmla="*/ 875315 h 3221116"/>
              <a:gd name="connsiteX24-711" fmla="*/ 2324788 w 3221102"/>
              <a:gd name="connsiteY24-712" fmla="*/ 2054049 h 3221116"/>
              <a:gd name="connsiteX25-713" fmla="*/ 2661746 w 3221102"/>
              <a:gd name="connsiteY25-714" fmla="*/ 2179658 h 3221116"/>
              <a:gd name="connsiteX26-715" fmla="*/ 2691046 w 3221102"/>
              <a:gd name="connsiteY26-716" fmla="*/ 2188689 h 3221116"/>
              <a:gd name="connsiteX27-717" fmla="*/ 2667011 w 3221102"/>
              <a:gd name="connsiteY27-718" fmla="*/ 2175828 h 3221116"/>
              <a:gd name="connsiteX28-719" fmla="*/ 2332141 w 3221102"/>
              <a:gd name="connsiteY28-720" fmla="*/ 653899 h 3221116"/>
              <a:gd name="connsiteX29-721" fmla="*/ 776764 w 3221102"/>
              <a:gd name="connsiteY29-722" fmla="*/ 749845 h 3221116"/>
              <a:gd name="connsiteX30-723" fmla="*/ 631487 w 3221102"/>
              <a:gd name="connsiteY30-724" fmla="*/ 2301392 h 3221116"/>
              <a:gd name="connsiteX31-725" fmla="*/ 2142017 w 3221102"/>
              <a:gd name="connsiteY31-726" fmla="*/ 2684410 h 3221116"/>
              <a:gd name="connsiteX32-727" fmla="*/ 2324866 w 3221102"/>
              <a:gd name="connsiteY32-728" fmla="*/ 3053856 h 3221116"/>
              <a:gd name="connsiteX33-729" fmla="*/ 294693 w 3221102"/>
              <a:gd name="connsiteY33-730" fmla="*/ 2539075 h 3221116"/>
              <a:gd name="connsiteX34-731" fmla="*/ 489947 w 3221102"/>
              <a:gd name="connsiteY34-732" fmla="*/ 453774 h 3221116"/>
              <a:gd name="connsiteX35-733" fmla="*/ 1651152 w 3221102"/>
              <a:gd name="connsiteY35-734" fmla="*/ 501 h 3221116"/>
              <a:gd name="connsiteX0-735" fmla="*/ 2664630 w 3221102"/>
              <a:gd name="connsiteY0-736" fmla="*/ 2175617 h 3221116"/>
              <a:gd name="connsiteX1-737" fmla="*/ 2658205 w 3221102"/>
              <a:gd name="connsiteY1-738" fmla="*/ 2178566 h 3221116"/>
              <a:gd name="connsiteX2-739" fmla="*/ 2664630 w 3221102"/>
              <a:gd name="connsiteY2-740" fmla="*/ 2175617 h 3221116"/>
              <a:gd name="connsiteX3-741" fmla="*/ 1477043 w 3221102"/>
              <a:gd name="connsiteY3-742" fmla="*/ 1144372 h 3221116"/>
              <a:gd name="connsiteX4-743" fmla="*/ 1409070 w 3221102"/>
              <a:gd name="connsiteY4-744" fmla="*/ 1159393 h 3221116"/>
              <a:gd name="connsiteX5-745" fmla="*/ 1152384 w 3221102"/>
              <a:gd name="connsiteY5-746" fmla="*/ 1703728 h 3221116"/>
              <a:gd name="connsiteX6-747" fmla="*/ 1514013 w 3221102"/>
              <a:gd name="connsiteY6-748" fmla="*/ 2152290 h 3221116"/>
              <a:gd name="connsiteX7-749" fmla="*/ 1850815 w 3221102"/>
              <a:gd name="connsiteY7-750" fmla="*/ 1654259 h 3221116"/>
              <a:gd name="connsiteX8-751" fmla="*/ 1830467 w 3221102"/>
              <a:gd name="connsiteY8-752" fmla="*/ 1515986 h 3221116"/>
              <a:gd name="connsiteX9-753" fmla="*/ 1477043 w 3221102"/>
              <a:gd name="connsiteY9-754" fmla="*/ 1144372 h 3221116"/>
              <a:gd name="connsiteX10-755" fmla="*/ 1651152 w 3221102"/>
              <a:gd name="connsiteY10-756" fmla="*/ 501 h 3221116"/>
              <a:gd name="connsiteX11-757" fmla="*/ 2580395 w 3221102"/>
              <a:gd name="connsiteY11-758" fmla="*/ 324821 h 3221116"/>
              <a:gd name="connsiteX12-759" fmla="*/ 3030464 w 3221102"/>
              <a:gd name="connsiteY12-760" fmla="*/ 2370314 h 3221116"/>
              <a:gd name="connsiteX13-761" fmla="*/ 2585849 w 3221102"/>
              <a:gd name="connsiteY13-762" fmla="*/ 2588887 h 3221116"/>
              <a:gd name="connsiteX14-763" fmla="*/ 1973374 w 3221102"/>
              <a:gd name="connsiteY14-764" fmla="*/ 2195096 h 3221116"/>
              <a:gd name="connsiteX15-765" fmla="*/ 1390827 w 3221102"/>
              <a:gd name="connsiteY15-766" fmla="*/ 2527630 h 3221116"/>
              <a:gd name="connsiteX16-767" fmla="*/ 783896 w 3221102"/>
              <a:gd name="connsiteY16-768" fmla="*/ 1665044 h 3221116"/>
              <a:gd name="connsiteX17-769" fmla="*/ 1268509 w 3221102"/>
              <a:gd name="connsiteY17-770" fmla="*/ 819983 h 3221116"/>
              <a:gd name="connsiteX18-771" fmla="*/ 1328805 w 3221102"/>
              <a:gd name="connsiteY18-772" fmla="*/ 807930 h 3221116"/>
              <a:gd name="connsiteX19-773" fmla="*/ 1390827 w 3221102"/>
              <a:gd name="connsiteY19-774" fmla="*/ 802457 h 3221116"/>
              <a:gd name="connsiteX20-775" fmla="*/ 1462242 w 3221102"/>
              <a:gd name="connsiteY20-776" fmla="*/ 801708 h 3221116"/>
              <a:gd name="connsiteX21-777" fmla="*/ 1956122 w 3221102"/>
              <a:gd name="connsiteY21-778" fmla="*/ 1110076 h 3221116"/>
              <a:gd name="connsiteX22-779" fmla="*/ 1973374 w 3221102"/>
              <a:gd name="connsiteY22-780" fmla="*/ 875315 h 3221116"/>
              <a:gd name="connsiteX23-781" fmla="*/ 2333414 w 3221102"/>
              <a:gd name="connsiteY23-782" fmla="*/ 875315 h 3221116"/>
              <a:gd name="connsiteX24-783" fmla="*/ 2324788 w 3221102"/>
              <a:gd name="connsiteY24-784" fmla="*/ 2054049 h 3221116"/>
              <a:gd name="connsiteX25-785" fmla="*/ 2661746 w 3221102"/>
              <a:gd name="connsiteY25-786" fmla="*/ 2179658 h 3221116"/>
              <a:gd name="connsiteX26-787" fmla="*/ 2691046 w 3221102"/>
              <a:gd name="connsiteY26-788" fmla="*/ 2188689 h 3221116"/>
              <a:gd name="connsiteX27-789" fmla="*/ 2667011 w 3221102"/>
              <a:gd name="connsiteY27-790" fmla="*/ 2175828 h 3221116"/>
              <a:gd name="connsiteX28-791" fmla="*/ 2332141 w 3221102"/>
              <a:gd name="connsiteY28-792" fmla="*/ 653899 h 3221116"/>
              <a:gd name="connsiteX29-793" fmla="*/ 776764 w 3221102"/>
              <a:gd name="connsiteY29-794" fmla="*/ 749845 h 3221116"/>
              <a:gd name="connsiteX30-795" fmla="*/ 631487 w 3221102"/>
              <a:gd name="connsiteY30-796" fmla="*/ 2301392 h 3221116"/>
              <a:gd name="connsiteX31-797" fmla="*/ 2142017 w 3221102"/>
              <a:gd name="connsiteY31-798" fmla="*/ 2684410 h 3221116"/>
              <a:gd name="connsiteX32-799" fmla="*/ 2324866 w 3221102"/>
              <a:gd name="connsiteY32-800" fmla="*/ 3053856 h 3221116"/>
              <a:gd name="connsiteX33-801" fmla="*/ 294693 w 3221102"/>
              <a:gd name="connsiteY33-802" fmla="*/ 2539075 h 3221116"/>
              <a:gd name="connsiteX34-803" fmla="*/ 489947 w 3221102"/>
              <a:gd name="connsiteY34-804" fmla="*/ 453774 h 3221116"/>
              <a:gd name="connsiteX35-805" fmla="*/ 1651152 w 3221102"/>
              <a:gd name="connsiteY35-806" fmla="*/ 501 h 3221116"/>
              <a:gd name="connsiteX0-807" fmla="*/ 2664630 w 3151233"/>
              <a:gd name="connsiteY0-808" fmla="*/ 2175617 h 3221116"/>
              <a:gd name="connsiteX1-809" fmla="*/ 2658205 w 3151233"/>
              <a:gd name="connsiteY1-810" fmla="*/ 2178566 h 3221116"/>
              <a:gd name="connsiteX2-811" fmla="*/ 2664630 w 3151233"/>
              <a:gd name="connsiteY2-812" fmla="*/ 2175617 h 3221116"/>
              <a:gd name="connsiteX3-813" fmla="*/ 1477043 w 3151233"/>
              <a:gd name="connsiteY3-814" fmla="*/ 1144372 h 3221116"/>
              <a:gd name="connsiteX4-815" fmla="*/ 1409070 w 3151233"/>
              <a:gd name="connsiteY4-816" fmla="*/ 1159393 h 3221116"/>
              <a:gd name="connsiteX5-817" fmla="*/ 1152384 w 3151233"/>
              <a:gd name="connsiteY5-818" fmla="*/ 1703728 h 3221116"/>
              <a:gd name="connsiteX6-819" fmla="*/ 1514013 w 3151233"/>
              <a:gd name="connsiteY6-820" fmla="*/ 2152290 h 3221116"/>
              <a:gd name="connsiteX7-821" fmla="*/ 1850815 w 3151233"/>
              <a:gd name="connsiteY7-822" fmla="*/ 1654259 h 3221116"/>
              <a:gd name="connsiteX8-823" fmla="*/ 1830467 w 3151233"/>
              <a:gd name="connsiteY8-824" fmla="*/ 1515986 h 3221116"/>
              <a:gd name="connsiteX9-825" fmla="*/ 1477043 w 3151233"/>
              <a:gd name="connsiteY9-826" fmla="*/ 1144372 h 3221116"/>
              <a:gd name="connsiteX10-827" fmla="*/ 1651152 w 3151233"/>
              <a:gd name="connsiteY10-828" fmla="*/ 501 h 3221116"/>
              <a:gd name="connsiteX11-829" fmla="*/ 2580395 w 3151233"/>
              <a:gd name="connsiteY11-830" fmla="*/ 324821 h 3221116"/>
              <a:gd name="connsiteX12-831" fmla="*/ 3030464 w 3151233"/>
              <a:gd name="connsiteY12-832" fmla="*/ 2249544 h 3221116"/>
              <a:gd name="connsiteX13-833" fmla="*/ 2585849 w 3151233"/>
              <a:gd name="connsiteY13-834" fmla="*/ 2588887 h 3221116"/>
              <a:gd name="connsiteX14-835" fmla="*/ 1973374 w 3151233"/>
              <a:gd name="connsiteY14-836" fmla="*/ 2195096 h 3221116"/>
              <a:gd name="connsiteX15-837" fmla="*/ 1390827 w 3151233"/>
              <a:gd name="connsiteY15-838" fmla="*/ 2527630 h 3221116"/>
              <a:gd name="connsiteX16-839" fmla="*/ 783896 w 3151233"/>
              <a:gd name="connsiteY16-840" fmla="*/ 1665044 h 3221116"/>
              <a:gd name="connsiteX17-841" fmla="*/ 1268509 w 3151233"/>
              <a:gd name="connsiteY17-842" fmla="*/ 819983 h 3221116"/>
              <a:gd name="connsiteX18-843" fmla="*/ 1328805 w 3151233"/>
              <a:gd name="connsiteY18-844" fmla="*/ 807930 h 3221116"/>
              <a:gd name="connsiteX19-845" fmla="*/ 1390827 w 3151233"/>
              <a:gd name="connsiteY19-846" fmla="*/ 802457 h 3221116"/>
              <a:gd name="connsiteX20-847" fmla="*/ 1462242 w 3151233"/>
              <a:gd name="connsiteY20-848" fmla="*/ 801708 h 3221116"/>
              <a:gd name="connsiteX21-849" fmla="*/ 1956122 w 3151233"/>
              <a:gd name="connsiteY21-850" fmla="*/ 1110076 h 3221116"/>
              <a:gd name="connsiteX22-851" fmla="*/ 1973374 w 3151233"/>
              <a:gd name="connsiteY22-852" fmla="*/ 875315 h 3221116"/>
              <a:gd name="connsiteX23-853" fmla="*/ 2333414 w 3151233"/>
              <a:gd name="connsiteY23-854" fmla="*/ 875315 h 3221116"/>
              <a:gd name="connsiteX24-855" fmla="*/ 2324788 w 3151233"/>
              <a:gd name="connsiteY24-856" fmla="*/ 2054049 h 3221116"/>
              <a:gd name="connsiteX25-857" fmla="*/ 2661746 w 3151233"/>
              <a:gd name="connsiteY25-858" fmla="*/ 2179658 h 3221116"/>
              <a:gd name="connsiteX26-859" fmla="*/ 2691046 w 3151233"/>
              <a:gd name="connsiteY26-860" fmla="*/ 2188689 h 3221116"/>
              <a:gd name="connsiteX27-861" fmla="*/ 2667011 w 3151233"/>
              <a:gd name="connsiteY27-862" fmla="*/ 2175828 h 3221116"/>
              <a:gd name="connsiteX28-863" fmla="*/ 2332141 w 3151233"/>
              <a:gd name="connsiteY28-864" fmla="*/ 653899 h 3221116"/>
              <a:gd name="connsiteX29-865" fmla="*/ 776764 w 3151233"/>
              <a:gd name="connsiteY29-866" fmla="*/ 749845 h 3221116"/>
              <a:gd name="connsiteX30-867" fmla="*/ 631487 w 3151233"/>
              <a:gd name="connsiteY30-868" fmla="*/ 2301392 h 3221116"/>
              <a:gd name="connsiteX31-869" fmla="*/ 2142017 w 3151233"/>
              <a:gd name="connsiteY31-870" fmla="*/ 2684410 h 3221116"/>
              <a:gd name="connsiteX32-871" fmla="*/ 2324866 w 3151233"/>
              <a:gd name="connsiteY32-872" fmla="*/ 3053856 h 3221116"/>
              <a:gd name="connsiteX33-873" fmla="*/ 294693 w 3151233"/>
              <a:gd name="connsiteY33-874" fmla="*/ 2539075 h 3221116"/>
              <a:gd name="connsiteX34-875" fmla="*/ 489947 w 3151233"/>
              <a:gd name="connsiteY34-876" fmla="*/ 453774 h 3221116"/>
              <a:gd name="connsiteX35-877" fmla="*/ 1651152 w 3151233"/>
              <a:gd name="connsiteY35-878" fmla="*/ 501 h 3221116"/>
              <a:gd name="connsiteX0-879" fmla="*/ 2664630 w 3161851"/>
              <a:gd name="connsiteY0-880" fmla="*/ 2175617 h 3221116"/>
              <a:gd name="connsiteX1-881" fmla="*/ 2658205 w 3161851"/>
              <a:gd name="connsiteY1-882" fmla="*/ 2178566 h 3221116"/>
              <a:gd name="connsiteX2-883" fmla="*/ 2664630 w 3161851"/>
              <a:gd name="connsiteY2-884" fmla="*/ 2175617 h 3221116"/>
              <a:gd name="connsiteX3-885" fmla="*/ 1477043 w 3161851"/>
              <a:gd name="connsiteY3-886" fmla="*/ 1144372 h 3221116"/>
              <a:gd name="connsiteX4-887" fmla="*/ 1409070 w 3161851"/>
              <a:gd name="connsiteY4-888" fmla="*/ 1159393 h 3221116"/>
              <a:gd name="connsiteX5-889" fmla="*/ 1152384 w 3161851"/>
              <a:gd name="connsiteY5-890" fmla="*/ 1703728 h 3221116"/>
              <a:gd name="connsiteX6-891" fmla="*/ 1514013 w 3161851"/>
              <a:gd name="connsiteY6-892" fmla="*/ 2152290 h 3221116"/>
              <a:gd name="connsiteX7-893" fmla="*/ 1850815 w 3161851"/>
              <a:gd name="connsiteY7-894" fmla="*/ 1654259 h 3221116"/>
              <a:gd name="connsiteX8-895" fmla="*/ 1830467 w 3161851"/>
              <a:gd name="connsiteY8-896" fmla="*/ 1515986 h 3221116"/>
              <a:gd name="connsiteX9-897" fmla="*/ 1477043 w 3161851"/>
              <a:gd name="connsiteY9-898" fmla="*/ 1144372 h 3221116"/>
              <a:gd name="connsiteX10-899" fmla="*/ 1651152 w 3161851"/>
              <a:gd name="connsiteY10-900" fmla="*/ 501 h 3221116"/>
              <a:gd name="connsiteX11-901" fmla="*/ 2580395 w 3161851"/>
              <a:gd name="connsiteY11-902" fmla="*/ 324821 h 3221116"/>
              <a:gd name="connsiteX12-903" fmla="*/ 3030464 w 3161851"/>
              <a:gd name="connsiteY12-904" fmla="*/ 2249544 h 3221116"/>
              <a:gd name="connsiteX13-905" fmla="*/ 2585849 w 3161851"/>
              <a:gd name="connsiteY13-906" fmla="*/ 2588887 h 3221116"/>
              <a:gd name="connsiteX14-907" fmla="*/ 1973374 w 3161851"/>
              <a:gd name="connsiteY14-908" fmla="*/ 2195096 h 3221116"/>
              <a:gd name="connsiteX15-909" fmla="*/ 1390827 w 3161851"/>
              <a:gd name="connsiteY15-910" fmla="*/ 2527630 h 3221116"/>
              <a:gd name="connsiteX16-911" fmla="*/ 783896 w 3161851"/>
              <a:gd name="connsiteY16-912" fmla="*/ 1665044 h 3221116"/>
              <a:gd name="connsiteX17-913" fmla="*/ 1268509 w 3161851"/>
              <a:gd name="connsiteY17-914" fmla="*/ 819983 h 3221116"/>
              <a:gd name="connsiteX18-915" fmla="*/ 1328805 w 3161851"/>
              <a:gd name="connsiteY18-916" fmla="*/ 807930 h 3221116"/>
              <a:gd name="connsiteX19-917" fmla="*/ 1390827 w 3161851"/>
              <a:gd name="connsiteY19-918" fmla="*/ 802457 h 3221116"/>
              <a:gd name="connsiteX20-919" fmla="*/ 1462242 w 3161851"/>
              <a:gd name="connsiteY20-920" fmla="*/ 801708 h 3221116"/>
              <a:gd name="connsiteX21-921" fmla="*/ 1956122 w 3161851"/>
              <a:gd name="connsiteY21-922" fmla="*/ 1110076 h 3221116"/>
              <a:gd name="connsiteX22-923" fmla="*/ 1973374 w 3161851"/>
              <a:gd name="connsiteY22-924" fmla="*/ 875315 h 3221116"/>
              <a:gd name="connsiteX23-925" fmla="*/ 2333414 w 3161851"/>
              <a:gd name="connsiteY23-926" fmla="*/ 875315 h 3221116"/>
              <a:gd name="connsiteX24-927" fmla="*/ 2324788 w 3161851"/>
              <a:gd name="connsiteY24-928" fmla="*/ 2054049 h 3221116"/>
              <a:gd name="connsiteX25-929" fmla="*/ 2661746 w 3161851"/>
              <a:gd name="connsiteY25-930" fmla="*/ 2179658 h 3221116"/>
              <a:gd name="connsiteX26-931" fmla="*/ 2691046 w 3161851"/>
              <a:gd name="connsiteY26-932" fmla="*/ 2188689 h 3221116"/>
              <a:gd name="connsiteX27-933" fmla="*/ 2667011 w 3161851"/>
              <a:gd name="connsiteY27-934" fmla="*/ 2175828 h 3221116"/>
              <a:gd name="connsiteX28-935" fmla="*/ 2332141 w 3161851"/>
              <a:gd name="connsiteY28-936" fmla="*/ 653899 h 3221116"/>
              <a:gd name="connsiteX29-937" fmla="*/ 776764 w 3161851"/>
              <a:gd name="connsiteY29-938" fmla="*/ 749845 h 3221116"/>
              <a:gd name="connsiteX30-939" fmla="*/ 631487 w 3161851"/>
              <a:gd name="connsiteY30-940" fmla="*/ 2301392 h 3221116"/>
              <a:gd name="connsiteX31-941" fmla="*/ 2142017 w 3161851"/>
              <a:gd name="connsiteY31-942" fmla="*/ 2684410 h 3221116"/>
              <a:gd name="connsiteX32-943" fmla="*/ 2324866 w 3161851"/>
              <a:gd name="connsiteY32-944" fmla="*/ 3053856 h 3221116"/>
              <a:gd name="connsiteX33-945" fmla="*/ 294693 w 3161851"/>
              <a:gd name="connsiteY33-946" fmla="*/ 2539075 h 3221116"/>
              <a:gd name="connsiteX34-947" fmla="*/ 489947 w 3161851"/>
              <a:gd name="connsiteY34-948" fmla="*/ 453774 h 3221116"/>
              <a:gd name="connsiteX35-949" fmla="*/ 1651152 w 3161851"/>
              <a:gd name="connsiteY35-950" fmla="*/ 501 h 3221116"/>
              <a:gd name="connsiteX0-951" fmla="*/ 2664630 w 3182629"/>
              <a:gd name="connsiteY0-952" fmla="*/ 2175617 h 3221116"/>
              <a:gd name="connsiteX1-953" fmla="*/ 2658205 w 3182629"/>
              <a:gd name="connsiteY1-954" fmla="*/ 2178566 h 3221116"/>
              <a:gd name="connsiteX2-955" fmla="*/ 2664630 w 3182629"/>
              <a:gd name="connsiteY2-956" fmla="*/ 2175617 h 3221116"/>
              <a:gd name="connsiteX3-957" fmla="*/ 1477043 w 3182629"/>
              <a:gd name="connsiteY3-958" fmla="*/ 1144372 h 3221116"/>
              <a:gd name="connsiteX4-959" fmla="*/ 1409070 w 3182629"/>
              <a:gd name="connsiteY4-960" fmla="*/ 1159393 h 3221116"/>
              <a:gd name="connsiteX5-961" fmla="*/ 1152384 w 3182629"/>
              <a:gd name="connsiteY5-962" fmla="*/ 1703728 h 3221116"/>
              <a:gd name="connsiteX6-963" fmla="*/ 1514013 w 3182629"/>
              <a:gd name="connsiteY6-964" fmla="*/ 2152290 h 3221116"/>
              <a:gd name="connsiteX7-965" fmla="*/ 1850815 w 3182629"/>
              <a:gd name="connsiteY7-966" fmla="*/ 1654259 h 3221116"/>
              <a:gd name="connsiteX8-967" fmla="*/ 1830467 w 3182629"/>
              <a:gd name="connsiteY8-968" fmla="*/ 1515986 h 3221116"/>
              <a:gd name="connsiteX9-969" fmla="*/ 1477043 w 3182629"/>
              <a:gd name="connsiteY9-970" fmla="*/ 1144372 h 3221116"/>
              <a:gd name="connsiteX10-971" fmla="*/ 1651152 w 3182629"/>
              <a:gd name="connsiteY10-972" fmla="*/ 501 h 3221116"/>
              <a:gd name="connsiteX11-973" fmla="*/ 2580395 w 3182629"/>
              <a:gd name="connsiteY11-974" fmla="*/ 324821 h 3221116"/>
              <a:gd name="connsiteX12-975" fmla="*/ 3030464 w 3182629"/>
              <a:gd name="connsiteY12-976" fmla="*/ 2249544 h 3221116"/>
              <a:gd name="connsiteX13-977" fmla="*/ 2585849 w 3182629"/>
              <a:gd name="connsiteY13-978" fmla="*/ 2588887 h 3221116"/>
              <a:gd name="connsiteX14-979" fmla="*/ 1973374 w 3182629"/>
              <a:gd name="connsiteY14-980" fmla="*/ 2195096 h 3221116"/>
              <a:gd name="connsiteX15-981" fmla="*/ 1390827 w 3182629"/>
              <a:gd name="connsiteY15-982" fmla="*/ 2527630 h 3221116"/>
              <a:gd name="connsiteX16-983" fmla="*/ 783896 w 3182629"/>
              <a:gd name="connsiteY16-984" fmla="*/ 1665044 h 3221116"/>
              <a:gd name="connsiteX17-985" fmla="*/ 1268509 w 3182629"/>
              <a:gd name="connsiteY17-986" fmla="*/ 819983 h 3221116"/>
              <a:gd name="connsiteX18-987" fmla="*/ 1328805 w 3182629"/>
              <a:gd name="connsiteY18-988" fmla="*/ 807930 h 3221116"/>
              <a:gd name="connsiteX19-989" fmla="*/ 1390827 w 3182629"/>
              <a:gd name="connsiteY19-990" fmla="*/ 802457 h 3221116"/>
              <a:gd name="connsiteX20-991" fmla="*/ 1462242 w 3182629"/>
              <a:gd name="connsiteY20-992" fmla="*/ 801708 h 3221116"/>
              <a:gd name="connsiteX21-993" fmla="*/ 1956122 w 3182629"/>
              <a:gd name="connsiteY21-994" fmla="*/ 1110076 h 3221116"/>
              <a:gd name="connsiteX22-995" fmla="*/ 1973374 w 3182629"/>
              <a:gd name="connsiteY22-996" fmla="*/ 875315 h 3221116"/>
              <a:gd name="connsiteX23-997" fmla="*/ 2333414 w 3182629"/>
              <a:gd name="connsiteY23-998" fmla="*/ 875315 h 3221116"/>
              <a:gd name="connsiteX24-999" fmla="*/ 2324788 w 3182629"/>
              <a:gd name="connsiteY24-1000" fmla="*/ 2054049 h 3221116"/>
              <a:gd name="connsiteX25-1001" fmla="*/ 2661746 w 3182629"/>
              <a:gd name="connsiteY25-1002" fmla="*/ 2179658 h 3221116"/>
              <a:gd name="connsiteX26-1003" fmla="*/ 2691046 w 3182629"/>
              <a:gd name="connsiteY26-1004" fmla="*/ 2188689 h 3221116"/>
              <a:gd name="connsiteX27-1005" fmla="*/ 2667011 w 3182629"/>
              <a:gd name="connsiteY27-1006" fmla="*/ 2175828 h 3221116"/>
              <a:gd name="connsiteX28-1007" fmla="*/ 2332141 w 3182629"/>
              <a:gd name="connsiteY28-1008" fmla="*/ 653899 h 3221116"/>
              <a:gd name="connsiteX29-1009" fmla="*/ 776764 w 3182629"/>
              <a:gd name="connsiteY29-1010" fmla="*/ 749845 h 3221116"/>
              <a:gd name="connsiteX30-1011" fmla="*/ 631487 w 3182629"/>
              <a:gd name="connsiteY30-1012" fmla="*/ 2301392 h 3221116"/>
              <a:gd name="connsiteX31-1013" fmla="*/ 2142017 w 3182629"/>
              <a:gd name="connsiteY31-1014" fmla="*/ 2684410 h 3221116"/>
              <a:gd name="connsiteX32-1015" fmla="*/ 2324866 w 3182629"/>
              <a:gd name="connsiteY32-1016" fmla="*/ 3053856 h 3221116"/>
              <a:gd name="connsiteX33-1017" fmla="*/ 294693 w 3182629"/>
              <a:gd name="connsiteY33-1018" fmla="*/ 2539075 h 3221116"/>
              <a:gd name="connsiteX34-1019" fmla="*/ 489947 w 3182629"/>
              <a:gd name="connsiteY34-1020" fmla="*/ 453774 h 3221116"/>
              <a:gd name="connsiteX35-1021" fmla="*/ 1651152 w 3182629"/>
              <a:gd name="connsiteY35-1022" fmla="*/ 501 h 3221116"/>
              <a:gd name="connsiteX0-1023" fmla="*/ 2664630 w 3189723"/>
              <a:gd name="connsiteY0-1024" fmla="*/ 2175617 h 3221116"/>
              <a:gd name="connsiteX1-1025" fmla="*/ 2658205 w 3189723"/>
              <a:gd name="connsiteY1-1026" fmla="*/ 2178566 h 3221116"/>
              <a:gd name="connsiteX2-1027" fmla="*/ 2664630 w 3189723"/>
              <a:gd name="connsiteY2-1028" fmla="*/ 2175617 h 3221116"/>
              <a:gd name="connsiteX3-1029" fmla="*/ 1477043 w 3189723"/>
              <a:gd name="connsiteY3-1030" fmla="*/ 1144372 h 3221116"/>
              <a:gd name="connsiteX4-1031" fmla="*/ 1409070 w 3189723"/>
              <a:gd name="connsiteY4-1032" fmla="*/ 1159393 h 3221116"/>
              <a:gd name="connsiteX5-1033" fmla="*/ 1152384 w 3189723"/>
              <a:gd name="connsiteY5-1034" fmla="*/ 1703728 h 3221116"/>
              <a:gd name="connsiteX6-1035" fmla="*/ 1514013 w 3189723"/>
              <a:gd name="connsiteY6-1036" fmla="*/ 2152290 h 3221116"/>
              <a:gd name="connsiteX7-1037" fmla="*/ 1850815 w 3189723"/>
              <a:gd name="connsiteY7-1038" fmla="*/ 1654259 h 3221116"/>
              <a:gd name="connsiteX8-1039" fmla="*/ 1830467 w 3189723"/>
              <a:gd name="connsiteY8-1040" fmla="*/ 1515986 h 3221116"/>
              <a:gd name="connsiteX9-1041" fmla="*/ 1477043 w 3189723"/>
              <a:gd name="connsiteY9-1042" fmla="*/ 1144372 h 3221116"/>
              <a:gd name="connsiteX10-1043" fmla="*/ 1651152 w 3189723"/>
              <a:gd name="connsiteY10-1044" fmla="*/ 501 h 3221116"/>
              <a:gd name="connsiteX11-1045" fmla="*/ 2580395 w 3189723"/>
              <a:gd name="connsiteY11-1046" fmla="*/ 324821 h 3221116"/>
              <a:gd name="connsiteX12-1047" fmla="*/ 3030464 w 3189723"/>
              <a:gd name="connsiteY12-1048" fmla="*/ 2249544 h 3221116"/>
              <a:gd name="connsiteX13-1049" fmla="*/ 2585849 w 3189723"/>
              <a:gd name="connsiteY13-1050" fmla="*/ 2588887 h 3221116"/>
              <a:gd name="connsiteX14-1051" fmla="*/ 1973374 w 3189723"/>
              <a:gd name="connsiteY14-1052" fmla="*/ 2195096 h 3221116"/>
              <a:gd name="connsiteX15-1053" fmla="*/ 1390827 w 3189723"/>
              <a:gd name="connsiteY15-1054" fmla="*/ 2527630 h 3221116"/>
              <a:gd name="connsiteX16-1055" fmla="*/ 783896 w 3189723"/>
              <a:gd name="connsiteY16-1056" fmla="*/ 1665044 h 3221116"/>
              <a:gd name="connsiteX17-1057" fmla="*/ 1268509 w 3189723"/>
              <a:gd name="connsiteY17-1058" fmla="*/ 819983 h 3221116"/>
              <a:gd name="connsiteX18-1059" fmla="*/ 1328805 w 3189723"/>
              <a:gd name="connsiteY18-1060" fmla="*/ 807930 h 3221116"/>
              <a:gd name="connsiteX19-1061" fmla="*/ 1390827 w 3189723"/>
              <a:gd name="connsiteY19-1062" fmla="*/ 802457 h 3221116"/>
              <a:gd name="connsiteX20-1063" fmla="*/ 1462242 w 3189723"/>
              <a:gd name="connsiteY20-1064" fmla="*/ 801708 h 3221116"/>
              <a:gd name="connsiteX21-1065" fmla="*/ 1956122 w 3189723"/>
              <a:gd name="connsiteY21-1066" fmla="*/ 1110076 h 3221116"/>
              <a:gd name="connsiteX22-1067" fmla="*/ 1973374 w 3189723"/>
              <a:gd name="connsiteY22-1068" fmla="*/ 875315 h 3221116"/>
              <a:gd name="connsiteX23-1069" fmla="*/ 2333414 w 3189723"/>
              <a:gd name="connsiteY23-1070" fmla="*/ 875315 h 3221116"/>
              <a:gd name="connsiteX24-1071" fmla="*/ 2324788 w 3189723"/>
              <a:gd name="connsiteY24-1072" fmla="*/ 2054049 h 3221116"/>
              <a:gd name="connsiteX25-1073" fmla="*/ 2661746 w 3189723"/>
              <a:gd name="connsiteY25-1074" fmla="*/ 2179658 h 3221116"/>
              <a:gd name="connsiteX26-1075" fmla="*/ 2691046 w 3189723"/>
              <a:gd name="connsiteY26-1076" fmla="*/ 2188689 h 3221116"/>
              <a:gd name="connsiteX27-1077" fmla="*/ 2667011 w 3189723"/>
              <a:gd name="connsiteY27-1078" fmla="*/ 2175828 h 3221116"/>
              <a:gd name="connsiteX28-1079" fmla="*/ 2332141 w 3189723"/>
              <a:gd name="connsiteY28-1080" fmla="*/ 653899 h 3221116"/>
              <a:gd name="connsiteX29-1081" fmla="*/ 776764 w 3189723"/>
              <a:gd name="connsiteY29-1082" fmla="*/ 749845 h 3221116"/>
              <a:gd name="connsiteX30-1083" fmla="*/ 631487 w 3189723"/>
              <a:gd name="connsiteY30-1084" fmla="*/ 2301392 h 3221116"/>
              <a:gd name="connsiteX31-1085" fmla="*/ 2142017 w 3189723"/>
              <a:gd name="connsiteY31-1086" fmla="*/ 2684410 h 3221116"/>
              <a:gd name="connsiteX32-1087" fmla="*/ 2324866 w 3189723"/>
              <a:gd name="connsiteY32-1088" fmla="*/ 3053856 h 3221116"/>
              <a:gd name="connsiteX33-1089" fmla="*/ 294693 w 3189723"/>
              <a:gd name="connsiteY33-1090" fmla="*/ 2539075 h 3221116"/>
              <a:gd name="connsiteX34-1091" fmla="*/ 489947 w 3189723"/>
              <a:gd name="connsiteY34-1092" fmla="*/ 453774 h 3221116"/>
              <a:gd name="connsiteX35-1093" fmla="*/ 1651152 w 3189723"/>
              <a:gd name="connsiteY35-1094" fmla="*/ 501 h 322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103" name="Left Arrow 1"/>
          <p:cNvSpPr>
            <a:spLocks noChangeAspect="1"/>
          </p:cNvSpPr>
          <p:nvPr/>
        </p:nvSpPr>
        <p:spPr>
          <a:xfrm>
            <a:off x="7004770" y="4337426"/>
            <a:ext cx="408255" cy="397359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104" name="Oval 35"/>
          <p:cNvSpPr/>
          <p:nvPr/>
        </p:nvSpPr>
        <p:spPr>
          <a:xfrm>
            <a:off x="6457431" y="4338226"/>
            <a:ext cx="319660" cy="40305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" y="382191"/>
            <a:ext cx="8679656" cy="542925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700" dirty="0"/>
              <a:t>Fully Editable Icon Sets: C</a:t>
            </a:r>
          </a:p>
        </p:txBody>
      </p:sp>
      <p:sp>
        <p:nvSpPr>
          <p:cNvPr id="54" name="Isosceles Triangle 68"/>
          <p:cNvSpPr/>
          <p:nvPr/>
        </p:nvSpPr>
        <p:spPr>
          <a:xfrm rot="10800000">
            <a:off x="4631742" y="3606766"/>
            <a:ext cx="165527" cy="515483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5" name="Rectangle 9"/>
          <p:cNvSpPr/>
          <p:nvPr/>
        </p:nvSpPr>
        <p:spPr>
          <a:xfrm>
            <a:off x="5054446" y="3666282"/>
            <a:ext cx="397100" cy="39645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6" name="Isosceles Triangle 8"/>
          <p:cNvSpPr/>
          <p:nvPr/>
        </p:nvSpPr>
        <p:spPr>
          <a:xfrm rot="16200000">
            <a:off x="1997272" y="2874865"/>
            <a:ext cx="333112" cy="397157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7" name="Donut 8"/>
          <p:cNvSpPr/>
          <p:nvPr/>
        </p:nvSpPr>
        <p:spPr>
          <a:xfrm>
            <a:off x="5834141" y="2855498"/>
            <a:ext cx="364662" cy="43588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8" name="Freeform 18"/>
          <p:cNvSpPr/>
          <p:nvPr/>
        </p:nvSpPr>
        <p:spPr>
          <a:xfrm>
            <a:off x="6306496" y="3709756"/>
            <a:ext cx="383494" cy="309508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59" name="Oval 7"/>
          <p:cNvSpPr/>
          <p:nvPr/>
        </p:nvSpPr>
        <p:spPr>
          <a:xfrm>
            <a:off x="6416994" y="2880504"/>
            <a:ext cx="385879" cy="38587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0" name="Freeform 20"/>
          <p:cNvSpPr/>
          <p:nvPr/>
        </p:nvSpPr>
        <p:spPr>
          <a:xfrm>
            <a:off x="6976454" y="4388666"/>
            <a:ext cx="402320" cy="429973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1" name="Rounded Rectangle 25"/>
          <p:cNvSpPr/>
          <p:nvPr/>
        </p:nvSpPr>
        <p:spPr>
          <a:xfrm>
            <a:off x="6957495" y="2129701"/>
            <a:ext cx="440235" cy="322623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2" name="Block Arc 41"/>
          <p:cNvSpPr/>
          <p:nvPr/>
        </p:nvSpPr>
        <p:spPr>
          <a:xfrm>
            <a:off x="5818355" y="4389730"/>
            <a:ext cx="422493" cy="427846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3" name="Round Same Side Corner Rectangle 11"/>
          <p:cNvSpPr/>
          <p:nvPr/>
        </p:nvSpPr>
        <p:spPr>
          <a:xfrm rot="9900000">
            <a:off x="6384474" y="1300327"/>
            <a:ext cx="434900" cy="36936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4" name="Donut 39"/>
          <p:cNvSpPr/>
          <p:nvPr/>
        </p:nvSpPr>
        <p:spPr>
          <a:xfrm>
            <a:off x="1912517" y="3648683"/>
            <a:ext cx="431652" cy="43165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5" name="Freeform 25"/>
          <p:cNvSpPr/>
          <p:nvPr/>
        </p:nvSpPr>
        <p:spPr>
          <a:xfrm>
            <a:off x="5302560" y="2879542"/>
            <a:ext cx="313393" cy="387803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6" name="Rectangle 36"/>
          <p:cNvSpPr/>
          <p:nvPr/>
        </p:nvSpPr>
        <p:spPr>
          <a:xfrm>
            <a:off x="2601346" y="3680773"/>
            <a:ext cx="439602" cy="36747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7" name="Rounded Rectangle 27"/>
          <p:cNvSpPr/>
          <p:nvPr/>
        </p:nvSpPr>
        <p:spPr>
          <a:xfrm>
            <a:off x="4965133" y="1310646"/>
            <a:ext cx="453986" cy="34872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8" name="Rounded Rectangle 7"/>
          <p:cNvSpPr/>
          <p:nvPr/>
        </p:nvSpPr>
        <p:spPr>
          <a:xfrm>
            <a:off x="5671014" y="1285846"/>
            <a:ext cx="461562" cy="3983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69" name="Chord 15"/>
          <p:cNvSpPr/>
          <p:nvPr/>
        </p:nvSpPr>
        <p:spPr>
          <a:xfrm>
            <a:off x="7071271" y="1253153"/>
            <a:ext cx="212685" cy="46371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0" name="Rectangle 16"/>
          <p:cNvSpPr/>
          <p:nvPr/>
        </p:nvSpPr>
        <p:spPr>
          <a:xfrm>
            <a:off x="3298126" y="3712836"/>
            <a:ext cx="461562" cy="30334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1" name="Rounded Rectangle 6"/>
          <p:cNvSpPr/>
          <p:nvPr/>
        </p:nvSpPr>
        <p:spPr>
          <a:xfrm>
            <a:off x="2580595" y="2962104"/>
            <a:ext cx="462302" cy="222675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2" name="Rounded Rectangle 6"/>
          <p:cNvSpPr/>
          <p:nvPr/>
        </p:nvSpPr>
        <p:spPr>
          <a:xfrm>
            <a:off x="3261086" y="2962104"/>
            <a:ext cx="462302" cy="222675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3" name="Rounded Rectangle 6"/>
          <p:cNvSpPr/>
          <p:nvPr/>
        </p:nvSpPr>
        <p:spPr>
          <a:xfrm>
            <a:off x="3941578" y="2962104"/>
            <a:ext cx="462302" cy="222675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4" name="Rounded Rectangle 6"/>
          <p:cNvSpPr/>
          <p:nvPr/>
        </p:nvSpPr>
        <p:spPr>
          <a:xfrm>
            <a:off x="4622068" y="2962104"/>
            <a:ext cx="462302" cy="222675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5" name="Teardrop 6"/>
          <p:cNvSpPr/>
          <p:nvPr/>
        </p:nvSpPr>
        <p:spPr>
          <a:xfrm rot="8100000">
            <a:off x="7021061" y="2916888"/>
            <a:ext cx="313106" cy="313107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6" name="Donut 24"/>
          <p:cNvSpPr/>
          <p:nvPr/>
        </p:nvSpPr>
        <p:spPr>
          <a:xfrm>
            <a:off x="3057994" y="2057563"/>
            <a:ext cx="463131" cy="466901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7" name="Chord 38"/>
          <p:cNvSpPr/>
          <p:nvPr/>
        </p:nvSpPr>
        <p:spPr>
          <a:xfrm>
            <a:off x="3777877" y="2057168"/>
            <a:ext cx="363695" cy="467691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8" name="Heart 38"/>
          <p:cNvSpPr/>
          <p:nvPr/>
        </p:nvSpPr>
        <p:spPr>
          <a:xfrm>
            <a:off x="4305029" y="1280906"/>
            <a:ext cx="408206" cy="408206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79" name="Round Same Side Corner Rectangle 19"/>
          <p:cNvSpPr/>
          <p:nvPr/>
        </p:nvSpPr>
        <p:spPr>
          <a:xfrm>
            <a:off x="6454261" y="4412900"/>
            <a:ext cx="308780" cy="381506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0" name="Rectangle 23"/>
          <p:cNvSpPr/>
          <p:nvPr/>
        </p:nvSpPr>
        <p:spPr>
          <a:xfrm>
            <a:off x="1909538" y="4454073"/>
            <a:ext cx="508577" cy="299157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1" name="Oval 31"/>
          <p:cNvSpPr/>
          <p:nvPr/>
        </p:nvSpPr>
        <p:spPr>
          <a:xfrm>
            <a:off x="5226564" y="4412682"/>
            <a:ext cx="378379" cy="381941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2" name="Rectangle 23"/>
          <p:cNvSpPr/>
          <p:nvPr/>
        </p:nvSpPr>
        <p:spPr>
          <a:xfrm>
            <a:off x="3200171" y="4436442"/>
            <a:ext cx="518912" cy="334419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3" name="Oval 31"/>
          <p:cNvSpPr/>
          <p:nvPr/>
        </p:nvSpPr>
        <p:spPr>
          <a:xfrm>
            <a:off x="3932496" y="4389122"/>
            <a:ext cx="434905" cy="429062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4" name="Teardrop 17"/>
          <p:cNvSpPr/>
          <p:nvPr/>
        </p:nvSpPr>
        <p:spPr>
          <a:xfrm rot="18900000">
            <a:off x="2631527" y="4423246"/>
            <a:ext cx="355230" cy="36081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5" name="Rectangle 23"/>
          <p:cNvSpPr/>
          <p:nvPr/>
        </p:nvSpPr>
        <p:spPr>
          <a:xfrm>
            <a:off x="4580814" y="4386205"/>
            <a:ext cx="432337" cy="434894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6" name="Round Same Side Corner Rectangle 8"/>
          <p:cNvSpPr/>
          <p:nvPr/>
        </p:nvSpPr>
        <p:spPr>
          <a:xfrm>
            <a:off x="2069588" y="1236808"/>
            <a:ext cx="188477" cy="496400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7" name="Round Same Side Corner Rectangle 20"/>
          <p:cNvSpPr/>
          <p:nvPr/>
        </p:nvSpPr>
        <p:spPr>
          <a:xfrm rot="10800000">
            <a:off x="2509961" y="1234516"/>
            <a:ext cx="234852" cy="500986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8" name="Donut 87"/>
          <p:cNvSpPr/>
          <p:nvPr/>
        </p:nvSpPr>
        <p:spPr>
          <a:xfrm>
            <a:off x="2996711" y="1304043"/>
            <a:ext cx="380746" cy="391286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89" name="Donut 90"/>
          <p:cNvSpPr/>
          <p:nvPr/>
        </p:nvSpPr>
        <p:spPr>
          <a:xfrm>
            <a:off x="3654092" y="1275495"/>
            <a:ext cx="399039" cy="407818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0" name="Oval 6"/>
          <p:cNvSpPr/>
          <p:nvPr/>
        </p:nvSpPr>
        <p:spPr>
          <a:xfrm>
            <a:off x="4398323" y="2102524"/>
            <a:ext cx="380970" cy="37697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1" name="Block Arc 25"/>
          <p:cNvSpPr/>
          <p:nvPr/>
        </p:nvSpPr>
        <p:spPr>
          <a:xfrm>
            <a:off x="2539139" y="2101682"/>
            <a:ext cx="262105" cy="378663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2" name="Block Arc 31"/>
          <p:cNvSpPr/>
          <p:nvPr/>
        </p:nvSpPr>
        <p:spPr>
          <a:xfrm>
            <a:off x="5036045" y="2101682"/>
            <a:ext cx="341969" cy="378663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3" name="Freeform 53"/>
          <p:cNvSpPr/>
          <p:nvPr/>
        </p:nvSpPr>
        <p:spPr>
          <a:xfrm>
            <a:off x="6325995" y="2098898"/>
            <a:ext cx="374748" cy="38423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4" name="Block Arc 10"/>
          <p:cNvSpPr/>
          <p:nvPr/>
        </p:nvSpPr>
        <p:spPr>
          <a:xfrm>
            <a:off x="6947167" y="3708417"/>
            <a:ext cx="460894" cy="31218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black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5" name="Freeform 55"/>
          <p:cNvSpPr/>
          <p:nvPr/>
        </p:nvSpPr>
        <p:spPr>
          <a:xfrm>
            <a:off x="2045266" y="2000499"/>
            <a:ext cx="237122" cy="581029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6" name="Round Same Side Corner Rectangle 36"/>
          <p:cNvSpPr/>
          <p:nvPr/>
        </p:nvSpPr>
        <p:spPr>
          <a:xfrm>
            <a:off x="5634766" y="2119260"/>
            <a:ext cx="434480" cy="343507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7" name="Oval 21"/>
          <p:cNvSpPr>
            <a:spLocks noChangeAspect="1"/>
          </p:cNvSpPr>
          <p:nvPr/>
        </p:nvSpPr>
        <p:spPr>
          <a:xfrm>
            <a:off x="4016866" y="3684165"/>
            <a:ext cx="357698" cy="36068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  <p:sp>
        <p:nvSpPr>
          <p:cNvPr id="98" name="Oval 32"/>
          <p:cNvSpPr/>
          <p:nvPr/>
        </p:nvSpPr>
        <p:spPr>
          <a:xfrm>
            <a:off x="5708722" y="3659636"/>
            <a:ext cx="340596" cy="40974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pPr algn="ctr" defTabSz="685800"/>
            <a:endParaRPr lang="ko-KR" altLang="en-US" sz="2025">
              <a:solidFill>
                <a:prstClr val="white"/>
              </a:solidFill>
              <a:latin typeface="等线"/>
              <a:ea typeface="맑은 고딕" panose="020B0503020000020004" pitchFamily="34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5" name="Google Shape;2635;p64"/>
          <p:cNvGrpSpPr/>
          <p:nvPr/>
        </p:nvGrpSpPr>
        <p:grpSpPr>
          <a:xfrm>
            <a:off x="3642951" y="1176741"/>
            <a:ext cx="2078182" cy="1366558"/>
            <a:chOff x="235800" y="830650"/>
            <a:chExt cx="6978450" cy="4588844"/>
          </a:xfrm>
        </p:grpSpPr>
        <p:sp>
          <p:nvSpPr>
            <p:cNvPr id="2636" name="Google Shape;2636;p6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7" name="Google Shape;2637;p6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8" name="Google Shape;2638;p6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9" name="Google Shape;2639;p6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0" name="Google Shape;2640;p6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1" name="Google Shape;2641;p6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42" name="Google Shape;2642;p64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2643" name="Google Shape;2643;p64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4" name="Google Shape;2644;p64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5" name="Google Shape;2645;p64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6" name="Google Shape;2646;p64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7" name="Google Shape;2647;p64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8" name="Google Shape;2648;p64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9" name="Google Shape;2649;p64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0" name="Google Shape;2650;p64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1" name="Google Shape;2651;p64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2" name="Google Shape;2652;p64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3" name="Google Shape;2653;p64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4" name="Google Shape;2654;p64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5" name="Google Shape;2655;p64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6" name="Google Shape;2656;p64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7" name="Google Shape;2657;p64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8" name="Google Shape;2658;p64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9" name="Google Shape;2659;p64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0" name="Google Shape;2660;p64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1" name="Google Shape;2661;p64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2" name="Google Shape;2662;p64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3" name="Google Shape;2663;p64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4" name="Google Shape;2664;p64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5" name="Google Shape;2665;p64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6" name="Google Shape;2666;p64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7" name="Google Shape;2667;p64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8" name="Google Shape;2668;p64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9" name="Google Shape;2669;p64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0" name="Google Shape;2670;p64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1" name="Google Shape;2671;p64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2" name="Google Shape;2672;p64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3" name="Google Shape;2673;p64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4" name="Google Shape;2674;p64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5" name="Google Shape;2675;p64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6" name="Google Shape;2676;p64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7" name="Google Shape;2677;p64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8" name="Google Shape;2678;p64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9" name="Google Shape;2679;p64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0" name="Google Shape;2680;p64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1" name="Google Shape;2681;p64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2" name="Google Shape;2682;p64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3" name="Google Shape;2683;p64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4" name="Google Shape;2684;p64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5" name="Google Shape;2685;p64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6" name="Google Shape;2686;p64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7" name="Google Shape;2687;p64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8" name="Google Shape;2688;p64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9" name="Google Shape;2689;p64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0" name="Google Shape;2690;p64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1" name="Google Shape;2691;p64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2" name="Google Shape;2692;p64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3" name="Google Shape;2693;p64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4" name="Google Shape;2694;p64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5" name="Google Shape;2695;p64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6" name="Google Shape;2696;p64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7" name="Google Shape;2697;p64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8" name="Google Shape;2698;p64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9" name="Google Shape;2699;p64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0" name="Google Shape;2700;p64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1" name="Google Shape;2701;p64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2" name="Google Shape;2702;p64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3" name="Google Shape;2703;p64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4" name="Google Shape;2704;p64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5" name="Google Shape;2705;p64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6" name="Google Shape;2706;p64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7" name="Google Shape;2707;p64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8" name="Google Shape;2708;p64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9" name="Google Shape;2709;p64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0" name="Google Shape;2710;p64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1" name="Google Shape;2711;p64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2" name="Google Shape;2712;p64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3" name="Google Shape;2713;p64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4" name="Google Shape;2714;p64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5" name="Google Shape;2715;p64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6" name="Google Shape;2716;p64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7" name="Google Shape;2717;p64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8" name="Google Shape;2718;p64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9" name="Google Shape;2719;p64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0" name="Google Shape;2720;p64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1" name="Google Shape;2721;p64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2" name="Google Shape;2722;p64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3" name="Google Shape;2723;p64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4" name="Google Shape;2724;p64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5" name="Google Shape;2725;p64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6" name="Google Shape;2726;p64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7" name="Google Shape;2727;p64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8" name="Google Shape;2728;p64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9" name="Google Shape;2729;p64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0" name="Google Shape;2730;p64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1" name="Google Shape;2731;p64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2" name="Google Shape;2732;p64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3" name="Google Shape;2733;p64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4" name="Google Shape;2734;p64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5" name="Google Shape;2735;p64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6" name="Google Shape;2736;p64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7" name="Google Shape;2737;p64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8" name="Google Shape;2738;p64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9" name="Google Shape;2739;p64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0" name="Google Shape;2740;p64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1" name="Google Shape;2741;p64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2" name="Google Shape;2742;p64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3" name="Google Shape;2743;p64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4" name="Google Shape;2744;p64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5" name="Google Shape;2745;p64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6" name="Google Shape;2746;p64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7" name="Google Shape;2747;p64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64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64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64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64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2" name="Google Shape;2752;p64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3" name="Google Shape;2753;p64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64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5" name="Google Shape;2755;p64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6" name="Google Shape;2756;p64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7" name="Google Shape;2757;p64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8" name="Google Shape;2758;p64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64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0" name="Google Shape;2760;p64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1" name="Google Shape;2761;p64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2" name="Google Shape;2762;p64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3" name="Google Shape;2763;p64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4" name="Google Shape;2764;p64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5" name="Google Shape;2765;p64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6" name="Google Shape;2766;p64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7" name="Google Shape;2767;p64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8" name="Google Shape;2768;p64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9" name="Google Shape;2769;p64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0" name="Google Shape;2770;p64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1" name="Google Shape;2771;p64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2" name="Google Shape;2772;p64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3" name="Google Shape;2773;p64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4" name="Google Shape;2774;p64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5" name="Google Shape;2775;p64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6" name="Google Shape;2776;p64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7" name="Google Shape;2777;p64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8" name="Google Shape;2778;p64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9" name="Google Shape;2779;p64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0" name="Google Shape;2780;p64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1" name="Google Shape;2781;p64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2" name="Google Shape;2782;p64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3" name="Google Shape;2783;p64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4" name="Google Shape;2784;p64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5" name="Google Shape;2785;p64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6" name="Google Shape;2786;p64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7" name="Google Shape;2787;p64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8" name="Google Shape;2788;p64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9" name="Google Shape;2789;p64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0" name="Google Shape;2790;p64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1" name="Google Shape;2791;p64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2" name="Google Shape;2792;p64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3" name="Google Shape;2793;p64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4" name="Google Shape;2794;p64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5" name="Google Shape;2795;p64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6" name="Google Shape;2796;p64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7" name="Google Shape;2797;p64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8" name="Google Shape;2798;p64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9" name="Google Shape;2799;p64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0" name="Google Shape;2800;p64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1" name="Google Shape;2801;p64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2" name="Google Shape;2802;p64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3" name="Google Shape;2803;p64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4" name="Google Shape;2804;p64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5" name="Google Shape;2805;p64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6" name="Google Shape;2806;p64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7" name="Google Shape;2807;p64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8" name="Google Shape;2808;p64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9" name="Google Shape;2809;p64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0" name="Google Shape;2810;p64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1" name="Google Shape;2811;p64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2" name="Google Shape;2812;p64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3" name="Google Shape;2813;p64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4" name="Google Shape;2814;p64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5" name="Google Shape;2815;p64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6" name="Google Shape;2816;p64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7" name="Google Shape;2817;p64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8" name="Google Shape;2818;p64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9" name="Google Shape;2819;p64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0" name="Google Shape;2820;p64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1" name="Google Shape;2821;p64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2" name="Google Shape;2822;p64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3" name="Google Shape;2823;p64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4" name="Google Shape;2824;p64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5" name="Google Shape;2825;p64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6" name="Google Shape;2826;p64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7" name="Google Shape;2827;p64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8" name="Google Shape;2828;p64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9" name="Google Shape;2829;p64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0" name="Google Shape;2830;p64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1" name="Google Shape;2831;p64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2" name="Google Shape;2832;p64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3" name="Google Shape;2833;p64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4" name="Google Shape;2834;p64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5" name="Google Shape;2835;p64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6" name="Google Shape;2836;p64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7" name="Google Shape;2837;p64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8" name="Google Shape;2838;p64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9" name="Google Shape;2839;p64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0" name="Google Shape;2840;p64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1" name="Google Shape;2841;p64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2" name="Google Shape;2842;p64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3" name="Google Shape;2843;p64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4" name="Google Shape;2844;p64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5" name="Google Shape;2845;p64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6" name="Google Shape;2846;p64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7" name="Google Shape;2847;p64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8" name="Google Shape;2848;p64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9" name="Google Shape;2849;p64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0" name="Google Shape;2850;p64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1" name="Google Shape;2851;p64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2" name="Google Shape;2852;p64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3" name="Google Shape;2853;p64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4" name="Google Shape;2854;p64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5" name="Google Shape;2855;p64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6" name="Google Shape;2856;p64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7" name="Google Shape;2857;p64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8" name="Google Shape;2858;p64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9" name="Google Shape;2859;p64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0" name="Google Shape;2860;p64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1" name="Google Shape;2861;p64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2" name="Google Shape;2862;p64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3" name="Google Shape;2863;p64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4" name="Google Shape;2864;p64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5" name="Google Shape;2865;p64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6" name="Google Shape;2866;p64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7" name="Google Shape;2867;p64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8" name="Google Shape;2868;p64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9" name="Google Shape;2869;p64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0" name="Google Shape;2870;p64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1" name="Google Shape;2871;p64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2" name="Google Shape;2872;p64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3" name="Google Shape;2873;p64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4" name="Google Shape;2874;p64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5" name="Google Shape;2875;p64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6" name="Google Shape;2876;p64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7" name="Google Shape;2877;p64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8" name="Google Shape;2878;p64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9" name="Google Shape;2879;p64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0" name="Google Shape;2880;p64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1" name="Google Shape;2881;p64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2" name="Google Shape;2882;p64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3" name="Google Shape;2883;p64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4" name="Google Shape;2884;p64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5" name="Google Shape;2885;p64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6" name="Google Shape;2886;p64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7" name="Google Shape;2887;p64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8" name="Google Shape;2888;p64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9" name="Google Shape;2889;p64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0" name="Google Shape;2890;p64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1" name="Google Shape;2891;p64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2" name="Google Shape;2892;p64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3" name="Google Shape;2893;p64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4" name="Google Shape;2894;p64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5" name="Google Shape;2895;p64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6" name="Google Shape;2896;p64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7" name="Google Shape;2897;p64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8" name="Google Shape;2898;p64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9" name="Google Shape;2899;p64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0" name="Google Shape;2900;p64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1" name="Google Shape;2901;p64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2" name="Google Shape;2902;p64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3" name="Google Shape;2903;p64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64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64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64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7" name="Google Shape;2907;p64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8" name="Google Shape;2908;p64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64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64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64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64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64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64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64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64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64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64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64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64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64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64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64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64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64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64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64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64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64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64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64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64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64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64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64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64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64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64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64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64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64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64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64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64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64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64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64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64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64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64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64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64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64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64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64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6" name="Google Shape;2956;p64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7" name="Google Shape;2957;p64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8" name="Google Shape;2958;p64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9" name="Google Shape;2959;p64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0" name="Google Shape;2960;p64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1" name="Google Shape;2961;p64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2" name="Google Shape;2962;p64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3" name="Google Shape;2963;p64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4" name="Google Shape;2964;p64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5" name="Google Shape;2965;p64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6" name="Google Shape;2966;p64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7" name="Google Shape;2967;p64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8" name="Google Shape;2968;p64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9" name="Google Shape;2969;p64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0" name="Google Shape;2970;p64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1" name="Google Shape;2971;p64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2" name="Google Shape;2972;p64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3" name="Google Shape;2973;p64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4" name="Google Shape;2974;p64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5" name="Google Shape;2975;p64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6" name="Google Shape;2976;p64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7" name="Google Shape;2977;p64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8" name="Google Shape;2978;p64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9" name="Google Shape;2979;p64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0" name="Google Shape;2980;p64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1" name="Google Shape;2981;p64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2" name="Google Shape;2982;p64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3" name="Google Shape;2983;p64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4" name="Google Shape;2984;p64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5" name="Google Shape;2985;p64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6" name="Google Shape;2986;p64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7" name="Google Shape;2987;p64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8" name="Google Shape;2988;p64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9" name="Google Shape;2989;p64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0" name="Google Shape;2990;p64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1" name="Google Shape;2991;p64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2" name="Google Shape;2992;p64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3" name="Google Shape;2993;p64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4" name="Google Shape;2994;p64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5" name="Google Shape;2995;p64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6" name="Google Shape;2996;p64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7" name="Google Shape;2997;p64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8" name="Google Shape;2998;p64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9" name="Google Shape;2999;p64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0" name="Google Shape;3000;p64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1" name="Google Shape;3001;p64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2" name="Google Shape;3002;p64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3" name="Google Shape;3003;p64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4" name="Google Shape;3004;p64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5" name="Google Shape;3005;p64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6" name="Google Shape;3006;p64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7" name="Google Shape;3007;p64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8" name="Google Shape;3008;p64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9" name="Google Shape;3009;p64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0" name="Google Shape;3010;p64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1" name="Google Shape;3011;p64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2" name="Google Shape;3012;p64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3" name="Google Shape;3013;p64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4" name="Google Shape;3014;p64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5" name="Google Shape;3015;p64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6" name="Google Shape;3016;p64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7" name="Google Shape;3017;p64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8" name="Google Shape;3018;p64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9" name="Google Shape;3019;p64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0" name="Google Shape;3020;p64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1" name="Google Shape;3021;p64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2" name="Google Shape;3022;p64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3" name="Google Shape;3023;p64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4" name="Google Shape;3024;p64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5" name="Google Shape;3025;p64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6" name="Google Shape;3026;p64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7" name="Google Shape;3027;p64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8" name="Google Shape;3028;p64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9" name="Google Shape;3029;p64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0" name="Google Shape;3030;p64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1" name="Google Shape;3031;p64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2" name="Google Shape;3032;p64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3" name="Google Shape;3033;p64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4" name="Google Shape;3034;p64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5" name="Google Shape;3035;p64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6" name="Google Shape;3036;p64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7" name="Google Shape;3037;p64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8" name="Google Shape;3038;p64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9" name="Google Shape;3039;p64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0" name="Google Shape;3040;p64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1" name="Google Shape;3041;p64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2" name="Google Shape;3042;p64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3" name="Google Shape;3043;p64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4" name="Google Shape;3044;p64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5" name="Google Shape;3045;p64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6" name="Google Shape;3046;p64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7" name="Google Shape;3047;p64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8" name="Google Shape;3048;p64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9" name="Google Shape;3049;p64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0" name="Google Shape;3050;p64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1" name="Google Shape;3051;p64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2" name="Google Shape;3052;p64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3" name="Google Shape;3053;p64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4" name="Google Shape;3054;p64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5" name="Google Shape;3055;p64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6" name="Google Shape;3056;p64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7" name="Google Shape;3057;p64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8" name="Google Shape;3058;p64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9" name="Google Shape;3059;p64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0" name="Google Shape;3060;p64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1" name="Google Shape;3061;p64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2" name="Google Shape;3062;p64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3" name="Google Shape;3063;p64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4" name="Google Shape;3064;p64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5" name="Google Shape;3065;p64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6" name="Google Shape;3066;p64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7" name="Google Shape;3067;p64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8" name="Google Shape;3068;p64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9" name="Google Shape;3069;p64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0" name="Google Shape;3070;p64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1" name="Google Shape;3071;p64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2" name="Google Shape;3072;p64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3" name="Google Shape;3073;p64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4" name="Google Shape;3074;p64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5" name="Google Shape;3075;p64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6" name="Google Shape;3076;p64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7" name="Google Shape;3077;p64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8" name="Google Shape;3078;p64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9" name="Google Shape;3079;p64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0" name="Google Shape;3080;p64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1" name="Google Shape;3081;p64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2" name="Google Shape;3082;p64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3" name="Google Shape;3083;p64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4" name="Google Shape;3084;p64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5" name="Google Shape;3085;p64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6" name="Google Shape;3086;p64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7" name="Google Shape;3087;p64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8" name="Google Shape;3088;p64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9" name="Google Shape;3089;p64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0" name="Google Shape;3090;p64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1" name="Google Shape;3091;p64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2" name="Google Shape;3092;p64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3" name="Google Shape;3093;p64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4" name="Google Shape;3094;p64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5" name="Google Shape;3095;p64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6" name="Google Shape;3096;p64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7" name="Google Shape;3097;p64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8" name="Google Shape;3098;p64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9" name="Google Shape;3099;p64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0" name="Google Shape;3100;p64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1" name="Google Shape;3101;p64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2" name="Google Shape;3102;p64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3" name="Google Shape;3103;p64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4" name="Google Shape;3104;p64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5" name="Google Shape;3105;p64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6" name="Google Shape;3106;p64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7" name="Google Shape;3107;p64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8" name="Google Shape;3108;p64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9" name="Google Shape;3109;p64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0" name="Google Shape;3110;p64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1" name="Google Shape;3111;p64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2" name="Google Shape;3112;p64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3" name="Google Shape;3113;p64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4" name="Google Shape;3114;p64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5" name="Google Shape;3115;p64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6" name="Google Shape;3116;p64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7" name="Google Shape;3117;p64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8" name="Google Shape;3118;p64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9" name="Google Shape;3119;p64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0" name="Google Shape;3120;p64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1" name="Google Shape;3121;p64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2" name="Google Shape;3122;p64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3" name="Google Shape;3123;p64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4" name="Google Shape;3124;p64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5" name="Google Shape;3125;p64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6" name="Google Shape;3126;p64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7" name="Google Shape;3127;p64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8" name="Google Shape;3128;p64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9" name="Google Shape;3129;p64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0" name="Google Shape;3130;p64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1" name="Google Shape;3131;p64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2" name="Google Shape;3132;p64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3" name="Google Shape;3133;p64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4" name="Google Shape;3134;p64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5" name="Google Shape;3135;p64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6" name="Google Shape;3136;p64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7" name="Google Shape;3137;p64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8" name="Google Shape;3138;p64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9" name="Google Shape;3139;p64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0" name="Google Shape;3140;p64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1" name="Google Shape;3141;p64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2" name="Google Shape;3142;p64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3" name="Google Shape;3143;p64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4" name="Google Shape;3144;p64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5" name="Google Shape;3145;p64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6" name="Google Shape;3146;p64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7" name="Google Shape;3147;p64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8" name="Google Shape;3148;p64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9" name="Google Shape;3149;p64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0" name="Google Shape;3150;p64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1" name="Google Shape;3151;p64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2" name="Google Shape;3152;p64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3" name="Google Shape;3153;p64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4" name="Google Shape;3154;p64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5" name="Google Shape;3155;p64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6" name="Google Shape;3156;p64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7" name="Google Shape;3157;p64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8" name="Google Shape;3158;p64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9" name="Google Shape;3159;p64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0" name="Google Shape;3160;p64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1" name="Google Shape;3161;p64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2" name="Google Shape;3162;p64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3" name="Google Shape;3163;p64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4" name="Google Shape;3164;p64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5" name="Google Shape;3165;p64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6" name="Google Shape;3166;p64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7" name="Google Shape;3167;p64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8" name="Google Shape;3168;p64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9" name="Google Shape;3169;p64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0" name="Google Shape;3170;p64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1" name="Google Shape;3171;p64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2" name="Google Shape;3172;p64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3" name="Google Shape;3173;p64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4" name="Google Shape;3174;p64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5" name="Google Shape;3175;p64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6" name="Google Shape;3176;p64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7" name="Google Shape;3177;p64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8" name="Google Shape;3178;p64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9" name="Google Shape;3179;p64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0" name="Google Shape;3180;p64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1" name="Google Shape;3181;p64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2" name="Google Shape;3182;p64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3" name="Google Shape;3183;p64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4" name="Google Shape;3184;p64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5" name="Google Shape;3185;p64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6" name="Google Shape;3186;p64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7" name="Google Shape;3187;p64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8" name="Google Shape;3188;p64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9" name="Google Shape;3189;p64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0" name="Google Shape;3190;p64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1" name="Google Shape;3191;p64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2" name="Google Shape;3192;p64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3" name="Google Shape;3193;p64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4" name="Google Shape;3194;p64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5" name="Google Shape;3195;p64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6" name="Google Shape;3196;p64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7" name="Google Shape;3197;p64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8" name="Google Shape;3198;p64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9" name="Google Shape;3199;p64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0" name="Google Shape;3200;p64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1" name="Google Shape;3201;p64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2" name="Google Shape;3202;p64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3" name="Google Shape;3203;p64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4" name="Google Shape;3204;p64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5" name="Google Shape;3205;p64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6" name="Google Shape;3206;p64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7" name="Google Shape;3207;p64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8" name="Google Shape;3208;p64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9" name="Google Shape;3209;p64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0" name="Google Shape;3210;p64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1" name="Google Shape;3211;p64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2" name="Google Shape;3212;p64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3" name="Google Shape;3213;p64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4" name="Google Shape;3214;p64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5" name="Google Shape;3215;p64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6" name="Google Shape;3216;p64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7" name="Google Shape;3217;p64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8" name="Google Shape;3218;p64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9" name="Google Shape;3219;p64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0" name="Google Shape;3220;p64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1" name="Google Shape;3221;p64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2" name="Google Shape;3222;p64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3" name="Google Shape;3223;p64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4" name="Google Shape;3224;p64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5" name="Google Shape;3225;p64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6" name="Google Shape;3226;p64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7" name="Google Shape;3227;p64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8" name="Google Shape;3228;p64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9" name="Google Shape;3229;p64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0" name="Google Shape;3230;p64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1" name="Google Shape;3231;p64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2" name="Google Shape;3232;p64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3" name="Google Shape;3233;p64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4" name="Google Shape;3234;p64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5" name="Google Shape;3235;p64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6" name="Google Shape;3236;p64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7" name="Google Shape;3237;p64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8" name="Google Shape;3238;p64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9" name="Google Shape;3239;p64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0" name="Google Shape;3240;p64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1" name="Google Shape;3241;p64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2" name="Google Shape;3242;p64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3" name="Google Shape;3243;p64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4" name="Google Shape;3244;p64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5" name="Google Shape;3245;p64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6" name="Google Shape;3246;p64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7" name="Google Shape;3247;p64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8" name="Google Shape;3248;p64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9" name="Google Shape;3249;p64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0" name="Google Shape;3250;p64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1" name="Google Shape;3251;p64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2" name="Google Shape;3252;p64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3" name="Google Shape;3253;p64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4" name="Google Shape;3254;p64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5" name="Google Shape;3255;p64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6" name="Google Shape;3256;p64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7" name="Google Shape;3257;p64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8" name="Google Shape;3258;p64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9" name="Google Shape;3259;p64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0" name="Google Shape;3260;p64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1" name="Google Shape;3261;p64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2" name="Google Shape;3262;p64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3" name="Google Shape;3263;p64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4" name="Google Shape;3264;p64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5" name="Google Shape;3265;p64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6" name="Google Shape;3266;p64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7" name="Google Shape;3267;p64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8" name="Google Shape;3268;p64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9" name="Google Shape;3269;p64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0" name="Google Shape;3270;p64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1" name="Google Shape;3271;p64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2" name="Google Shape;3272;p64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3" name="Google Shape;3273;p64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4" name="Google Shape;3274;p64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5" name="Google Shape;3275;p64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6" name="Google Shape;3276;p64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7" name="Google Shape;3277;p64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8" name="Google Shape;3278;p64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9" name="Google Shape;3279;p64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0" name="Google Shape;3280;p64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1" name="Google Shape;3281;p64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2" name="Google Shape;3282;p64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3" name="Google Shape;3283;p64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4" name="Google Shape;3284;p64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5" name="Google Shape;3285;p64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6" name="Google Shape;3286;p64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7" name="Google Shape;3287;p64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8" name="Google Shape;3288;p64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9" name="Google Shape;3289;p64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0" name="Google Shape;3290;p64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1" name="Google Shape;3291;p64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2" name="Google Shape;3292;p64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3" name="Google Shape;3293;p64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4" name="Google Shape;3294;p64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5" name="Google Shape;3295;p64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6" name="Google Shape;3296;p64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7" name="Google Shape;3297;p64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8" name="Google Shape;3298;p64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9" name="Google Shape;3299;p64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0" name="Google Shape;3300;p64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1" name="Google Shape;3301;p64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2" name="Google Shape;3302;p64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3" name="Google Shape;3303;p64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4" name="Google Shape;3304;p64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5" name="Google Shape;3305;p64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6" name="Google Shape;3306;p64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7" name="Google Shape;3307;p64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8" name="Google Shape;3308;p64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9" name="Google Shape;3309;p64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0" name="Google Shape;3310;p64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1" name="Google Shape;3311;p64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2" name="Google Shape;3312;p64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3" name="Google Shape;3313;p64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4" name="Google Shape;3314;p64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5" name="Google Shape;3315;p64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6" name="Google Shape;3316;p64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7" name="Google Shape;3317;p64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8" name="Google Shape;3318;p64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9" name="Google Shape;3319;p64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0" name="Google Shape;3320;p64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1" name="Google Shape;3321;p64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2" name="Google Shape;3322;p64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3" name="Google Shape;3323;p64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4" name="Google Shape;3324;p64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5" name="Google Shape;3325;p64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6" name="Google Shape;3326;p64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7" name="Google Shape;3327;p64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8" name="Google Shape;3328;p64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9" name="Google Shape;3329;p64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0" name="Google Shape;3330;p64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1" name="Google Shape;3331;p64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2" name="Google Shape;3332;p64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3" name="Google Shape;3333;p64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4" name="Google Shape;3334;p64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5" name="Google Shape;3335;p64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6" name="Google Shape;3336;p64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7" name="Google Shape;3337;p64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8" name="Google Shape;3338;p64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9" name="Google Shape;3339;p64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0" name="Google Shape;3340;p64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1" name="Google Shape;3341;p64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2" name="Google Shape;3342;p64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3" name="Google Shape;3343;p64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4" name="Google Shape;3344;p64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5" name="Google Shape;3345;p64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6" name="Google Shape;3346;p64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7" name="Google Shape;3347;p64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8" name="Google Shape;3348;p64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9" name="Google Shape;3349;p64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0" name="Google Shape;3350;p64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1" name="Google Shape;3351;p64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2" name="Google Shape;3352;p64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3" name="Google Shape;3353;p64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4" name="Google Shape;3354;p64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5" name="Google Shape;3355;p64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6" name="Google Shape;3356;p64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7" name="Google Shape;3357;p64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8" name="Google Shape;3358;p64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9" name="Google Shape;3359;p64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0" name="Google Shape;3360;p64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1" name="Google Shape;3361;p64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2" name="Google Shape;3362;p64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3" name="Google Shape;3363;p64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4" name="Google Shape;3364;p64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5" name="Google Shape;3365;p64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6" name="Google Shape;3366;p64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7" name="Google Shape;3367;p64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8" name="Google Shape;3368;p64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9" name="Google Shape;3369;p64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0" name="Google Shape;3370;p64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1" name="Google Shape;3371;p64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2" name="Google Shape;3372;p64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3" name="Google Shape;3373;p64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4" name="Google Shape;3374;p64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5" name="Google Shape;3375;p64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6" name="Google Shape;3376;p64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7" name="Google Shape;3377;p64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8" name="Google Shape;3378;p64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9" name="Google Shape;3379;p64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0" name="Google Shape;3380;p64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1" name="Google Shape;3381;p64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2" name="Google Shape;3382;p64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3" name="Google Shape;3383;p64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4" name="Google Shape;3384;p64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5" name="Google Shape;3385;p64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6" name="Google Shape;3386;p64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7" name="Google Shape;3387;p64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8" name="Google Shape;3388;p64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9" name="Google Shape;3389;p64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0" name="Google Shape;3390;p64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1" name="Google Shape;3391;p64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2" name="Google Shape;3392;p64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3" name="Google Shape;3393;p64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4" name="Google Shape;3394;p64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5" name="Google Shape;3395;p64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6" name="Google Shape;3396;p64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7" name="Google Shape;3397;p64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8" name="Google Shape;3398;p64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9" name="Google Shape;3399;p64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0" name="Google Shape;3400;p64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1" name="Google Shape;3401;p64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2" name="Google Shape;3402;p64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3" name="Google Shape;3403;p64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4" name="Google Shape;3404;p64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5" name="Google Shape;3405;p64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6" name="Google Shape;3406;p64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7" name="Google Shape;3407;p64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8" name="Google Shape;3408;p64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9" name="Google Shape;3409;p64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0" name="Google Shape;3410;p64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1" name="Google Shape;3411;p64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2" name="Google Shape;3412;p64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3" name="Google Shape;3413;p64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4" name="Google Shape;3414;p64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5" name="Google Shape;3415;p64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6" name="Google Shape;3416;p64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7" name="Google Shape;3417;p64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8" name="Google Shape;3418;p64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9" name="Google Shape;3419;p64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0" name="Google Shape;3420;p64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1" name="Google Shape;3421;p64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2" name="Google Shape;3422;p64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3" name="Google Shape;3423;p64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4" name="Google Shape;3424;p64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5" name="Google Shape;3425;p64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6" name="Google Shape;3426;p64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7" name="Google Shape;3427;p64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8" name="Google Shape;3428;p64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9" name="Google Shape;3429;p64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0" name="Google Shape;3430;p64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1" name="Google Shape;3431;p64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2" name="Google Shape;3432;p64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3" name="Google Shape;3433;p64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4" name="Google Shape;3434;p64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5" name="Google Shape;3435;p64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6" name="Google Shape;3436;p64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7" name="Google Shape;3437;p64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8" name="Google Shape;3438;p64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9" name="Google Shape;3439;p64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0" name="Google Shape;3440;p64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1" name="Google Shape;3441;p64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2" name="Google Shape;3442;p64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3" name="Google Shape;3443;p64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4" name="Google Shape;3444;p64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5" name="Google Shape;3445;p64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6" name="Google Shape;3446;p64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7" name="Google Shape;3447;p64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8" name="Google Shape;3448;p64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9" name="Google Shape;3449;p64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0" name="Google Shape;3450;p64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1" name="Google Shape;3451;p64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2" name="Google Shape;3452;p64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64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4" name="Google Shape;3454;p64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5" name="Google Shape;3455;p64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6" name="Google Shape;3456;p64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7" name="Google Shape;3457;p64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8" name="Google Shape;3458;p64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9" name="Google Shape;3459;p64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0" name="Google Shape;3460;p64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1" name="Google Shape;3461;p64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2" name="Google Shape;3462;p64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3" name="Google Shape;3463;p64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4" name="Google Shape;3464;p64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5" name="Google Shape;3465;p64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6" name="Google Shape;3466;p64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7" name="Google Shape;3467;p64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8" name="Google Shape;3468;p64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9" name="Google Shape;3469;p64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0" name="Google Shape;3470;p64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1" name="Google Shape;3471;p64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2" name="Google Shape;3472;p64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3" name="Google Shape;3473;p64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4" name="Google Shape;3474;p64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5" name="Google Shape;3475;p64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6" name="Google Shape;3476;p64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7" name="Google Shape;3477;p64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64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9" name="Google Shape;3479;p64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0" name="Google Shape;3480;p64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1" name="Google Shape;3481;p64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2" name="Google Shape;3482;p64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3" name="Google Shape;3483;p64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4" name="Google Shape;3484;p64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5" name="Google Shape;3485;p64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6" name="Google Shape;3486;p64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7" name="Google Shape;3487;p64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8" name="Google Shape;3488;p64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9" name="Google Shape;3489;p64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0" name="Google Shape;3490;p64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1" name="Google Shape;3491;p64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2" name="Google Shape;3492;p64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3" name="Google Shape;3493;p64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4" name="Google Shape;3494;p64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5" name="Google Shape;3495;p64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6" name="Google Shape;3496;p64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7" name="Google Shape;3497;p64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8" name="Google Shape;3498;p64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9" name="Google Shape;3499;p64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0" name="Google Shape;3500;p64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1" name="Google Shape;3501;p64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2" name="Google Shape;3502;p64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3" name="Google Shape;3503;p64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4" name="Google Shape;3504;p64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5" name="Google Shape;3505;p64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6" name="Google Shape;3506;p64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7" name="Google Shape;3507;p64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8" name="Google Shape;3508;p64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9" name="Google Shape;3509;p64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0" name="Google Shape;3510;p64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1" name="Google Shape;3511;p64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2" name="Google Shape;3512;p64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3" name="Google Shape;3513;p64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4" name="Google Shape;3514;p64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5" name="Google Shape;3515;p64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6" name="Google Shape;3516;p64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7" name="Google Shape;3517;p64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8" name="Google Shape;3518;p64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9" name="Google Shape;3519;p64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0" name="Google Shape;3520;p64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1" name="Google Shape;3521;p64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2" name="Google Shape;3522;p64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3" name="Google Shape;3523;p64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4" name="Google Shape;3524;p64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5" name="Google Shape;3525;p64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6" name="Google Shape;3526;p64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7" name="Google Shape;3527;p64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8" name="Google Shape;3528;p64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9" name="Google Shape;3529;p64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0" name="Google Shape;3530;p64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1" name="Google Shape;3531;p64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2" name="Google Shape;3532;p64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3" name="Google Shape;3533;p64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4" name="Google Shape;3534;p64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5" name="Google Shape;3535;p64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6" name="Google Shape;3536;p64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7" name="Google Shape;3537;p64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8" name="Google Shape;3538;p64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9" name="Google Shape;3539;p64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0" name="Google Shape;3540;p64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1" name="Google Shape;3541;p64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2" name="Google Shape;3542;p64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3" name="Google Shape;3543;p64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4" name="Google Shape;3544;p64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5" name="Google Shape;3545;p64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6" name="Google Shape;3546;p64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64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8" name="Google Shape;3548;p64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9" name="Google Shape;3549;p64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64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1" name="Google Shape;3551;p64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2" name="Google Shape;3552;p64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64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64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64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64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64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64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64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64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64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2" name="Google Shape;3562;p64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3" name="Google Shape;3563;p64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64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5" name="Google Shape;3565;p64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6" name="Google Shape;3566;p64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7" name="Google Shape;3567;p64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8" name="Google Shape;3568;p64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64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0" name="Google Shape;3570;p64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1" name="Google Shape;3571;p64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2" name="Google Shape;3572;p64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3" name="Google Shape;3573;p64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4" name="Google Shape;3574;p64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5" name="Google Shape;3575;p64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6" name="Google Shape;3576;p64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7" name="Google Shape;3577;p64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8" name="Google Shape;3578;p64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9" name="Google Shape;3579;p64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0" name="Google Shape;3580;p64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1" name="Google Shape;3581;p64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2" name="Google Shape;3582;p64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3" name="Google Shape;3583;p64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4" name="Google Shape;3584;p64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5" name="Google Shape;3585;p64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6" name="Google Shape;3586;p64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7" name="Google Shape;3587;p64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8" name="Google Shape;3588;p64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9" name="Google Shape;3589;p64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0" name="Google Shape;3590;p64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1" name="Google Shape;3591;p64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2" name="Google Shape;3592;p64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3" name="Google Shape;3593;p64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4" name="Google Shape;3594;p64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5" name="Google Shape;3595;p64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6" name="Google Shape;3596;p64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7" name="Google Shape;3597;p64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8" name="Google Shape;3598;p64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9" name="Google Shape;3599;p64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0" name="Google Shape;3600;p64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1" name="Google Shape;3601;p64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2" name="Google Shape;3602;p64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3" name="Google Shape;3603;p64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4" name="Google Shape;3604;p64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5" name="Google Shape;3605;p64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6" name="Google Shape;3606;p64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7" name="Google Shape;3607;p64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8" name="Google Shape;3608;p64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9" name="Google Shape;3609;p64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0" name="Google Shape;3610;p64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1" name="Google Shape;3611;p64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2" name="Google Shape;3612;p64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3" name="Google Shape;3613;p64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4" name="Google Shape;3614;p64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5" name="Google Shape;3615;p64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6" name="Google Shape;3616;p64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7" name="Google Shape;3617;p64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8" name="Google Shape;3618;p64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9" name="Google Shape;3619;p64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0" name="Google Shape;3620;p64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1" name="Google Shape;3621;p64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2" name="Google Shape;3622;p64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64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64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64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64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64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64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9" name="Google Shape;3629;p64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0" name="Google Shape;3630;p64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64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64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64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64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64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64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7" name="Google Shape;3637;p64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8" name="Google Shape;3638;p64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9" name="Google Shape;3639;p64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0" name="Google Shape;3640;p64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1" name="Google Shape;3641;p64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2" name="Google Shape;3642;p64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3" name="Google Shape;3643;p64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4" name="Google Shape;3644;p64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5" name="Google Shape;3645;p64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6" name="Google Shape;3646;p64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7" name="Google Shape;3647;p64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8" name="Google Shape;3648;p64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9" name="Google Shape;3649;p64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0" name="Google Shape;3650;p64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1" name="Google Shape;3651;p64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2" name="Google Shape;3652;p64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3" name="Google Shape;3653;p64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4" name="Google Shape;3654;p64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5" name="Google Shape;3655;p64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6" name="Google Shape;3656;p64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7" name="Google Shape;3657;p64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8" name="Google Shape;3658;p64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9" name="Google Shape;3659;p64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0" name="Google Shape;3660;p64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1" name="Google Shape;3661;p64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2" name="Google Shape;3662;p64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3" name="Google Shape;3663;p64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4" name="Google Shape;3664;p64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5" name="Google Shape;3665;p64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6" name="Google Shape;3666;p64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7" name="Google Shape;3667;p64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8" name="Google Shape;3668;p64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9" name="Google Shape;3669;p64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0" name="Google Shape;3670;p64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1" name="Google Shape;3671;p64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2" name="Google Shape;3672;p64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3" name="Google Shape;3673;p64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4" name="Google Shape;3674;p64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5" name="Google Shape;3675;p64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6" name="Google Shape;3676;p64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7" name="Google Shape;3677;p64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8" name="Google Shape;3678;p64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9" name="Google Shape;3679;p64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0" name="Google Shape;3680;p64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1" name="Google Shape;3681;p64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2" name="Google Shape;3682;p64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3" name="Google Shape;3683;p64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4" name="Google Shape;3684;p64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5" name="Google Shape;3685;p64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6" name="Google Shape;3686;p64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7" name="Google Shape;3687;p64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8" name="Google Shape;3688;p64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9" name="Google Shape;3689;p64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0" name="Google Shape;3690;p64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1" name="Google Shape;3691;p64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2" name="Google Shape;3692;p64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3" name="Google Shape;3693;p64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4" name="Google Shape;3694;p64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5" name="Google Shape;3695;p64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6" name="Google Shape;3696;p64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7" name="Google Shape;3697;p64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8" name="Google Shape;3698;p64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9" name="Google Shape;3699;p64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0" name="Google Shape;3700;p64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1" name="Google Shape;3701;p64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2" name="Google Shape;3702;p64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3" name="Google Shape;3703;p64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4" name="Google Shape;3704;p64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5" name="Google Shape;3705;p64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6" name="Google Shape;3706;p64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7" name="Google Shape;3707;p64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8" name="Google Shape;3708;p64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9" name="Google Shape;3709;p64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0" name="Google Shape;3710;p64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1" name="Google Shape;3711;p64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2" name="Google Shape;3712;p64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3" name="Google Shape;3713;p64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4" name="Google Shape;3714;p64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5" name="Google Shape;3715;p64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6" name="Google Shape;3716;p64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7" name="Google Shape;3717;p64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8" name="Google Shape;3718;p64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9" name="Google Shape;3719;p64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0" name="Google Shape;3720;p64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1" name="Google Shape;3721;p64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2" name="Google Shape;3722;p64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3" name="Google Shape;3723;p64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4" name="Google Shape;3724;p64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5" name="Google Shape;3725;p64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6" name="Google Shape;3726;p64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7" name="Google Shape;3727;p64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8" name="Google Shape;3728;p64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9" name="Google Shape;3729;p64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0" name="Google Shape;3730;p64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1" name="Google Shape;3731;p64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2" name="Google Shape;3732;p64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3" name="Google Shape;3733;p64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4" name="Google Shape;3734;p64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5" name="Google Shape;3735;p64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6" name="Google Shape;3736;p64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7" name="Google Shape;3737;p64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8" name="Google Shape;3738;p64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9" name="Google Shape;3739;p64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0" name="Google Shape;3740;p64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1" name="Google Shape;3741;p64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2" name="Google Shape;3742;p64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3" name="Google Shape;3743;p64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4" name="Google Shape;3744;p64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5" name="Google Shape;3745;p64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6" name="Google Shape;3746;p64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7" name="Google Shape;3747;p64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8" name="Google Shape;3748;p64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9" name="Google Shape;3749;p64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0" name="Google Shape;3750;p64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1" name="Google Shape;3751;p64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2" name="Google Shape;3752;p64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3" name="Google Shape;3753;p64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4" name="Google Shape;3754;p64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5" name="Google Shape;3755;p64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6" name="Google Shape;3756;p64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7" name="Google Shape;3757;p64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8" name="Google Shape;3758;p64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9" name="Google Shape;3759;p64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0" name="Google Shape;3760;p64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1" name="Google Shape;3761;p64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2" name="Google Shape;3762;p64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3" name="Google Shape;3763;p64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4" name="Google Shape;3764;p64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5" name="Google Shape;3765;p64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6" name="Google Shape;3766;p64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7" name="Google Shape;3767;p64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8" name="Google Shape;3768;p64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9" name="Google Shape;3769;p64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0" name="Google Shape;3770;p64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1" name="Google Shape;3771;p64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2" name="Google Shape;3772;p64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3" name="Google Shape;3773;p64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4" name="Google Shape;3774;p64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5" name="Google Shape;3775;p64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6" name="Google Shape;3776;p64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7" name="Google Shape;3777;p64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8" name="Google Shape;3778;p64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9" name="Google Shape;3779;p64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0" name="Google Shape;3780;p64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1" name="Google Shape;3781;p64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2" name="Google Shape;3782;p64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3" name="Google Shape;3783;p64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4" name="Google Shape;3784;p64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5" name="Google Shape;3785;p64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6" name="Google Shape;3786;p64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7" name="Google Shape;3787;p64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8" name="Google Shape;3788;p64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9" name="Google Shape;3789;p64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0" name="Google Shape;3790;p64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1" name="Google Shape;3791;p64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2" name="Google Shape;3792;p64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3" name="Google Shape;3793;p64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4" name="Google Shape;3794;p64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5" name="Google Shape;3795;p64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6" name="Google Shape;3796;p64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7" name="Google Shape;3797;p64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8" name="Google Shape;3798;p64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9" name="Google Shape;3799;p64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0" name="Google Shape;3800;p64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1" name="Google Shape;3801;p64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2" name="Google Shape;3802;p64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3" name="Google Shape;3803;p64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4" name="Google Shape;3804;p64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5" name="Google Shape;3805;p64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6" name="Google Shape;3806;p64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7" name="Google Shape;3807;p64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8" name="Google Shape;3808;p64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9" name="Google Shape;3809;p64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0" name="Google Shape;3810;p64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1" name="Google Shape;3811;p64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2" name="Google Shape;3812;p64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3" name="Google Shape;3813;p64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4" name="Google Shape;3814;p64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5" name="Google Shape;3815;p64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6" name="Google Shape;3816;p64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7" name="Google Shape;3817;p64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8" name="Google Shape;3818;p64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9" name="Google Shape;3819;p64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0" name="Google Shape;3820;p64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1" name="Google Shape;3821;p64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2" name="Google Shape;3822;p64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3" name="Google Shape;3823;p64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4" name="Google Shape;3824;p64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5" name="Google Shape;3825;p64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6" name="Google Shape;3826;p64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7" name="Google Shape;3827;p64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8" name="Google Shape;3828;p64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9" name="Google Shape;3829;p64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0" name="Google Shape;3830;p64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1" name="Google Shape;3831;p64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2" name="Google Shape;3832;p64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3" name="Google Shape;3833;p64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4" name="Google Shape;3834;p64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5" name="Google Shape;3835;p64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6" name="Google Shape;3836;p64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7" name="Google Shape;3837;p64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8" name="Google Shape;3838;p64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9" name="Google Shape;3839;p64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0" name="Google Shape;3840;p64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1" name="Google Shape;3841;p64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2" name="Google Shape;3842;p64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3" name="Google Shape;3843;p64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4" name="Google Shape;3844;p64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5" name="Google Shape;3845;p64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6" name="Google Shape;3846;p64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7" name="Google Shape;3847;p64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8" name="Google Shape;3848;p64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9" name="Google Shape;3849;p64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0" name="Google Shape;3850;p64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1" name="Google Shape;3851;p64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2" name="Google Shape;3852;p64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3" name="Google Shape;3853;p64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4" name="Google Shape;3854;p64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5" name="Google Shape;3855;p64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6" name="Google Shape;3856;p64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7" name="Google Shape;3857;p64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8" name="Google Shape;3858;p64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9" name="Google Shape;3859;p64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0" name="Google Shape;3860;p64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1" name="Google Shape;3861;p64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2" name="Google Shape;3862;p64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3" name="Google Shape;3863;p64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4" name="Google Shape;3864;p64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5" name="Google Shape;3865;p64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6" name="Google Shape;3866;p64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7" name="Google Shape;3867;p64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8" name="Google Shape;3868;p64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9" name="Google Shape;3869;p64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0" name="Google Shape;3870;p64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1" name="Google Shape;3871;p64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2" name="Google Shape;3872;p64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3" name="Google Shape;3873;p64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4" name="Google Shape;3874;p64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5" name="Google Shape;3875;p64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6" name="Google Shape;3876;p64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7" name="Google Shape;3877;p64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8" name="Google Shape;3878;p64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9" name="Google Shape;3879;p64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0" name="Google Shape;3880;p64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1" name="Google Shape;3881;p64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2" name="Google Shape;3882;p64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3" name="Google Shape;3883;p64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4" name="Google Shape;3884;p64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5" name="Google Shape;3885;p64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6" name="Google Shape;3886;p64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7" name="Google Shape;3887;p64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8" name="Google Shape;3888;p64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9" name="Google Shape;3889;p64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0" name="Google Shape;3890;p64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1" name="Google Shape;3891;p64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2" name="Google Shape;3892;p64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3" name="Google Shape;3893;p64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4" name="Google Shape;3894;p64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5" name="Google Shape;3895;p64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6" name="Google Shape;3896;p64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7" name="Google Shape;3897;p64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8" name="Google Shape;3898;p64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9" name="Google Shape;3899;p64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0" name="Google Shape;3900;p64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1" name="Google Shape;3901;p64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2" name="Google Shape;3902;p64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3" name="Google Shape;3903;p64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4" name="Google Shape;3904;p64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5" name="Google Shape;3905;p64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6" name="Google Shape;3906;p64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7" name="Google Shape;3907;p64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8" name="Google Shape;3908;p64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9" name="Google Shape;3909;p64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0" name="Google Shape;3910;p64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1" name="Google Shape;3911;p64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2" name="Google Shape;3912;p64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3" name="Google Shape;3913;p64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4" name="Google Shape;3914;p64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5" name="Google Shape;3915;p64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6" name="Google Shape;3916;p64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7" name="Google Shape;3917;p64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8" name="Google Shape;3918;p64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9" name="Google Shape;3919;p64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0" name="Google Shape;3920;p64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1" name="Google Shape;3921;p64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2" name="Google Shape;3922;p64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3" name="Google Shape;3923;p64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4" name="Google Shape;3924;p64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5" name="Google Shape;3925;p64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6" name="Google Shape;3926;p64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7" name="Google Shape;3927;p64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8" name="Google Shape;3928;p64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9" name="Google Shape;3929;p64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0" name="Google Shape;3930;p64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1" name="Google Shape;3931;p64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2" name="Google Shape;3932;p64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3" name="Google Shape;3933;p64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4" name="Google Shape;3934;p64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5" name="Google Shape;3935;p64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6" name="Google Shape;3936;p64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7" name="Google Shape;3937;p64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8" name="Google Shape;3938;p64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9" name="Google Shape;3939;p64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0" name="Google Shape;3940;p64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1" name="Google Shape;3941;p64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2" name="Google Shape;3942;p64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3" name="Google Shape;3943;p64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4" name="Google Shape;3944;p64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5" name="Google Shape;3945;p64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6" name="Google Shape;3946;p64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7" name="Google Shape;3947;p64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8" name="Google Shape;3948;p64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9" name="Google Shape;3949;p64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0" name="Google Shape;3950;p64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1" name="Google Shape;3951;p64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2" name="Google Shape;3952;p64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3" name="Google Shape;3953;p64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4" name="Google Shape;3954;p64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5" name="Google Shape;3955;p64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6" name="Google Shape;3956;p64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7" name="Google Shape;3957;p64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8" name="Google Shape;3958;p64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9" name="Google Shape;3959;p64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0" name="Google Shape;3960;p64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1" name="Google Shape;3961;p64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2" name="Google Shape;3962;p64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3" name="Google Shape;3963;p64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4" name="Google Shape;3964;p64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5" name="Google Shape;3965;p64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6" name="Google Shape;3966;p64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7" name="Google Shape;3967;p64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8" name="Google Shape;3968;p64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9" name="Google Shape;3969;p64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0" name="Google Shape;3970;p64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1" name="Google Shape;3971;p64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2" name="Google Shape;3972;p64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3" name="Google Shape;3973;p64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4" name="Google Shape;3974;p64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5" name="Google Shape;3975;p64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6" name="Google Shape;3976;p64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7" name="Google Shape;3977;p64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8" name="Google Shape;3978;p64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9" name="Google Shape;3979;p64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0" name="Google Shape;3980;p64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1" name="Google Shape;3981;p64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2" name="Google Shape;3982;p64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3" name="Google Shape;3983;p64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4" name="Google Shape;3984;p64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5" name="Google Shape;3985;p64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6" name="Google Shape;3986;p64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7" name="Google Shape;3987;p64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8" name="Google Shape;3988;p64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9" name="Google Shape;3989;p64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0" name="Google Shape;3990;p64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1" name="Google Shape;3991;p64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2" name="Google Shape;3992;p64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3" name="Google Shape;3993;p64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4" name="Google Shape;3994;p64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5" name="Google Shape;3995;p64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6" name="Google Shape;3996;p64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64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64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64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64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64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64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64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64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64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64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64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64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64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64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64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2" name="Google Shape;4012;p64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3" name="Google Shape;4013;p64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4" name="Google Shape;4014;p64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5" name="Google Shape;4015;p64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6" name="Google Shape;4016;p64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7" name="Google Shape;4017;p64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8" name="Google Shape;4018;p64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9" name="Google Shape;4019;p64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0" name="Google Shape;4020;p64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1" name="Google Shape;4021;p64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2" name="Google Shape;4022;p64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3" name="Google Shape;4023;p64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4" name="Google Shape;4024;p64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5" name="Google Shape;4025;p64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6" name="Google Shape;4026;p64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7" name="Google Shape;4027;p64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8" name="Google Shape;4028;p64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9" name="Google Shape;4029;p64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0" name="Google Shape;4030;p64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1" name="Google Shape;4031;p64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2" name="Google Shape;4032;p64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3" name="Google Shape;4033;p64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4" name="Google Shape;4034;p64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5" name="Google Shape;4035;p64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6" name="Google Shape;4036;p64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7" name="Google Shape;4037;p64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8" name="Google Shape;4038;p64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9" name="Google Shape;4039;p64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0" name="Google Shape;4040;p64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1" name="Google Shape;4041;p64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2" name="Google Shape;4042;p64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3" name="Google Shape;4043;p64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4" name="Google Shape;4044;p64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5" name="Google Shape;4045;p64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6" name="Google Shape;4046;p64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7" name="Google Shape;4047;p64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8" name="Google Shape;4048;p64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9" name="Google Shape;4049;p64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0" name="Google Shape;4050;p64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1" name="Google Shape;4051;p64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2" name="Google Shape;4052;p64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3" name="Google Shape;4053;p64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4" name="Google Shape;4054;p64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5" name="Google Shape;4055;p64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6" name="Google Shape;4056;p64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7" name="Google Shape;4057;p64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8" name="Google Shape;4058;p64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9" name="Google Shape;4059;p64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0" name="Google Shape;4060;p64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1" name="Google Shape;4061;p64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2" name="Google Shape;4062;p64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3" name="Google Shape;4063;p64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4" name="Google Shape;4064;p64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5" name="Google Shape;4065;p64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6" name="Google Shape;4066;p64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7" name="Google Shape;4067;p64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8" name="Google Shape;4068;p64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9" name="Google Shape;4069;p64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0" name="Google Shape;4070;p64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1" name="Google Shape;4071;p64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2" name="Google Shape;4072;p64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3" name="Google Shape;4073;p64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4" name="Google Shape;4074;p64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5" name="Google Shape;4075;p64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6" name="Google Shape;4076;p64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7" name="Google Shape;4077;p64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8" name="Google Shape;4078;p64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9" name="Google Shape;4079;p64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0" name="Google Shape;4080;p64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1" name="Google Shape;4081;p64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2" name="Google Shape;4082;p64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3" name="Google Shape;4083;p64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4" name="Google Shape;4084;p64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5" name="Google Shape;4085;p64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6" name="Google Shape;4086;p64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7" name="Google Shape;4087;p64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8" name="Google Shape;4088;p64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9" name="Google Shape;4089;p64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0" name="Google Shape;4090;p64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1" name="Google Shape;4091;p64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2" name="Google Shape;4092;p64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3" name="Google Shape;4093;p64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4" name="Google Shape;4094;p64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5" name="Google Shape;4095;p64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6" name="Google Shape;4096;p64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7" name="Google Shape;4097;p64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8" name="Google Shape;4098;p64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9" name="Google Shape;4099;p64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0" name="Google Shape;4100;p64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1" name="Google Shape;4101;p64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2" name="Google Shape;4102;p64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3" name="Google Shape;4103;p64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4" name="Google Shape;4104;p64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5" name="Google Shape;4105;p64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6" name="Google Shape;4106;p64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7" name="Google Shape;4107;p64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8" name="Google Shape;4108;p64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9" name="Google Shape;4109;p64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0" name="Google Shape;4110;p64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1" name="Google Shape;4111;p64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2" name="Google Shape;4112;p64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3" name="Google Shape;4113;p64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4" name="Google Shape;4114;p64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5" name="Google Shape;4115;p64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6" name="Google Shape;4116;p64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7" name="Google Shape;4117;p64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8" name="Google Shape;4118;p64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9" name="Google Shape;4119;p64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0" name="Google Shape;4120;p64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1" name="Google Shape;4121;p64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2" name="Google Shape;4122;p64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3" name="Google Shape;4123;p64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4" name="Google Shape;4124;p64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5" name="Google Shape;4125;p64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6" name="Google Shape;4126;p64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7" name="Google Shape;4127;p64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8" name="Google Shape;4128;p64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9" name="Google Shape;4129;p64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0" name="Google Shape;4130;p64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1" name="Google Shape;4131;p64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2" name="Google Shape;4132;p64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3" name="Google Shape;4133;p64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4" name="Google Shape;4134;p64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5" name="Google Shape;4135;p64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6" name="Google Shape;4136;p64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7" name="Google Shape;4137;p64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8" name="Google Shape;4138;p64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9" name="Google Shape;4139;p64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0" name="Google Shape;4140;p64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1" name="Google Shape;4141;p64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2" name="Google Shape;4142;p64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3" name="Google Shape;4143;p64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4" name="Google Shape;4144;p64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5" name="Google Shape;4145;p64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6" name="Google Shape;4146;p64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7" name="Google Shape;4147;p64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8" name="Google Shape;4148;p64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9" name="Google Shape;4149;p64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0" name="Google Shape;4150;p64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1" name="Google Shape;4151;p64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2" name="Google Shape;4152;p64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3" name="Google Shape;4153;p64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4" name="Google Shape;4154;p64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5" name="Google Shape;4155;p64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6" name="Google Shape;4156;p64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7" name="Google Shape;4157;p64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8" name="Google Shape;4158;p64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9" name="Google Shape;4159;p64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0" name="Google Shape;4160;p64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1" name="Google Shape;4161;p64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2" name="Google Shape;4162;p64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3" name="Google Shape;4163;p64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4" name="Google Shape;4164;p64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5" name="Google Shape;4165;p64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6" name="Google Shape;4166;p64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7" name="Google Shape;4167;p64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8" name="Google Shape;4168;p64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9" name="Google Shape;4169;p64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0" name="Google Shape;4170;p64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1" name="Google Shape;4171;p64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2" name="Google Shape;4172;p64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3" name="Google Shape;4173;p64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4" name="Google Shape;4174;p64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5" name="Google Shape;4175;p64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6" name="Google Shape;4176;p64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7" name="Google Shape;4177;p64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8" name="Google Shape;4178;p64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9" name="Google Shape;4179;p64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0" name="Google Shape;4180;p64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1" name="Google Shape;4181;p64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2" name="Google Shape;4182;p64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3" name="Google Shape;4183;p64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4" name="Google Shape;4184;p64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5" name="Google Shape;4185;p64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6" name="Google Shape;4186;p64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7" name="Google Shape;4187;p64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8" name="Google Shape;4188;p64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9" name="Google Shape;4189;p64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0" name="Google Shape;4190;p64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1" name="Google Shape;4191;p64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2" name="Google Shape;4192;p64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3" name="Google Shape;4193;p64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4" name="Google Shape;4194;p64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5" name="Google Shape;4195;p64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6" name="Google Shape;4196;p64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7" name="Google Shape;4197;p64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8" name="Google Shape;4198;p64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9" name="Google Shape;4199;p64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0" name="Google Shape;4200;p64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1" name="Google Shape;4201;p64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2" name="Google Shape;4202;p64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3" name="Google Shape;4203;p64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4" name="Google Shape;4204;p64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5" name="Google Shape;4205;p64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6" name="Google Shape;4206;p64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7" name="Google Shape;4207;p64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8" name="Google Shape;4208;p64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9" name="Google Shape;4209;p64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0" name="Google Shape;4210;p64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1" name="Google Shape;4211;p64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2" name="Google Shape;4212;p64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3" name="Google Shape;4213;p64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4" name="Google Shape;4214;p64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15" name="Google Shape;4215;p64"/>
          <p:cNvGrpSpPr/>
          <p:nvPr/>
        </p:nvGrpSpPr>
        <p:grpSpPr>
          <a:xfrm>
            <a:off x="5961312" y="1231136"/>
            <a:ext cx="2435960" cy="1297725"/>
            <a:chOff x="233350" y="949250"/>
            <a:chExt cx="7137300" cy="3802300"/>
          </a:xfrm>
        </p:grpSpPr>
        <p:sp>
          <p:nvSpPr>
            <p:cNvPr id="4216" name="Google Shape;4216;p6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7" name="Google Shape;4217;p6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8" name="Google Shape;4218;p6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9" name="Google Shape;4219;p6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0" name="Google Shape;4220;p6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1" name="Google Shape;4221;p6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2" name="Google Shape;4222;p6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3" name="Google Shape;4223;p6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4" name="Google Shape;4224;p6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5" name="Google Shape;4225;p6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6" name="Google Shape;4226;p6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7" name="Google Shape;4227;p6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8" name="Google Shape;4228;p6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9" name="Google Shape;4229;p6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0" name="Google Shape;4230;p6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1" name="Google Shape;4231;p6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2" name="Google Shape;4232;p6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3" name="Google Shape;4233;p6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4" name="Google Shape;4234;p6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5" name="Google Shape;4235;p6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6" name="Google Shape;4236;p6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7" name="Google Shape;4237;p6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8" name="Google Shape;4238;p6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9" name="Google Shape;4239;p6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0" name="Google Shape;4240;p6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1" name="Google Shape;4241;p6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2" name="Google Shape;4242;p6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3" name="Google Shape;4243;p6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4" name="Google Shape;4244;p6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5" name="Google Shape;4245;p6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6" name="Google Shape;4246;p6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7" name="Google Shape;4247;p6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8" name="Google Shape;4248;p6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9" name="Google Shape;4249;p6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0" name="Google Shape;4250;p6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1" name="Google Shape;4251;p6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2" name="Google Shape;4252;p6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3" name="Google Shape;4253;p6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4" name="Google Shape;4254;p6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5" name="Google Shape;4255;p6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6" name="Google Shape;4256;p6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7" name="Google Shape;4257;p6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8" name="Google Shape;4258;p6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9" name="Google Shape;4259;p6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0" name="Google Shape;4260;p6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1" name="Google Shape;4261;p6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2" name="Google Shape;4262;p6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3" name="Google Shape;4263;p6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4" name="Google Shape;4264;p6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5" name="Google Shape;4265;p6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6" name="Google Shape;4266;p6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67" name="Google Shape;4267;p64"/>
          <p:cNvGrpSpPr/>
          <p:nvPr/>
        </p:nvGrpSpPr>
        <p:grpSpPr>
          <a:xfrm>
            <a:off x="7714436" y="3194726"/>
            <a:ext cx="104231" cy="320340"/>
            <a:chOff x="7564426" y="3224343"/>
            <a:chExt cx="119985" cy="368801"/>
          </a:xfrm>
        </p:grpSpPr>
        <p:sp>
          <p:nvSpPr>
            <p:cNvPr id="4268" name="Google Shape;4268;p64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9" name="Google Shape;4269;p64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0" name="Google Shape;4270;p64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4271" name="Google Shape;4271;p64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2" name="Google Shape;4272;p64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3" name="Google Shape;4273;p64"/>
          <p:cNvGrpSpPr/>
          <p:nvPr/>
        </p:nvGrpSpPr>
        <p:grpSpPr>
          <a:xfrm>
            <a:off x="8137313" y="3599959"/>
            <a:ext cx="309429" cy="267000"/>
            <a:chOff x="6742064" y="3750480"/>
            <a:chExt cx="399315" cy="344560"/>
          </a:xfrm>
        </p:grpSpPr>
        <p:sp>
          <p:nvSpPr>
            <p:cNvPr id="4274" name="Google Shape;4274;p64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5" name="Google Shape;4275;p64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6" name="Google Shape;4276;p64"/>
          <p:cNvGrpSpPr/>
          <p:nvPr/>
        </p:nvGrpSpPr>
        <p:grpSpPr>
          <a:xfrm>
            <a:off x="7676332" y="3951006"/>
            <a:ext cx="180437" cy="281608"/>
            <a:chOff x="7248525" y="3739696"/>
            <a:chExt cx="230531" cy="359790"/>
          </a:xfrm>
        </p:grpSpPr>
        <p:sp>
          <p:nvSpPr>
            <p:cNvPr id="4277" name="Google Shape;4277;p64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8" name="Google Shape;4278;p64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9" name="Google Shape;4279;p64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4280" name="Google Shape;4280;p64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1" name="Google Shape;4281;p64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82" name="Google Shape;4282;p64"/>
          <p:cNvSpPr/>
          <p:nvPr/>
        </p:nvSpPr>
        <p:spPr>
          <a:xfrm>
            <a:off x="7888277" y="3206588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83" name="Google Shape;4283;p64"/>
          <p:cNvGrpSpPr/>
          <p:nvPr/>
        </p:nvGrpSpPr>
        <p:grpSpPr>
          <a:xfrm>
            <a:off x="7411897" y="3595372"/>
            <a:ext cx="193543" cy="275990"/>
            <a:chOff x="8304647" y="3738687"/>
            <a:chExt cx="225076" cy="320956"/>
          </a:xfrm>
        </p:grpSpPr>
        <p:sp>
          <p:nvSpPr>
            <p:cNvPr id="4284" name="Google Shape;4284;p64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5" name="Google Shape;4285;p64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6" name="Google Shape;4286;p64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87" name="Google Shape;4287;p64"/>
          <p:cNvGrpSpPr/>
          <p:nvPr/>
        </p:nvGrpSpPr>
        <p:grpSpPr>
          <a:xfrm>
            <a:off x="7684389" y="3595372"/>
            <a:ext cx="178492" cy="275990"/>
            <a:chOff x="8615101" y="3738687"/>
            <a:chExt cx="207573" cy="320956"/>
          </a:xfrm>
        </p:grpSpPr>
        <p:sp>
          <p:nvSpPr>
            <p:cNvPr id="4288" name="Google Shape;4288;p64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9" name="Google Shape;4289;p64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0" name="Google Shape;4290;p64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1" name="Google Shape;4291;p64"/>
          <p:cNvSpPr/>
          <p:nvPr/>
        </p:nvSpPr>
        <p:spPr>
          <a:xfrm>
            <a:off x="8180829" y="3185255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2" name="Google Shape;4292;p64"/>
          <p:cNvGrpSpPr/>
          <p:nvPr/>
        </p:nvGrpSpPr>
        <p:grpSpPr>
          <a:xfrm>
            <a:off x="7909921" y="3998033"/>
            <a:ext cx="187557" cy="187557"/>
            <a:chOff x="8565775" y="671075"/>
            <a:chExt cx="441000" cy="441000"/>
          </a:xfrm>
        </p:grpSpPr>
        <p:sp>
          <p:nvSpPr>
            <p:cNvPr id="4293" name="Google Shape;4293;p64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4" name="Google Shape;4294;p64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5" name="Google Shape;4295;p64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6" name="Google Shape;4296;p64"/>
          <p:cNvSpPr/>
          <p:nvPr/>
        </p:nvSpPr>
        <p:spPr>
          <a:xfrm flipH="1">
            <a:off x="7419374" y="3960409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7" name="Google Shape;4297;p64"/>
          <p:cNvGrpSpPr/>
          <p:nvPr/>
        </p:nvGrpSpPr>
        <p:grpSpPr>
          <a:xfrm>
            <a:off x="6064393" y="3070558"/>
            <a:ext cx="587865" cy="517731"/>
            <a:chOff x="6000718" y="3070557"/>
            <a:chExt cx="587865" cy="517731"/>
          </a:xfrm>
        </p:grpSpPr>
        <p:sp>
          <p:nvSpPr>
            <p:cNvPr id="4298" name="Google Shape;4298;p64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9" name="Google Shape;4299;p64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0" name="Google Shape;4300;p64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1" name="Google Shape;4301;p64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2" name="Google Shape;4302;p64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3" name="Google Shape;4303;p64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4" name="Google Shape;4304;p64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5" name="Google Shape;4305;p64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6" name="Google Shape;4306;p64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7" name="Google Shape;4307;p64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08" name="Google Shape;4308;p64"/>
          <p:cNvGrpSpPr/>
          <p:nvPr/>
        </p:nvGrpSpPr>
        <p:grpSpPr>
          <a:xfrm>
            <a:off x="6079198" y="3714218"/>
            <a:ext cx="557665" cy="516387"/>
            <a:chOff x="6015523" y="3714217"/>
            <a:chExt cx="557665" cy="516387"/>
          </a:xfrm>
        </p:grpSpPr>
        <p:grpSp>
          <p:nvGrpSpPr>
            <p:cNvPr id="4309" name="Google Shape;4309;p64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310" name="Google Shape;4310;p64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1" name="Google Shape;4311;p64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2" name="Google Shape;4312;p64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3" name="Google Shape;4313;p64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4" name="Google Shape;4314;p64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5" name="Google Shape;4315;p64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6" name="Google Shape;4316;p64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7" name="Google Shape;4317;p64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8" name="Google Shape;4318;p64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9" name="Google Shape;4319;p64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20" name="Google Shape;4320;p64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21" name="Google Shape;4321;p64"/>
          <p:cNvGrpSpPr/>
          <p:nvPr/>
        </p:nvGrpSpPr>
        <p:grpSpPr>
          <a:xfrm>
            <a:off x="6707980" y="3073629"/>
            <a:ext cx="576302" cy="511871"/>
            <a:chOff x="6644304" y="3073628"/>
            <a:chExt cx="576302" cy="511871"/>
          </a:xfrm>
        </p:grpSpPr>
        <p:grpSp>
          <p:nvGrpSpPr>
            <p:cNvPr id="4322" name="Google Shape;4322;p64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323" name="Google Shape;4323;p64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324" name="Google Shape;4324;p64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5" name="Google Shape;4325;p64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6" name="Google Shape;4326;p64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7" name="Google Shape;4327;p64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8" name="Google Shape;4328;p64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29" name="Google Shape;4329;p64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0" name="Google Shape;4330;p64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1" name="Google Shape;4331;p64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2" name="Google Shape;4332;p64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33" name="Google Shape;4333;p64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34" name="Google Shape;4334;p64"/>
          <p:cNvGrpSpPr/>
          <p:nvPr/>
        </p:nvGrpSpPr>
        <p:grpSpPr>
          <a:xfrm>
            <a:off x="6715726" y="3714144"/>
            <a:ext cx="560636" cy="516497"/>
            <a:chOff x="6652051" y="3714143"/>
            <a:chExt cx="560636" cy="516497"/>
          </a:xfrm>
        </p:grpSpPr>
        <p:grpSp>
          <p:nvGrpSpPr>
            <p:cNvPr id="4335" name="Google Shape;4335;p64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336" name="Google Shape;4336;p64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337" name="Google Shape;4337;p64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8" name="Google Shape;4338;p64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9" name="Google Shape;4339;p64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0" name="Google Shape;4340;p64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1" name="Google Shape;4341;p64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2" name="Google Shape;4342;p64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3" name="Google Shape;4343;p64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4" name="Google Shape;4344;p64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5" name="Google Shape;4345;p64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46" name="Google Shape;4346;p64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7" name="Google Shape;4347;p64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8" name="Google Shape;4348;p64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9" name="Google Shape;4349;p64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50" name="Google Shape;4350;p64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51" name="Google Shape;4351;p64"/>
          <p:cNvGrpSpPr/>
          <p:nvPr/>
        </p:nvGrpSpPr>
        <p:grpSpPr>
          <a:xfrm>
            <a:off x="726610" y="1192827"/>
            <a:ext cx="2665073" cy="1317140"/>
            <a:chOff x="793334" y="1192826"/>
            <a:chExt cx="2665073" cy="1317140"/>
          </a:xfrm>
        </p:grpSpPr>
        <p:sp>
          <p:nvSpPr>
            <p:cNvPr id="4352" name="Google Shape;4352;p64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3" name="Google Shape;4353;p64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4" name="Google Shape;4354;p64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5" name="Google Shape;4355;p64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6" name="Google Shape;4356;p64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7" name="Google Shape;4357;p64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8" name="Google Shape;4358;p64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9" name="Google Shape;4359;p64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0" name="Google Shape;4360;p64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1" name="Google Shape;4361;p64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2" name="Google Shape;4362;p64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3" name="Google Shape;4363;p64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4" name="Google Shape;4364;p64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5" name="Google Shape;4365;p64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6" name="Google Shape;4366;p64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7" name="Google Shape;4367;p64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8" name="Google Shape;4368;p64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9" name="Google Shape;4369;p64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0" name="Google Shape;4370;p64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1" name="Google Shape;4371;p64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2" name="Google Shape;4372;p64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3" name="Google Shape;4373;p64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4" name="Google Shape;4374;p64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5" name="Google Shape;4375;p64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6" name="Google Shape;4376;p64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7" name="Google Shape;4377;p64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8" name="Google Shape;4378;p64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9" name="Google Shape;4379;p64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0" name="Google Shape;4380;p64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1" name="Google Shape;4381;p64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2" name="Google Shape;4382;p64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3" name="Google Shape;4383;p64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4" name="Google Shape;4384;p64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5" name="Google Shape;4385;p64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6" name="Google Shape;4386;p64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7" name="Google Shape;4387;p64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8" name="Google Shape;4388;p64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9" name="Google Shape;4389;p64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0" name="Google Shape;4390;p64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1" name="Google Shape;4391;p64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2" name="Google Shape;4392;p64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3" name="Google Shape;4393;p64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4" name="Google Shape;4394;p64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5" name="Google Shape;4395;p64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6" name="Google Shape;4396;p64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7" name="Google Shape;4397;p64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8" name="Google Shape;4398;p64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9" name="Google Shape;4399;p64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0" name="Google Shape;4400;p64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1" name="Google Shape;4401;p64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2" name="Google Shape;4402;p64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3" name="Google Shape;4403;p64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4" name="Google Shape;4404;p64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5" name="Google Shape;4405;p64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6" name="Google Shape;4406;p64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7" name="Google Shape;4407;p64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8" name="Google Shape;4408;p64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9" name="Google Shape;4409;p64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0" name="Google Shape;4410;p64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1" name="Google Shape;4411;p64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2" name="Google Shape;4412;p64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3" name="Google Shape;4413;p64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4" name="Google Shape;4414;p64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5" name="Google Shape;4415;p64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6" name="Google Shape;4416;p64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7" name="Google Shape;4417;p64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8" name="Google Shape;4418;p64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9" name="Google Shape;4419;p64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0" name="Google Shape;4420;p64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1" name="Google Shape;4421;p64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2" name="Google Shape;4422;p64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3" name="Google Shape;4423;p64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4" name="Google Shape;4424;p64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5" name="Google Shape;4425;p64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6" name="Google Shape;4426;p64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7" name="Google Shape;4427;p64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8" name="Google Shape;4428;p64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9" name="Google Shape;4429;p64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0" name="Google Shape;4430;p64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1" name="Google Shape;4431;p64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2" name="Google Shape;4432;p64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3" name="Google Shape;4433;p64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4" name="Google Shape;4434;p64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5" name="Google Shape;4435;p64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6" name="Google Shape;4436;p64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7" name="Google Shape;4437;p64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8" name="Google Shape;4438;p64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9" name="Google Shape;4439;p64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0" name="Google Shape;4440;p64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1" name="Google Shape;4441;p64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2" name="Google Shape;4442;p64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3" name="Google Shape;4443;p64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4" name="Google Shape;4444;p64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5" name="Google Shape;4445;p64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6" name="Google Shape;4446;p64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7" name="Google Shape;4447;p64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8" name="Google Shape;4448;p64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9" name="Google Shape;4449;p64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0" name="Google Shape;4450;p64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1" name="Google Shape;4451;p64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2" name="Google Shape;4452;p64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3" name="Google Shape;4453;p64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4" name="Google Shape;4454;p64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5" name="Google Shape;4455;p64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6" name="Google Shape;4456;p64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7" name="Google Shape;4457;p64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8" name="Google Shape;4458;p64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9" name="Google Shape;4459;p64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0" name="Google Shape;4460;p64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1" name="Google Shape;4461;p64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2" name="Google Shape;4462;p64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3" name="Google Shape;4463;p64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4" name="Google Shape;4464;p64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5" name="Google Shape;4465;p64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6" name="Google Shape;4466;p64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7" name="Google Shape;4467;p64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8" name="Google Shape;4468;p64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9" name="Google Shape;4469;p64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0" name="Google Shape;4470;p64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1" name="Google Shape;4471;p64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2" name="Google Shape;4472;p64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3" name="Google Shape;4473;p64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4" name="Google Shape;4474;p64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5" name="Google Shape;4475;p64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6" name="Google Shape;4476;p64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7" name="Google Shape;4477;p64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8" name="Google Shape;4478;p64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9" name="Google Shape;4479;p64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0" name="Google Shape;4480;p64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1" name="Google Shape;4481;p64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2" name="Google Shape;4482;p64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3" name="Google Shape;4483;p64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4" name="Google Shape;4484;p64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5" name="Google Shape;4485;p64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6" name="Google Shape;4486;p64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7" name="Google Shape;4487;p64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8" name="Google Shape;4488;p64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9" name="Google Shape;4489;p64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0" name="Google Shape;4490;p64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1" name="Google Shape;4491;p64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2" name="Google Shape;4492;p64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3" name="Google Shape;4493;p64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4" name="Google Shape;4494;p64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5" name="Google Shape;4495;p64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6" name="Google Shape;4496;p64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7" name="Google Shape;4497;p64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8" name="Google Shape;4498;p64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9" name="Google Shape;4499;p64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0" name="Google Shape;4500;p64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1" name="Google Shape;4501;p64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2" name="Google Shape;4502;p64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3" name="Google Shape;4503;p64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4" name="Google Shape;4504;p64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5" name="Google Shape;4505;p64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6" name="Google Shape;4506;p64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7" name="Google Shape;4507;p64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8" name="Google Shape;4508;p64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9" name="Google Shape;4509;p64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0" name="Google Shape;4510;p64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1" name="Google Shape;4511;p64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2" name="Google Shape;4512;p64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3" name="Google Shape;4513;p64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4" name="Google Shape;4514;p64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5" name="Google Shape;4515;p64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6" name="Google Shape;4516;p64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7" name="Google Shape;4517;p64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8" name="Google Shape;4518;p64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9" name="Google Shape;4519;p64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0" name="Google Shape;4520;p64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1" name="Google Shape;4521;p64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2" name="Google Shape;4522;p64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3" name="Google Shape;4523;p64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4" name="Google Shape;4524;p64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5" name="Google Shape;4525;p64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6" name="Google Shape;4526;p64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7" name="Google Shape;4527;p64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8" name="Google Shape;4528;p64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9" name="Google Shape;4529;p64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0" name="Google Shape;4530;p64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1" name="Google Shape;4531;p64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2" name="Google Shape;4532;p64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3" name="Google Shape;4533;p64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4" name="Google Shape;4534;p64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5" name="Google Shape;4535;p64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6" name="Google Shape;4536;p64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7" name="Google Shape;4537;p64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8" name="Google Shape;4538;p64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9" name="Google Shape;4539;p64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0" name="Google Shape;4540;p64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1" name="Google Shape;4541;p64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2" name="Google Shape;4542;p64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3" name="Google Shape;4543;p64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4" name="Google Shape;4544;p64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5" name="Google Shape;4545;p64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6" name="Google Shape;4546;p64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7" name="Google Shape;4547;p64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8" name="Google Shape;4548;p64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9" name="Google Shape;4549;p64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0" name="Google Shape;4550;p64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1" name="Google Shape;4551;p64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2" name="Google Shape;4552;p64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3" name="Google Shape;4553;p64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4" name="Google Shape;4554;p64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5" name="Google Shape;4555;p64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6" name="Google Shape;4556;p64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7" name="Google Shape;4557;p64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8" name="Google Shape;4558;p64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9" name="Google Shape;4559;p64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0" name="Google Shape;4560;p64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1" name="Google Shape;4561;p64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2" name="Google Shape;4562;p64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3" name="Google Shape;4563;p64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4" name="Google Shape;4564;p64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5" name="Google Shape;4565;p64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6" name="Google Shape;4566;p64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7" name="Google Shape;4567;p64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8" name="Google Shape;4568;p64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9" name="Google Shape;4569;p64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0" name="Google Shape;4570;p64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1" name="Google Shape;4571;p64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2" name="Google Shape;4572;p64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3" name="Google Shape;4573;p64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4" name="Google Shape;4574;p64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5" name="Google Shape;4575;p64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6" name="Google Shape;4576;p64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7" name="Google Shape;4577;p64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8" name="Google Shape;4578;p64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9" name="Google Shape;4579;p64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0" name="Google Shape;4580;p64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1" name="Google Shape;4581;p64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2" name="Google Shape;4582;p64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3" name="Google Shape;4583;p64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4" name="Google Shape;4584;p64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5" name="Google Shape;4585;p64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6" name="Google Shape;4586;p64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7" name="Google Shape;4587;p64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8" name="Google Shape;4588;p64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9" name="Google Shape;4589;p64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0" name="Google Shape;4590;p64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1" name="Google Shape;4591;p64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2" name="Google Shape;4592;p64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3" name="Google Shape;4593;p64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4" name="Google Shape;4594;p64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5" name="Google Shape;4595;p64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6" name="Google Shape;4596;p64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7" name="Google Shape;4597;p64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8" name="Google Shape;4598;p64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9" name="Google Shape;4599;p64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0" name="Google Shape;4600;p64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1" name="Google Shape;4601;p64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2" name="Google Shape;4602;p64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3" name="Google Shape;4603;p64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4" name="Google Shape;4604;p64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5" name="Google Shape;4605;p64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6" name="Google Shape;4606;p64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7" name="Google Shape;4607;p64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8" name="Google Shape;4608;p64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9" name="Google Shape;4609;p64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0" name="Google Shape;4610;p64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1" name="Google Shape;4611;p64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2" name="Google Shape;4612;p64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3" name="Google Shape;4613;p64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4" name="Google Shape;4614;p64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5" name="Google Shape;4615;p64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6" name="Google Shape;4616;p64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7" name="Google Shape;4617;p64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8" name="Google Shape;4618;p64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9" name="Google Shape;4619;p64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0" name="Google Shape;4620;p64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1" name="Google Shape;4621;p64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2" name="Google Shape;4622;p64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3" name="Google Shape;4623;p64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4" name="Google Shape;4624;p64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5" name="Google Shape;4625;p64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6" name="Google Shape;4626;p64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7" name="Google Shape;4627;p64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8" name="Google Shape;4628;p64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9" name="Google Shape;4629;p64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0" name="Google Shape;4630;p64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1" name="Google Shape;4631;p64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2" name="Google Shape;4632;p64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3" name="Google Shape;4633;p64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4" name="Google Shape;4634;p64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5" name="Google Shape;4635;p64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6" name="Google Shape;4636;p64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7" name="Google Shape;4637;p64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8" name="Google Shape;4638;p64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9" name="Google Shape;4639;p64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0" name="Google Shape;4640;p64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1" name="Google Shape;4641;p64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2" name="Google Shape;4642;p64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3" name="Google Shape;4643;p64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4" name="Google Shape;4644;p64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5" name="Google Shape;4645;p64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6" name="Google Shape;4646;p64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7" name="Google Shape;4647;p64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8" name="Google Shape;4648;p64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9" name="Google Shape;4649;p64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0" name="Google Shape;4650;p64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1" name="Google Shape;4651;p64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2" name="Google Shape;4652;p64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3" name="Google Shape;4653;p64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4" name="Google Shape;4654;p64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5" name="Google Shape;4655;p64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6" name="Google Shape;4656;p64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7" name="Google Shape;4657;p64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8" name="Google Shape;4658;p64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9" name="Google Shape;4659;p64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0" name="Google Shape;4660;p64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1" name="Google Shape;4661;p64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2" name="Google Shape;4662;p64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3" name="Google Shape;4663;p64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4" name="Google Shape;4664;p64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5" name="Google Shape;4665;p64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6" name="Google Shape;4666;p64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7" name="Google Shape;4667;p64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8" name="Google Shape;4668;p64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9" name="Google Shape;4669;p64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0" name="Google Shape;4670;p64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1" name="Google Shape;4671;p64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2" name="Google Shape;4672;p64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3" name="Google Shape;4673;p64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4" name="Google Shape;4674;p64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5" name="Google Shape;4675;p64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6" name="Google Shape;4676;p64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7" name="Google Shape;4677;p64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8" name="Google Shape;4678;p64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9" name="Google Shape;4679;p64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0" name="Google Shape;4680;p64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1" name="Google Shape;4681;p64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2" name="Google Shape;4682;p64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3" name="Google Shape;4683;p64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4" name="Google Shape;4684;p64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5" name="Google Shape;4685;p64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6" name="Google Shape;4686;p64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7" name="Google Shape;4687;p64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8" name="Google Shape;4688;p64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9" name="Google Shape;4689;p64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0" name="Google Shape;4690;p64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1" name="Google Shape;4691;p64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2" name="Google Shape;4692;p64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3" name="Google Shape;4693;p64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4" name="Google Shape;4694;p64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5" name="Google Shape;4695;p64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6" name="Google Shape;4696;p64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7" name="Google Shape;4697;p64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8" name="Google Shape;4698;p64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9" name="Google Shape;4699;p64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0" name="Google Shape;4700;p64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1" name="Google Shape;4701;p64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2" name="Google Shape;4702;p64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3" name="Google Shape;4703;p64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4" name="Google Shape;4704;p64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5" name="Google Shape;4705;p64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6" name="Google Shape;4706;p64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7" name="Google Shape;4707;p64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8" name="Google Shape;4708;p64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9" name="Google Shape;4709;p64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0" name="Google Shape;4710;p64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1" name="Google Shape;4711;p64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2" name="Google Shape;4712;p64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3" name="Google Shape;4713;p64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4" name="Google Shape;4714;p64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5" name="Google Shape;4715;p64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6" name="Google Shape;4716;p64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7" name="Google Shape;4717;p64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8" name="Google Shape;4718;p64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9" name="Google Shape;4719;p64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0" name="Google Shape;4720;p64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1" name="Google Shape;4721;p64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2" name="Google Shape;4722;p64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3" name="Google Shape;4723;p64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4" name="Google Shape;4724;p64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5" name="Google Shape;4725;p64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6" name="Google Shape;4726;p64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7" name="Google Shape;4727;p64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8" name="Google Shape;4728;p64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9" name="Google Shape;4729;p64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0" name="Google Shape;4730;p64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1" name="Google Shape;4731;p64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2" name="Google Shape;4732;p64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3" name="Google Shape;4733;p64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4" name="Google Shape;4734;p64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5" name="Google Shape;4735;p64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6" name="Google Shape;4736;p64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7" name="Google Shape;4737;p64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8" name="Google Shape;4738;p64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9" name="Google Shape;4739;p64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0" name="Google Shape;4740;p64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1" name="Google Shape;4741;p64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2" name="Google Shape;4742;p64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3" name="Google Shape;4743;p64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4" name="Google Shape;4744;p64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5" name="Google Shape;4745;p64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6" name="Google Shape;4746;p64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7" name="Google Shape;4747;p64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8" name="Google Shape;4748;p64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9" name="Google Shape;4749;p64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0" name="Google Shape;4750;p64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1" name="Google Shape;4751;p64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2" name="Google Shape;4752;p64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3" name="Google Shape;4753;p64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4" name="Google Shape;4754;p64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5" name="Google Shape;4755;p64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6" name="Google Shape;4756;p64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7" name="Google Shape;4757;p64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8" name="Google Shape;4758;p64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9" name="Google Shape;4759;p64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0" name="Google Shape;4760;p64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1" name="Google Shape;4761;p64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2" name="Google Shape;4762;p64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3" name="Google Shape;4763;p64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4" name="Google Shape;4764;p64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5" name="Google Shape;4765;p64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6" name="Google Shape;4766;p64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7" name="Google Shape;4767;p64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8" name="Google Shape;4768;p64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9" name="Google Shape;4769;p64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0" name="Google Shape;4770;p64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1" name="Google Shape;4771;p64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2" name="Google Shape;4772;p64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3" name="Google Shape;4773;p64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4" name="Google Shape;4774;p64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5" name="Google Shape;4775;p64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6" name="Google Shape;4776;p64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7" name="Google Shape;4777;p64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8" name="Google Shape;4778;p64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9" name="Google Shape;4779;p64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0" name="Google Shape;4780;p64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1" name="Google Shape;4781;p64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2" name="Google Shape;4782;p64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3" name="Google Shape;4783;p64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4" name="Google Shape;4784;p64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5" name="Google Shape;4785;p64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6" name="Google Shape;4786;p64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7" name="Google Shape;4787;p64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8" name="Google Shape;4788;p64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9" name="Google Shape;4789;p64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0" name="Google Shape;4790;p64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1" name="Google Shape;4791;p64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2" name="Google Shape;4792;p64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3" name="Google Shape;4793;p64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4" name="Google Shape;4794;p64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5" name="Google Shape;4795;p64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6" name="Google Shape;4796;p64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7" name="Google Shape;4797;p64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8" name="Google Shape;4798;p64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9" name="Google Shape;4799;p64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0" name="Google Shape;4800;p64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1" name="Google Shape;4801;p64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2" name="Google Shape;4802;p64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3" name="Google Shape;4803;p64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4" name="Google Shape;4804;p64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5" name="Google Shape;4805;p64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6" name="Google Shape;4806;p64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7" name="Google Shape;4807;p64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8" name="Google Shape;4808;p64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9" name="Google Shape;4809;p64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0" name="Google Shape;4810;p64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1" name="Google Shape;4811;p64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5" name="Google Shape;4815;p64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6" name="Google Shape;4816;p64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1" name="Google Shape;4821;p64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2" name="Google Shape;4822;p64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3" name="Google Shape;4823;p64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6" name="Google Shape;4826;p64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7" name="Google Shape;4827;p64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9" name="Google Shape;4829;p64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0" name="Google Shape;4830;p64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1" name="Google Shape;4831;p64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3" name="Google Shape;4833;p64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4" name="Google Shape;4834;p64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5" name="Google Shape;4835;p64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6" name="Google Shape;4836;p64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7" name="Google Shape;4837;p64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8" name="Google Shape;4838;p64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9" name="Google Shape;4839;p64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0" name="Google Shape;4840;p64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1" name="Google Shape;4841;p64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2" name="Google Shape;4842;p64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3" name="Google Shape;4843;p64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4" name="Google Shape;4844;p64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5" name="Google Shape;4845;p64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6" name="Google Shape;4846;p64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7" name="Google Shape;4847;p64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8" name="Google Shape;4848;p64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9" name="Google Shape;4849;p64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0" name="Google Shape;4850;p64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1" name="Google Shape;4851;p64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2" name="Google Shape;4852;p64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3" name="Google Shape;4853;p64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4" name="Google Shape;4854;p64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5" name="Google Shape;4855;p64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6" name="Google Shape;4856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7" name="Google Shape;4857;p64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8" name="Google Shape;4858;p64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9" name="Google Shape;4859;p64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0" name="Google Shape;4860;p64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1" name="Google Shape;4861;p64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2" name="Google Shape;4862;p64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3" name="Google Shape;4863;p64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4" name="Google Shape;4864;p64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5" name="Google Shape;4865;p64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6" name="Google Shape;4866;p64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7" name="Google Shape;4867;p64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8" name="Google Shape;4868;p64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9" name="Google Shape;4869;p64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0" name="Google Shape;4870;p64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1" name="Google Shape;4871;p64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2" name="Google Shape;4872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3" name="Google Shape;4873;p64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4" name="Google Shape;4874;p64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5" name="Google Shape;4875;p64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6" name="Google Shape;4876;p64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7" name="Google Shape;4877;p64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8" name="Google Shape;4878;p64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9" name="Google Shape;4879;p64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0" name="Google Shape;4880;p64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1" name="Google Shape;4881;p64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2" name="Google Shape;4882;p64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3" name="Google Shape;4883;p64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4" name="Google Shape;4884;p64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5" name="Google Shape;4885;p64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6" name="Google Shape;4886;p64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7" name="Google Shape;4887;p64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8" name="Google Shape;4888;p64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0" name="Google Shape;4890;p64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1" name="Google Shape;4891;p64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4" name="Google Shape;4894;p64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5" name="Google Shape;4895;p64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6" name="Google Shape;4896;p64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7" name="Google Shape;4897;p64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8" name="Google Shape;4898;p64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9" name="Google Shape;4899;p64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0" name="Google Shape;4900;p64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1" name="Google Shape;4901;p64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2" name="Google Shape;4902;p64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3" name="Google Shape;4903;p64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4" name="Google Shape;4904;p64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5" name="Google Shape;4905;p64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6" name="Google Shape;4906;p64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7" name="Google Shape;4907;p64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8" name="Google Shape;4908;p64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9" name="Google Shape;4909;p64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0" name="Google Shape;4910;p64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1" name="Google Shape;4911;p64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2" name="Google Shape;4912;p64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3" name="Google Shape;4913;p64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4" name="Google Shape;4914;p64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5" name="Google Shape;4915;p64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6" name="Google Shape;4916;p64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7" name="Google Shape;4917;p64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8" name="Google Shape;4918;p64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9" name="Google Shape;4919;p64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0" name="Google Shape;4920;p64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1" name="Google Shape;4921;p64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5" name="Google Shape;4925;p64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6" name="Google Shape;4926;p64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9" name="Google Shape;4929;p64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0" name="Google Shape;4930;p64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2" name="Google Shape;4932;p64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3" name="Google Shape;4933;p64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4" name="Google Shape;4934;p64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5" name="Google Shape;4935;p64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6" name="Google Shape;4936;p64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7" name="Google Shape;4937;p64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8" name="Google Shape;4938;p64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9" name="Google Shape;4939;p64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0" name="Google Shape;4940;p64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1" name="Google Shape;4941;p64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2" name="Google Shape;4942;p64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3" name="Google Shape;4943;p64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4" name="Google Shape;4944;p64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5" name="Google Shape;4945;p64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6" name="Google Shape;4946;p64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7" name="Google Shape;4947;p64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8" name="Google Shape;4948;p64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9" name="Google Shape;4949;p64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0" name="Google Shape;4950;p64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1" name="Google Shape;4951;p64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2" name="Google Shape;4952;p64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3" name="Google Shape;4953;p64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4" name="Google Shape;4954;p64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5" name="Google Shape;4955;p64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6" name="Google Shape;4956;p64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7" name="Google Shape;4957;p64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8" name="Google Shape;4958;p64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9" name="Google Shape;4959;p64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0" name="Google Shape;4960;p64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1" name="Google Shape;4961;p64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2" name="Google Shape;4962;p64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3" name="Google Shape;4963;p64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4" name="Google Shape;4964;p64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5" name="Google Shape;4965;p64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2" name="Google Shape;4972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2" name="Google Shape;4982;p64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3" name="Google Shape;4983;p64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4" name="Google Shape;4984;p64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5" name="Google Shape;4985;p64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6" name="Google Shape;4986;p64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7" name="Google Shape;4987;p64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8" name="Google Shape;4988;p64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9" name="Google Shape;4989;p64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0" name="Google Shape;4990;p64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1" name="Google Shape;4991;p64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2" name="Google Shape;4992;p64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3" name="Google Shape;4993;p64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4" name="Google Shape;4994;p64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5" name="Google Shape;4995;p64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6" name="Google Shape;4996;p64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7" name="Google Shape;4997;p64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8" name="Google Shape;4998;p64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1" name="Google Shape;5001;p64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2" name="Google Shape;5002;p64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3" name="Google Shape;5003;p64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4" name="Google Shape;5004;p64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5" name="Google Shape;5005;p64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7" name="Google Shape;5007;p64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8" name="Google Shape;5008;p64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9" name="Google Shape;5009;p64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4" name="Google Shape;5014;p64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5" name="Google Shape;5015;p64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6" name="Google Shape;5016;p64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7" name="Google Shape;5017;p64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8" name="Google Shape;5018;p64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9" name="Google Shape;5019;p64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0" name="Google Shape;5020;p64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1" name="Google Shape;5021;p64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2" name="Google Shape;5022;p64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3" name="Google Shape;5023;p64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4" name="Google Shape;5024;p64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5" name="Google Shape;5025;p64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6" name="Google Shape;5026;p64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7" name="Google Shape;5027;p64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8" name="Google Shape;5028;p64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9" name="Google Shape;5029;p64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0" name="Google Shape;5030;p64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1" name="Google Shape;5031;p64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2" name="Google Shape;5032;p64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3" name="Google Shape;5033;p64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4" name="Google Shape;5034;p64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5" name="Google Shape;5035;p64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6" name="Google Shape;5036;p64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7" name="Google Shape;5037;p64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8" name="Google Shape;5038;p64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9" name="Google Shape;5039;p64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0" name="Google Shape;5040;p64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1" name="Google Shape;5041;p64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2" name="Google Shape;5042;p64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3" name="Google Shape;5043;p64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4" name="Google Shape;5044;p64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5" name="Google Shape;5045;p64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6" name="Google Shape;5046;p64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7" name="Google Shape;5047;p64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8" name="Google Shape;5048;p64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9" name="Google Shape;5049;p64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0" name="Google Shape;5050;p64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1" name="Google Shape;5051;p64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2" name="Google Shape;5052;p64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3" name="Google Shape;5053;p64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4" name="Google Shape;5054;p64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5" name="Google Shape;5055;p64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6" name="Google Shape;5056;p64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7" name="Google Shape;5057;p64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8" name="Google Shape;5058;p64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9" name="Google Shape;5059;p64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0" name="Google Shape;5060;p64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1" name="Google Shape;5061;p64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2" name="Google Shape;5062;p64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3" name="Google Shape;5063;p64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4" name="Google Shape;5064;p64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5" name="Google Shape;5065;p64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6" name="Google Shape;5066;p64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7" name="Google Shape;5067;p64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8" name="Google Shape;5068;p64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9" name="Google Shape;5069;p64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0" name="Google Shape;5070;p64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1" name="Google Shape;5071;p64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2" name="Google Shape;5072;p64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3" name="Google Shape;5073;p64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4" name="Google Shape;5074;p64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5" name="Google Shape;5075;p64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6" name="Google Shape;5076;p64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7" name="Google Shape;5077;p64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8" name="Google Shape;5078;p64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9" name="Google Shape;5079;p64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0" name="Google Shape;5080;p64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1" name="Google Shape;5081;p64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2" name="Google Shape;5082;p64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3" name="Google Shape;5083;p64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4" name="Google Shape;5084;p64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5" name="Google Shape;5085;p64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6" name="Google Shape;5086;p64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7" name="Google Shape;5087;p64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8" name="Google Shape;5088;p64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9" name="Google Shape;5089;p64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0" name="Google Shape;5090;p64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1" name="Google Shape;5091;p64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2" name="Google Shape;5092;p64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3" name="Google Shape;5093;p64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4" name="Google Shape;5094;p64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5" name="Google Shape;5095;p64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6" name="Google Shape;5096;p64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7" name="Google Shape;5097;p64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8" name="Google Shape;5098;p64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9" name="Google Shape;5099;p64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0" name="Google Shape;5100;p64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1" name="Google Shape;5101;p64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2" name="Google Shape;5102;p64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3" name="Google Shape;5103;p64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4" name="Google Shape;5104;p64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5" name="Google Shape;5105;p64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6" name="Google Shape;5106;p64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7" name="Google Shape;5107;p64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8" name="Google Shape;5108;p64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9" name="Google Shape;5109;p64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0" name="Google Shape;5110;p64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1" name="Google Shape;5111;p64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2" name="Google Shape;5112;p64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3" name="Google Shape;5113;p64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4" name="Google Shape;5114;p64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5" name="Google Shape;5115;p64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6" name="Google Shape;5116;p64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7" name="Google Shape;5117;p64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8" name="Google Shape;5118;p64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9" name="Google Shape;5119;p64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0" name="Google Shape;5120;p64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1" name="Google Shape;5121;p64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2" name="Google Shape;5122;p64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3" name="Google Shape;5123;p64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4" name="Google Shape;5124;p64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5" name="Google Shape;5125;p64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6" name="Google Shape;5126;p64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7" name="Google Shape;5127;p64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8" name="Google Shape;5128;p64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9" name="Google Shape;5129;p64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0" name="Google Shape;5130;p64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1" name="Google Shape;5131;p64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2" name="Google Shape;5132;p64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3" name="Google Shape;5133;p64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4" name="Google Shape;5134;p64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5" name="Google Shape;5135;p64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6" name="Google Shape;5136;p64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7" name="Google Shape;5137;p64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8" name="Google Shape;5138;p64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9" name="Google Shape;5139;p64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0" name="Google Shape;5140;p64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1" name="Google Shape;5141;p64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2" name="Google Shape;5142;p64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3" name="Google Shape;5143;p64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4" name="Google Shape;5144;p64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5" name="Google Shape;5145;p64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6" name="Google Shape;5146;p64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7" name="Google Shape;5147;p64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8" name="Google Shape;5148;p64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9" name="Google Shape;5149;p64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0" name="Google Shape;5150;p64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1" name="Google Shape;5151;p64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2" name="Google Shape;5152;p64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3" name="Google Shape;5153;p64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4" name="Google Shape;5154;p64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5" name="Google Shape;5155;p64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6" name="Google Shape;5156;p64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7" name="Google Shape;5157;p64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8" name="Google Shape;5158;p64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9" name="Google Shape;5159;p64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0" name="Google Shape;5160;p64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1" name="Google Shape;5161;p64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2" name="Google Shape;5162;p64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3" name="Google Shape;5163;p64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4" name="Google Shape;5164;p64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5" name="Google Shape;5165;p64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6" name="Google Shape;5166;p64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7" name="Google Shape;5167;p64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8" name="Google Shape;5168;p64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9" name="Google Shape;5169;p64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0" name="Google Shape;5170;p64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1" name="Google Shape;5171;p64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2" name="Google Shape;5172;p64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3" name="Google Shape;5173;p64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4" name="Google Shape;5174;p64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5" name="Google Shape;5175;p64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6" name="Google Shape;5176;p64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7" name="Google Shape;5177;p64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8" name="Google Shape;5178;p64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9" name="Google Shape;5179;p64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0" name="Google Shape;5180;p64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1" name="Google Shape;5181;p64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2" name="Google Shape;5182;p64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3" name="Google Shape;5183;p64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4" name="Google Shape;5184;p64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5" name="Google Shape;5185;p64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6" name="Google Shape;5186;p64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7" name="Google Shape;5187;p64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8" name="Google Shape;5188;p64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9" name="Google Shape;5189;p64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0" name="Google Shape;5190;p64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1" name="Google Shape;5191;p64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2" name="Google Shape;5192;p64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3" name="Google Shape;5193;p64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4" name="Google Shape;5194;p64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5" name="Google Shape;5195;p64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6" name="Google Shape;5196;p64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7" name="Google Shape;5197;p64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8" name="Google Shape;5198;p64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9" name="Google Shape;5199;p64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0" name="Google Shape;5200;p64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1" name="Google Shape;5201;p64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2" name="Google Shape;5202;p64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3" name="Google Shape;5203;p64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4" name="Google Shape;5204;p64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5" name="Google Shape;5205;p64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6" name="Google Shape;5206;p64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7" name="Google Shape;5207;p64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8" name="Google Shape;5208;p64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9" name="Google Shape;5209;p64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0" name="Google Shape;5210;p64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1" name="Google Shape;5211;p64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2" name="Google Shape;5212;p64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3" name="Google Shape;5213;p64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4" name="Google Shape;5214;p64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5" name="Google Shape;5215;p64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6" name="Google Shape;5216;p64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7" name="Google Shape;5217;p64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8" name="Google Shape;5218;p64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9" name="Google Shape;5219;p64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0" name="Google Shape;5220;p64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1" name="Google Shape;5221;p64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2" name="Google Shape;5222;p64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3" name="Google Shape;5223;p64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4" name="Google Shape;5224;p64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5" name="Google Shape;5225;p64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6" name="Google Shape;5226;p64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7" name="Google Shape;5227;p64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8" name="Google Shape;5228;p64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9" name="Google Shape;5229;p64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0" name="Google Shape;5230;p64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1" name="Google Shape;5231;p64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2" name="Google Shape;5232;p64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3" name="Google Shape;5233;p64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4" name="Google Shape;5234;p64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5" name="Google Shape;5235;p64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6" name="Google Shape;5236;p64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7" name="Google Shape;5237;p64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8" name="Google Shape;5238;p64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9" name="Google Shape;5239;p64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0" name="Google Shape;5240;p64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1" name="Google Shape;5241;p64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2" name="Google Shape;5242;p64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3" name="Google Shape;5243;p64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4" name="Google Shape;5244;p64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5" name="Google Shape;5245;p64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6" name="Google Shape;5246;p64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7" name="Google Shape;5247;p64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8" name="Google Shape;5248;p64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9" name="Google Shape;5249;p64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0" name="Google Shape;5250;p64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1" name="Google Shape;5251;p64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2" name="Google Shape;5252;p64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3" name="Google Shape;5253;p64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4" name="Google Shape;5254;p64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5" name="Google Shape;5255;p64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6" name="Google Shape;5256;p64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7" name="Google Shape;5257;p64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8" name="Google Shape;5258;p64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9" name="Google Shape;5259;p64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0" name="Google Shape;5260;p64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1" name="Google Shape;5261;p64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2" name="Google Shape;5262;p64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3" name="Google Shape;5263;p64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4" name="Google Shape;5264;p64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5" name="Google Shape;5265;p64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6" name="Google Shape;5266;p64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7" name="Google Shape;5267;p64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8" name="Google Shape;5268;p64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9" name="Google Shape;5269;p64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0" name="Google Shape;5270;p64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1" name="Google Shape;5271;p64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2" name="Google Shape;5272;p64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3" name="Google Shape;5273;p64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4" name="Google Shape;5274;p64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5" name="Google Shape;5275;p64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6" name="Google Shape;5276;p64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7" name="Google Shape;5277;p64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8" name="Google Shape;5278;p64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9" name="Google Shape;5279;p64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0" name="Google Shape;5280;p64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1" name="Google Shape;5281;p64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2" name="Google Shape;5282;p64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3" name="Google Shape;5283;p64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4" name="Google Shape;5284;p64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5" name="Google Shape;5285;p64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6" name="Google Shape;5286;p64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7" name="Google Shape;5287;p64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8" name="Google Shape;5288;p64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9" name="Google Shape;5289;p64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0" name="Google Shape;5290;p64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1" name="Google Shape;5291;p64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2" name="Google Shape;5292;p64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3" name="Google Shape;5293;p64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4" name="Google Shape;5294;p64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5" name="Google Shape;5295;p64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6" name="Google Shape;5296;p64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7" name="Google Shape;5297;p64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8" name="Google Shape;5298;p64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9" name="Google Shape;5299;p64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0" name="Google Shape;5300;p64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1" name="Google Shape;5301;p64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2" name="Google Shape;5302;p64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3" name="Google Shape;5303;p64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4" name="Google Shape;5304;p64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5" name="Google Shape;5305;p64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6" name="Google Shape;5306;p64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7" name="Google Shape;5307;p64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8" name="Google Shape;5308;p64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9" name="Google Shape;5309;p64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0" name="Google Shape;5310;p64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1" name="Google Shape;5311;p64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2" name="Google Shape;5312;p64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3" name="Google Shape;5313;p64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4" name="Google Shape;5314;p64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5" name="Google Shape;5315;p64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6" name="Google Shape;5316;p64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7" name="Google Shape;5317;p64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8" name="Google Shape;5318;p64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9" name="Google Shape;5319;p64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0" name="Google Shape;5320;p64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1" name="Google Shape;5321;p64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2" name="Google Shape;5322;p64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3" name="Google Shape;5323;p64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4" name="Google Shape;5324;p64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5" name="Google Shape;5325;p64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6" name="Google Shape;5326;p64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7" name="Google Shape;5327;p64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8" name="Google Shape;5328;p64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9" name="Google Shape;5329;p64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0" name="Google Shape;5330;p64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1" name="Google Shape;5331;p64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2" name="Google Shape;5332;p64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3" name="Google Shape;5333;p64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4" name="Google Shape;5334;p64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5" name="Google Shape;5335;p64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6" name="Google Shape;5336;p64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7" name="Google Shape;5337;p64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8" name="Google Shape;5338;p64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9" name="Google Shape;5339;p64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0" name="Google Shape;5340;p64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1" name="Google Shape;5341;p64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2" name="Google Shape;5342;p64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3" name="Google Shape;5343;p64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4" name="Google Shape;5344;p64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5" name="Google Shape;5345;p64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6" name="Google Shape;5346;p64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7" name="Google Shape;5347;p64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8" name="Google Shape;5348;p64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9" name="Google Shape;5349;p64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0" name="Google Shape;5350;p64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1" name="Google Shape;5351;p64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2" name="Google Shape;5352;p64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3" name="Google Shape;5353;p64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4" name="Google Shape;5354;p64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5" name="Google Shape;5355;p64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6" name="Google Shape;5356;p64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7" name="Google Shape;5357;p64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8" name="Google Shape;5358;p64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9" name="Google Shape;5359;p64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0" name="Google Shape;5360;p64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1" name="Google Shape;5361;p64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2" name="Google Shape;5362;p64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3" name="Google Shape;5363;p64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4" name="Google Shape;5364;p64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5" name="Google Shape;5365;p64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6" name="Google Shape;5366;p64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7" name="Google Shape;5367;p64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8" name="Google Shape;5368;p64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9" name="Google Shape;5369;p64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0" name="Google Shape;5370;p64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1" name="Google Shape;5371;p64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2" name="Google Shape;5372;p64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3" name="Google Shape;5373;p64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4" name="Google Shape;5374;p64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5" name="Google Shape;5375;p64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6" name="Google Shape;5376;p64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7" name="Google Shape;5377;p64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8" name="Google Shape;5378;p64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9" name="Google Shape;5379;p64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0" name="Google Shape;5380;p64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1" name="Google Shape;5381;p64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2" name="Google Shape;5382;p64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3" name="Google Shape;5383;p64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4" name="Google Shape;5384;p64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5" name="Google Shape;5385;p64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6" name="Google Shape;5386;p64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7" name="Google Shape;5387;p64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8" name="Google Shape;5388;p64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9" name="Google Shape;5389;p64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0" name="Google Shape;5390;p64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1" name="Google Shape;5391;p64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2" name="Google Shape;5392;p64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3" name="Google Shape;5393;p64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4" name="Google Shape;5394;p64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5" name="Google Shape;5395;p64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6" name="Google Shape;5396;p64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7" name="Google Shape;5397;p64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8" name="Google Shape;5398;p64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9" name="Google Shape;5399;p64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0" name="Google Shape;5400;p64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1" name="Google Shape;5401;p64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2" name="Google Shape;5402;p64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3" name="Google Shape;5403;p64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4" name="Google Shape;5404;p64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5" name="Google Shape;5405;p64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6" name="Google Shape;5406;p64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7" name="Google Shape;5407;p64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8" name="Google Shape;5408;p64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9" name="Google Shape;5409;p64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0" name="Google Shape;5410;p64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1" name="Google Shape;5411;p64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2" name="Google Shape;5412;p64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3" name="Google Shape;5413;p64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4" name="Google Shape;5414;p64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5" name="Google Shape;5415;p64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6" name="Google Shape;5416;p64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7" name="Google Shape;5417;p64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8" name="Google Shape;5418;p64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9" name="Google Shape;5419;p64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0" name="Google Shape;5420;p64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1" name="Google Shape;5421;p64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2" name="Google Shape;5422;p64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3" name="Google Shape;5423;p64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4" name="Google Shape;5424;p64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5" name="Google Shape;5425;p64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6" name="Google Shape;5426;p64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7" name="Google Shape;5427;p64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8" name="Google Shape;5428;p64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9" name="Google Shape;5429;p64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0" name="Google Shape;5430;p64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1" name="Google Shape;5431;p64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2" name="Google Shape;5432;p64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3" name="Google Shape;5433;p64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4" name="Google Shape;5434;p64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5" name="Google Shape;5435;p64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6" name="Google Shape;5436;p64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7" name="Google Shape;5437;p64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8" name="Google Shape;5438;p64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9" name="Google Shape;5439;p64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0" name="Google Shape;5440;p64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1" name="Google Shape;5441;p64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2" name="Google Shape;5442;p64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3" name="Google Shape;5443;p64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4" name="Google Shape;5444;p64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5" name="Google Shape;5445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6" name="Google Shape;5446;p64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7" name="Google Shape;5447;p64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8" name="Google Shape;5448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9" name="Google Shape;5449;p64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0" name="Google Shape;5450;p64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1" name="Google Shape;5451;p64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2" name="Google Shape;5452;p64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3" name="Google Shape;5453;p64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4" name="Google Shape;5454;p64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5" name="Google Shape;5455;p64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6" name="Google Shape;5456;p64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7" name="Google Shape;5457;p64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8" name="Google Shape;5458;p64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9" name="Google Shape;5459;p64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0" name="Google Shape;5460;p64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1" name="Google Shape;5461;p64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2" name="Google Shape;5462;p64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3" name="Google Shape;5463;p64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4" name="Google Shape;5464;p64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5" name="Google Shape;5465;p64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6" name="Google Shape;5466;p64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7" name="Google Shape;5467;p64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8" name="Google Shape;5468;p64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9" name="Google Shape;5469;p64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0" name="Google Shape;5470;p64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1" name="Google Shape;5471;p64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2" name="Google Shape;5472;p64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3" name="Google Shape;5473;p64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4" name="Google Shape;5474;p64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5" name="Google Shape;5475;p64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6" name="Google Shape;5476;p64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7" name="Google Shape;5477;p64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8" name="Google Shape;5478;p64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9" name="Google Shape;5479;p64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0" name="Google Shape;5480;p64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1" name="Google Shape;5481;p64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2" name="Google Shape;5482;p64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3" name="Google Shape;5483;p64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4" name="Google Shape;5484;p64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5" name="Google Shape;5485;p64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6" name="Google Shape;5486;p64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7" name="Google Shape;5487;p64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8" name="Google Shape;5488;p64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9" name="Google Shape;5489;p64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0" name="Google Shape;5490;p64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1" name="Google Shape;5491;p64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2" name="Google Shape;5492;p64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3" name="Google Shape;5493;p64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4" name="Google Shape;5494;p64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5" name="Google Shape;5495;p64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6" name="Google Shape;5496;p64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7" name="Google Shape;5497;p64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8" name="Google Shape;5498;p64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9" name="Google Shape;5499;p64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0" name="Google Shape;5500;p64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1" name="Google Shape;5501;p64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2" name="Google Shape;5502;p64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3" name="Google Shape;5503;p64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4" name="Google Shape;5504;p64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5" name="Google Shape;5505;p64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6" name="Google Shape;5506;p64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7" name="Google Shape;5507;p64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8" name="Google Shape;5508;p64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9" name="Google Shape;5509;p64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0" name="Google Shape;5510;p64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1" name="Google Shape;5511;p64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2" name="Google Shape;5512;p64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3" name="Google Shape;5513;p64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4" name="Google Shape;5514;p64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5" name="Google Shape;5515;p64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6" name="Google Shape;5516;p64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7" name="Google Shape;5517;p64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8" name="Google Shape;5518;p64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9" name="Google Shape;5519;p64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0" name="Google Shape;5520;p64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1" name="Google Shape;5521;p64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2" name="Google Shape;5522;p64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3" name="Google Shape;5523;p64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4" name="Google Shape;5524;p64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5" name="Google Shape;5525;p64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6" name="Google Shape;5526;p64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7" name="Google Shape;5527;p64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8" name="Google Shape;5528;p64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9" name="Google Shape;5529;p64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0" name="Google Shape;5530;p64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1" name="Google Shape;5531;p64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2" name="Google Shape;5532;p64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3" name="Google Shape;5533;p64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4" name="Google Shape;5534;p64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5" name="Google Shape;5535;p64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6" name="Google Shape;5536;p64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7" name="Google Shape;5537;p64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8" name="Google Shape;5538;p64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9" name="Google Shape;5539;p64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0" name="Google Shape;5540;p64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1" name="Google Shape;5541;p64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2" name="Google Shape;5542;p64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3" name="Google Shape;5543;p64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4" name="Google Shape;5544;p64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5" name="Google Shape;5545;p64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6" name="Google Shape;5546;p64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7" name="Google Shape;5547;p64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8" name="Google Shape;5548;p64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9" name="Google Shape;5549;p64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0" name="Google Shape;5550;p64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1" name="Google Shape;5551;p64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2" name="Google Shape;5552;p64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3" name="Google Shape;5553;p64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4" name="Google Shape;5554;p64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5" name="Google Shape;5555;p64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6" name="Google Shape;5556;p64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7" name="Google Shape;5557;p64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8" name="Google Shape;5558;p64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9" name="Google Shape;5559;p64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0" name="Google Shape;5560;p64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1" name="Google Shape;5561;p64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2" name="Google Shape;5562;p64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3" name="Google Shape;5563;p64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4" name="Google Shape;5564;p64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5" name="Google Shape;5565;p64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6" name="Google Shape;5566;p64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7" name="Google Shape;5567;p64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8" name="Google Shape;5568;p64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9" name="Google Shape;5569;p64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0" name="Google Shape;5570;p64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1" name="Google Shape;5571;p64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2" name="Google Shape;5572;p64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3" name="Google Shape;5573;p64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4" name="Google Shape;5574;p64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5" name="Google Shape;5575;p64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6" name="Google Shape;5576;p64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7" name="Google Shape;5577;p64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8" name="Google Shape;5578;p64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9" name="Google Shape;5579;p64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0" name="Google Shape;5580;p64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1" name="Google Shape;5581;p64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2" name="Google Shape;5582;p64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3" name="Google Shape;5583;p64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4" name="Google Shape;5584;p64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5" name="Google Shape;5585;p64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6" name="Google Shape;5586;p64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7" name="Google Shape;5587;p64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8" name="Google Shape;5588;p64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9" name="Google Shape;5589;p64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0" name="Google Shape;5590;p64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1" name="Google Shape;5591;p64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2" name="Google Shape;5592;p64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3" name="Google Shape;5593;p64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4" name="Google Shape;5594;p64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5" name="Google Shape;5595;p64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6" name="Google Shape;5596;p64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7" name="Google Shape;5597;p64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8" name="Google Shape;5598;p64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9" name="Google Shape;5599;p64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0" name="Google Shape;5600;p64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1" name="Google Shape;5601;p64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2" name="Google Shape;5602;p64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3" name="Google Shape;5603;p64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4" name="Google Shape;5604;p64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5" name="Google Shape;5605;p64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6" name="Google Shape;5606;p64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7" name="Google Shape;5607;p64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8" name="Google Shape;5608;p64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9" name="Google Shape;5609;p64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0" name="Google Shape;5610;p64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1" name="Google Shape;5611;p64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2" name="Google Shape;5612;p64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3" name="Google Shape;5613;p64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4" name="Google Shape;5614;p64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5" name="Google Shape;5615;p64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6" name="Google Shape;5616;p64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7" name="Google Shape;5617;p64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8" name="Google Shape;5618;p64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9" name="Google Shape;5619;p64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0" name="Google Shape;5620;p64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1" name="Google Shape;5621;p64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2" name="Google Shape;5622;p64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3" name="Google Shape;5623;p64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4" name="Google Shape;5624;p64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5" name="Google Shape;5625;p64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6" name="Google Shape;5626;p64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7" name="Google Shape;5627;p64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8" name="Google Shape;5628;p64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9" name="Google Shape;5629;p64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0" name="Google Shape;5630;p64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1" name="Google Shape;5631;p64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2" name="Google Shape;5632;p64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3" name="Google Shape;5633;p64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4" name="Google Shape;5634;p64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5" name="Google Shape;5635;p64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6" name="Google Shape;5636;p64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7" name="Google Shape;5637;p64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8" name="Google Shape;5638;p64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9" name="Google Shape;5639;p64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0" name="Google Shape;5640;p64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1" name="Google Shape;5641;p64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2" name="Google Shape;5642;p64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3" name="Google Shape;5643;p64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4" name="Google Shape;5644;p64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5" name="Google Shape;5645;p64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6" name="Google Shape;5646;p64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7" name="Google Shape;5647;p64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8" name="Google Shape;5648;p64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9" name="Google Shape;5649;p64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0" name="Google Shape;5650;p64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1" name="Google Shape;5651;p64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2" name="Google Shape;5652;p64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3" name="Google Shape;5653;p64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4" name="Google Shape;5654;p64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5" name="Google Shape;5655;p64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6" name="Google Shape;5656;p64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7" name="Google Shape;5657;p64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8" name="Google Shape;5658;p64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9" name="Google Shape;5659;p64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0" name="Google Shape;5660;p64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1" name="Google Shape;5661;p64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2" name="Google Shape;5662;p64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3" name="Google Shape;5663;p64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4" name="Google Shape;5664;p64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5" name="Google Shape;5665;p64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6" name="Google Shape;5666;p64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7" name="Google Shape;5667;p64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8" name="Google Shape;5668;p64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9" name="Google Shape;5669;p64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0" name="Google Shape;5670;p64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1" name="Google Shape;5671;p64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2" name="Google Shape;5672;p64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3" name="Google Shape;5673;p64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4" name="Google Shape;5674;p64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5" name="Google Shape;5675;p64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6" name="Google Shape;5676;p64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7" name="Google Shape;5677;p64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8" name="Google Shape;5678;p64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9" name="Google Shape;5679;p64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0" name="Google Shape;5680;p64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1" name="Google Shape;5681;p64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2" name="Google Shape;5682;p64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3" name="Google Shape;5683;p64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4" name="Google Shape;5684;p64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5" name="Google Shape;5685;p64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6" name="Google Shape;5686;p64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7" name="Google Shape;5687;p64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8" name="Google Shape;5688;p64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9" name="Google Shape;5689;p64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0" name="Google Shape;5690;p64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1" name="Google Shape;5691;p64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2" name="Google Shape;5692;p64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3" name="Google Shape;5693;p64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4" name="Google Shape;5694;p64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5" name="Google Shape;5695;p64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6" name="Google Shape;5696;p64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7" name="Google Shape;5697;p64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8" name="Google Shape;5698;p64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9" name="Google Shape;5699;p64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0" name="Google Shape;5700;p64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1" name="Google Shape;5701;p64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2" name="Google Shape;5702;p64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3" name="Google Shape;5703;p64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4" name="Google Shape;5704;p64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5" name="Google Shape;5705;p64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6" name="Google Shape;5706;p64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7" name="Google Shape;5707;p64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8" name="Google Shape;5708;p64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9" name="Google Shape;5709;p64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0" name="Google Shape;5710;p64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1" name="Google Shape;5711;p64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2" name="Google Shape;5712;p64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3" name="Google Shape;5713;p64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4" name="Google Shape;5714;p64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5" name="Google Shape;5715;p64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6" name="Google Shape;5716;p64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7" name="Google Shape;5717;p64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8" name="Google Shape;5718;p64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9" name="Google Shape;5719;p64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0" name="Google Shape;5720;p64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1" name="Google Shape;5721;p64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2" name="Google Shape;5722;p64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3" name="Google Shape;5723;p64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4" name="Google Shape;5724;p64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5" name="Google Shape;5725;p64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6" name="Google Shape;5726;p64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7" name="Google Shape;5727;p64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8" name="Google Shape;5728;p64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9" name="Google Shape;5729;p64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0" name="Google Shape;5730;p64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1" name="Google Shape;5731;p64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2" name="Google Shape;5732;p64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3" name="Google Shape;5733;p64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4" name="Google Shape;5734;p64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5" name="Google Shape;5735;p64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6" name="Google Shape;5736;p64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7" name="Google Shape;5737;p64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8" name="Google Shape;5738;p64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9" name="Google Shape;5739;p64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0" name="Google Shape;5740;p64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1" name="Google Shape;5741;p64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2" name="Google Shape;5742;p64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3" name="Google Shape;5743;p64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4" name="Google Shape;5744;p64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5" name="Google Shape;5745;p64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6" name="Google Shape;5746;p64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7" name="Google Shape;5747;p64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8" name="Google Shape;5748;p64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9" name="Google Shape;5749;p64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0" name="Google Shape;5750;p64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1" name="Google Shape;5751;p64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2" name="Google Shape;5752;p64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3" name="Google Shape;5753;p64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4" name="Google Shape;5754;p64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5" name="Google Shape;5755;p64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6" name="Google Shape;5756;p64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7" name="Google Shape;5757;p64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8" name="Google Shape;5758;p64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9" name="Google Shape;5759;p64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0" name="Google Shape;5760;p64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1" name="Google Shape;5761;p64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2" name="Google Shape;5762;p64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3" name="Google Shape;5763;p64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4" name="Google Shape;5764;p64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5" name="Google Shape;5765;p64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6" name="Google Shape;5766;p64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7" name="Google Shape;5767;p64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8" name="Google Shape;5768;p64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9" name="Google Shape;5769;p64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0" name="Google Shape;5770;p64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1" name="Google Shape;5771;p64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2" name="Google Shape;5772;p64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3" name="Google Shape;5773;p64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4" name="Google Shape;5774;p64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5" name="Google Shape;5775;p64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6" name="Google Shape;5776;p64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7" name="Google Shape;5777;p64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8" name="Google Shape;5778;p64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9" name="Google Shape;5779;p64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0" name="Google Shape;5780;p64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1" name="Google Shape;5781;p64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2" name="Google Shape;5782;p64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3" name="Google Shape;5783;p64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4" name="Google Shape;5784;p64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5" name="Google Shape;5785;p64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6" name="Google Shape;5786;p64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7" name="Google Shape;5787;p64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9" name="Google Shape;5789;p64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0" name="Google Shape;5790;p64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1" name="Google Shape;5791;p64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2" name="Google Shape;5792;p64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3" name="Google Shape;5793;p64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5" name="Google Shape;5795;p64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6" name="Google Shape;5796;p64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7" name="Google Shape;5797;p64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8" name="Google Shape;5798;p64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9" name="Google Shape;5799;p64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0" name="Google Shape;5800;p64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1" name="Google Shape;5801;p64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2" name="Google Shape;5802;p64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3" name="Google Shape;5803;p64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4" name="Google Shape;5804;p64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5" name="Google Shape;5805;p64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6" name="Google Shape;5806;p64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7" name="Google Shape;5807;p64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8" name="Google Shape;5808;p64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9" name="Google Shape;5809;p64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0" name="Google Shape;5810;p64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1" name="Google Shape;5811;p64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2" name="Google Shape;5812;p64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3" name="Google Shape;5813;p64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4" name="Google Shape;5814;p64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5" name="Google Shape;5815;p64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6" name="Google Shape;5816;p64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7" name="Google Shape;5817;p64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8" name="Google Shape;5818;p64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9" name="Google Shape;5819;p64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0" name="Google Shape;5820;p64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1" name="Google Shape;5821;p64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2" name="Google Shape;5822;p64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3" name="Google Shape;5823;p64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4" name="Google Shape;5824;p64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5" name="Google Shape;5825;p64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6" name="Google Shape;5826;p64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7" name="Google Shape;5827;p64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8" name="Google Shape;5828;p64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9" name="Google Shape;5829;p64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0" name="Google Shape;5830;p64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1" name="Google Shape;5831;p64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2" name="Google Shape;5832;p64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3" name="Google Shape;5833;p64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4" name="Google Shape;5834;p64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5" name="Google Shape;5835;p64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6" name="Google Shape;5836;p64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7" name="Google Shape;5837;p64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8" name="Google Shape;5838;p64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9" name="Google Shape;5839;p64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0" name="Google Shape;5840;p64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1" name="Google Shape;5841;p64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2" name="Google Shape;5842;p64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3" name="Google Shape;5843;p64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4" name="Google Shape;5844;p64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6" name="Google Shape;5846;p64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7" name="Google Shape;5847;p64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8" name="Google Shape;5848;p64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1" name="Google Shape;5851;p64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2" name="Google Shape;5852;p64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9" name="Google Shape;5859;p64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0" name="Google Shape;5860;p64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1" name="Google Shape;5861;p64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2" name="Google Shape;5862;p64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3" name="Google Shape;5863;p64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4" name="Google Shape;5864;p64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5" name="Google Shape;5865;p64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6" name="Google Shape;5866;p64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7" name="Google Shape;5867;p64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8" name="Google Shape;5868;p64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9" name="Google Shape;5869;p64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0" name="Google Shape;5870;p64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1" name="Google Shape;5871;p64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2" name="Google Shape;5872;p64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3" name="Google Shape;5873;p64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4" name="Google Shape;5874;p64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5" name="Google Shape;5875;p64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6" name="Google Shape;5876;p64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7" name="Google Shape;5877;p64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9" name="Google Shape;5879;p64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0" name="Google Shape;5880;p64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1" name="Google Shape;5881;p64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2" name="Google Shape;5882;p64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3" name="Google Shape;5883;p64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4" name="Google Shape;5884;p64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5" name="Google Shape;5885;p64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6" name="Google Shape;5886;p64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7" name="Google Shape;5887;p64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8" name="Google Shape;5888;p64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9" name="Google Shape;5889;p64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0" name="Google Shape;5890;p64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1" name="Google Shape;5891;p64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5" name="Google Shape;5895;p64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6" name="Google Shape;5896;p64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8" name="Google Shape;5898;p64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9" name="Google Shape;5899;p64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0" name="Google Shape;5900;p64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1" name="Google Shape;5901;p64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2" name="Google Shape;5902;p64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3" name="Google Shape;5903;p64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4" name="Google Shape;5904;p64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5" name="Google Shape;5905;p64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6" name="Google Shape;5906;p64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7" name="Google Shape;5907;p64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8" name="Google Shape;5908;p64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9" name="Google Shape;5909;p64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0" name="Google Shape;5910;p64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1" name="Google Shape;5911;p64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2" name="Google Shape;5912;p64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3" name="Google Shape;5913;p64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4" name="Google Shape;5914;p64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5" name="Google Shape;5915;p64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6" name="Google Shape;5916;p64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9" name="Google Shape;5919;p64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0" name="Google Shape;5920;p64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1" name="Google Shape;5921;p64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2" name="Google Shape;5922;p64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3" name="Google Shape;5923;p64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4" name="Google Shape;5924;p64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5" name="Google Shape;5925;p64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6" name="Google Shape;5926;p64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7" name="Google Shape;5927;p64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8" name="Google Shape;5928;p64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9" name="Google Shape;5929;p64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0" name="Google Shape;5930;p64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1" name="Google Shape;5931;p64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2" name="Google Shape;5932;p64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3" name="Google Shape;5933;p64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4" name="Google Shape;5934;p64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5" name="Google Shape;5935;p64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6" name="Google Shape;5936;p64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7" name="Google Shape;5937;p64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8" name="Google Shape;5938;p64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9" name="Google Shape;5939;p64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0" name="Google Shape;5940;p64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1" name="Google Shape;5941;p64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2" name="Google Shape;5942;p64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3" name="Google Shape;5943;p64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4" name="Google Shape;5944;p64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5" name="Google Shape;5945;p64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6" name="Google Shape;5946;p64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7" name="Google Shape;5947;p64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8" name="Google Shape;5948;p64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9" name="Google Shape;5949;p64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0" name="Google Shape;5950;p64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1" name="Google Shape;5951;p64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2" name="Google Shape;5952;p64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3" name="Google Shape;5953;p64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4" name="Google Shape;5954;p64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5" name="Google Shape;5955;p64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6" name="Google Shape;5956;p64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7" name="Google Shape;5957;p64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8" name="Google Shape;5958;p64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9" name="Google Shape;5959;p64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0" name="Google Shape;5960;p64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1" name="Google Shape;5961;p64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2" name="Google Shape;5962;p64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3" name="Google Shape;5963;p64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4" name="Google Shape;5964;p64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5" name="Google Shape;5965;p64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6" name="Google Shape;5966;p64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7" name="Google Shape;5967;p64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8" name="Google Shape;5968;p64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9" name="Google Shape;5969;p64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0" name="Google Shape;5970;p64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1" name="Google Shape;5971;p64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2" name="Google Shape;5972;p64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3" name="Google Shape;5973;p64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4" name="Google Shape;5974;p64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5" name="Google Shape;5975;p64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6" name="Google Shape;5976;p64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7" name="Google Shape;5977;p64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8" name="Google Shape;5978;p64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9" name="Google Shape;5979;p64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0" name="Google Shape;5980;p64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1" name="Google Shape;5981;p64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2" name="Google Shape;5982;p64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3" name="Google Shape;5983;p64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4" name="Google Shape;5984;p64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5" name="Google Shape;5985;p64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6" name="Google Shape;5986;p64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7" name="Google Shape;5987;p64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8" name="Google Shape;5988;p64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9" name="Google Shape;5989;p64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0" name="Google Shape;5990;p64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1" name="Google Shape;5991;p64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2" name="Google Shape;5992;p64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3" name="Google Shape;5993;p64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4" name="Google Shape;5994;p64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5" name="Google Shape;5995;p64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6" name="Google Shape;5996;p64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7" name="Google Shape;5997;p64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8" name="Google Shape;5998;p64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9" name="Google Shape;5999;p64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0" name="Google Shape;6000;p64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1" name="Google Shape;6001;p64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2" name="Google Shape;6002;p64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3" name="Google Shape;6003;p64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4" name="Google Shape;6004;p64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5" name="Google Shape;6005;p64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6" name="Google Shape;6006;p64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7" name="Google Shape;6007;p64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8" name="Google Shape;6008;p64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9" name="Google Shape;6009;p64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0" name="Google Shape;6010;p64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1" name="Google Shape;6011;p64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2" name="Google Shape;6012;p64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3" name="Google Shape;6013;p64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4" name="Google Shape;6014;p64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5" name="Google Shape;6015;p64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6" name="Google Shape;6016;p64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7" name="Google Shape;6017;p64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9" name="Google Shape;6019;p64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0" name="Google Shape;6020;p64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2" name="Google Shape;6022;p64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3" name="Google Shape;6023;p64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4" name="Google Shape;6024;p64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8" name="Google Shape;6028;p64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9" name="Google Shape;6029;p64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3" name="Google Shape;6033;p64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4" name="Google Shape;6034;p64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6" name="Google Shape;6036;p64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7" name="Google Shape;6037;p64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8" name="Google Shape;6038;p64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9" name="Google Shape;6039;p64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0" name="Google Shape;6040;p64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2" name="Google Shape;6042;p64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3" name="Google Shape;6043;p64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8" name="Google Shape;6048;p64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9" name="Google Shape;6049;p64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0" name="Google Shape;6050;p64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3" name="Google Shape;6053;p64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4" name="Google Shape;6054;p64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5" name="Google Shape;6055;p64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6" name="Google Shape;6056;p64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8" name="Google Shape;6058;p64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9" name="Google Shape;6059;p64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2" name="Google Shape;6062;p64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3" name="Google Shape;6063;p64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5" name="Google Shape;6065;p64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6" name="Google Shape;6066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8" name="Google Shape;6068;p64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9" name="Google Shape;6069;p64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1" name="Google Shape;6071;p64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2" name="Google Shape;6072;p64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3" name="Google Shape;6073;p64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4" name="Google Shape;6074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5" name="Google Shape;6075;p64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6" name="Google Shape;6076;p64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8" name="Google Shape;6078;p64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9" name="Google Shape;6079;p64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0" name="Google Shape;6080;p64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1" name="Google Shape;6081;p64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2" name="Google Shape;6082;p64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3" name="Google Shape;6083;p64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5" name="Google Shape;6085;p64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6" name="Google Shape;6086;p64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7" name="Google Shape;6087;p64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8" name="Google Shape;6088;p64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9" name="Google Shape;6089;p64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0" name="Google Shape;6090;p64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1" name="Google Shape;6091;p64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2" name="Google Shape;6092;p64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3" name="Google Shape;6093;p64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7" name="Google Shape;6097;p64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8" name="Google Shape;6098;p64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9" name="Google Shape;6099;p64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0" name="Google Shape;6100;p64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1" name="Google Shape;6101;p64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2" name="Google Shape;6102;p64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3" name="Google Shape;6103;p64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4" name="Google Shape;6104;p64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5" name="Google Shape;6105;p64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6" name="Google Shape;6106;p64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7" name="Google Shape;6107;p64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8" name="Google Shape;6108;p64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9" name="Google Shape;6109;p64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0" name="Google Shape;6110;p64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1" name="Google Shape;6111;p64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2" name="Google Shape;6112;p64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3" name="Google Shape;6113;p64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4" name="Google Shape;6114;p64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5" name="Google Shape;6115;p64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6" name="Google Shape;6116;p64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7" name="Google Shape;6117;p64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8" name="Google Shape;6118;p64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9" name="Google Shape;6119;p64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0" name="Google Shape;6120;p64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1" name="Google Shape;6121;p64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2" name="Google Shape;6122;p64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3" name="Google Shape;6123;p64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4" name="Google Shape;6124;p64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5" name="Google Shape;6125;p64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6" name="Google Shape;6126;p64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7" name="Google Shape;6127;p64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8" name="Google Shape;6128;p64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9" name="Google Shape;6129;p64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0" name="Google Shape;6130;p64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2" name="Google Shape;6132;p64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3" name="Google Shape;6133;p64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4" name="Google Shape;6134;p64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5" name="Google Shape;6135;p64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6" name="Google Shape;6136;p64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7" name="Google Shape;6137;p64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8" name="Google Shape;6138;p64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9" name="Google Shape;6139;p64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0" name="Google Shape;6140;p64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1" name="Google Shape;6141;p64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2" name="Google Shape;6142;p64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3" name="Google Shape;6143;p64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4" name="Google Shape;6144;p64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5" name="Google Shape;6145;p64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6" name="Google Shape;6146;p64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7" name="Google Shape;6147;p64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8" name="Google Shape;6148;p64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9" name="Google Shape;6149;p64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0" name="Google Shape;6150;p64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1" name="Google Shape;6151;p64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2" name="Google Shape;6152;p64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3" name="Google Shape;6153;p64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4" name="Google Shape;6154;p64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5" name="Google Shape;6155;p64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6" name="Google Shape;6156;p64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7" name="Google Shape;6157;p64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8" name="Google Shape;6158;p64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9" name="Google Shape;6159;p64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0" name="Google Shape;6160;p64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1" name="Google Shape;6161;p64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2" name="Google Shape;6162;p64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3" name="Google Shape;6163;p64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4" name="Google Shape;6164;p64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5" name="Google Shape;6165;p64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6" name="Google Shape;6166;p64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7" name="Google Shape;6167;p64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8" name="Google Shape;6168;p64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9" name="Google Shape;6169;p64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0" name="Google Shape;6170;p64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1" name="Google Shape;6171;p64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2" name="Google Shape;6172;p64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3" name="Google Shape;6173;p64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4" name="Google Shape;6174;p64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5" name="Google Shape;6175;p64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6" name="Google Shape;6176;p64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7" name="Google Shape;6177;p64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8" name="Google Shape;6178;p64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9" name="Google Shape;6179;p64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0" name="Google Shape;6180;p64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1" name="Google Shape;6181;p64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2" name="Google Shape;6182;p64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3" name="Google Shape;6183;p64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4" name="Google Shape;6184;p64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5" name="Google Shape;6185;p64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6" name="Google Shape;6186;p64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7" name="Google Shape;6187;p64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8" name="Google Shape;6188;p64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9" name="Google Shape;6189;p64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0" name="Google Shape;6190;p64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1" name="Google Shape;6191;p64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2" name="Google Shape;6192;p64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3" name="Google Shape;6193;p64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4" name="Google Shape;6194;p64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5" name="Google Shape;6195;p64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6" name="Google Shape;6196;p64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7" name="Google Shape;6197;p64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8" name="Google Shape;6198;p64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9" name="Google Shape;6199;p64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0" name="Google Shape;6200;p64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1" name="Google Shape;6201;p64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2" name="Google Shape;6202;p64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3" name="Google Shape;6203;p64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4" name="Google Shape;6204;p64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5" name="Google Shape;6205;p64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6" name="Google Shape;6206;p64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7" name="Google Shape;6207;p64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8" name="Google Shape;6208;p64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9" name="Google Shape;6209;p64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0" name="Google Shape;6210;p64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1" name="Google Shape;6211;p64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2" name="Google Shape;6212;p64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3" name="Google Shape;6213;p64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4" name="Google Shape;6214;p64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5" name="Google Shape;6215;p64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6" name="Google Shape;6216;p64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7" name="Google Shape;6217;p64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8" name="Google Shape;6218;p64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9" name="Google Shape;6219;p64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0" name="Google Shape;6220;p64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1" name="Google Shape;6221;p64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2" name="Google Shape;6222;p64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3" name="Google Shape;6223;p64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4" name="Google Shape;6224;p64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5" name="Google Shape;6225;p64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6" name="Google Shape;6226;p64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7" name="Google Shape;6227;p64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8" name="Google Shape;6228;p64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9" name="Google Shape;6229;p64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0" name="Google Shape;6230;p64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1" name="Google Shape;6231;p64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2" name="Google Shape;6232;p64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3" name="Google Shape;6233;p64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4" name="Google Shape;6234;p64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5" name="Google Shape;6235;p64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6" name="Google Shape;6236;p64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7" name="Google Shape;6237;p64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8" name="Google Shape;6238;p64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9" name="Google Shape;6239;p64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0" name="Google Shape;6240;p64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1" name="Google Shape;6241;p64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2" name="Google Shape;6242;p64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3" name="Google Shape;6243;p64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4" name="Google Shape;6244;p64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5" name="Google Shape;6245;p64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6" name="Google Shape;6246;p64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7" name="Google Shape;6247;p64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8" name="Google Shape;6248;p64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9" name="Google Shape;6249;p64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0" name="Google Shape;6250;p64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1" name="Google Shape;6251;p64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2" name="Google Shape;6252;p64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3" name="Google Shape;6253;p64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4" name="Google Shape;6254;p64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5" name="Google Shape;6255;p64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6" name="Google Shape;6256;p64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7" name="Google Shape;6257;p64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8" name="Google Shape;6258;p64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9" name="Google Shape;6259;p64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0" name="Google Shape;6260;p64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1" name="Google Shape;6261;p64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2" name="Google Shape;6262;p64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3" name="Google Shape;6263;p64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4" name="Google Shape;6264;p64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5" name="Google Shape;6265;p64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6" name="Google Shape;6266;p64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7" name="Google Shape;6267;p64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8" name="Google Shape;6268;p64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9" name="Google Shape;6269;p64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0" name="Google Shape;6270;p64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1" name="Google Shape;6271;p64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2" name="Google Shape;6272;p64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3" name="Google Shape;6273;p64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4" name="Google Shape;6274;p64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5" name="Google Shape;6275;p64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6" name="Google Shape;6276;p64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7" name="Google Shape;6277;p64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8" name="Google Shape;6278;p64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9" name="Google Shape;6279;p64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0" name="Google Shape;6280;p64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1" name="Google Shape;6281;p64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2" name="Google Shape;6282;p64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3" name="Google Shape;6283;p64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4" name="Google Shape;6284;p64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5" name="Google Shape;6285;p64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6" name="Google Shape;6286;p64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7" name="Google Shape;6287;p64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8" name="Google Shape;6288;p64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9" name="Google Shape;6289;p64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0" name="Google Shape;6290;p64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1" name="Google Shape;6291;p64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2" name="Google Shape;6292;p64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3" name="Google Shape;6293;p64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4" name="Google Shape;6294;p64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5" name="Google Shape;6295;p64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6" name="Google Shape;6296;p64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7" name="Google Shape;6297;p64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8" name="Google Shape;6298;p64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9" name="Google Shape;6299;p64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0" name="Google Shape;6300;p64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1" name="Google Shape;6301;p64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2" name="Google Shape;6302;p64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3" name="Google Shape;6303;p64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4" name="Google Shape;6304;p64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5" name="Google Shape;6305;p64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6" name="Google Shape;6306;p64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7" name="Google Shape;6307;p64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8" name="Google Shape;6308;p64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9" name="Google Shape;6309;p64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0" name="Google Shape;6310;p64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1" name="Google Shape;6311;p64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2" name="Google Shape;6312;p64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3" name="Google Shape;6313;p64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4" name="Google Shape;6314;p64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5" name="Google Shape;6315;p64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6" name="Google Shape;6316;p64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7" name="Google Shape;6317;p64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8" name="Google Shape;6318;p64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9" name="Google Shape;6319;p64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0" name="Google Shape;6320;p64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1" name="Google Shape;6321;p64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2" name="Google Shape;6322;p64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3" name="Google Shape;6323;p64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4" name="Google Shape;6324;p64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5" name="Google Shape;6325;p64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6" name="Google Shape;6326;p64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7" name="Google Shape;6327;p64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8" name="Google Shape;6328;p64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9" name="Google Shape;6329;p64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0" name="Google Shape;6330;p64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1" name="Google Shape;6331;p64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2" name="Google Shape;6332;p64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3" name="Google Shape;6333;p64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4" name="Google Shape;6334;p64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5" name="Google Shape;6335;p64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6" name="Google Shape;6336;p64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7" name="Google Shape;6337;p64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8" name="Google Shape;6338;p64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9" name="Google Shape;6339;p64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0" name="Google Shape;6340;p64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1" name="Google Shape;6341;p64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2" name="Google Shape;6342;p64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3" name="Google Shape;6343;p64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4" name="Google Shape;6344;p64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5" name="Google Shape;6345;p64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6" name="Google Shape;6346;p64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7" name="Google Shape;6347;p64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8" name="Google Shape;6348;p64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9" name="Google Shape;6349;p64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0" name="Google Shape;6350;p64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1" name="Google Shape;6351;p64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2" name="Google Shape;6352;p64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3" name="Google Shape;6353;p64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4" name="Google Shape;6354;p64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5" name="Google Shape;6355;p64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6" name="Google Shape;6356;p64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7" name="Google Shape;6357;p64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8" name="Google Shape;6358;p64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9" name="Google Shape;6359;p64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0" name="Google Shape;6360;p64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1" name="Google Shape;6361;p64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2" name="Google Shape;6362;p64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3" name="Google Shape;6363;p64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4" name="Google Shape;6364;p64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5" name="Google Shape;6365;p64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6" name="Google Shape;6366;p64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7" name="Google Shape;6367;p64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8" name="Google Shape;6368;p64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9" name="Google Shape;6369;p64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0" name="Google Shape;6370;p64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1" name="Google Shape;6371;p64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2" name="Google Shape;6372;p64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3" name="Google Shape;6373;p64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4" name="Google Shape;6374;p64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5" name="Google Shape;6375;p64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6" name="Google Shape;6376;p64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7" name="Google Shape;6377;p64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8" name="Google Shape;6378;p64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9" name="Google Shape;6379;p64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0" name="Google Shape;6380;p64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1" name="Google Shape;6381;p64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2" name="Google Shape;6382;p64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3" name="Google Shape;6383;p64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4" name="Google Shape;6384;p64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5" name="Google Shape;6385;p64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6" name="Google Shape;6386;p64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7" name="Google Shape;6387;p64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8" name="Google Shape;6388;p64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9" name="Google Shape;6389;p64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0" name="Google Shape;6390;p64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1" name="Google Shape;6391;p64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2" name="Google Shape;6392;p64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3" name="Google Shape;6393;p64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4" name="Google Shape;6394;p64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5" name="Google Shape;6395;p64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6" name="Google Shape;6396;p64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7" name="Google Shape;6397;p64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8" name="Google Shape;6398;p64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9" name="Google Shape;6399;p64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0" name="Google Shape;6400;p64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1" name="Google Shape;6401;p64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2" name="Google Shape;6402;p64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3" name="Google Shape;6403;p64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4" name="Google Shape;6404;p64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5" name="Google Shape;6405;p64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6" name="Google Shape;6406;p64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7" name="Google Shape;6407;p64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8" name="Google Shape;6408;p64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9" name="Google Shape;6409;p64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0" name="Google Shape;6410;p64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1" name="Google Shape;6411;p64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2" name="Google Shape;6412;p64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3" name="Google Shape;6413;p64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4" name="Google Shape;6414;p64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5" name="Google Shape;6415;p64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6" name="Google Shape;6416;p64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7" name="Google Shape;6417;p64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8" name="Google Shape;6418;p64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9" name="Google Shape;6419;p64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0" name="Google Shape;6420;p64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1" name="Google Shape;6421;p64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2" name="Google Shape;6422;p64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3" name="Google Shape;6423;p64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4" name="Google Shape;6424;p64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5" name="Google Shape;6425;p64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6" name="Google Shape;6426;p64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7" name="Google Shape;6427;p64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8" name="Google Shape;6428;p64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9" name="Google Shape;6429;p64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2" name="Google Shape;6432;p64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3" name="Google Shape;6433;p64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7" name="Google Shape;6437;p64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8" name="Google Shape;6438;p64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1" name="Google Shape;6441;p64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2" name="Google Shape;6442;p64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3" name="Google Shape;6443;p64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4" name="Google Shape;6444;p64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5" name="Google Shape;6445;p64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6" name="Google Shape;6446;p64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7" name="Google Shape;6447;p64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8" name="Google Shape;6448;p64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9" name="Google Shape;6449;p64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0" name="Google Shape;6450;p64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1" name="Google Shape;6451;p64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2" name="Google Shape;6452;p64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3" name="Google Shape;6453;p64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4" name="Google Shape;6454;p64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5" name="Google Shape;6455;p64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6" name="Google Shape;6456;p64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7" name="Google Shape;6457;p64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8" name="Google Shape;6458;p64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9" name="Google Shape;6459;p64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0" name="Google Shape;6460;p64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1" name="Google Shape;6461;p64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2" name="Google Shape;6462;p64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3" name="Google Shape;6463;p64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4" name="Google Shape;6464;p64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5" name="Google Shape;6465;p64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8" name="Google Shape;6478;p64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9" name="Google Shape;6479;p64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0" name="Google Shape;6480;p64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1" name="Google Shape;6481;p64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2" name="Google Shape;6482;p64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3" name="Google Shape;6483;p64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4" name="Google Shape;6484;p64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5" name="Google Shape;6485;p64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6" name="Google Shape;6486;p64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7" name="Google Shape;6487;p64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8" name="Google Shape;6488;p64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9" name="Google Shape;6489;p64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0" name="Google Shape;6490;p64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1" name="Google Shape;6491;p64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2" name="Google Shape;6492;p64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6503;p64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6504;p64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6" name="Google Shape;6506;p64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6507;p64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6544;p64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6545;p64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6560;p64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6561;p64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6562;p64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6563;p64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6564;p64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6565;p64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6566;p64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6567;p64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6568;p64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6569;p64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6570;p64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6571;p64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6572;p64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6573;p64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6574;p64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6575;p64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6576;p64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6577;p64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6578;p64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6579;p64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6580;p64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6581;p64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6582;p64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6583;p64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6584;p64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6585;p64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6586;p64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6587;p64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6588;p64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6589;p64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6590;p64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6591;p64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6592;p64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6593;p64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6594;p64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6595;p64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6596;p64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6597;p64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6598;p64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6599;p64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6600;p64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6601;p64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6602;p64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6603;p64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6604;p64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6605;p64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6606;p64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6607;p64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6608;p64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6609;p64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6610;p64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6611;p64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6612;p64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6613;p64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6614;p64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6615;p64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6616;p64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6617;p64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6618;p64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6619;p64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6620;p64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6621;p64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6622;p64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6623;p64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6624;p64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6625;p64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6626;p64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6627;p64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6628;p64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6629;p64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6630;p64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6631;p64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6632;p64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6633;p64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6634;p64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6635;p64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6636;p64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6637;p64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6638;p64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6639;p64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6640;p64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6641;p64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6642;p64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6643;p64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6644;p64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6645;p64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6646;p64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6647;p64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6648;p64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6649;p64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6650;p64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6651;p64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6652;p64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6653;p64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6654;p64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6655;p64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6656;p64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6657;p64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6658;p64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6659;p64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6660;p64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6661;p64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6662;p64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6663;p64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6664;p64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6665;p64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6666;p64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6667;p64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6668;p64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6669;p64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6670;p64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6671;p64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6672;p64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6673;p64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6674;p64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6675;p64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6676;p64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6677;p64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6678;p64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6679;p64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6680;p64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6681;p64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6991;p64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7029;p64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7030;p64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7056;p64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7081;p64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7082;p64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7094;p64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7095;p64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7101;p64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7102;p64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7105;p64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7106;p64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7115;p64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7116;p64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7130;p64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7131;p64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7147;p64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7148;p64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7163;p64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7164;p64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7171;p64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7172;p64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7188;p64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7189;p64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7191;p64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7192;p64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7199;p64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7200;p64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7221;p64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7222;p64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7237;p64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7238;p64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7244;p64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7245;p64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7261;p64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7262;p64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7268;p64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7269;p64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7278;p64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7279;p64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7301;p64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7302;p64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7308;p64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7309;p64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7322;p64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7323;p64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7339;p64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7340;p64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7358;p64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7359;p64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7360;p64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7361;p64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7362;p64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7363;p64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7364;p64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7365;p64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7366;p64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7367;p64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7368;p64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7369;p64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7370;p64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7371;p64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7372;p64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7373;p64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7374;p64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7375;p64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7376;p64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7377;p64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7378;p64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7379;p64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7380;p64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7381;p64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7382;p64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7383;p64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7384;p64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7385;p64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7386;p64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7387;p64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7388;p64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7389;p64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7390;p64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7391;p64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7392;p64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7393;p64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7394;p64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7395;p64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7396;p64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7397;p64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7398;p64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7399;p64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7400;p64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7401;p64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7402;p64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7403;p64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7404;p64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7405;p64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7406;p64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7407;p64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7408;p64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7409;p64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7410;p64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7411;p64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7412;p64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7413;p64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7414;p64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7417;p64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7418;p64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7419;p64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7420;p64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7421;p64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7422;p64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7423;p64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7424;p64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7425;p64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7426;p64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7427;p64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7428;p64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7429;p64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7430;p64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7431;p64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7432;p64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7433;p64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7434;p64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7435;p64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7450;p64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7451;p64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7456;p64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7457;p64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7458;p64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7459;p64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7460;p64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7461;p64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7462;p64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7463;p64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7464;p64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7465;p64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7466;p64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7467;p64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7472;p64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7473;p64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7474;p64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7475;p64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7476;p64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7477;p64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7480;p64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7481;p64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7493;p64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7494;p64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7496;p64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7497;p64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7506;p64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7507;p64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7508;p64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7509;p64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7510;p64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7511;p64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7512;p64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7513;p64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7514;p64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7515;p64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7516;p64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7521;p64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7522;p64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7524;p64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7525;p64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7526;p64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7527;p64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7528;p64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7529;p64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7537;p64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7538;p64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7539;p64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7540;p64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7541;p64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7542;p64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7543;p64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7554;p64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7555;p64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7570;p64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7571;p64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7581;p64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7582;p64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7584;p64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7585;p64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7586;p64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7587;p64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7596;p64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7597;p64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7606;p64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7607;p64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7622;p64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7623;p64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7624;p64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7625;p64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7626;p64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7627;p64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7628;p64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7629;p64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7630;p64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7631;p64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7632;p64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7633;p64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7634;p64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7635;p64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7636;p64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7637;p64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7638;p64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7639;p64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7640;p64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7641;p64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7642;p64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7643;p64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7644;p64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7645;p64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7646;p64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7647;p64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7648;p64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7649;p64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7650;p64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7651;p64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7652;p64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7653;p64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7654;p64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7655;p64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7656;p64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7657;p64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7658;p64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7659;p64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7660;p64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7661;p64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7662;p64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7663;p64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7664;p64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7665;p64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7666;p64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7667;p64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7668;p64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7669;p64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7670;p64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7671;p64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7672;p64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7673;p64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7674;p64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7675;p64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7676;p64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7677;p64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7678;p64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7679;p64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7680;p64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7681;p64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7682;p64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7683;p64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7684;p64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7685;p64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7686;p64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7687;p64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7688;p64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7689;p64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7690;p64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7691;p64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7692;p64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7693;p64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7694;p64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7695;p64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7696;p64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7697;p64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7698;p64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7699;p64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7700;p64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7701;p64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7702;p64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7703;p64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7704;p64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7705;p64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7706;p64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7707;p64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7708;p64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7709;p64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7710;p64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7711;p64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7712;p64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7713;p64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7714;p64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7715;p64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7716;p64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7717;p64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7718;p64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7719;p64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7720;p64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7721;p64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7722;p64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7723;p64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7724;p64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7725;p64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7726;p64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7727;p64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7728;p64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7729;p64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7730;p64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7731;p64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7732;p64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7733;p64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7734;p64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7735;p64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7736;p64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7737;p64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7738;p64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7739;p64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7740;p64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7741;p64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7742;p64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7743;p64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7744;p64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7745;p64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7746;p64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7747;p64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7748;p64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7749;p64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7750;p64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7751;p64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7752;p64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7753;p64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7754;p64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7755;p64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7756;p64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7757;p64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7758;p64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7759;p64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7760;p64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7761;p64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7762;p64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7763;p64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7764;p64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7765;p64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7766;p64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7767;p64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7768;p64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7769;p64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7770;p64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7771;p64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7772;p64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7773;p64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7774;p64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7775;p64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7776;p64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7777;p64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7778;p64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7779;p64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7780;p64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7781;p64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7782;p64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7783;p64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7784;p64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7785;p64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7786;p64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7787;p64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7788;p64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7789;p64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7790;p64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7791;p64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7792;p64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7793;p64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7794;p64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7795;p64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7796;p64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7797;p64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7798;p64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7799;p64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7800;p64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7801;p64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7802;p64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7803;p64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7804;p64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7805;p64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7806;p64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7807;p64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7808;p64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7809;p64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7810;p64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7811;p64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7812;p64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7813;p64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7814;p64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7815;p64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7816;p64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7817;p64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7818;p64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7819;p64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7820;p64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7821;p64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7822;p64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7823;p64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7824;p64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7825;p64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7826;p64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7827;p64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7828;p64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7829;p64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7830;p64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7831;p64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7832;p64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7833;p64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7834;p64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7835;p64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7836;p64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7837;p64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7838;p64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7839;p64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7840;p64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7841;p64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7842;p64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7843;p64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7844;p64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7845;p64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7846;p64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7847;p64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7848;p64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7849;p64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7850;p64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7851;p64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7852;p64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7853;p64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7854;p64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7855;p64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7856;p64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7857;p64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7858;p64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7859;p64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7860;p64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7861;p64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7862;p64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7863;p64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7864;p64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7865;p64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7866;p64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7867;p64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7868;p64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7869;p64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7870;p64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7871;p64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7872;p64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7873;p64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7874;p64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7875;p64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7876;p64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7877;p64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7878;p64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7879;p64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7880;p64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7881;p64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7882;p64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7883;p64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7884;p64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7885;p64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7886;p64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7887;p64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7888;p64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7889;p64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7890;p64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7891;p64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7892;p64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7893;p64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7894;p64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7895;p64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7896;p64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7897;p64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7898;p64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7899;p64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7900;p64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7901;p64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7902;p64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7903;p64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7904;p64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7905;p64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7906;p64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7907;p64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7908;p64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7909;p64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7910;p64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7911;p64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7912;p64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7913;p64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7914;p64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7915;p64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7916;p64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7917;p64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7918;p64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7919;p64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7920;p64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7921;p64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7922;p64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7923;p64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7924;p64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7925;p64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7926;p64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7927;p64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7928;p64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7929;p64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7930;p64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7931;p64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7932;p64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7933;p64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7934;p64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7935;p64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7936;p64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7937;p64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7938;p64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7939;p64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7940;p64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7941;p64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7942;p64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7943;p64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7944;p64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7945;p64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7946;p64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7947;p64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7948;p64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7949;p64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7950;p64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7951;p64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7952;p64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7953;p64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7954;p64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7955;p64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7956;p64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7957;p64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7958;p64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7959;p64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7960;p64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7961;p64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7962;p64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7963;p64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7964;p64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7965;p64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7966;p64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7967;p64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7968;p64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7969;p64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7970;p64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7971;p64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7972;p64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7973;p64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7974;p64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7975;p64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7976;p64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7977;p64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7978;p64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7979;p64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7980;p64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7981;p64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7982;p64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7983;p64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7984;p64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7985;p64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7986;p64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7987;p64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7988;p64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7989;p64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7990;p64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7991;p64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7992;p64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7993;p64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7994;p64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7995;p64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7996;p64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7997;p64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7998;p64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7999;p64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8000;p64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8001;p64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8002;p64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8003;p64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8004;p64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8005;p64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8006;p64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8007;p64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8008;p64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8009;p64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8010;p64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8011;p64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8012;p64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8013;p64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8014;p64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8015;p64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8016;p64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8017;p64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8018;p64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8019;p64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8020;p64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8021;p64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8022;p64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8023;p64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8024;p64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8025;p64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8026;p64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8027;p64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8028;p64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8029;p64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8030;p64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8031;p64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8032;p64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8033;p64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8034;p64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8035;p64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8036;p64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8037;p64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8038;p64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8039;p64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8040;p64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8041;p64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8042;p64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8043;p64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8044;p64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8045;p64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8046;p64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8047;p64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8048;p64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8049;p64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8050;p64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8051;p64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8052;p64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8053;p64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8054;p64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8055;p64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8056;p64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8057;p64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8058;p64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8059;p64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8060;p64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8061;p64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8062;p64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8063;p64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8064;p64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8065;p64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8066;p64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8067;p64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8068;p64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8069;p64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8070;p64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8071;p64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8072;p64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8073;p64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8074;p64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8075;p64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8076;p64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8077;p64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8" name="Google Shape;8078;p64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9" name="Google Shape;8079;p64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8080;p64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8081;p64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8082;p64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8083;p64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8084;p64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8085;p64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8086;p64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8087;p64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8088;p64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8089;p64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8090;p64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8091;p64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8092;p64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8093;p64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8094;p64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8095;p64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8096;p64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8097;p64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8098;p64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8099;p64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8100;p64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8101;p64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8102;p64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8103;p64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8104;p64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8105;p64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8106;p64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8107;p64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8108;p64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8109;p64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8110;p64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8111;p64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8112;p64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8113;p64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8114;p64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8115;p64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8116;p64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8117;p64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8118;p64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8119;p64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8120;p64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8121;p64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8122;p64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8123;p64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8124;p64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8125;p64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8126;p64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8127;p64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8128;p64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8129;p64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0" name="Google Shape;8130;p64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1" name="Google Shape;8131;p64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8132;p64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3" name="Google Shape;8133;p64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4" name="Google Shape;8134;p64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8135;p64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6" name="Google Shape;8136;p64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8141;p64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6" name="Google Shape;8146;p64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8153;p64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4" name="Google Shape;8154;p64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5" name="Google Shape;8155;p64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8157;p64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8" name="Google Shape;8158;p64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9" name="Google Shape;8159;p64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0" name="Google Shape;8160;p64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1" name="Google Shape;8161;p64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8162;p64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8163;p64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8164;p64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8165;p64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8166;p64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8167;p64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8168;p64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1" name="Google Shape;8171;p64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7" name="Google Shape;8177;p64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4" name="Google Shape;8184;p64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5" name="Google Shape;8185;p64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7" name="Google Shape;8197;p64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8" name="Google Shape;8198;p64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8" name="Google Shape;8208;p64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8218;p64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8219;p64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8268;p64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319" name="Google Shape;8319;p64"/>
          <p:cNvGrpSpPr/>
          <p:nvPr/>
        </p:nvGrpSpPr>
        <p:grpSpPr>
          <a:xfrm>
            <a:off x="3597786" y="3065882"/>
            <a:ext cx="2241344" cy="1330656"/>
            <a:chOff x="3597785" y="3065882"/>
            <a:chExt cx="2241344" cy="1330656"/>
          </a:xfrm>
        </p:grpSpPr>
        <p:grpSp>
          <p:nvGrpSpPr>
            <p:cNvPr id="8320" name="Google Shape;8320;p64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321" name="Google Shape;8321;p64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322" name="Google Shape;8322;p64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323" name="Google Shape;8323;p64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4" name="Google Shape;8324;p64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25" name="Google Shape;8325;p64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326" name="Google Shape;8326;p64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7" name="Google Shape;8327;p64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28" name="Google Shape;8328;p64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329" name="Google Shape;8329;p64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330" name="Google Shape;8330;p64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1" name="Google Shape;8331;p64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2" name="Google Shape;8332;p64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333" name="Google Shape;8333;p64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4" name="Google Shape;8334;p64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5" name="Google Shape;8335;p64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336" name="Google Shape;8336;p64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7" name="Google Shape;8337;p64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8" name="Google Shape;8338;p64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339" name="Google Shape;8339;p64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0" name="Google Shape;8340;p64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41" name="Google Shape;8341;p64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342" name="Google Shape;8342;p64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3" name="Google Shape;8343;p64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44" name="Google Shape;8344;p64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345" name="Google Shape;8345;p64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346" name="Google Shape;8346;p64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7" name="Google Shape;8347;p64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8" name="Google Shape;8348;p64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9" name="Google Shape;8349;p64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0" name="Google Shape;8350;p64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1" name="Google Shape;8351;p64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2" name="Google Shape;8352;p64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353" name="Google Shape;8353;p64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4" name="Google Shape;8354;p64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5" name="Google Shape;8355;p64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356" name="Google Shape;8356;p64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7" name="Google Shape;8357;p64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8" name="Google Shape;8358;p64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359" name="Google Shape;8359;p64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0" name="Google Shape;8360;p64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1" name="Google Shape;8361;p64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362" name="Google Shape;8362;p64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3" name="Google Shape;8363;p64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4" name="Google Shape;8364;p64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365" name="Google Shape;8365;p64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6" name="Google Shape;8366;p64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7" name="Google Shape;8367;p64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368" name="Google Shape;8368;p64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9" name="Google Shape;8369;p64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0" name="Google Shape;8370;p64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371" name="Google Shape;8371;p64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2" name="Google Shape;8372;p64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73" name="Google Shape;8373;p64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374" name="Google Shape;8374;p64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375" name="Google Shape;8375;p64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6" name="Google Shape;8376;p64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7" name="Google Shape;8377;p64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8" name="Google Shape;8378;p64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379" name="Google Shape;8379;p64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0" name="Google Shape;8380;p64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1" name="Google Shape;8381;p64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382" name="Google Shape;8382;p64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3" name="Google Shape;8383;p64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4" name="Google Shape;8384;p64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385" name="Google Shape;8385;p64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6" name="Google Shape;8386;p64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7" name="Google Shape;8387;p64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388" name="Google Shape;8388;p64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9" name="Google Shape;8389;p64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90" name="Google Shape;8390;p64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391" name="Google Shape;8391;p64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392" name="Google Shape;8392;p64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3" name="Google Shape;8393;p64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4" name="Google Shape;8394;p64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5" name="Google Shape;8395;p64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6" name="Google Shape;8396;p64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397" name="Google Shape;8397;p64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8" name="Google Shape;8398;p64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9" name="Google Shape;8399;p64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400" name="Google Shape;8400;p64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1" name="Google Shape;8401;p64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2" name="Google Shape;8402;p64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403" name="Google Shape;8403;p64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4" name="Google Shape;8404;p64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5" name="Google Shape;8405;p64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406" name="Google Shape;8406;p64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7" name="Google Shape;8407;p64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8" name="Google Shape;8408;p64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409" name="Google Shape;8409;p64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0" name="Google Shape;8410;p64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1" name="Google Shape;8411;p64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412" name="Google Shape;8412;p64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3" name="Google Shape;8413;p64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14" name="Google Shape;8414;p64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415" name="Google Shape;8415;p64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416" name="Google Shape;8416;p64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417" name="Google Shape;8417;p64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8" name="Google Shape;8418;p64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9" name="Google Shape;8419;p64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420" name="Google Shape;8420;p64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1" name="Google Shape;8421;p64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22" name="Google Shape;8422;p64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423" name="Google Shape;8423;p64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424" name="Google Shape;8424;p64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5" name="Google Shape;8425;p64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6" name="Google Shape;8426;p64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7" name="Google Shape;8427;p64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8" name="Google Shape;8428;p64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9" name="Google Shape;8429;p64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0" name="Google Shape;8430;p64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431" name="Google Shape;8431;p64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2" name="Google Shape;8432;p64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3" name="Google Shape;8433;p64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434" name="Google Shape;8434;p64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5" name="Google Shape;8435;p64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6" name="Google Shape;8436;p64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437" name="Google Shape;8437;p64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8" name="Google Shape;8438;p64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9" name="Google Shape;8439;p64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440" name="Google Shape;8440;p64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1" name="Google Shape;8441;p64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2" name="Google Shape;8442;p64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443" name="Google Shape;8443;p64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4" name="Google Shape;8444;p64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5" name="Google Shape;8445;p64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446" name="Google Shape;8446;p64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7" name="Google Shape;8447;p64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8" name="Google Shape;8448;p64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449" name="Google Shape;8449;p64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0" name="Google Shape;8450;p64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1" name="Google Shape;8451;p64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452" name="Google Shape;8452;p64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3" name="Google Shape;8453;p64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4" name="Google Shape;8454;p64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455" name="Google Shape;8455;p64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6" name="Google Shape;8456;p64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57" name="Google Shape;8457;p64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458" name="Google Shape;8458;p64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459" name="Google Shape;8459;p64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0" name="Google Shape;8460;p64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1" name="Google Shape;8461;p64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2" name="Google Shape;8462;p64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3" name="Google Shape;8463;p64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4" name="Google Shape;8464;p64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5" name="Google Shape;8465;p64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6" name="Google Shape;8466;p64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7" name="Google Shape;8467;p64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8" name="Google Shape;8468;p64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9" name="Google Shape;8469;p64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0" name="Google Shape;8470;p64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1" name="Google Shape;8471;p64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2" name="Google Shape;8472;p64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3" name="Google Shape;8473;p64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4" name="Google Shape;8474;p64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5" name="Google Shape;8475;p64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6" name="Google Shape;8476;p64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477" name="Google Shape;8477;p64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8" name="Google Shape;8478;p64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9" name="Google Shape;8479;p64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480" name="Google Shape;8480;p64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1" name="Google Shape;8481;p64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2" name="Google Shape;8482;p64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483" name="Google Shape;8483;p64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4" name="Google Shape;8484;p64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5" name="Google Shape;8485;p64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486" name="Google Shape;8486;p64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7" name="Google Shape;8487;p64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8" name="Google Shape;8488;p64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489" name="Google Shape;8489;p64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0" name="Google Shape;8490;p64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1" name="Google Shape;8491;p64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492" name="Google Shape;8492;p64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3" name="Google Shape;8493;p64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4" name="Google Shape;8494;p64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495" name="Google Shape;8495;p64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6" name="Google Shape;8496;p64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7" name="Google Shape;8497;p64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498" name="Google Shape;8498;p64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9" name="Google Shape;8499;p64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0" name="Google Shape;8500;p64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501" name="Google Shape;8501;p64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2" name="Google Shape;8502;p64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3" name="Google Shape;8503;p64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504" name="Google Shape;8504;p64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5" name="Google Shape;8505;p64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6" name="Google Shape;8506;p64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507" name="Google Shape;8507;p64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8" name="Google Shape;8508;p64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9" name="Google Shape;8509;p64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510" name="Google Shape;8510;p64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1" name="Google Shape;8511;p64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12" name="Google Shape;8512;p64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513" name="Google Shape;8513;p64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4" name="Google Shape;8514;p64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515" name="Google Shape;8515;p64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516" name="Google Shape;8516;p64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517" name="Google Shape;8517;p64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518" name="Google Shape;8518;p64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9" name="Google Shape;8519;p64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8520" name="Google Shape;8520;p64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521" name="Google Shape;8521;p64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400"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8522" name="Google Shape;8522;p64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400"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8523" name="Google Shape;8523;p64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524" name="Google Shape;8524;p64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5" name="Google Shape;8525;p64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6" name="Google Shape;8526;p64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7" name="Google Shape;8527;p64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8" name="Google Shape;8528;p64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9" name="Google Shape;8529;p64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0" name="Google Shape;8530;p64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1" name="Google Shape;8531;p64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8532" name="Google Shape;8532;p64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533" name="Google Shape;8533;p64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4" name="Google Shape;8534;p64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5" name="Google Shape;8535;p64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6" name="Google Shape;8536;p64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7" name="Google Shape;8537;p64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8" name="Google Shape;8538;p64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9" name="Google Shape;8539;p64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0" name="Google Shape;8540;p64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1" name="Google Shape;8541;p64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2" name="Google Shape;8542;p64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3" name="Google Shape;8543;p64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4" name="Google Shape;8544;p64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5" name="Google Shape;8545;p64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6" name="Google Shape;8546;p64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8547" name="Google Shape;8547;p64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548" name="Google Shape;8548;p64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49" name="Google Shape;8549;p64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0" name="Google Shape;8550;p64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1" name="Google Shape;8551;p64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2" name="Google Shape;8552;p64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3" name="Google Shape;8553;p64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4" name="Google Shape;8554;p64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5" name="Google Shape;8555;p64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6" name="Google Shape;8556;p64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7" name="Google Shape;8557;p64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8" name="Google Shape;8558;p64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9" name="Google Shape;8559;p64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0" name="Google Shape;8560;p64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1" name="Google Shape;8561;p64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2" name="Google Shape;8562;p64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3" name="Google Shape;8563;p64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4" name="Google Shape;8564;p64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5" name="Google Shape;8565;p64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6" name="Google Shape;8566;p64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7" name="Google Shape;8567;p64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8" name="Google Shape;8568;p64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9" name="Google Shape;8569;p64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0" name="Google Shape;8570;p64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1" name="Google Shape;8571;p64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8572" name="Google Shape;8572;p64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573" name="Google Shape;8573;p64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chemeClr val="tx2">
                                <a:lumMod val="60000"/>
                                <a:lumOff val="40000"/>
                              </a:schemeClr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defTabSz="914400">
                              <a:buClr>
                                <a:srgbClr val="000000"/>
                              </a:buClr>
                            </a:pPr>
                            <a:endParaRPr sz="1399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8574" name="Google Shape;8574;p64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575" name="Google Shape;8575;p64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6" name="Google Shape;8576;p64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7" name="Google Shape;8577;p64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8" name="Google Shape;8578;p64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9" name="Google Shape;8579;p64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0" name="Google Shape;8580;p64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1" name="Google Shape;8581;p64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8582" name="Google Shape;8582;p64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583" name="Google Shape;8583;p64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4" name="Google Shape;8584;p64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5" name="Google Shape;8585;p64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6" name="Google Shape;8586;p64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7" name="Google Shape;8587;p64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8" name="Google Shape;8588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9" name="Google Shape;8589;p64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0" name="Google Shape;8590;p64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1" name="Google Shape;8591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2" name="Google Shape;8592;p64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3" name="Google Shape;8593;p64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4" name="Google Shape;8594;p64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5" name="Google Shape;8595;p64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8596" name="Google Shape;8596;p64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597" name="Google Shape;8597;p64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8" name="Google Shape;8598;p64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9" name="Google Shape;8599;p64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0" name="Google Shape;8600;p64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1" name="Google Shape;8601;p64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2" name="Google Shape;8602;p64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3" name="Google Shape;8603;p64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604" name="Google Shape;8604;p64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605" name="Google Shape;8605;p64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6" name="Google Shape;8606;p64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7" name="Google Shape;8607;p64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8" name="Google Shape;8608;p64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9" name="Google Shape;8609;p64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610" name="Google Shape;8610;p64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611" name="Google Shape;8611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2" name="Google Shape;8612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3" name="Google Shape;8613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4" name="Google Shape;8614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615" name="Google Shape;8615;p64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6" name="Google Shape;8616;p64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7" name="Google Shape;8617;p64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618" name="Google Shape;8618;p64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619" name="Google Shape;8619;p64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620" name="Google Shape;8620;p64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1" name="Google Shape;8621;p64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2" name="Google Shape;8622;p64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623" name="Google Shape;8623;p64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4" name="Google Shape;8624;p64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5" name="Google Shape;8625;p64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626" name="Google Shape;8626;p64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7" name="Google Shape;8627;p64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8" name="Google Shape;8628;p64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629" name="Google Shape;8629;p64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0" name="Google Shape;8630;p64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1" name="Google Shape;8631;p64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632" name="Google Shape;8632;p64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3" name="Google Shape;8633;p64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4" name="Google Shape;8634;p64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635" name="Google Shape;8635;p64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6" name="Google Shape;8636;p64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7" name="Google Shape;8637;p64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638" name="Google Shape;8638;p64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9" name="Google Shape;8639;p64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0" name="Google Shape;8640;p64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641" name="Google Shape;8641;p64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2" name="Google Shape;8642;p64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3" name="Google Shape;8643;p64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644" name="Google Shape;8644;p64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5" name="Google Shape;8645;p64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6" name="Google Shape;8646;p64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647" name="Google Shape;8647;p64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8" name="Google Shape;8648;p64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9" name="Google Shape;8649;p64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650" name="Google Shape;8650;p64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1" name="Google Shape;8651;p64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2" name="Google Shape;8652;p64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653" name="Google Shape;8653;p64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4" name="Google Shape;8654;p64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5" name="Google Shape;8655;p64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656" name="Google Shape;8656;p64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7" name="Google Shape;8657;p64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8" name="Google Shape;8658;p64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659" name="Google Shape;8659;p64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0" name="Google Shape;8660;p64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1" name="Google Shape;8661;p64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662" name="Google Shape;8662;p64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3" name="Google Shape;8663;p64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4" name="Google Shape;8664;p64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665" name="Google Shape;8665;p64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6" name="Google Shape;8666;p64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7" name="Google Shape;8667;p64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668" name="Google Shape;8668;p64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9" name="Google Shape;8669;p64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0" name="Google Shape;8670;p64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671" name="Google Shape;8671;p64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2" name="Google Shape;8672;p64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3" name="Google Shape;8673;p64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674" name="Google Shape;8674;p64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5" name="Google Shape;8675;p64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6" name="Google Shape;8676;p64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677" name="Google Shape;8677;p64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8" name="Google Shape;8678;p64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9" name="Google Shape;8679;p64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680" name="Google Shape;8680;p64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1" name="Google Shape;8681;p64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2" name="Google Shape;8682;p64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683" name="Google Shape;8683;p64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4" name="Google Shape;8684;p64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5" name="Google Shape;8685;p64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686" name="Google Shape;8686;p64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7" name="Google Shape;8687;p64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8" name="Google Shape;8688;p64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689" name="Google Shape;8689;p64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0" name="Google Shape;8690;p64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1" name="Google Shape;8691;p64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692" name="Google Shape;8692;p64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3" name="Google Shape;8693;p64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4" name="Google Shape;8694;p64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695" name="Google Shape;8695;p64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6" name="Google Shape;8696;p64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7" name="Google Shape;8697;p64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698" name="Google Shape;8698;p64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9" name="Google Shape;8699;p64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0" name="Google Shape;8700;p64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701" name="Google Shape;8701;p64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2" name="Google Shape;8702;p64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3" name="Google Shape;8703;p64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704" name="Google Shape;8704;p64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5" name="Google Shape;8705;p64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6" name="Google Shape;8706;p64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707" name="Google Shape;8707;p64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8" name="Google Shape;8708;p64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9" name="Google Shape;8709;p64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710" name="Google Shape;8710;p64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1" name="Google Shape;8711;p64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2" name="Google Shape;8712;p64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713" name="Google Shape;8713;p64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4" name="Google Shape;8714;p64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5" name="Google Shape;8715;p64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716" name="Google Shape;8716;p64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7" name="Google Shape;8717;p64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8" name="Google Shape;8718;p64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719" name="Google Shape;8719;p64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0" name="Google Shape;8720;p64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1" name="Google Shape;8721;p64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722" name="Google Shape;8722;p64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3" name="Google Shape;8723;p64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4" name="Google Shape;8724;p64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725" name="Google Shape;8725;p64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6" name="Google Shape;8726;p64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7" name="Google Shape;8727;p64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728" name="Google Shape;8728;p64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9" name="Google Shape;8729;p64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0" name="Google Shape;8730;p64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731" name="Google Shape;8731;p64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2" name="Google Shape;8732;p64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3" name="Google Shape;8733;p64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734" name="Google Shape;8734;p64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5" name="Google Shape;8735;p64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6" name="Google Shape;8736;p64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737" name="Google Shape;8737;p64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8" name="Google Shape;8738;p64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9" name="Google Shape;8739;p64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740" name="Google Shape;8740;p64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1" name="Google Shape;8741;p64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2" name="Google Shape;8742;p64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743" name="Google Shape;8743;p64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4" name="Google Shape;8744;p64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5" name="Google Shape;8745;p64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746" name="Google Shape;8746;p64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7" name="Google Shape;8747;p64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8" name="Google Shape;8748;p64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749" name="Google Shape;8749;p64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0" name="Google Shape;8750;p64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1" name="Google Shape;8751;p64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752" name="Google Shape;8752;p64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3" name="Google Shape;8753;p64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4" name="Google Shape;8754;p64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755" name="Google Shape;8755;p64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6" name="Google Shape;8756;p64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7" name="Google Shape;8757;p64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758" name="Google Shape;8758;p64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9" name="Google Shape;8759;p64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0" name="Google Shape;8760;p64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761" name="Google Shape;8761;p64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2" name="Google Shape;8762;p64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3" name="Google Shape;8763;p64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764" name="Google Shape;8764;p64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5" name="Google Shape;8765;p64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6" name="Google Shape;8766;p64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767" name="Google Shape;8767;p64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8" name="Google Shape;8768;p64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9" name="Google Shape;8769;p64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770" name="Google Shape;8770;p64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1" name="Google Shape;8771;p64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2" name="Google Shape;8772;p64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773" name="Google Shape;8773;p64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4" name="Google Shape;8774;p64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5" name="Google Shape;8775;p64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776" name="Google Shape;8776;p64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7" name="Google Shape;8777;p64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8" name="Google Shape;8778;p64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779" name="Google Shape;8779;p64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0" name="Google Shape;8780;p64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1" name="Google Shape;8781;p64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782" name="Google Shape;8782;p64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3" name="Google Shape;8783;p64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4" name="Google Shape;8784;p64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785" name="Google Shape;8785;p64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6" name="Google Shape;8786;p64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7" name="Google Shape;8787;p64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788" name="Google Shape;8788;p64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9" name="Google Shape;8789;p64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0" name="Google Shape;8790;p64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791" name="Google Shape;8791;p64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2" name="Google Shape;8792;p64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3" name="Google Shape;8793;p64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794" name="Google Shape;8794;p64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5" name="Google Shape;8795;p64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6" name="Google Shape;8796;p64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797" name="Google Shape;8797;p64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8" name="Google Shape;8798;p64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9" name="Google Shape;8799;p64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800" name="Google Shape;8800;p64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1" name="Google Shape;8801;p64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02" name="Google Shape;8802;p64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803" name="Google Shape;8803;p64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4" name="Google Shape;8804;p64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05" name="Google Shape;8805;p64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06" name="Google Shape;8806;p64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07" name="Google Shape;8807;p64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808" name="Google Shape;8808;p64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9" name="Google Shape;8809;p64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0" name="Google Shape;8810;p64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811" name="Google Shape;8811;p64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2" name="Google Shape;8812;p64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13" name="Google Shape;8813;p64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14" name="Google Shape;8814;p64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15" name="Google Shape;8815;p64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816" name="Google Shape;8816;p64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7" name="Google Shape;8817;p64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8" name="Google Shape;8818;p64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819" name="Google Shape;8819;p64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0" name="Google Shape;8820;p64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1" name="Google Shape;8821;p64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822" name="Google Shape;8822;p64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3" name="Google Shape;8823;p64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4" name="Google Shape;8824;p64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825" name="Google Shape;8825;p64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6" name="Google Shape;8826;p64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7" name="Google Shape;8827;p64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828" name="Google Shape;8828;p64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9" name="Google Shape;8829;p64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0" name="Google Shape;8830;p64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831" name="Google Shape;8831;p64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2" name="Google Shape;8832;p64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3" name="Google Shape;8833;p64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834" name="Google Shape;8834;p64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5" name="Google Shape;8835;p64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6" name="Google Shape;8836;p64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837" name="Google Shape;8837;p64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8" name="Google Shape;8838;p64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9" name="Google Shape;8839;p64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840" name="Google Shape;8840;p64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1" name="Google Shape;8841;p64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2" name="Google Shape;8842;p64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843" name="Google Shape;8843;p64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4" name="Google Shape;8844;p64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5" name="Google Shape;8845;p64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846" name="Google Shape;8846;p64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7" name="Google Shape;8847;p64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8" name="Google Shape;8848;p64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849" name="Google Shape;8849;p64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0" name="Google Shape;8850;p64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51" name="Google Shape;8851;p64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52" name="Google Shape;8852;p64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53" name="Google Shape;8853;p64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854" name="Google Shape;8854;p64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5" name="Google Shape;8855;p64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6" name="Google Shape;8856;p64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857" name="Google Shape;8857;p64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8" name="Google Shape;8858;p64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9" name="Google Shape;8859;p64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860" name="Google Shape;8860;p64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1" name="Google Shape;8861;p64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2" name="Google Shape;8862;p64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863" name="Google Shape;8863;p64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4" name="Google Shape;8864;p64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5" name="Google Shape;8865;p64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866" name="Google Shape;8866;p64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7" name="Google Shape;8867;p64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8" name="Google Shape;8868;p64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869" name="Google Shape;8869;p64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0" name="Google Shape;8870;p64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1" name="Google Shape;8871;p64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872" name="Google Shape;8872;p64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3" name="Google Shape;8873;p64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4" name="Google Shape;8874;p64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875" name="Google Shape;8875;p64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6" name="Google Shape;8876;p64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7" name="Google Shape;8877;p64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878" name="Google Shape;8878;p64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9" name="Google Shape;8879;p64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0" name="Google Shape;8880;p64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881" name="Google Shape;8881;p64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2" name="Google Shape;8882;p64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3" name="Google Shape;8883;p64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884" name="Google Shape;8884;p64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5" name="Google Shape;8885;p64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6" name="Google Shape;8886;p64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887" name="Google Shape;8887;p64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8" name="Google Shape;8888;p64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9" name="Google Shape;8889;p64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890" name="Google Shape;8890;p64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1" name="Google Shape;8891;p64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2" name="Google Shape;8892;p64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893" name="Google Shape;8893;p64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4" name="Google Shape;8894;p64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5" name="Google Shape;8895;p64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896" name="Google Shape;8896;p64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7" name="Google Shape;8897;p64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8" name="Google Shape;8898;p64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899" name="Google Shape;8899;p64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0" name="Google Shape;8900;p64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1" name="Google Shape;8901;p64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902" name="Google Shape;8902;p64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3" name="Google Shape;8903;p64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4" name="Google Shape;8904;p64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905" name="Google Shape;8905;p64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6" name="Google Shape;8906;p64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7" name="Google Shape;8907;p64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908" name="Google Shape;8908;p64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9" name="Google Shape;8909;p64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0" name="Google Shape;8910;p64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911" name="Google Shape;8911;p64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2" name="Google Shape;8912;p64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3" name="Google Shape;8913;p64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914" name="Google Shape;8914;p64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5" name="Google Shape;8915;p64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6" name="Google Shape;8916;p64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917" name="Google Shape;8917;p64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8" name="Google Shape;8918;p64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9" name="Google Shape;8919;p64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920" name="Google Shape;8920;p64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1" name="Google Shape;8921;p64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22" name="Google Shape;8922;p64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923" name="Google Shape;8923;p64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4" name="Google Shape;8924;p64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925" name="Google Shape;8925;p64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26" name="Google Shape;8926;p64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927" name="Google Shape;8927;p64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928" name="Google Shape;8928;p64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9" name="Google Shape;8929;p64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0" name="Google Shape;8930;p64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931" name="Google Shape;8931;p64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2" name="Google Shape;8932;p64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3" name="Google Shape;8933;p64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934" name="Google Shape;8934;p64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5" name="Google Shape;8935;p64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936" name="Google Shape;8936;p64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937" name="Google Shape;8937;p64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938" name="Google Shape;8938;p64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9" name="Google Shape;8939;p64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0" name="Google Shape;8940;p64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1" name="Google Shape;8941;p64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2" name="Google Shape;8942;p64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3" name="Google Shape;8943;p64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4" name="Google Shape;8944;p64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5" name="Google Shape;8945;p64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6" name="Google Shape;8946;p64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7" name="Google Shape;8947;p64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8" name="Google Shape;8948;p64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9" name="Google Shape;8949;p64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0" name="Google Shape;8950;p64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1" name="Google Shape;8951;p64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2" name="Google Shape;8952;p64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3" name="Google Shape;8953;p64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4" name="Google Shape;8954;p64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5" name="Google Shape;8955;p64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6" name="Google Shape;8956;p64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7" name="Google Shape;8957;p64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8" name="Google Shape;8958;p64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9" name="Google Shape;8959;p64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0" name="Google Shape;8960;p64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1" name="Google Shape;8961;p64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2" name="Google Shape;8962;p64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3" name="Google Shape;8963;p64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4" name="Google Shape;8964;p64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5" name="Google Shape;8965;p64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6" name="Google Shape;8966;p64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7" name="Google Shape;8967;p64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8" name="Google Shape;8968;p64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9" name="Google Shape;8969;p64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0" name="Google Shape;8970;p64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1" name="Google Shape;8971;p64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2" name="Google Shape;8972;p64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3" name="Google Shape;8973;p64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4" name="Google Shape;8974;p64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5" name="Google Shape;8975;p64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6" name="Google Shape;8976;p64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7" name="Google Shape;8977;p64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8" name="Google Shape;8978;p64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9" name="Google Shape;8979;p64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0" name="Google Shape;8980;p64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1" name="Google Shape;8981;p64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2" name="Google Shape;8982;p64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3" name="Google Shape;8983;p64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4" name="Google Shape;8984;p64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5" name="Google Shape;8985;p64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6" name="Google Shape;8986;p64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7" name="Google Shape;8987;p64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8" name="Google Shape;8988;p64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9" name="Google Shape;8989;p64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0" name="Google Shape;8990;p64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1" name="Google Shape;8991;p64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2" name="Google Shape;8992;p64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3" name="Google Shape;8993;p64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4" name="Google Shape;8994;p64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995" name="Google Shape;8995;p64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6" name="Google Shape;8996;p64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7" name="Google Shape;8997;p64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998" name="Google Shape;8998;p64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9" name="Google Shape;8999;p64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0" name="Google Shape;9000;p64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9001" name="Google Shape;9001;p64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2" name="Google Shape;9002;p64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3" name="Google Shape;9003;p64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9004" name="Google Shape;9004;p64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5" name="Google Shape;9005;p64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6" name="Google Shape;9006;p64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9007" name="Google Shape;9007;p64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8" name="Google Shape;9008;p64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9" name="Google Shape;9009;p64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9010" name="Google Shape;9010;p64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1" name="Google Shape;9011;p64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2" name="Google Shape;9012;p64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9013" name="Google Shape;9013;p64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4" name="Google Shape;9014;p64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5" name="Google Shape;9015;p64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9016" name="Google Shape;9016;p64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7" name="Google Shape;9017;p64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8" name="Google Shape;9018;p64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9019" name="Google Shape;9019;p64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0" name="Google Shape;9020;p64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1" name="Google Shape;9021;p64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9022" name="Google Shape;9022;p64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3" name="Google Shape;9023;p64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4" name="Google Shape;9024;p64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9025" name="Google Shape;9025;p64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6" name="Google Shape;9026;p64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9027" name="Google Shape;9027;p64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8" name="Google Shape;9028;p64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9029" name="Google Shape;9029;p64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9030" name="Google Shape;9030;p64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1" name="Google Shape;9031;p64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2" name="Google Shape;9032;p64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9033" name="Google Shape;9033;p64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4" name="Google Shape;9034;p64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5" name="Google Shape;9035;p64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9036" name="Google Shape;9036;p64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7" name="Google Shape;9037;p64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8" name="Google Shape;9038;p64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9039" name="Google Shape;9039;p64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0" name="Google Shape;9040;p64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1" name="Google Shape;9041;p64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9042" name="Google Shape;9042;p64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3" name="Google Shape;9043;p64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4" name="Google Shape;9044;p64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9045" name="Google Shape;9045;p64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6" name="Google Shape;9046;p64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7" name="Google Shape;9047;p64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9048" name="Google Shape;9048;p64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9" name="Google Shape;9049;p64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0" name="Google Shape;9050;p64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9051" name="Google Shape;9051;p64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2" name="Google Shape;9052;p64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3" name="Google Shape;9053;p64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9054" name="Google Shape;9054;p64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5" name="Google Shape;9055;p64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6" name="Google Shape;9056;p64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9057" name="Google Shape;9057;p64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8" name="Google Shape;9058;p64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9" name="Google Shape;9059;p64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9060" name="Google Shape;9060;p64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1" name="Google Shape;9061;p64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2" name="Google Shape;9062;p64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9063" name="Google Shape;9063;p64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4" name="Google Shape;9064;p64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5" name="Google Shape;9065;p64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9066" name="Google Shape;9066;p64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7" name="Google Shape;9067;p64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8" name="Google Shape;9068;p64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9069" name="Google Shape;9069;p64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0" name="Google Shape;9070;p64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1" name="Google Shape;9071;p64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9072" name="Google Shape;9072;p64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3" name="Google Shape;9073;p64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4" name="Google Shape;9074;p64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9075" name="Google Shape;9075;p64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6" name="Google Shape;9076;p64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7" name="Google Shape;9077;p64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9078" name="Google Shape;9078;p64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9" name="Google Shape;9079;p64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0" name="Google Shape;9080;p64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081" name="Google Shape;9081;p64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2" name="Google Shape;9082;p64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3" name="Google Shape;9083;p64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084" name="Google Shape;9084;p64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5" name="Google Shape;9085;p64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6" name="Google Shape;9086;p64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087" name="Google Shape;9087;p64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8" name="Google Shape;9088;p64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9" name="Google Shape;9089;p64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090" name="Google Shape;9090;p64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1" name="Google Shape;9091;p64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2" name="Google Shape;9092;p64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093" name="Google Shape;9093;p64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4" name="Google Shape;9094;p64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5" name="Google Shape;9095;p64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096" name="Google Shape;9096;p64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7" name="Google Shape;9097;p64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8" name="Google Shape;9098;p64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099" name="Google Shape;9099;p64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0" name="Google Shape;9100;p64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1" name="Google Shape;9101;p64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102" name="Google Shape;9102;p64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3" name="Google Shape;9103;p64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4" name="Google Shape;9104;p64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9105" name="Google Shape;9105;p64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6" name="Google Shape;9106;p64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7" name="Google Shape;9107;p64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9108" name="Google Shape;9108;p64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9" name="Google Shape;9109;p64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0" name="Google Shape;9110;p64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9111" name="Google Shape;9111;p64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2" name="Google Shape;9112;p64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3" name="Google Shape;9113;p64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9114" name="Google Shape;9114;p64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5" name="Google Shape;9115;p64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6" name="Google Shape;9116;p64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9117" name="Google Shape;9117;p64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8" name="Google Shape;9118;p64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9" name="Google Shape;9119;p64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9120" name="Google Shape;9120;p64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1" name="Google Shape;9121;p64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2" name="Google Shape;9122;p64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9123" name="Google Shape;9123;p64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4" name="Google Shape;9124;p64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5" name="Google Shape;9125;p64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9126" name="Google Shape;9126;p64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7" name="Google Shape;9127;p64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8" name="Google Shape;9128;p64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9129" name="Google Shape;9129;p64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30" name="Google Shape;9130;p64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11318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C86C17D6-BDFA-49F0-BFB4-B41CA7503F6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80" r="17670"/>
          <a:stretch/>
        </p:blipFill>
        <p:spPr>
          <a:xfrm>
            <a:off x="4059" y="0"/>
            <a:ext cx="9139941" cy="5149868"/>
          </a:xfrm>
          <a:prstGeom prst="rect">
            <a:avLst/>
          </a:prstGeom>
        </p:spPr>
      </p:pic>
      <p:sp>
        <p:nvSpPr>
          <p:cNvPr id="16" name="TextBox 71">
            <a:extLst>
              <a:ext uri="{FF2B5EF4-FFF2-40B4-BE49-F238E27FC236}">
                <a16:creationId xmlns:a16="http://schemas.microsoft.com/office/drawing/2014/main" id="{A9F5AA1D-03C3-461B-BDC1-402D55BAD16A}"/>
              </a:ext>
            </a:extLst>
          </p:cNvPr>
          <p:cNvSpPr txBox="1"/>
          <p:nvPr/>
        </p:nvSpPr>
        <p:spPr>
          <a:xfrm rot="19761721">
            <a:off x="4020603" y="2852501"/>
            <a:ext cx="277733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     </a:t>
            </a:r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B4E8699C-2AF6-4FAE-A72C-10C503443196}"/>
              </a:ext>
            </a:extLst>
          </p:cNvPr>
          <p:cNvSpPr/>
          <p:nvPr/>
        </p:nvSpPr>
        <p:spPr>
          <a:xfrm rot="19761721">
            <a:off x="3859309" y="2214768"/>
            <a:ext cx="28659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9D3440D6-680B-4AC9-AAEE-E15029C6307F}"/>
              </a:ext>
            </a:extLst>
          </p:cNvPr>
          <p:cNvSpPr/>
          <p:nvPr/>
        </p:nvSpPr>
        <p:spPr>
          <a:xfrm rot="19761721">
            <a:off x="3768547" y="1325705"/>
            <a:ext cx="202162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7200" spc="300" dirty="0">
                <a:solidFill>
                  <a:schemeClr val="accent1"/>
                </a:solidFill>
                <a:cs typeface="+mn-ea"/>
                <a:sym typeface="+mn-lt"/>
              </a:rPr>
              <a:t>01</a:t>
            </a:r>
            <a:endParaRPr lang="zh-CN" altLang="en-US" sz="7200" spc="3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9" name="TextBox 71">
            <a:extLst>
              <a:ext uri="{FF2B5EF4-FFF2-40B4-BE49-F238E27FC236}">
                <a16:creationId xmlns:a16="http://schemas.microsoft.com/office/drawing/2014/main" id="{97535A75-7DBC-4CCE-8F3E-72037452FE5D}"/>
              </a:ext>
            </a:extLst>
          </p:cNvPr>
          <p:cNvSpPr txBox="1"/>
          <p:nvPr/>
        </p:nvSpPr>
        <p:spPr>
          <a:xfrm rot="19761721">
            <a:off x="4214504" y="3176263"/>
            <a:ext cx="277733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     </a:t>
            </a:r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887288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5" name="Google Shape;9135;p65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9136" name="Google Shape;9136;p6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9137" name="Google Shape;9137;p6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38" name="Google Shape;9138;p6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39" name="Google Shape;9139;p6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9140" name="Google Shape;9140;p6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41" name="Google Shape;9141;p6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9142" name="Google Shape;9142;p6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9143" name="Google Shape;9143;p6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4" name="Google Shape;9144;p6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5" name="Google Shape;9145;p6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6" name="Google Shape;9146;p6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7" name="Google Shape;9147;p6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48" name="Google Shape;9148;p6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9149" name="Google Shape;9149;p6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0" name="Google Shape;9150;p6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1" name="Google Shape;9151;p6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9152" name="Google Shape;9152;p6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3" name="Google Shape;9153;p6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4" name="Google Shape;9154;p6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5" name="Google Shape;9155;p6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6" name="Google Shape;9156;p6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7" name="Google Shape;9157;p6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8" name="Google Shape;9158;p6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9159" name="Google Shape;9159;p6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0" name="Google Shape;9160;p6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1" name="Google Shape;9161;p6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9162" name="Google Shape;9162;p6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3" name="Google Shape;9163;p6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64" name="Google Shape;9164;p6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5" name="Google Shape;9165;p6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9166" name="Google Shape;9166;p6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7" name="Google Shape;9167;p6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8" name="Google Shape;9168;p6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9169" name="Google Shape;9169;p6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0" name="Google Shape;9170;p6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1" name="Google Shape;9171;p6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9172" name="Google Shape;9172;p6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73" name="Google Shape;9173;p6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9174" name="Google Shape;9174;p6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75" name="Google Shape;9175;p6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76" name="Google Shape;9176;p6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9177" name="Google Shape;9177;p6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8" name="Google Shape;9178;p6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9" name="Google Shape;9179;p6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9180" name="Google Shape;9180;p6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1" name="Google Shape;9181;p6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82" name="Google Shape;9182;p6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9183" name="Google Shape;9183;p6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4" name="Google Shape;9184;p6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185" name="Google Shape;9185;p65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188" name="Google Shape;9188;p6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9189" name="Google Shape;9189;p6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0" name="Google Shape;9190;p6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1" name="Google Shape;9191;p6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2" name="Google Shape;9192;p6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3" name="Google Shape;9193;p6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4" name="Google Shape;9194;p6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5" name="Google Shape;9195;p6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6" name="Google Shape;9196;p6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7" name="Google Shape;9197;p6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8" name="Google Shape;9198;p6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9" name="Google Shape;9199;p6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0" name="Google Shape;9200;p6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1" name="Google Shape;9201;p6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2" name="Google Shape;9202;p6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3" name="Google Shape;9203;p6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4" name="Google Shape;9204;p6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05" name="Google Shape;9205;p65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9208;p65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9209;p65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9210;p65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9211;p65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9212;p65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9213;p65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9215;p65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9216;p65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9218;p65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9219;p65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9220;p65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9223;p65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9224;p65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9225;p65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9226;p65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27" name="Google Shape;9227;p6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9228" name="Google Shape;9228;p6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29" name="Google Shape;9229;p6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0" name="Google Shape;9230;p65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31" name="Google Shape;9231;p6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9232" name="Google Shape;9232;p6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3" name="Google Shape;9233;p6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4" name="Google Shape;9234;p6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5" name="Google Shape;9235;p6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6" name="Google Shape;9236;p65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9237;p65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9238;p65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9239;p65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9240;p65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9241;p65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43" name="Google Shape;9243;p6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9244" name="Google Shape;9244;p6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5" name="Google Shape;9245;p6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6" name="Google Shape;9246;p6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7" name="Google Shape;9247;p6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48" name="Google Shape;9248;p65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9249;p65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9250;p65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9252;p65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9253;p65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9255;p65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9256;p65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9257;p65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9258;p65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9259;p65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9260;p65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9261;p65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9262;p65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9263;p65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9264;p65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9265;p65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9266;p65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9267;p65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9268;p65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9269;p65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9270;p65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9271;p65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9272;p65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9273;p65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9274;p65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9275;p65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9276;p65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77" name="Google Shape;9277;p6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9278" name="Google Shape;9278;p6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79" name="Google Shape;9279;p6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0" name="Google Shape;9280;p65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81" name="Google Shape;9281;p6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9282" name="Google Shape;9282;p6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3" name="Google Shape;9283;p6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284" name="Google Shape;9284;p6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9285" name="Google Shape;9285;p6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6" name="Google Shape;9286;p6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7" name="Google Shape;9287;p65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9288;p65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9289;p65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9290;p65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9291;p65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9292;p65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9293;p65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9294;p65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95" name="Google Shape;9295;p6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9296" name="Google Shape;9296;p6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7" name="Google Shape;9297;p6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8" name="Google Shape;9298;p6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9" name="Google Shape;9299;p6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00" name="Google Shape;9300;p65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9301;p65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9302;p65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9303;p65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9304;p65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9305;p65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9306;p65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9307;p65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08" name="Google Shape;9308;p6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9309" name="Google Shape;9309;p6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0" name="Google Shape;9310;p6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1" name="Google Shape;9311;p6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2" name="Google Shape;9312;p6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13" name="Google Shape;9313;p65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9314;p65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9315;p65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9316;p65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9317;p65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9318;p65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9319;p65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9320;p65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9321;p65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9322;p65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9323;p65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9324;p65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9325;p65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9326;p65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9327;p65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9328;p65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9329;p65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9330;p65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9331;p65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9332;p65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9333;p65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9334;p65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9335;p65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9336;p65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9337;p65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9338;p65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9339;p65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9340;p65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9341;p65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9342;p65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9343;p65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9344;p65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9345;p65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9346;p65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9347;p65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9348;p65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9349;p65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9350;p65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9351;p65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9352;p65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9353;p65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9354;p65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55" name="Google Shape;9355;p6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9356" name="Google Shape;9356;p6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57" name="Google Shape;9357;p6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58" name="Google Shape;9358;p65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9359;p65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9360;p65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9361;p65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9362;p65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9363;p65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9364;p65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9365;p65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9366;p65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9367;p65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9368;p65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9369;p65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9370;p65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9371;p65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9372;p65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9373;p65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9374;p65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9375;p65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9376;p65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9377;p65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9378;p65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9379;p65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9380;p65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9381;p65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9382;p65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9383;p65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9384;p65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9385;p65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9386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9387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9388;p65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9389;p65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9390;p65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9391;p65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9392;p65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393" name="Google Shape;9393;p65"/>
          <p:cNvGrpSpPr/>
          <p:nvPr/>
        </p:nvGrpSpPr>
        <p:grpSpPr>
          <a:xfrm>
            <a:off x="3554132" y="1233341"/>
            <a:ext cx="2078182" cy="1366558"/>
            <a:chOff x="235800" y="830650"/>
            <a:chExt cx="6978450" cy="4588844"/>
          </a:xfrm>
        </p:grpSpPr>
        <p:sp>
          <p:nvSpPr>
            <p:cNvPr id="9394" name="Google Shape;9394;p65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9395;p65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9396;p65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9397;p65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9398;p65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9399;p65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400" name="Google Shape;9400;p65"/>
          <p:cNvGrpSpPr/>
          <p:nvPr/>
        </p:nvGrpSpPr>
        <p:grpSpPr>
          <a:xfrm>
            <a:off x="742628" y="3064443"/>
            <a:ext cx="2622876" cy="1333540"/>
            <a:chOff x="238125" y="1038125"/>
            <a:chExt cx="7146800" cy="3633625"/>
          </a:xfrm>
        </p:grpSpPr>
        <p:sp>
          <p:nvSpPr>
            <p:cNvPr id="9401" name="Google Shape;9401;p65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9402;p65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9403;p65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9404;p65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9405;p65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9406;p65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9407;p65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9408;p65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9409;p65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9410;p65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9411;p65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9412;p65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9413;p65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9414;p65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9415;p65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9416;p65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9417;p65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9418;p65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9419;p65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9420;p65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9421;p65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9422;p65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9423;p65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9424;p65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9425;p65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9426;p65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9427;p65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9428;p65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9429;p65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9430;p65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9431;p65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9432;p65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9433;p65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9434;p65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9435;p65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9436;p65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9437;p65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9438;p65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9439;p65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9440;p65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9441;p65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9442;p65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9443;p65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9444;p65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9445;p65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9446;p65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9447;p65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9448;p65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9449;p65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9450;p65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9451;p65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9452;p65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9453;p65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9454;p65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9455;p65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9456;p65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9457;p65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9458;p65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9459;p65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9460;p65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9461;p65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9462;p65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9463;p65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9464;p65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9465;p65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9466;p65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9467;p65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9468;p65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9469;p65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9470;p65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9471;p65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9472;p65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9473;p65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9474;p65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9475;p65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9476;p65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9477;p65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9478;p65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9479;p65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9480;p65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9481;p65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9482;p65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9483;p65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9484;p65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9485;p65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9486;p65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9487;p65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9488;p65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9489;p65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9490;p65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9491;p65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9492;p65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9493;p65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9494;p65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9495;p65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9496;p65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9497;p65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9498;p65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9499;p65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9500;p65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9501;p65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9502;p65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9503;p65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9504;p65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9505;p65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9506;p65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9507;p65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9508;p65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9509;p65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9510;p65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9511;p65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9512;p65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9513;p65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9514;p65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9515;p65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9516;p65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9517;p65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9518;p65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9519;p65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9520;p65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9521;p65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9522;p65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9523;p65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9524;p65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9525;p65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9526;p65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9527;p65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9528;p65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9529;p65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9530;p65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9531;p65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9532;p65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9533;p65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9534;p65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9535;p65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9536;p65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9537;p65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9538;p65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9539;p65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9540;p65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9541;p65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9542;p65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9543;p65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9544;p65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9545;p65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9546;p65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9548;p65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9549;p65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9550;p65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9551;p65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9552;p65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9553;p65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9554;p65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9555;p65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9556;p65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9557;p65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9558;p65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9559;p65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9560;p65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9561;p65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9562;p65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9563;p65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9566;p65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9567;p65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9570;p65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9571;p65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9572;p65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9573;p65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9574;p65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9575;p65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9576;p65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9577;p65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9578;p65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9579;p65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9586;p65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9587;p65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9595;p65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9596;p65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9600;p65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9601;p65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9604;p65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9605;p65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9610;p65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9611;p65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9625;p65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9637;p65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9638;p65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9639;p65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9642;p65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9643;p65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9644;p65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9645;p65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9649;p65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9654;p65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9665;p65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9666;p65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9669;p65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9670;p65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9671;p65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9672;p65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9673;p65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9674;p65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9675;p65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9676;p65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9677;p65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9678;p65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9679;p65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9680;p65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9681;p65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9682;p65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9683;p65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9684;p65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9685;p65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9686;p65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9687;p65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9688;p65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9689;p65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9690;p65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9691;p65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9692;p65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9693;p65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9694;p65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9695;p65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9696;p65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9697;p65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9698;p65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9699;p65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9700;p65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9701;p65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9702;p65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9703;p65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9704;p65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9705;p65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9706;p65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9707;p65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9708;p65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9709;p65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9710;p65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9711;p65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9712;p65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9713;p65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9714;p65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9715;p65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9716;p65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9717;p65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9718;p65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9719;p65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9720;p65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9721;p65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9722;p65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9723;p65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9724;p65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9725;p65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9726;p65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9727;p65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9728;p65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9729;p65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9730;p65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9731;p65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9732;p65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9733;p65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9734;p65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9735;p65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9736;p65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9737;p65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9743;p65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9744;p65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9745;p65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9746;p65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9747;p65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9748;p65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9749;p65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9750;p65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9751;p65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9752;p65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9753;p65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9754;p65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9755;p65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9756;p65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9757;p65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9758;p65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9759;p65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9760;p65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9761;p65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9762;p65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9763;p65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9764;p65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9765;p65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9766;p65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9767;p65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9768;p65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9769;p65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9770;p65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9771;p65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9772;p65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9773;p65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9774;p65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9775;p65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9776;p65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9777;p65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9778;p65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9779;p65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9780;p65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9781;p65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9782;p65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9783;p65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9784;p65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9785;p65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9786;p65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9787;p65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9788;p65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9789;p65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9790;p65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9791;p65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9792;p65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9793;p65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9794;p65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9795;p65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9796;p65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9797;p65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9798;p65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9799;p65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9800;p65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9801;p65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9802;p65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9803;p65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9804;p65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9805;p65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9806;p65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9807;p65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9808;p65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9809;p65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9810;p65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9811;p65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9812;p65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9813;p65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9814;p65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9815;p65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9816;p65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9817;p65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9818;p65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9819;p65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9820;p65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9821;p65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9822;p65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9823;p65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9824;p65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9825;p65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9826;p65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9827;p65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9828;p65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9829;p65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9830;p65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9831;p65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9832;p65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9833;p65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9834;p65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9835;p65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9836;p65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9837;p65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9838;p65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9839;p65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9840;p65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9841;p65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9842;p65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9843;p65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9844;p65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9845;p65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9846;p65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9847;p65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9848;p65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9849;p65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9850;p65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9851;p65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9852;p65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9853;p65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9854;p65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9855;p65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9856;p65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9857;p65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9858;p65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9859;p65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9860;p65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9861;p65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9862;p65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9863;p65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9864;p65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9865;p65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9866;p65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9867;p65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9868;p65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9869;p65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9870;p65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9871;p65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9872;p65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9873;p65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9874;p65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9875;p65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9876;p65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9877;p65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9878;p65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9879;p65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9880;p65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9881;p65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9882;p65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9883;p65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9884;p65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9885;p65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9886;p65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9887;p65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9888;p65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9889;p65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9890;p65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9891;p65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9892;p65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9893;p65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9894;p65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9895;p65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9896;p65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9897;p65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9898;p65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9899;p65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9900;p65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9901;p65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9902;p65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9903;p65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9904;p65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9905;p65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9906;p65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9907;p65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9908;p65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9909;p65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9910;p65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9911;p65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9912;p65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9913;p65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9914;p65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9915;p65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9916;p65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9917;p65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9918;p65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9919;p65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9920;p65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9921;p65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9922;p65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9923;p65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9924;p65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9925;p65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9926;p65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9927;p65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9928;p65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9929;p65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9930;p65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9931;p65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9932;p65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9933;p65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9934;p65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9935;p65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9936;p65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9937;p65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9938;p65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9939;p65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9940;p65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9941;p65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9942;p65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9943;p65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9944;p65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9945;p65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9946;p65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9947;p65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9948;p65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9949;p65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9950;p65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9951;p65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9952;p65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9953;p65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9954;p65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9955;p65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9956;p65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9957;p65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9958;p65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9959;p65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9960;p65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9961;p65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9962;p65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9963;p65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9964;p65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9965;p65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9966;p65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9967;p65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9968;p65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9969;p65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9970;p65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9971;p65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9972;p65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9973;p65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9974;p65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9975;p65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9976;p65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9977;p65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9978;p65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9979;p65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9980;p65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9981;p65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9982;p65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9983;p65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9984;p65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9985;p65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9986;p65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9987;p65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9988;p65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9989;p65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9990;p65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9991;p65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9992;p65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9993;p65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9994;p65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9995;p65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9996;p65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9997;p65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9998;p65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9999;p65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10000;p65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10001;p65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10002;p65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10003;p65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10004;p65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10005;p65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10006;p65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10007;p65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10008;p65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10009;p65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10010;p65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10011;p65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10012;p65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10013;p65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10014;p65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10015;p65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10016;p65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10017;p65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10018;p65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10019;p65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10020;p65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10021;p65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10022;p65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10023;p65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10024;p65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10025;p65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10026;p65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10027;p65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10028;p65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10029;p65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10030;p65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10031;p65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10032;p65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10033;p65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10034;p65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10035;p65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10036;p65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10037;p65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10038;p65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10039;p65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10040;p65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10041;p65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10042;p65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10043;p65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10044;p65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10045;p65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10046;p65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10047;p65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10048;p65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10049;p65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10050;p65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10051;p65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10052;p65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10053;p65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10054;p65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10055;p65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10056;p65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10057;p65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10058;p65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10059;p65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10060;p65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10061;p65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10062;p65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10063;p65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10064;p65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10065;p65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10066;p65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10067;p65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10068;p65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10069;p65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10070;p65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10071;p65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10072;p65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10073;p65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10074;p65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10075;p65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10076;p65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10077;p65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10078;p65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10079;p65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10080;p65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10081;p65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10082;p65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10083;p65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10084;p65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10085;p65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10086;p65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10087;p65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10088;p65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10089;p65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10090;p65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10091;p65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10092;p65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10093;p65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10094;p65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10095;p65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10096;p65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10097;p65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10098;p65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10099;p65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10100;p65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10101;p65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10102;p65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10103;p65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10104;p65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10105;p65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10106;p65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10107;p65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10108;p65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10109;p65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10110;p65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10111;p65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10112;p65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10113;p65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10114;p65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10115;p65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10116;p65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10117;p65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10118;p65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10119;p65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10120;p65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10121;p65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10122;p65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10123;p65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10124;p65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10125;p65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10126;p65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10127;p65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10128;p65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10129;p65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10130;p65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10131;p65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10132;p65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10133;p65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10134;p65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10135;p65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10136;p65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10137;p65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10138;p65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10139;p65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10140;p65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10141;p65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10142;p65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10143;p65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10144;p65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10145;p65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10146;p65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10147;p65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10148;p65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10149;p65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10150;p65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10151;p65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10152;p65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10153;p65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10154;p65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10155;p65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10156;p65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10157;p65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10158;p65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10159;p65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10160;p65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10161;p65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10162;p65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10163;p65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10164;p65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10165;p65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10166;p65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10167;p65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10168;p65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10169;p65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10170;p65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10171;p65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10172;p65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10173;p65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10174;p65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10175;p65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10176;p65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10177;p65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10178;p65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10179;p65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10180;p65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10181;p65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10182;p65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10183;p65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10184;p65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10185;p65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10186;p65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10187;p65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10188;p65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10189;p65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10190;p65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10191;p65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10192;p65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10193;p65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10194;p65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10195;p65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10196;p65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10197;p65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10198;p65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10199;p65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10200;p65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10201;p65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10202;p65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10203;p65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10204;p65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10205;p65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10206;p65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10207;p65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10208;p65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10209;p65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10210;p65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10211;p65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10212;p65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10213;p65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10214;p65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10215;p65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10216;p65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10217;p65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10218;p65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10219;p65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10220;p65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10221;p65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10222;p65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10223;p65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10224;p65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10225;p65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10226;p65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10227;p65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10228;p65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10229;p65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10230;p65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10231;p65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10232;p65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10233;p65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10234;p65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10235;p65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10236;p65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10237;p65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10238;p65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10239;p65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10240;p65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10241;p65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10242;p65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10243;p65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10244;p65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10245;p65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10246;p65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10247;p65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10248;p65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10249;p65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10250;p65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10251;p65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10252;p65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10253;p65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10254;p65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10255;p65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10256;p65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10257;p65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10258;p65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10259;p65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10260;p65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10261;p65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10262;p65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10263;p65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10264;p65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10265;p65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10266;p65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10267;p65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10268;p65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10269;p65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10270;p65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10271;p65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10272;p65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10273;p65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10274;p65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10275;p65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10276;p65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10277;p65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10278;p65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10279;p65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10280;p65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10281;p65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10282;p65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10283;p65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10284;p65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10285;p65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10286;p65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10287;p65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10288;p65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10289;p65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10290;p65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10291;p65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10292;p65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10293;p65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10294;p65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10295;p65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10296;p65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10297;p65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10298;p65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10299;p65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10300;p65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10301;p65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10302;p65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10303;p65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10304;p65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10305;p65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10306;p65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10307;p65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10308;p65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10309;p65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10310;p65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10311;p65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10312;p65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10313;p65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10314;p65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10315;p65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10316;p65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10317;p65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10318;p65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10319;p65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10320;p65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10321;p65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10322;p65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10323;p65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10324;p65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10325;p65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10326;p65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10327;p65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10328;p65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10329;p65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10330;p65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10331;p65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10332;p65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10333;p65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10334;p65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10335;p65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10336;p65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10337;p65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10338;p65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10339;p65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10340;p65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10341;p65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10342;p65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10343;p65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10344;p65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10345;p65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10346;p65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10347;p65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10348;p65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10349;p65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10350;p65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10351;p65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10352;p65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10353;p65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10354;p65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10355;p65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10356;p65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10357;p65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10358;p65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10359;p65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10360;p65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10361;p65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10362;p65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10374;p65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10375;p65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10391;p65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10392;p65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10433;p65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10453;p65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10454;p65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10477;p65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10478;p65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10479;p65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10480;p65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10481;p65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10482;p65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10483;p65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10486;p65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10487;p65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10506;p65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10507;p65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10515;p65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10516;p65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10527;p65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10528;p65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10531;p65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10532;p65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10558;p65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10559;p65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10562;p65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10563;p65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10576;p65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10577;p65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10585;p65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10586;p65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10614;p65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10615;p65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10624;p65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10625;p65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10634;p65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10635;p65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10647;p65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10648;p65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10674;p65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10675;p65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10676;p65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10677;p65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10687;p65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10688;p65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10698;p65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10699;p65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10702;p65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10703;p65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10704;p65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10706;p65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10707;p65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10708;p65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10709;p65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10710;p65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10711;p65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10712;p65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10713;p65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10714;p65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10719;p65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10720;p65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10721;p65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10722;p65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10723;p65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10724;p65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10725;p65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10726;p65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10727;p65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10728;p65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10729;p65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10730;p65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10731;p65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10732;p65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10733;p65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10734;p65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10735;p65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10736;p65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10737;p65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10738;p65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10739;p65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10740;p65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10741;p65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10742;p65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10743;p65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10744;p65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10745;p65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10746;p65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10747;p65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10748;p65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10749;p65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10750;p65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10751;p65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10752;p65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10753;p65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10754;p65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10755;p65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10756;p65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10757;p65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10758;p65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10759;p65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10760;p65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10761;p65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10762;p65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10763;p65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10764;p65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10765;p65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10766;p65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10767;p65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10768;p65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10769;p65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10770;p65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10771;p65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10772;p65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10773;p65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10774;p65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10775;p65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10776;p65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10777;p65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10778;p65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10779;p65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10780;p65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10781;p65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10782;p65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10783;p65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10784;p65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10785;p65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10786;p65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10787;p65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10788;p65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10789;p65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10790;p65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10791;p65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10792;p65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10793;p65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10794;p65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10795;p65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10796;p65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10797;p65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10798;p65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10799;p65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10800;p65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10801;p65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10802;p65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10803;p65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10804;p65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10805;p65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10806;p65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10807;p65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10808;p65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10809;p65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10810;p65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10811;p65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10812;p65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10813;p65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10814;p65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10815;p65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10816;p65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10817;p65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10818;p65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10819;p65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10820;p65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10821;p65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10822;p65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10823;p65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10824;p65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10825;p65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10826;p65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10827;p65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10828;p65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10829;p65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10830;p65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10831;p65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10832;p65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10833;p65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10834;p65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10835;p65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10836;p65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10837;p65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10838;p65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10839;p65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10840;p65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10841;p65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10842;p65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10843;p65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10844;p65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10845;p65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10846;p65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10847;p65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10848;p65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10849;p65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10850;p65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10851;p65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10852;p65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10853;p65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10854;p65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10855;p65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10856;p65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10857;p65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10858;p65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10859;p65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10860;p65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10861;p65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10862;p65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10863;p65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10864;p65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10865;p65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10866;p65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10867;p65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10868;p65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10869;p65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10870;p65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10871;p65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10872;p65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10873;p65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10874;p65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10875;p65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10876;p65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10877;p65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10878;p65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10879;p65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10880;p65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10881;p65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10882;p65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10883;p65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10884;p65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10885;p65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10886;p65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10887;p65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10888;p65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10889;p65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10890;p65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10891;p65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10892;p65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10893;p65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10894;p65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10895;p65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10896;p65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10897;p65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10898;p65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10899;p65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10900;p65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10901;p65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10902;p65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10903;p65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10904;p65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10905;p65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10906;p65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10907;p65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10908;p65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10909;p65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10910;p65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10911;p65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10912;p65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10913;p65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10914;p65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10915;p65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10916;p65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10917;p65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10918;p65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10919;p65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10920;p65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10921;p65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10922;p65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10923;p65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10924;p65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10925;p65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10926;p65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10927;p65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10928;p65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10929;p65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10930;p65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10931;p65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10932;p65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10933;p65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10934;p65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10935;p65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10936;p65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10937;p65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10938;p65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10939;p65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10940;p65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10941;p65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10942;p65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10943;p65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10944;p65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10945;p65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10946;p65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10947;p65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10948;p65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10949;p65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10950;p65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10951;p65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10952;p65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10953;p65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10954;p65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10955;p65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10956;p65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10957;p65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10958;p65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10959;p65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10960;p65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10961;p65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10962;p65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10963;p65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10964;p65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10965;p65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10966;p65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10967;p65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10968;p65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10969;p65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10970;p65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10971;p65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10972;p65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973" name="Google Shape;10973;p65"/>
          <p:cNvGrpSpPr/>
          <p:nvPr/>
        </p:nvGrpSpPr>
        <p:grpSpPr>
          <a:xfrm>
            <a:off x="5857557" y="1206553"/>
            <a:ext cx="2590840" cy="1380235"/>
            <a:chOff x="233350" y="949250"/>
            <a:chExt cx="7137300" cy="3802300"/>
          </a:xfrm>
        </p:grpSpPr>
        <p:sp>
          <p:nvSpPr>
            <p:cNvPr id="10974" name="Google Shape;10974;p6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10975;p6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10976;p6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10977;p6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10978;p6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10979;p6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10980;p6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10981;p6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10982;p6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10983;p6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10984;p6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10985;p6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10986;p6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10987;p6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10988;p6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10989;p6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10990;p6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10991;p6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10992;p6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10993;p6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10994;p6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10995;p6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10996;p6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10997;p6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10998;p6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10999;p6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11000;p6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11001;p6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11002;p6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11003;p6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11004;p6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11005;p6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11006;p6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11007;p6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11008;p6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11009;p6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11010;p6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11011;p6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11012;p6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11013;p6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11014;p6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11015;p6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11016;p6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11017;p6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11018;p6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11019;p6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11020;p6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11021;p6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11022;p6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11023;p6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11024;p6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5" name="Google Shape;11025;p65"/>
          <p:cNvGrpSpPr/>
          <p:nvPr/>
        </p:nvGrpSpPr>
        <p:grpSpPr>
          <a:xfrm>
            <a:off x="7671986" y="3251325"/>
            <a:ext cx="104231" cy="320340"/>
            <a:chOff x="7564426" y="3224343"/>
            <a:chExt cx="119985" cy="368801"/>
          </a:xfrm>
        </p:grpSpPr>
        <p:sp>
          <p:nvSpPr>
            <p:cNvPr id="11026" name="Google Shape;11026;p65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11027;p65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8" name="Google Shape;11028;p65"/>
          <p:cNvGrpSpPr/>
          <p:nvPr/>
        </p:nvGrpSpPr>
        <p:grpSpPr>
          <a:xfrm>
            <a:off x="7371473" y="3245428"/>
            <a:ext cx="189489" cy="332132"/>
            <a:chOff x="8370831" y="3202002"/>
            <a:chExt cx="218129" cy="382376"/>
          </a:xfrm>
        </p:grpSpPr>
        <p:sp>
          <p:nvSpPr>
            <p:cNvPr id="11029" name="Google Shape;11029;p65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11030;p65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1" name="Google Shape;11031;p65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11032" name="Google Shape;11032;p65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11033;p65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4" name="Google Shape;11034;p65"/>
          <p:cNvGrpSpPr/>
          <p:nvPr/>
        </p:nvGrpSpPr>
        <p:grpSpPr>
          <a:xfrm>
            <a:off x="7633883" y="4007607"/>
            <a:ext cx="180437" cy="281608"/>
            <a:chOff x="7248525" y="3739696"/>
            <a:chExt cx="230531" cy="359790"/>
          </a:xfrm>
        </p:grpSpPr>
        <p:sp>
          <p:nvSpPr>
            <p:cNvPr id="11035" name="Google Shape;11035;p65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11036;p65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7" name="Google Shape;11037;p65"/>
          <p:cNvGrpSpPr/>
          <p:nvPr/>
        </p:nvGrpSpPr>
        <p:grpSpPr>
          <a:xfrm>
            <a:off x="7879801" y="3650831"/>
            <a:ext cx="162896" cy="278710"/>
            <a:chOff x="7601242" y="3729267"/>
            <a:chExt cx="222566" cy="380803"/>
          </a:xfrm>
        </p:grpSpPr>
        <p:sp>
          <p:nvSpPr>
            <p:cNvPr id="11038" name="Google Shape;11038;p65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11039;p65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0" name="Google Shape;11040;p65"/>
          <p:cNvSpPr/>
          <p:nvPr/>
        </p:nvSpPr>
        <p:spPr>
          <a:xfrm>
            <a:off x="7845827" y="3263188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41" name="Google Shape;11041;p65"/>
          <p:cNvGrpSpPr/>
          <p:nvPr/>
        </p:nvGrpSpPr>
        <p:grpSpPr>
          <a:xfrm>
            <a:off x="7369447" y="3651972"/>
            <a:ext cx="193543" cy="275990"/>
            <a:chOff x="8304647" y="3738687"/>
            <a:chExt cx="225076" cy="320956"/>
          </a:xfrm>
        </p:grpSpPr>
        <p:sp>
          <p:nvSpPr>
            <p:cNvPr id="11042" name="Google Shape;11042;p65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11043;p65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11044;p65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45" name="Google Shape;11045;p65"/>
          <p:cNvGrpSpPr/>
          <p:nvPr/>
        </p:nvGrpSpPr>
        <p:grpSpPr>
          <a:xfrm>
            <a:off x="7641939" y="3651972"/>
            <a:ext cx="178492" cy="275990"/>
            <a:chOff x="8615101" y="3738687"/>
            <a:chExt cx="207573" cy="320956"/>
          </a:xfrm>
        </p:grpSpPr>
        <p:sp>
          <p:nvSpPr>
            <p:cNvPr id="11046" name="Google Shape;11046;p65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11047;p65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11048;p65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9" name="Google Shape;11049;p65"/>
          <p:cNvSpPr/>
          <p:nvPr/>
        </p:nvSpPr>
        <p:spPr>
          <a:xfrm>
            <a:off x="8138380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50" name="Google Shape;11050;p65"/>
          <p:cNvGrpSpPr/>
          <p:nvPr/>
        </p:nvGrpSpPr>
        <p:grpSpPr>
          <a:xfrm>
            <a:off x="6036644" y="3773460"/>
            <a:ext cx="557670" cy="511283"/>
            <a:chOff x="6015419" y="3716859"/>
            <a:chExt cx="557671" cy="511283"/>
          </a:xfrm>
        </p:grpSpPr>
        <p:sp>
          <p:nvSpPr>
            <p:cNvPr id="11051" name="Google Shape;11051;p65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52" name="Google Shape;11052;p65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1053" name="Google Shape;11053;p65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4" name="Google Shape;11054;p65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5" name="Google Shape;11055;p65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6" name="Google Shape;11056;p65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7" name="Google Shape;11057;p65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8" name="Google Shape;11058;p65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9" name="Google Shape;11059;p65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0" name="Google Shape;11060;p65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1" name="Google Shape;11061;p65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2" name="Google Shape;11062;p65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63" name="Google Shape;11063;p65"/>
          <p:cNvGrpSpPr/>
          <p:nvPr/>
        </p:nvGrpSpPr>
        <p:grpSpPr>
          <a:xfrm>
            <a:off x="6665530" y="3130229"/>
            <a:ext cx="576302" cy="511871"/>
            <a:chOff x="6644304" y="3073628"/>
            <a:chExt cx="576302" cy="511871"/>
          </a:xfrm>
        </p:grpSpPr>
        <p:sp>
          <p:nvSpPr>
            <p:cNvPr id="11064" name="Google Shape;11064;p65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65" name="Google Shape;11065;p65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1066" name="Google Shape;11066;p65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7" name="Google Shape;11067;p65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8" name="Google Shape;11068;p65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9" name="Google Shape;11069;p65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0" name="Google Shape;11070;p65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071" name="Google Shape;11071;p65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11072;p65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11073;p65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74" name="Google Shape;11074;p65"/>
          <p:cNvSpPr/>
          <p:nvPr/>
        </p:nvSpPr>
        <p:spPr>
          <a:xfrm>
            <a:off x="7009564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75" name="Google Shape;11075;p65"/>
          <p:cNvGrpSpPr/>
          <p:nvPr/>
        </p:nvGrpSpPr>
        <p:grpSpPr>
          <a:xfrm>
            <a:off x="6673379" y="3773224"/>
            <a:ext cx="560631" cy="511352"/>
            <a:chOff x="6652154" y="3716623"/>
            <a:chExt cx="560631" cy="511352"/>
          </a:xfrm>
        </p:grpSpPr>
        <p:sp>
          <p:nvSpPr>
            <p:cNvPr id="11076" name="Google Shape;11076;p65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77" name="Google Shape;11077;p65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1078" name="Google Shape;11078;p65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9" name="Google Shape;11079;p65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0" name="Google Shape;11080;p65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1" name="Google Shape;11081;p65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2" name="Google Shape;11082;p65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3" name="Google Shape;11083;p65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4" name="Google Shape;11084;p65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5" name="Google Shape;11085;p65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6" name="Google Shape;11086;p65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7" name="Google Shape;11087;p65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8" name="Google Shape;11088;p65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9" name="Google Shape;11089;p65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90" name="Google Shape;11090;p65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91" name="Google Shape;11091;p65"/>
          <p:cNvGrpSpPr/>
          <p:nvPr/>
        </p:nvGrpSpPr>
        <p:grpSpPr>
          <a:xfrm>
            <a:off x="7867471" y="4054631"/>
            <a:ext cx="187557" cy="187557"/>
            <a:chOff x="8565775" y="671075"/>
            <a:chExt cx="441000" cy="441000"/>
          </a:xfrm>
        </p:grpSpPr>
        <p:sp>
          <p:nvSpPr>
            <p:cNvPr id="11092" name="Google Shape;11092;p65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11093;p65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94" name="Google Shape;11094;p65"/>
          <p:cNvSpPr/>
          <p:nvPr/>
        </p:nvSpPr>
        <p:spPr>
          <a:xfrm>
            <a:off x="8168686" y="4050553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95" name="Google Shape;11095;p65"/>
          <p:cNvSpPr/>
          <p:nvPr/>
        </p:nvSpPr>
        <p:spPr>
          <a:xfrm flipH="1">
            <a:off x="7376924" y="40170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96" name="Google Shape;11096;p65"/>
          <p:cNvGrpSpPr/>
          <p:nvPr/>
        </p:nvGrpSpPr>
        <p:grpSpPr>
          <a:xfrm>
            <a:off x="6021326" y="3132851"/>
            <a:ext cx="587871" cy="512373"/>
            <a:chOff x="6000100" y="3076250"/>
            <a:chExt cx="587871" cy="512373"/>
          </a:xfrm>
        </p:grpSpPr>
        <p:sp>
          <p:nvSpPr>
            <p:cNvPr id="11097" name="Google Shape;11097;p65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98" name="Google Shape;11098;p65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1099" name="Google Shape;11099;p65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0" name="Google Shape;11100;p65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1" name="Google Shape;11101;p65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2" name="Google Shape;11102;p65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3" name="Google Shape;11103;p65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4" name="Google Shape;11104;p65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5" name="Google Shape;11105;p65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106" name="Google Shape;11106;p65"/>
          <p:cNvGrpSpPr/>
          <p:nvPr/>
        </p:nvGrpSpPr>
        <p:grpSpPr>
          <a:xfrm>
            <a:off x="3597786" y="3065882"/>
            <a:ext cx="2241344" cy="1330656"/>
            <a:chOff x="3597785" y="3065882"/>
            <a:chExt cx="2241344" cy="1330656"/>
          </a:xfrm>
        </p:grpSpPr>
        <p:grpSp>
          <p:nvGrpSpPr>
            <p:cNvPr id="11107" name="Google Shape;11107;p6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1108" name="Google Shape;11108;p6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109" name="Google Shape;11109;p6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1110" name="Google Shape;11110;p6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1" name="Google Shape;11111;p6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2" name="Google Shape;11112;p6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1113" name="Google Shape;11113;p6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4" name="Google Shape;11114;p6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15" name="Google Shape;11115;p6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1116" name="Google Shape;11116;p6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1117" name="Google Shape;11117;p6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8" name="Google Shape;11118;p6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9" name="Google Shape;11119;p6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1120" name="Google Shape;11120;p6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1" name="Google Shape;11121;p6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2" name="Google Shape;11122;p6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1123" name="Google Shape;11123;p6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4" name="Google Shape;11124;p6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5" name="Google Shape;11125;p6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1126" name="Google Shape;11126;p6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7" name="Google Shape;11127;p6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8" name="Google Shape;11128;p6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1129" name="Google Shape;11129;p6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0" name="Google Shape;11130;p6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31" name="Google Shape;11131;p6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1132" name="Google Shape;11132;p6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1133" name="Google Shape;11133;p6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4" name="Google Shape;11134;p6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5" name="Google Shape;11135;p6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6" name="Google Shape;11136;p6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7" name="Google Shape;11137;p6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8" name="Google Shape;11138;p6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39" name="Google Shape;11139;p6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1140" name="Google Shape;11140;p6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1" name="Google Shape;11141;p6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2" name="Google Shape;11142;p6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1143" name="Google Shape;11143;p6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4" name="Google Shape;11144;p6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5" name="Google Shape;11145;p6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1146" name="Google Shape;11146;p6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7" name="Google Shape;11147;p6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8" name="Google Shape;11148;p6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1149" name="Google Shape;11149;p6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0" name="Google Shape;11150;p6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1" name="Google Shape;11151;p6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1152" name="Google Shape;11152;p6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3" name="Google Shape;11153;p6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4" name="Google Shape;11154;p6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1155" name="Google Shape;11155;p6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6" name="Google Shape;11156;p6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7" name="Google Shape;11157;p6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1158" name="Google Shape;11158;p6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9" name="Google Shape;11159;p6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60" name="Google Shape;11160;p6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1161" name="Google Shape;11161;p6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1162" name="Google Shape;11162;p6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3" name="Google Shape;11163;p6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4" name="Google Shape;11164;p6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5" name="Google Shape;11165;p6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1166" name="Google Shape;11166;p6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7" name="Google Shape;11167;p6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8" name="Google Shape;11168;p6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1169" name="Google Shape;11169;p6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0" name="Google Shape;11170;p6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1" name="Google Shape;11171;p6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1172" name="Google Shape;11172;p6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3" name="Google Shape;11173;p6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4" name="Google Shape;11174;p6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1175" name="Google Shape;11175;p6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6" name="Google Shape;11176;p6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77" name="Google Shape;11177;p6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1178" name="Google Shape;11178;p6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1179" name="Google Shape;11179;p6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0" name="Google Shape;11180;p6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1" name="Google Shape;11181;p6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2" name="Google Shape;11182;p6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3" name="Google Shape;11183;p6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1184" name="Google Shape;11184;p6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5" name="Google Shape;11185;p6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6" name="Google Shape;11186;p6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1187" name="Google Shape;11187;p6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8" name="Google Shape;11188;p6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9" name="Google Shape;11189;p6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1190" name="Google Shape;11190;p6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1" name="Google Shape;11191;p6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2" name="Google Shape;11192;p6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1193" name="Google Shape;11193;p6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4" name="Google Shape;11194;p6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5" name="Google Shape;11195;p6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1196" name="Google Shape;11196;p6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7" name="Google Shape;11197;p6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8" name="Google Shape;11198;p6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1199" name="Google Shape;11199;p6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0" name="Google Shape;11200;p6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1" name="Google Shape;11201;p6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1202" name="Google Shape;11202;p6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203" name="Google Shape;11203;p6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1204" name="Google Shape;11204;p6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5" name="Google Shape;11205;p6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06" name="Google Shape;11206;p6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1207" name="Google Shape;11207;p6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8" name="Google Shape;11208;p6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9" name="Google Shape;11209;p6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1210" name="Google Shape;11210;p6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1211" name="Google Shape;11211;p6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2" name="Google Shape;11212;p6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3" name="Google Shape;11213;p6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4" name="Google Shape;11214;p6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5" name="Google Shape;11215;p6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6" name="Google Shape;11216;p6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17" name="Google Shape;11217;p6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1218" name="Google Shape;11218;p6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9" name="Google Shape;11219;p6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0" name="Google Shape;11220;p6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1221" name="Google Shape;11221;p6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2" name="Google Shape;11222;p6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3" name="Google Shape;11223;p6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1224" name="Google Shape;11224;p6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5" name="Google Shape;11225;p6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6" name="Google Shape;11226;p6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1227" name="Google Shape;11227;p6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8" name="Google Shape;11228;p6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9" name="Google Shape;11229;p6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1230" name="Google Shape;11230;p6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1" name="Google Shape;11231;p6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2" name="Google Shape;11232;p6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1233" name="Google Shape;11233;p6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4" name="Google Shape;11234;p6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5" name="Google Shape;11235;p6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1236" name="Google Shape;11236;p6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7" name="Google Shape;11237;p6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8" name="Google Shape;11238;p6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1239" name="Google Shape;11239;p6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0" name="Google Shape;11240;p6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41" name="Google Shape;11241;p6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1242" name="Google Shape;11242;p6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3" name="Google Shape;11243;p6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44" name="Google Shape;11244;p6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1245" name="Google Shape;11245;p6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1246" name="Google Shape;11246;p6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7" name="Google Shape;11247;p6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8" name="Google Shape;11248;p6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9" name="Google Shape;11249;p6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0" name="Google Shape;11250;p6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1" name="Google Shape;11251;p6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2" name="Google Shape;11252;p6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3" name="Google Shape;11253;p6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4" name="Google Shape;11254;p6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5" name="Google Shape;11255;p6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6" name="Google Shape;11256;p6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7" name="Google Shape;11257;p6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8" name="Google Shape;11258;p6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9" name="Google Shape;11259;p6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0" name="Google Shape;11260;p6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1" name="Google Shape;11261;p6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2" name="Google Shape;11262;p6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3" name="Google Shape;11263;p6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1264" name="Google Shape;11264;p6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5" name="Google Shape;11265;p6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6" name="Google Shape;11266;p6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1267" name="Google Shape;11267;p6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8" name="Google Shape;11268;p6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9" name="Google Shape;11269;p6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1270" name="Google Shape;11270;p6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1" name="Google Shape;11271;p6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2" name="Google Shape;11272;p6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1273" name="Google Shape;11273;p6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4" name="Google Shape;11274;p6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5" name="Google Shape;11275;p6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1276" name="Google Shape;11276;p6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7" name="Google Shape;11277;p6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8" name="Google Shape;11278;p6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1279" name="Google Shape;11279;p6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0" name="Google Shape;11280;p6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1" name="Google Shape;11281;p6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1282" name="Google Shape;11282;p6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3" name="Google Shape;11283;p6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4" name="Google Shape;11284;p6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1285" name="Google Shape;11285;p6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6" name="Google Shape;11286;p6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7" name="Google Shape;11287;p6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1288" name="Google Shape;11288;p6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9" name="Google Shape;11289;p6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0" name="Google Shape;11290;p6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1291" name="Google Shape;11291;p6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2" name="Google Shape;11292;p6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3" name="Google Shape;11293;p6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1294" name="Google Shape;11294;p6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5" name="Google Shape;11295;p6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6" name="Google Shape;11296;p6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1297" name="Google Shape;11297;p6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8" name="Google Shape;11298;p6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9" name="Google Shape;11299;p6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1300" name="Google Shape;11300;p6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1" name="Google Shape;11301;p6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302" name="Google Shape;11302;p6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1303" name="Google Shape;11303;p6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304" name="Google Shape;11304;p6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1305" name="Google Shape;11305;p6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6" name="Google Shape;11306;p6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1307" name="Google Shape;11307;p6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1308" name="Google Shape;11308;p6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400"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1309" name="Google Shape;11309;p6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defTabSz="914400"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1310" name="Google Shape;11310;p6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1311" name="Google Shape;11311;p6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2" name="Google Shape;11312;p6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3" name="Google Shape;11313;p6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4" name="Google Shape;11314;p6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5" name="Google Shape;11315;p6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6" name="Google Shape;11316;p6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7" name="Google Shape;11317;p6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8" name="Google Shape;11318;p6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defTabSz="914400"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1319" name="Google Shape;11319;p6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1320" name="Google Shape;11320;p6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1" name="Google Shape;11321;p6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2" name="Google Shape;11322;p6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3" name="Google Shape;11323;p6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4" name="Google Shape;11324;p6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5" name="Google Shape;11325;p6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6" name="Google Shape;11326;p6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7" name="Google Shape;11327;p6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8" name="Google Shape;11328;p6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9" name="Google Shape;11329;p6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0" name="Google Shape;11330;p6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1" name="Google Shape;11331;p6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2" name="Google Shape;11332;p6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3" name="Google Shape;11333;p6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defTabSz="914400"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1334" name="Google Shape;11334;p6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1335" name="Google Shape;11335;p6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6" name="Google Shape;11336;p6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7" name="Google Shape;11337;p6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8" name="Google Shape;11338;p6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9" name="Google Shape;11339;p6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0" name="Google Shape;11340;p6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1" name="Google Shape;11341;p6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2" name="Google Shape;11342;p6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3" name="Google Shape;11343;p6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4" name="Google Shape;11344;p6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5" name="Google Shape;11345;p6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6" name="Google Shape;11346;p6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7" name="Google Shape;11347;p6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8" name="Google Shape;11348;p6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9" name="Google Shape;11349;p6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0" name="Google Shape;11350;p6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1" name="Google Shape;11351;p6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2" name="Google Shape;11352;p6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3" name="Google Shape;11353;p6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4" name="Google Shape;11354;p6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5" name="Google Shape;11355;p6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6" name="Google Shape;11356;p6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7" name="Google Shape;11357;p6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8" name="Google Shape;11358;p6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1359" name="Google Shape;11359;p6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1360" name="Google Shape;11360;p6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defTabSz="914400">
                              <a:buClr>
                                <a:srgbClr val="000000"/>
                              </a:buClr>
                            </a:pPr>
                            <a:endParaRPr sz="1399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1361" name="Google Shape;11361;p6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1362" name="Google Shape;11362;p6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3" name="Google Shape;11363;p6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4" name="Google Shape;11364;p6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5" name="Google Shape;11365;p6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6" name="Google Shape;11366;p6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7" name="Google Shape;11367;p6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8" name="Google Shape;11368;p6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1369" name="Google Shape;11369;p6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1370" name="Google Shape;11370;p6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1" name="Google Shape;11371;p6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2" name="Google Shape;11372;p6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3" name="Google Shape;11373;p6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4" name="Google Shape;11374;p6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5" name="Google Shape;11375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6" name="Google Shape;11376;p6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7" name="Google Shape;11377;p6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8" name="Google Shape;11378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9" name="Google Shape;11379;p6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0" name="Google Shape;11380;p6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1" name="Google Shape;11381;p6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2" name="Google Shape;11382;p6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defTabSz="914400"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1383" name="Google Shape;11383;p6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1384" name="Google Shape;11384;p6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5" name="Google Shape;11385;p6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6" name="Google Shape;11386;p6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7" name="Google Shape;11387;p6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8" name="Google Shape;11388;p6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9" name="Google Shape;11389;p6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90" name="Google Shape;11390;p6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defTabSz="914400"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1391" name="Google Shape;11391;p6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1392" name="Google Shape;11392;p6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3" name="Google Shape;11393;p6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4" name="Google Shape;11394;p6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5" name="Google Shape;11395;p6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6" name="Google Shape;11396;p6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defTabSz="914400"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1397" name="Google Shape;11397;p6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1398" name="Google Shape;11398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399" name="Google Shape;11399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0" name="Google Shape;11400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1" name="Google Shape;11401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defTabSz="914400"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1402" name="Google Shape;11402;p6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3" name="Google Shape;11403;p6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4" name="Google Shape;11404;p6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defTabSz="914400"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1405" name="Google Shape;11405;p6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defTabSz="914400"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1406" name="Google Shape;11406;p6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1407" name="Google Shape;11407;p6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08" name="Google Shape;11408;p6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09" name="Google Shape;11409;p6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1410" name="Google Shape;11410;p6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1" name="Google Shape;11411;p6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2" name="Google Shape;11412;p6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1413" name="Google Shape;11413;p6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4" name="Google Shape;11414;p6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5" name="Google Shape;11415;p6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1416" name="Google Shape;11416;p6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7" name="Google Shape;11417;p6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8" name="Google Shape;11418;p6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1419" name="Google Shape;11419;p6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0" name="Google Shape;11420;p6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1" name="Google Shape;11421;p6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1422" name="Google Shape;11422;p6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3" name="Google Shape;11423;p6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4" name="Google Shape;11424;p6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1425" name="Google Shape;11425;p6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6" name="Google Shape;11426;p6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7" name="Google Shape;11427;p6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1428" name="Google Shape;11428;p6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9" name="Google Shape;11429;p6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0" name="Google Shape;11430;p6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1431" name="Google Shape;11431;p6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2" name="Google Shape;11432;p6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3" name="Google Shape;11433;p6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1434" name="Google Shape;11434;p6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5" name="Google Shape;11435;p6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6" name="Google Shape;11436;p6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1437" name="Google Shape;11437;p6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8" name="Google Shape;11438;p6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9" name="Google Shape;11439;p6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1440" name="Google Shape;11440;p6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1" name="Google Shape;11441;p6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2" name="Google Shape;11442;p6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1443" name="Google Shape;11443;p6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4" name="Google Shape;11444;p6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5" name="Google Shape;11445;p6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1446" name="Google Shape;11446;p6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7" name="Google Shape;11447;p6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8" name="Google Shape;11448;p6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1449" name="Google Shape;11449;p6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0" name="Google Shape;11450;p6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1" name="Google Shape;11451;p6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1452" name="Google Shape;11452;p6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3" name="Google Shape;11453;p6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4" name="Google Shape;11454;p6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1455" name="Google Shape;11455;p6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6" name="Google Shape;11456;p6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7" name="Google Shape;11457;p6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1458" name="Google Shape;11458;p6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9" name="Google Shape;11459;p6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0" name="Google Shape;11460;p6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1461" name="Google Shape;11461;p6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2" name="Google Shape;11462;p6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3" name="Google Shape;11463;p6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1464" name="Google Shape;11464;p6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5" name="Google Shape;11465;p6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6" name="Google Shape;11466;p6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1467" name="Google Shape;11467;p6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8" name="Google Shape;11468;p6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9" name="Google Shape;11469;p6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1470" name="Google Shape;11470;p6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1" name="Google Shape;11471;p6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2" name="Google Shape;11472;p6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1473" name="Google Shape;11473;p6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4" name="Google Shape;11474;p6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5" name="Google Shape;11475;p6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1476" name="Google Shape;11476;p6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7" name="Google Shape;11477;p6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8" name="Google Shape;11478;p6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1479" name="Google Shape;11479;p6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0" name="Google Shape;11480;p6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1" name="Google Shape;11481;p6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1482" name="Google Shape;11482;p6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3" name="Google Shape;11483;p6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4" name="Google Shape;11484;p6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1485" name="Google Shape;11485;p6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6" name="Google Shape;11486;p6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7" name="Google Shape;11487;p6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1488" name="Google Shape;11488;p6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9" name="Google Shape;11489;p6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0" name="Google Shape;11490;p6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1491" name="Google Shape;11491;p6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2" name="Google Shape;11492;p6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3" name="Google Shape;11493;p6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1494" name="Google Shape;11494;p6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5" name="Google Shape;11495;p6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6" name="Google Shape;11496;p6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1497" name="Google Shape;11497;p6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8" name="Google Shape;11498;p6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9" name="Google Shape;11499;p6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1500" name="Google Shape;11500;p6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1" name="Google Shape;11501;p6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2" name="Google Shape;11502;p6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1503" name="Google Shape;11503;p6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4" name="Google Shape;11504;p6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5" name="Google Shape;11505;p6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1506" name="Google Shape;11506;p6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7" name="Google Shape;11507;p6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8" name="Google Shape;11508;p6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1509" name="Google Shape;11509;p6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0" name="Google Shape;11510;p6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1" name="Google Shape;11511;p6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1512" name="Google Shape;11512;p6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3" name="Google Shape;11513;p6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4" name="Google Shape;11514;p6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1515" name="Google Shape;11515;p6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6" name="Google Shape;11516;p6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7" name="Google Shape;11517;p6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1518" name="Google Shape;11518;p6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9" name="Google Shape;11519;p6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0" name="Google Shape;11520;p6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1521" name="Google Shape;11521;p6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2" name="Google Shape;11522;p6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3" name="Google Shape;11523;p6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1524" name="Google Shape;11524;p6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5" name="Google Shape;11525;p6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6" name="Google Shape;11526;p6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1527" name="Google Shape;11527;p6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8" name="Google Shape;11528;p6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9" name="Google Shape;11529;p6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1530" name="Google Shape;11530;p6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1" name="Google Shape;11531;p6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2" name="Google Shape;11532;p6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1533" name="Google Shape;11533;p6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4" name="Google Shape;11534;p6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5" name="Google Shape;11535;p6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1536" name="Google Shape;11536;p6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7" name="Google Shape;11537;p6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8" name="Google Shape;11538;p6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1539" name="Google Shape;11539;p6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0" name="Google Shape;11540;p6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1" name="Google Shape;11541;p6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1542" name="Google Shape;11542;p6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3" name="Google Shape;11543;p6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4" name="Google Shape;11544;p6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1545" name="Google Shape;11545;p6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6" name="Google Shape;11546;p6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7" name="Google Shape;11547;p6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1548" name="Google Shape;11548;p6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9" name="Google Shape;11549;p6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0" name="Google Shape;11550;p6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1551" name="Google Shape;11551;p6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2" name="Google Shape;11552;p6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3" name="Google Shape;11553;p6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1554" name="Google Shape;11554;p6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5" name="Google Shape;11555;p6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6" name="Google Shape;11556;p6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1557" name="Google Shape;11557;p6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8" name="Google Shape;11558;p6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9" name="Google Shape;11559;p6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1560" name="Google Shape;11560;p6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1" name="Google Shape;11561;p6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2" name="Google Shape;11562;p6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1563" name="Google Shape;11563;p6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4" name="Google Shape;11564;p6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5" name="Google Shape;11565;p6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1566" name="Google Shape;11566;p6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7" name="Google Shape;11567;p6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8" name="Google Shape;11568;p6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1569" name="Google Shape;11569;p6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0" name="Google Shape;11570;p6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1" name="Google Shape;11571;p6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1572" name="Google Shape;11572;p6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3" name="Google Shape;11573;p6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4" name="Google Shape;11574;p6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1575" name="Google Shape;11575;p6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6" name="Google Shape;11576;p6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7" name="Google Shape;11577;p6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1578" name="Google Shape;11578;p6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9" name="Google Shape;11579;p6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0" name="Google Shape;11580;p6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1581" name="Google Shape;11581;p6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2" name="Google Shape;11582;p6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3" name="Google Shape;11583;p6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1584" name="Google Shape;11584;p6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5" name="Google Shape;11585;p6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6" name="Google Shape;11586;p6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1587" name="Google Shape;11587;p6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8" name="Google Shape;11588;p6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9" name="Google Shape;11589;p6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1590" name="Google Shape;11590;p6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1" name="Google Shape;11591;p6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592" name="Google Shape;11592;p6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593" name="Google Shape;11593;p6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594" name="Google Shape;11594;p6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1595" name="Google Shape;11595;p6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6" name="Google Shape;11596;p6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97" name="Google Shape;11597;p6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1598" name="Google Shape;11598;p6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9" name="Google Shape;11599;p6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00" name="Google Shape;11600;p6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01" name="Google Shape;11601;p6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02" name="Google Shape;11602;p6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1603" name="Google Shape;11603;p6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4" name="Google Shape;11604;p6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5" name="Google Shape;11605;p6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1606" name="Google Shape;11606;p6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7" name="Google Shape;11607;p6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8" name="Google Shape;11608;p6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1609" name="Google Shape;11609;p6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0" name="Google Shape;11610;p6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1" name="Google Shape;11611;p6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1612" name="Google Shape;11612;p6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3" name="Google Shape;11613;p6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4" name="Google Shape;11614;p6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1615" name="Google Shape;11615;p6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6" name="Google Shape;11616;p6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7" name="Google Shape;11617;p6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1618" name="Google Shape;11618;p6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9" name="Google Shape;11619;p6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0" name="Google Shape;11620;p6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1621" name="Google Shape;11621;p6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2" name="Google Shape;11622;p6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3" name="Google Shape;11623;p6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1624" name="Google Shape;11624;p6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5" name="Google Shape;11625;p6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6" name="Google Shape;11626;p6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1627" name="Google Shape;11627;p6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8" name="Google Shape;11628;p6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9" name="Google Shape;11629;p6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1630" name="Google Shape;11630;p6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1" name="Google Shape;11631;p6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2" name="Google Shape;11632;p6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1633" name="Google Shape;11633;p6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4" name="Google Shape;11634;p6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5" name="Google Shape;11635;p6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1636" name="Google Shape;11636;p6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7" name="Google Shape;11637;p6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38" name="Google Shape;11638;p6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39" name="Google Shape;11639;p6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40" name="Google Shape;11640;p6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1641" name="Google Shape;11641;p6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2" name="Google Shape;11642;p6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3" name="Google Shape;11643;p6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1644" name="Google Shape;11644;p6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5" name="Google Shape;11645;p6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6" name="Google Shape;11646;p6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1647" name="Google Shape;11647;p6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8" name="Google Shape;11648;p6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9" name="Google Shape;11649;p6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1650" name="Google Shape;11650;p6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1" name="Google Shape;11651;p6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2" name="Google Shape;11652;p6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1653" name="Google Shape;11653;p6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4" name="Google Shape;11654;p6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5" name="Google Shape;11655;p6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1656" name="Google Shape;11656;p6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7" name="Google Shape;11657;p6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8" name="Google Shape;11658;p6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1659" name="Google Shape;11659;p6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0" name="Google Shape;11660;p6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1" name="Google Shape;11661;p6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1662" name="Google Shape;11662;p6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3" name="Google Shape;11663;p6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4" name="Google Shape;11664;p6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1665" name="Google Shape;11665;p6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6" name="Google Shape;11666;p6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7" name="Google Shape;11667;p6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1668" name="Google Shape;11668;p6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9" name="Google Shape;11669;p6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0" name="Google Shape;11670;p6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1671" name="Google Shape;11671;p6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2" name="Google Shape;11672;p6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3" name="Google Shape;11673;p6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1674" name="Google Shape;11674;p6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5" name="Google Shape;11675;p6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6" name="Google Shape;11676;p6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1677" name="Google Shape;11677;p6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8" name="Google Shape;11678;p6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9" name="Google Shape;11679;p6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1680" name="Google Shape;11680;p6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1" name="Google Shape;11681;p6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2" name="Google Shape;11682;p6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1683" name="Google Shape;11683;p6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4" name="Google Shape;11684;p6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5" name="Google Shape;11685;p6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1686" name="Google Shape;11686;p6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7" name="Google Shape;11687;p6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8" name="Google Shape;11688;p6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1689" name="Google Shape;11689;p6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0" name="Google Shape;11690;p6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1" name="Google Shape;11691;p6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1692" name="Google Shape;11692;p6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3" name="Google Shape;11693;p6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4" name="Google Shape;11694;p6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1695" name="Google Shape;11695;p6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6" name="Google Shape;11696;p6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7" name="Google Shape;11697;p6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1698" name="Google Shape;11698;p6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9" name="Google Shape;11699;p6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0" name="Google Shape;11700;p6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1701" name="Google Shape;11701;p6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2" name="Google Shape;11702;p6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3" name="Google Shape;11703;p6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1704" name="Google Shape;11704;p6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5" name="Google Shape;11705;p6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6" name="Google Shape;11706;p6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1707" name="Google Shape;11707;p6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8" name="Google Shape;11708;p6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9" name="Google Shape;11709;p6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1710" name="Google Shape;11710;p6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1" name="Google Shape;11711;p6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712" name="Google Shape;11712;p6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713" name="Google Shape;11713;p6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714" name="Google Shape;11714;p6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1715" name="Google Shape;11715;p6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6" name="Google Shape;11716;p6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17" name="Google Shape;11717;p6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1718" name="Google Shape;11718;p6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9" name="Google Shape;11719;p6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20" name="Google Shape;11720;p6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1721" name="Google Shape;11721;p6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2" name="Google Shape;11722;p6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723" name="Google Shape;11723;p6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1724" name="Google Shape;11724;p6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1725" name="Google Shape;11725;p6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6" name="Google Shape;11726;p6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7" name="Google Shape;11727;p6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8" name="Google Shape;11728;p6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9" name="Google Shape;11729;p6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0" name="Google Shape;11730;p6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1" name="Google Shape;11731;p6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2" name="Google Shape;11732;p6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3" name="Google Shape;11733;p6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4" name="Google Shape;11734;p6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5" name="Google Shape;11735;p6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6" name="Google Shape;11736;p6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7" name="Google Shape;11737;p6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8" name="Google Shape;11738;p6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9" name="Google Shape;11739;p6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0" name="Google Shape;11740;p6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1" name="Google Shape;11741;p6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2" name="Google Shape;11742;p6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3" name="Google Shape;11743;p6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4" name="Google Shape;11744;p6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5" name="Google Shape;11745;p6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6" name="Google Shape;11746;p6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7" name="Google Shape;11747;p6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8" name="Google Shape;11748;p6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9" name="Google Shape;11749;p6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0" name="Google Shape;11750;p6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1" name="Google Shape;11751;p6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2" name="Google Shape;11752;p6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3" name="Google Shape;11753;p6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4" name="Google Shape;11754;p6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5" name="Google Shape;11755;p6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6" name="Google Shape;11756;p6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7" name="Google Shape;11757;p6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8" name="Google Shape;11758;p6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9" name="Google Shape;11759;p6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0" name="Google Shape;11760;p6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1" name="Google Shape;11761;p6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2" name="Google Shape;11762;p6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3" name="Google Shape;11763;p6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4" name="Google Shape;11764;p6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5" name="Google Shape;11765;p6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6" name="Google Shape;11766;p6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7" name="Google Shape;11767;p6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8" name="Google Shape;11768;p6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9" name="Google Shape;11769;p6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0" name="Google Shape;11770;p6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1" name="Google Shape;11771;p6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2" name="Google Shape;11772;p6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3" name="Google Shape;11773;p6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4" name="Google Shape;11774;p6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5" name="Google Shape;11775;p6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6" name="Google Shape;11776;p6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7" name="Google Shape;11777;p6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8" name="Google Shape;11778;p6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9" name="Google Shape;11779;p6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0" name="Google Shape;11780;p6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1" name="Google Shape;11781;p6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1782" name="Google Shape;11782;p6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3" name="Google Shape;11783;p6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4" name="Google Shape;11784;p6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1785" name="Google Shape;11785;p6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6" name="Google Shape;11786;p6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7" name="Google Shape;11787;p6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1788" name="Google Shape;11788;p6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9" name="Google Shape;11789;p6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0" name="Google Shape;11790;p6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1791" name="Google Shape;11791;p6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2" name="Google Shape;11792;p6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3" name="Google Shape;11793;p6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1794" name="Google Shape;11794;p6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5" name="Google Shape;11795;p6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6" name="Google Shape;11796;p6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1797" name="Google Shape;11797;p6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8" name="Google Shape;11798;p6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9" name="Google Shape;11799;p6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1800" name="Google Shape;11800;p6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1" name="Google Shape;11801;p6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2" name="Google Shape;11802;p6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1803" name="Google Shape;11803;p6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4" name="Google Shape;11804;p6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5" name="Google Shape;11805;p6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1806" name="Google Shape;11806;p6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7" name="Google Shape;11807;p6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8" name="Google Shape;11808;p6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1809" name="Google Shape;11809;p6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0" name="Google Shape;11810;p6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1" name="Google Shape;11811;p6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1812" name="Google Shape;11812;p6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3" name="Google Shape;11813;p6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814" name="Google Shape;11814;p6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15" name="Google Shape;11815;p6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816" name="Google Shape;11816;p6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1817" name="Google Shape;11817;p6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8" name="Google Shape;11818;p6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9" name="Google Shape;11819;p6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1820" name="Google Shape;11820;p6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1" name="Google Shape;11821;p6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2" name="Google Shape;11822;p6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1823" name="Google Shape;11823;p6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4" name="Google Shape;11824;p6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5" name="Google Shape;11825;p6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1826" name="Google Shape;11826;p6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7" name="Google Shape;11827;p6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8" name="Google Shape;11828;p6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1829" name="Google Shape;11829;p6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0" name="Google Shape;11830;p6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1" name="Google Shape;11831;p6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1832" name="Google Shape;11832;p6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3" name="Google Shape;11833;p6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4" name="Google Shape;11834;p6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1835" name="Google Shape;11835;p6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6" name="Google Shape;11836;p6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7" name="Google Shape;11837;p6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1838" name="Google Shape;11838;p6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9" name="Google Shape;11839;p6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0" name="Google Shape;11840;p6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1841" name="Google Shape;11841;p6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2" name="Google Shape;11842;p6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3" name="Google Shape;11843;p6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1844" name="Google Shape;11844;p6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5" name="Google Shape;11845;p6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6" name="Google Shape;11846;p6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1847" name="Google Shape;11847;p6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8" name="Google Shape;11848;p6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9" name="Google Shape;11849;p6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1850" name="Google Shape;11850;p6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1" name="Google Shape;11851;p6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2" name="Google Shape;11852;p6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1853" name="Google Shape;11853;p6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4" name="Google Shape;11854;p6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5" name="Google Shape;11855;p6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1856" name="Google Shape;11856;p6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7" name="Google Shape;11857;p6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8" name="Google Shape;11858;p6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1859" name="Google Shape;11859;p6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0" name="Google Shape;11860;p6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1" name="Google Shape;11861;p6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1862" name="Google Shape;11862;p6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3" name="Google Shape;11863;p6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4" name="Google Shape;11864;p6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1865" name="Google Shape;11865;p6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6" name="Google Shape;11866;p6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7" name="Google Shape;11867;p6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1868" name="Google Shape;11868;p6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9" name="Google Shape;11869;p6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0" name="Google Shape;11870;p6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1871" name="Google Shape;11871;p6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2" name="Google Shape;11872;p6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3" name="Google Shape;11873;p6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1874" name="Google Shape;11874;p6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5" name="Google Shape;11875;p6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6" name="Google Shape;11876;p6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1877" name="Google Shape;11877;p6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8" name="Google Shape;11878;p6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9" name="Google Shape;11879;p6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1880" name="Google Shape;11880;p6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1" name="Google Shape;11881;p6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2" name="Google Shape;11882;p6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1883" name="Google Shape;11883;p6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4" name="Google Shape;11884;p6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5" name="Google Shape;11885;p6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1886" name="Google Shape;11886;p6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7" name="Google Shape;11887;p6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8" name="Google Shape;11888;p6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1889" name="Google Shape;11889;p6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0" name="Google Shape;11890;p6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1" name="Google Shape;11891;p6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1892" name="Google Shape;11892;p6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3" name="Google Shape;11893;p6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4" name="Google Shape;11894;p6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1895" name="Google Shape;11895;p6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6" name="Google Shape;11896;p6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7" name="Google Shape;11897;p6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1898" name="Google Shape;11898;p6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9" name="Google Shape;11899;p6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0" name="Google Shape;11900;p6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1901" name="Google Shape;11901;p6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2" name="Google Shape;11902;p6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3" name="Google Shape;11903;p6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1904" name="Google Shape;11904;p6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5" name="Google Shape;11905;p6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6" name="Google Shape;11906;p6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1907" name="Google Shape;11907;p6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8" name="Google Shape;11908;p6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9" name="Google Shape;11909;p6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1910" name="Google Shape;11910;p6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1" name="Google Shape;11911;p6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2" name="Google Shape;11912;p6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1913" name="Google Shape;11913;p6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4" name="Google Shape;11914;p6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5" name="Google Shape;11915;p6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1916" name="Google Shape;11916;p6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7" name="Google Shape;11917;p6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816179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Shape 1460"/>
          <p:cNvSpPr/>
          <p:nvPr/>
        </p:nvSpPr>
        <p:spPr>
          <a:xfrm>
            <a:off x="925714" y="1525646"/>
            <a:ext cx="1779489" cy="17794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lIns="20089" tIns="20089" rIns="20089" bIns="20089" anchor="ctr"/>
          <a:lstStyle/>
          <a:p>
            <a:pPr algn="ctr" eaLnBrk="1" hangingPunct="1">
              <a:lnSpc>
                <a:spcPct val="120000"/>
              </a:lnSpc>
              <a:buFont typeface="Arial" panose="020B0604020202020204" pitchFamily="34" charset="0"/>
              <a:buNone/>
              <a:defRPr/>
            </a:pPr>
            <a:endParaRPr sz="1830">
              <a:cs typeface="+mn-ea"/>
              <a:sym typeface="+mn-lt"/>
            </a:endParaRPr>
          </a:p>
        </p:txBody>
      </p:sp>
      <p:grpSp>
        <p:nvGrpSpPr>
          <p:cNvPr id="2" name="Group 20"/>
          <p:cNvGrpSpPr>
            <a:grpSpLocks/>
          </p:cNvGrpSpPr>
          <p:nvPr/>
        </p:nvGrpSpPr>
        <p:grpSpPr bwMode="auto">
          <a:xfrm>
            <a:off x="849517" y="1566918"/>
            <a:ext cx="500035" cy="500035"/>
            <a:chOff x="1369087" y="2088729"/>
            <a:chExt cx="474017" cy="474016"/>
          </a:xfrm>
        </p:grpSpPr>
        <p:sp>
          <p:nvSpPr>
            <p:cNvPr id="39" name="Shape 1463"/>
            <p:cNvSpPr/>
            <p:nvPr/>
          </p:nvSpPr>
          <p:spPr>
            <a:xfrm>
              <a:off x="1369087" y="2088729"/>
              <a:ext cx="474017" cy="474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26785" tIns="26785" rIns="26785" bIns="26785" anchor="ctr"/>
            <a:lstStyle/>
            <a:p>
              <a:pPr algn="ctr" eaLnBrk="1" hangingPunct="1">
                <a:lnSpc>
                  <a:spcPct val="120000"/>
                </a:lnSpc>
                <a:buFont typeface="Arial" panose="020B0604020202020204" pitchFamily="34" charset="0"/>
                <a:buNone/>
                <a:defRPr/>
              </a:pPr>
              <a:endParaRPr sz="1830">
                <a:cs typeface="+mn-ea"/>
                <a:sym typeface="+mn-lt"/>
              </a:endParaRPr>
            </a:p>
          </p:txBody>
        </p:sp>
        <p:sp>
          <p:nvSpPr>
            <p:cNvPr id="40" name="Shape 1464"/>
            <p:cNvSpPr/>
            <p:nvPr/>
          </p:nvSpPr>
          <p:spPr>
            <a:xfrm>
              <a:off x="1477434" y="2233191"/>
              <a:ext cx="231742" cy="185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363" extrusionOk="0">
                  <a:moveTo>
                    <a:pt x="7274" y="21020"/>
                  </a:moveTo>
                  <a:cubicBezTo>
                    <a:pt x="7274" y="21376"/>
                    <a:pt x="7435" y="21475"/>
                    <a:pt x="7659" y="21222"/>
                  </a:cubicBezTo>
                  <a:cubicBezTo>
                    <a:pt x="7951" y="20894"/>
                    <a:pt x="10973" y="17529"/>
                    <a:pt x="10973" y="17529"/>
                  </a:cubicBezTo>
                  <a:lnTo>
                    <a:pt x="7274" y="15153"/>
                  </a:lnTo>
                  <a:cubicBezTo>
                    <a:pt x="7274" y="15153"/>
                    <a:pt x="7274" y="21020"/>
                    <a:pt x="7274" y="21020"/>
                  </a:cubicBezTo>
                  <a:close/>
                  <a:moveTo>
                    <a:pt x="20812" y="50"/>
                  </a:moveTo>
                  <a:cubicBezTo>
                    <a:pt x="20412" y="224"/>
                    <a:pt x="667" y="8860"/>
                    <a:pt x="277" y="9030"/>
                  </a:cubicBezTo>
                  <a:cubicBezTo>
                    <a:pt x="-53" y="9174"/>
                    <a:pt x="-126" y="9528"/>
                    <a:pt x="266" y="9723"/>
                  </a:cubicBezTo>
                  <a:cubicBezTo>
                    <a:pt x="733" y="9955"/>
                    <a:pt x="4681" y="11919"/>
                    <a:pt x="4681" y="11919"/>
                  </a:cubicBezTo>
                  <a:lnTo>
                    <a:pt x="4681" y="11919"/>
                  </a:lnTo>
                  <a:lnTo>
                    <a:pt x="7298" y="13221"/>
                  </a:lnTo>
                  <a:cubicBezTo>
                    <a:pt x="7298" y="13221"/>
                    <a:pt x="19903" y="1732"/>
                    <a:pt x="20073" y="1577"/>
                  </a:cubicBezTo>
                  <a:cubicBezTo>
                    <a:pt x="20246" y="1420"/>
                    <a:pt x="20443" y="1713"/>
                    <a:pt x="20319" y="1881"/>
                  </a:cubicBezTo>
                  <a:cubicBezTo>
                    <a:pt x="20194" y="2050"/>
                    <a:pt x="11163" y="14170"/>
                    <a:pt x="11163" y="14170"/>
                  </a:cubicBezTo>
                  <a:cubicBezTo>
                    <a:pt x="11163" y="14170"/>
                    <a:pt x="11163" y="14170"/>
                    <a:pt x="11163" y="14171"/>
                  </a:cubicBezTo>
                  <a:lnTo>
                    <a:pt x="10637" y="14898"/>
                  </a:lnTo>
                  <a:lnTo>
                    <a:pt x="11333" y="15363"/>
                  </a:lnTo>
                  <a:lnTo>
                    <a:pt x="11333" y="15363"/>
                  </a:lnTo>
                  <a:cubicBezTo>
                    <a:pt x="11333" y="15363"/>
                    <a:pt x="16742" y="18976"/>
                    <a:pt x="17127" y="19234"/>
                  </a:cubicBezTo>
                  <a:cubicBezTo>
                    <a:pt x="17464" y="19459"/>
                    <a:pt x="17904" y="19272"/>
                    <a:pt x="18001" y="18750"/>
                  </a:cubicBezTo>
                  <a:cubicBezTo>
                    <a:pt x="18117" y="18135"/>
                    <a:pt x="21310" y="1052"/>
                    <a:pt x="21382" y="671"/>
                  </a:cubicBezTo>
                  <a:cubicBezTo>
                    <a:pt x="21474" y="177"/>
                    <a:pt x="21211" y="-125"/>
                    <a:pt x="20812" y="5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algn="ctr" eaLnBrk="1" hangingPunct="1">
                <a:lnSpc>
                  <a:spcPct val="120000"/>
                </a:lnSpc>
                <a:buFont typeface="Arial" panose="020B0604020202020204" pitchFamily="34" charset="0"/>
                <a:buNone/>
                <a:defRPr/>
              </a:pPr>
              <a:endParaRPr sz="1830">
                <a:cs typeface="+mn-ea"/>
                <a:sym typeface="+mn-lt"/>
              </a:endParaRPr>
            </a:p>
          </p:txBody>
        </p:sp>
      </p:grpSp>
      <p:sp>
        <p:nvSpPr>
          <p:cNvPr id="41" name="Shape 1465"/>
          <p:cNvSpPr/>
          <p:nvPr/>
        </p:nvSpPr>
        <p:spPr>
          <a:xfrm>
            <a:off x="3611616" y="1525646"/>
            <a:ext cx="1781077" cy="17794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lIns="20089" tIns="20089" rIns="20089" bIns="20089" anchor="ctr"/>
          <a:lstStyle/>
          <a:p>
            <a:pPr algn="ctr" eaLnBrk="1" hangingPunct="1">
              <a:lnSpc>
                <a:spcPct val="120000"/>
              </a:lnSpc>
              <a:buFont typeface="Arial" panose="020B0604020202020204" pitchFamily="34" charset="0"/>
              <a:buNone/>
              <a:defRPr/>
            </a:pPr>
            <a:endParaRPr sz="1830">
              <a:cs typeface="+mn-ea"/>
              <a:sym typeface="+mn-lt"/>
            </a:endParaRPr>
          </a:p>
        </p:txBody>
      </p:sp>
      <p:sp>
        <p:nvSpPr>
          <p:cNvPr id="42" name="Shape 1468"/>
          <p:cNvSpPr/>
          <p:nvPr/>
        </p:nvSpPr>
        <p:spPr>
          <a:xfrm>
            <a:off x="6295931" y="1525646"/>
            <a:ext cx="1776316" cy="1776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lIns="20089" tIns="20089" rIns="20089" bIns="20089" anchor="ctr"/>
          <a:lstStyle/>
          <a:p>
            <a:pPr algn="ctr" eaLnBrk="1" hangingPunct="1">
              <a:lnSpc>
                <a:spcPct val="120000"/>
              </a:lnSpc>
              <a:buFont typeface="Arial" panose="020B0604020202020204" pitchFamily="34" charset="0"/>
              <a:buNone/>
              <a:defRPr/>
            </a:pPr>
            <a:endParaRPr sz="1830">
              <a:cs typeface="+mn-ea"/>
              <a:sym typeface="+mn-lt"/>
            </a:endParaRPr>
          </a:p>
        </p:txBody>
      </p:sp>
      <p:grpSp>
        <p:nvGrpSpPr>
          <p:cNvPr id="3" name="Group 32"/>
          <p:cNvGrpSpPr>
            <a:grpSpLocks/>
          </p:cNvGrpSpPr>
          <p:nvPr/>
        </p:nvGrpSpPr>
        <p:grpSpPr bwMode="auto">
          <a:xfrm>
            <a:off x="3525895" y="1566918"/>
            <a:ext cx="500035" cy="500035"/>
            <a:chOff x="3906591" y="2088732"/>
            <a:chExt cx="474017" cy="474017"/>
          </a:xfrm>
        </p:grpSpPr>
        <p:sp>
          <p:nvSpPr>
            <p:cNvPr id="45" name="Shape 1474"/>
            <p:cNvSpPr/>
            <p:nvPr/>
          </p:nvSpPr>
          <p:spPr>
            <a:xfrm>
              <a:off x="3906591" y="2088732"/>
              <a:ext cx="474017" cy="474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26785" tIns="26785" rIns="26785" bIns="26785" anchor="ctr"/>
            <a:lstStyle/>
            <a:p>
              <a:pPr algn="ctr" eaLnBrk="1" hangingPunct="1">
                <a:lnSpc>
                  <a:spcPct val="120000"/>
                </a:lnSpc>
                <a:buFont typeface="Arial" panose="020B0604020202020204" pitchFamily="34" charset="0"/>
                <a:buNone/>
                <a:defRPr/>
              </a:pPr>
              <a:endParaRPr sz="1830">
                <a:cs typeface="+mn-ea"/>
                <a:sym typeface="+mn-lt"/>
              </a:endParaRPr>
            </a:p>
          </p:txBody>
        </p:sp>
        <p:grpSp>
          <p:nvGrpSpPr>
            <p:cNvPr id="4" name="Group 1479"/>
            <p:cNvGrpSpPr>
              <a:grpSpLocks/>
            </p:cNvGrpSpPr>
            <p:nvPr/>
          </p:nvGrpSpPr>
          <p:grpSpPr bwMode="auto">
            <a:xfrm>
              <a:off x="4031314" y="2211790"/>
              <a:ext cx="199171" cy="186335"/>
              <a:chOff x="0" y="0"/>
              <a:chExt cx="398340" cy="372667"/>
            </a:xfrm>
          </p:grpSpPr>
          <p:sp>
            <p:nvSpPr>
              <p:cNvPr id="47" name="Shape 1477"/>
              <p:cNvSpPr/>
              <p:nvPr/>
            </p:nvSpPr>
            <p:spPr>
              <a:xfrm>
                <a:off x="353" y="675"/>
                <a:ext cx="346106" cy="2437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4" h="21420" extrusionOk="0">
                    <a:moveTo>
                      <a:pt x="21474" y="11049"/>
                    </a:moveTo>
                    <a:lnTo>
                      <a:pt x="18909" y="958"/>
                    </a:lnTo>
                    <a:cubicBezTo>
                      <a:pt x="18720" y="217"/>
                      <a:pt x="18164" y="-180"/>
                      <a:pt x="17669" y="79"/>
                    </a:cubicBezTo>
                    <a:lnTo>
                      <a:pt x="618" y="8962"/>
                    </a:lnTo>
                    <a:cubicBezTo>
                      <a:pt x="123" y="9221"/>
                      <a:pt x="-126" y="10036"/>
                      <a:pt x="64" y="10782"/>
                    </a:cubicBezTo>
                    <a:lnTo>
                      <a:pt x="2769" y="21420"/>
                    </a:lnTo>
                    <a:lnTo>
                      <a:pt x="2769" y="15715"/>
                    </a:lnTo>
                    <a:cubicBezTo>
                      <a:pt x="2769" y="13145"/>
                      <a:pt x="4209" y="11049"/>
                      <a:pt x="5979" y="11049"/>
                    </a:cubicBezTo>
                    <a:lnTo>
                      <a:pt x="10484" y="11049"/>
                    </a:lnTo>
                    <a:lnTo>
                      <a:pt x="15858" y="5663"/>
                    </a:lnTo>
                    <a:lnTo>
                      <a:pt x="18967" y="11049"/>
                    </a:lnTo>
                    <a:cubicBezTo>
                      <a:pt x="18967" y="11049"/>
                      <a:pt x="21474" y="11049"/>
                      <a:pt x="21474" y="11049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noFill/>
                <a:miter lim="400000"/>
              </a:ln>
              <a:effectLst/>
            </p:spPr>
            <p:txBody>
              <a:bodyPr lIns="0" tIns="0" rIns="0" bIns="0" anchor="ctr"/>
              <a:lstStyle/>
              <a:p>
                <a:pPr algn="ctr" eaLnBrk="1" hangingPunct="1">
                  <a:lnSpc>
                    <a:spcPct val="120000"/>
                  </a:lnSpc>
                  <a:buFont typeface="Arial" panose="020B0604020202020204" pitchFamily="34" charset="0"/>
                  <a:buNone/>
                  <a:defRPr/>
                </a:pPr>
                <a:endParaRPr sz="1830">
                  <a:cs typeface="+mn-ea"/>
                  <a:sym typeface="+mn-lt"/>
                </a:endParaRPr>
              </a:p>
            </p:txBody>
          </p:sp>
          <p:sp>
            <p:nvSpPr>
              <p:cNvPr id="48" name="Shape 1478"/>
              <p:cNvSpPr/>
              <p:nvPr/>
            </p:nvSpPr>
            <p:spPr>
              <a:xfrm>
                <a:off x="75594" y="151156"/>
                <a:ext cx="322028" cy="2227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1" y="0"/>
                    </a:moveTo>
                    <a:lnTo>
                      <a:pt x="1028" y="0"/>
                    </a:lnTo>
                    <a:cubicBezTo>
                      <a:pt x="460" y="0"/>
                      <a:pt x="0" y="708"/>
                      <a:pt x="0" y="1571"/>
                    </a:cubicBezTo>
                    <a:lnTo>
                      <a:pt x="0" y="20029"/>
                    </a:lnTo>
                    <a:cubicBezTo>
                      <a:pt x="0" y="20897"/>
                      <a:pt x="460" y="21600"/>
                      <a:pt x="1028" y="21600"/>
                    </a:cubicBezTo>
                    <a:lnTo>
                      <a:pt x="20571" y="21600"/>
                    </a:lnTo>
                    <a:cubicBezTo>
                      <a:pt x="21140" y="21600"/>
                      <a:pt x="21600" y="20897"/>
                      <a:pt x="21600" y="20029"/>
                    </a:cubicBezTo>
                    <a:lnTo>
                      <a:pt x="21600" y="1571"/>
                    </a:lnTo>
                    <a:cubicBezTo>
                      <a:pt x="21600" y="708"/>
                      <a:pt x="21140" y="0"/>
                      <a:pt x="2057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noFill/>
                <a:miter lim="400000"/>
              </a:ln>
              <a:effectLst/>
            </p:spPr>
            <p:txBody>
              <a:bodyPr lIns="0" tIns="0" rIns="0" bIns="0" anchor="ctr"/>
              <a:lstStyle/>
              <a:p>
                <a:pPr algn="ctr" eaLnBrk="1" hangingPunct="1">
                  <a:lnSpc>
                    <a:spcPct val="120000"/>
                  </a:lnSpc>
                  <a:buFont typeface="Arial" panose="020B0604020202020204" pitchFamily="34" charset="0"/>
                  <a:buNone/>
                  <a:defRPr/>
                </a:pPr>
                <a:endParaRPr sz="1830">
                  <a:cs typeface="+mn-ea"/>
                  <a:sym typeface="+mn-lt"/>
                </a:endParaRPr>
              </a:p>
            </p:txBody>
          </p:sp>
        </p:grpSp>
      </p:grpSp>
      <p:sp>
        <p:nvSpPr>
          <p:cNvPr id="52" name="Text Placeholder 5"/>
          <p:cNvSpPr txBox="1"/>
          <p:nvPr/>
        </p:nvSpPr>
        <p:spPr>
          <a:xfrm>
            <a:off x="1092392" y="2209821"/>
            <a:ext cx="1379462" cy="41114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20000"/>
              </a:lnSpc>
              <a:buNone/>
              <a:defRPr/>
            </a:pP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3" name="Text Placeholder 5"/>
          <p:cNvSpPr txBox="1"/>
          <p:nvPr/>
        </p:nvSpPr>
        <p:spPr>
          <a:xfrm>
            <a:off x="3954497" y="2239981"/>
            <a:ext cx="1146112" cy="411140"/>
          </a:xfrm>
          <a:prstGeom prst="rect">
            <a:avLst/>
          </a:prstGeom>
        </p:spPr>
        <p:txBody>
          <a:bodyPr lIns="0" tIns="0" rIns="0" bIns="0" anchor="ctr">
            <a:normAutofit fontScale="925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n-US" altLang="zh-CN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Text Placeholder 5"/>
          <p:cNvSpPr txBox="1"/>
          <p:nvPr/>
        </p:nvSpPr>
        <p:spPr>
          <a:xfrm>
            <a:off x="6665798" y="2217758"/>
            <a:ext cx="1128650" cy="411140"/>
          </a:xfrm>
          <a:prstGeom prst="rect">
            <a:avLst/>
          </a:prstGeom>
        </p:spPr>
        <p:txBody>
          <a:bodyPr lIns="0" tIns="0" rIns="0" bIns="0" anchor="ctr">
            <a:normAutofit fontScale="925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  <a:defRPr/>
            </a:pPr>
            <a:r>
              <a:rPr lang="en-US" altLang="zh-CN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Shape 1475"/>
          <p:cNvSpPr/>
          <p:nvPr/>
        </p:nvSpPr>
        <p:spPr>
          <a:xfrm>
            <a:off x="6208623" y="1576443"/>
            <a:ext cx="500035" cy="5000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20089" tIns="20089" rIns="20089" bIns="20089" anchor="ctr"/>
          <a:lstStyle/>
          <a:p>
            <a:pPr algn="ctr" eaLnBrk="1" hangingPunct="1">
              <a:lnSpc>
                <a:spcPct val="120000"/>
              </a:lnSpc>
              <a:buFont typeface="Arial" panose="020B0604020202020204" pitchFamily="34" charset="0"/>
              <a:buNone/>
              <a:defRPr/>
            </a:pPr>
            <a:endParaRPr sz="1830">
              <a:cs typeface="+mn-ea"/>
              <a:sym typeface="+mn-lt"/>
            </a:endParaRPr>
          </a:p>
        </p:txBody>
      </p:sp>
      <p:sp>
        <p:nvSpPr>
          <p:cNvPr id="57" name="Shape 1480"/>
          <p:cNvSpPr/>
          <p:nvPr/>
        </p:nvSpPr>
        <p:spPr>
          <a:xfrm>
            <a:off x="6359427" y="1697087"/>
            <a:ext cx="196839" cy="1968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843" y="20435"/>
                </a:moveTo>
                <a:cubicBezTo>
                  <a:pt x="17964" y="20435"/>
                  <a:pt x="17252" y="19721"/>
                  <a:pt x="17252" y="18844"/>
                </a:cubicBezTo>
                <a:cubicBezTo>
                  <a:pt x="17252" y="17964"/>
                  <a:pt x="17964" y="17253"/>
                  <a:pt x="18843" y="17253"/>
                </a:cubicBezTo>
                <a:cubicBezTo>
                  <a:pt x="19721" y="17253"/>
                  <a:pt x="20434" y="17964"/>
                  <a:pt x="20434" y="18844"/>
                </a:cubicBezTo>
                <a:cubicBezTo>
                  <a:pt x="20434" y="19721"/>
                  <a:pt x="19721" y="20435"/>
                  <a:pt x="18843" y="20435"/>
                </a:cubicBezTo>
                <a:close/>
                <a:moveTo>
                  <a:pt x="12390" y="18844"/>
                </a:moveTo>
                <a:cubicBezTo>
                  <a:pt x="12390" y="19721"/>
                  <a:pt x="11679" y="20435"/>
                  <a:pt x="10801" y="20435"/>
                </a:cubicBezTo>
                <a:cubicBezTo>
                  <a:pt x="9922" y="20435"/>
                  <a:pt x="9210" y="19721"/>
                  <a:pt x="9210" y="18844"/>
                </a:cubicBezTo>
                <a:cubicBezTo>
                  <a:pt x="9210" y="17964"/>
                  <a:pt x="9922" y="17253"/>
                  <a:pt x="10801" y="17253"/>
                </a:cubicBezTo>
                <a:cubicBezTo>
                  <a:pt x="11679" y="17253"/>
                  <a:pt x="12390" y="17964"/>
                  <a:pt x="12390" y="18844"/>
                </a:cubicBezTo>
                <a:close/>
                <a:moveTo>
                  <a:pt x="9210" y="2756"/>
                </a:moveTo>
                <a:cubicBezTo>
                  <a:pt x="9210" y="1879"/>
                  <a:pt x="9922" y="1165"/>
                  <a:pt x="10801" y="1165"/>
                </a:cubicBezTo>
                <a:cubicBezTo>
                  <a:pt x="11679" y="1165"/>
                  <a:pt x="12390" y="1879"/>
                  <a:pt x="12390" y="2756"/>
                </a:cubicBezTo>
                <a:cubicBezTo>
                  <a:pt x="12390" y="3636"/>
                  <a:pt x="11679" y="4347"/>
                  <a:pt x="10801" y="4347"/>
                </a:cubicBezTo>
                <a:cubicBezTo>
                  <a:pt x="9922" y="4347"/>
                  <a:pt x="9210" y="3636"/>
                  <a:pt x="9210" y="2756"/>
                </a:cubicBezTo>
                <a:close/>
                <a:moveTo>
                  <a:pt x="4348" y="18844"/>
                </a:moveTo>
                <a:cubicBezTo>
                  <a:pt x="4348" y="19721"/>
                  <a:pt x="3636" y="20435"/>
                  <a:pt x="2757" y="20435"/>
                </a:cubicBezTo>
                <a:cubicBezTo>
                  <a:pt x="1879" y="20435"/>
                  <a:pt x="1168" y="19721"/>
                  <a:pt x="1168" y="18844"/>
                </a:cubicBezTo>
                <a:cubicBezTo>
                  <a:pt x="1168" y="17964"/>
                  <a:pt x="1879" y="17253"/>
                  <a:pt x="2757" y="17253"/>
                </a:cubicBezTo>
                <a:cubicBezTo>
                  <a:pt x="3636" y="17253"/>
                  <a:pt x="4348" y="17964"/>
                  <a:pt x="4348" y="18844"/>
                </a:cubicBezTo>
                <a:close/>
                <a:moveTo>
                  <a:pt x="19934" y="16312"/>
                </a:moveTo>
                <a:lnTo>
                  <a:pt x="19934" y="13672"/>
                </a:lnTo>
                <a:cubicBezTo>
                  <a:pt x="19934" y="12078"/>
                  <a:pt x="18879" y="9707"/>
                  <a:pt x="15971" y="9707"/>
                </a:cubicBezTo>
                <a:lnTo>
                  <a:pt x="13673" y="9707"/>
                </a:lnTo>
                <a:cubicBezTo>
                  <a:pt x="12050" y="9707"/>
                  <a:pt x="11899" y="8913"/>
                  <a:pt x="11892" y="8503"/>
                </a:cubicBezTo>
                <a:lnTo>
                  <a:pt x="11892" y="5288"/>
                </a:lnTo>
                <a:cubicBezTo>
                  <a:pt x="12872" y="4867"/>
                  <a:pt x="13558" y="3893"/>
                  <a:pt x="13558" y="2756"/>
                </a:cubicBezTo>
                <a:cubicBezTo>
                  <a:pt x="13558" y="1234"/>
                  <a:pt x="12323" y="0"/>
                  <a:pt x="10801" y="0"/>
                </a:cubicBezTo>
                <a:cubicBezTo>
                  <a:pt x="9277" y="0"/>
                  <a:pt x="8043" y="1234"/>
                  <a:pt x="8043" y="2756"/>
                </a:cubicBezTo>
                <a:cubicBezTo>
                  <a:pt x="8043" y="3893"/>
                  <a:pt x="8730" y="4867"/>
                  <a:pt x="9709" y="5288"/>
                </a:cubicBezTo>
                <a:lnTo>
                  <a:pt x="9709" y="8503"/>
                </a:lnTo>
                <a:cubicBezTo>
                  <a:pt x="9709" y="8799"/>
                  <a:pt x="9623" y="9707"/>
                  <a:pt x="7927" y="9707"/>
                </a:cubicBezTo>
                <a:lnTo>
                  <a:pt x="5631" y="9707"/>
                </a:lnTo>
                <a:cubicBezTo>
                  <a:pt x="2723" y="9707"/>
                  <a:pt x="1666" y="12078"/>
                  <a:pt x="1666" y="13672"/>
                </a:cubicBezTo>
                <a:lnTo>
                  <a:pt x="1666" y="16312"/>
                </a:lnTo>
                <a:cubicBezTo>
                  <a:pt x="686" y="16733"/>
                  <a:pt x="0" y="17707"/>
                  <a:pt x="0" y="18844"/>
                </a:cubicBezTo>
                <a:cubicBezTo>
                  <a:pt x="0" y="20366"/>
                  <a:pt x="1235" y="21600"/>
                  <a:pt x="2757" y="21600"/>
                </a:cubicBezTo>
                <a:cubicBezTo>
                  <a:pt x="4280" y="21600"/>
                  <a:pt x="5516" y="20366"/>
                  <a:pt x="5516" y="18844"/>
                </a:cubicBezTo>
                <a:cubicBezTo>
                  <a:pt x="5516" y="17707"/>
                  <a:pt x="4828" y="16733"/>
                  <a:pt x="3849" y="16312"/>
                </a:cubicBezTo>
                <a:lnTo>
                  <a:pt x="3849" y="13672"/>
                </a:lnTo>
                <a:cubicBezTo>
                  <a:pt x="3849" y="13376"/>
                  <a:pt x="3935" y="11890"/>
                  <a:pt x="5631" y="11890"/>
                </a:cubicBezTo>
                <a:lnTo>
                  <a:pt x="7927" y="11890"/>
                </a:lnTo>
                <a:cubicBezTo>
                  <a:pt x="8626" y="11890"/>
                  <a:pt x="9214" y="11785"/>
                  <a:pt x="9709" y="11608"/>
                </a:cubicBezTo>
                <a:lnTo>
                  <a:pt x="9709" y="16312"/>
                </a:lnTo>
                <a:cubicBezTo>
                  <a:pt x="8730" y="16733"/>
                  <a:pt x="8043" y="17707"/>
                  <a:pt x="8043" y="18844"/>
                </a:cubicBezTo>
                <a:cubicBezTo>
                  <a:pt x="8043" y="20366"/>
                  <a:pt x="9277" y="21600"/>
                  <a:pt x="10801" y="21600"/>
                </a:cubicBezTo>
                <a:cubicBezTo>
                  <a:pt x="12323" y="21600"/>
                  <a:pt x="13558" y="20366"/>
                  <a:pt x="13558" y="18844"/>
                </a:cubicBezTo>
                <a:cubicBezTo>
                  <a:pt x="13558" y="17707"/>
                  <a:pt x="12872" y="16733"/>
                  <a:pt x="11892" y="16312"/>
                </a:cubicBezTo>
                <a:lnTo>
                  <a:pt x="11892" y="11608"/>
                </a:lnTo>
                <a:cubicBezTo>
                  <a:pt x="12388" y="11785"/>
                  <a:pt x="12975" y="11890"/>
                  <a:pt x="13673" y="11890"/>
                </a:cubicBezTo>
                <a:lnTo>
                  <a:pt x="15971" y="11890"/>
                </a:lnTo>
                <a:cubicBezTo>
                  <a:pt x="17592" y="11890"/>
                  <a:pt x="17743" y="13263"/>
                  <a:pt x="17751" y="13672"/>
                </a:cubicBezTo>
                <a:lnTo>
                  <a:pt x="17751" y="16312"/>
                </a:lnTo>
                <a:cubicBezTo>
                  <a:pt x="16772" y="16733"/>
                  <a:pt x="16086" y="17707"/>
                  <a:pt x="16086" y="18844"/>
                </a:cubicBezTo>
                <a:cubicBezTo>
                  <a:pt x="16086" y="20366"/>
                  <a:pt x="17320" y="21600"/>
                  <a:pt x="18843" y="21600"/>
                </a:cubicBezTo>
                <a:cubicBezTo>
                  <a:pt x="20366" y="21600"/>
                  <a:pt x="21600" y="20366"/>
                  <a:pt x="21600" y="18844"/>
                </a:cubicBezTo>
                <a:cubicBezTo>
                  <a:pt x="21600" y="17707"/>
                  <a:pt x="20914" y="16733"/>
                  <a:pt x="19934" y="1631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eaLnBrk="1" hangingPunct="1">
              <a:lnSpc>
                <a:spcPct val="120000"/>
              </a:lnSpc>
              <a:buFont typeface="Arial" panose="020B0604020202020204" pitchFamily="34" charset="0"/>
              <a:buNone/>
              <a:defRPr/>
            </a:pPr>
            <a:endParaRPr sz="1830">
              <a:cs typeface="+mn-ea"/>
              <a:sym typeface="+mn-lt"/>
            </a:endParaRPr>
          </a:p>
        </p:txBody>
      </p:sp>
      <p:sp>
        <p:nvSpPr>
          <p:cNvPr id="58" name="Content Placeholder 2"/>
          <p:cNvSpPr txBox="1">
            <a:spLocks noChangeArrowheads="1"/>
          </p:cNvSpPr>
          <p:nvPr/>
        </p:nvSpPr>
        <p:spPr bwMode="auto">
          <a:xfrm>
            <a:off x="3525896" y="3646429"/>
            <a:ext cx="2095385" cy="65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430" tIns="48215" rIns="96430" bIns="48215"/>
          <a:lstStyle>
            <a:lvl1pPr defTabSz="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4572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4572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20000"/>
              </a:lnSpc>
              <a:spcBef>
                <a:spcPct val="0"/>
              </a:spcBef>
              <a:buClr>
                <a:srgbClr val="376092"/>
              </a:buClr>
              <a:buSzPct val="145000"/>
              <a:buFont typeface="Arial" panose="020B0604020202020204" pitchFamily="34" charset="0"/>
              <a:buNone/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ctr" eaLnBrk="1" hangingPunct="1">
              <a:lnSpc>
                <a:spcPct val="120000"/>
              </a:lnSpc>
              <a:spcBef>
                <a:spcPct val="0"/>
              </a:spcBef>
              <a:buClr>
                <a:srgbClr val="376092"/>
              </a:buClr>
              <a:buSzPct val="145000"/>
              <a:buFont typeface="Arial" panose="020B0604020202020204" pitchFamily="34" charset="0"/>
              <a:buNone/>
            </a:pPr>
            <a:endParaRPr lang="en-US" altLang="zh-CN" sz="1200" b="1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" name="Content Placeholder 2"/>
          <p:cNvSpPr txBox="1">
            <a:spLocks noChangeArrowheads="1"/>
          </p:cNvSpPr>
          <p:nvPr/>
        </p:nvSpPr>
        <p:spPr bwMode="auto">
          <a:xfrm>
            <a:off x="806657" y="3648017"/>
            <a:ext cx="2095385" cy="65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430" tIns="48215" rIns="96430" bIns="48215"/>
          <a:lstStyle>
            <a:lvl1pPr defTabSz="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4572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4572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20000"/>
              </a:lnSpc>
              <a:spcBef>
                <a:spcPct val="0"/>
              </a:spcBef>
              <a:buClr>
                <a:srgbClr val="376092"/>
              </a:buClr>
              <a:buSzPct val="145000"/>
              <a:buFont typeface="Arial" panose="020B0604020202020204" pitchFamily="34" charset="0"/>
              <a:buNone/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ctr" eaLnBrk="1" hangingPunct="1">
              <a:lnSpc>
                <a:spcPct val="120000"/>
              </a:lnSpc>
              <a:spcBef>
                <a:spcPct val="0"/>
              </a:spcBef>
              <a:buClr>
                <a:srgbClr val="376092"/>
              </a:buClr>
              <a:buSzPct val="145000"/>
              <a:buFont typeface="Arial" panose="020B0604020202020204" pitchFamily="34" charset="0"/>
              <a:buNone/>
            </a:pPr>
            <a:endParaRPr lang="en-US" altLang="zh-CN" sz="1200" b="1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0" name="Content Placeholder 2"/>
          <p:cNvSpPr txBox="1">
            <a:spLocks noChangeArrowheads="1"/>
          </p:cNvSpPr>
          <p:nvPr/>
        </p:nvSpPr>
        <p:spPr bwMode="auto">
          <a:xfrm>
            <a:off x="6208623" y="3643255"/>
            <a:ext cx="2095385" cy="654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430" tIns="48215" rIns="96430" bIns="48215"/>
          <a:lstStyle>
            <a:lvl1pPr defTabSz="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4572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4572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4572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20000"/>
              </a:lnSpc>
              <a:spcBef>
                <a:spcPct val="0"/>
              </a:spcBef>
              <a:buClr>
                <a:srgbClr val="376092"/>
              </a:buClr>
              <a:buSzPct val="145000"/>
              <a:buFont typeface="Arial" panose="020B0604020202020204" pitchFamily="34" charset="0"/>
              <a:buNone/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ctr" eaLnBrk="1" hangingPunct="1">
              <a:lnSpc>
                <a:spcPct val="120000"/>
              </a:lnSpc>
              <a:spcBef>
                <a:spcPct val="0"/>
              </a:spcBef>
              <a:buClr>
                <a:srgbClr val="376092"/>
              </a:buClr>
              <a:buSzPct val="145000"/>
              <a:buFont typeface="Arial" panose="020B0604020202020204" pitchFamily="34" charset="0"/>
              <a:buNone/>
            </a:pPr>
            <a:endParaRPr lang="en-US" altLang="zh-CN" sz="1200" b="1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78280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5" grpId="0"/>
      <p:bldP spid="58" grpId="0"/>
      <p:bldP spid="59" grpId="0"/>
      <p:bldP spid="6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149690" y="3974571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27" name="Text Placeholder 32"/>
          <p:cNvSpPr txBox="1">
            <a:spLocks/>
          </p:cNvSpPr>
          <p:nvPr/>
        </p:nvSpPr>
        <p:spPr>
          <a:xfrm>
            <a:off x="4903002" y="1965407"/>
            <a:ext cx="3250163" cy="42441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8" name="Text Placeholder 33"/>
          <p:cNvSpPr txBox="1">
            <a:spLocks/>
          </p:cNvSpPr>
          <p:nvPr/>
        </p:nvSpPr>
        <p:spPr>
          <a:xfrm>
            <a:off x="4892754" y="1661868"/>
            <a:ext cx="2910423" cy="236603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+mn-ea"/>
                <a:sym typeface="+mn-lt"/>
              </a:rPr>
              <a:t>Add title text</a:t>
            </a:r>
            <a:endParaRPr lang="en-AU" sz="1400" b="1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cs typeface="+mn-ea"/>
              <a:sym typeface="+mn-lt"/>
            </a:endParaRPr>
          </a:p>
        </p:txBody>
      </p:sp>
      <p:sp>
        <p:nvSpPr>
          <p:cNvPr id="60" name="Rounded Rectangle 59"/>
          <p:cNvSpPr/>
          <p:nvPr/>
        </p:nvSpPr>
        <p:spPr>
          <a:xfrm>
            <a:off x="1149690" y="3761670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61" name="Rounded Rectangle 60"/>
          <p:cNvSpPr/>
          <p:nvPr/>
        </p:nvSpPr>
        <p:spPr>
          <a:xfrm>
            <a:off x="1149690" y="355391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62" name="Rounded Rectangle 61"/>
          <p:cNvSpPr/>
          <p:nvPr/>
        </p:nvSpPr>
        <p:spPr>
          <a:xfrm>
            <a:off x="1149690" y="334101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63" name="Rounded Rectangle 62"/>
          <p:cNvSpPr/>
          <p:nvPr/>
        </p:nvSpPr>
        <p:spPr>
          <a:xfrm>
            <a:off x="1149690" y="3127749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79" name="Rounded Rectangle 78"/>
          <p:cNvSpPr/>
          <p:nvPr/>
        </p:nvSpPr>
        <p:spPr>
          <a:xfrm>
            <a:off x="1149690" y="2914848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0" name="Rounded Rectangle 79"/>
          <p:cNvSpPr/>
          <p:nvPr/>
        </p:nvSpPr>
        <p:spPr>
          <a:xfrm>
            <a:off x="1149690" y="2707090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1149690" y="2494190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2" name="Rounded Rectangle 81"/>
          <p:cNvSpPr/>
          <p:nvPr/>
        </p:nvSpPr>
        <p:spPr>
          <a:xfrm>
            <a:off x="2236601" y="3974571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2236601" y="3761670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4" name="Rounded Rectangle 83"/>
          <p:cNvSpPr/>
          <p:nvPr/>
        </p:nvSpPr>
        <p:spPr>
          <a:xfrm>
            <a:off x="2236601" y="355391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2236601" y="334101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6" name="Rounded Rectangle 85"/>
          <p:cNvSpPr/>
          <p:nvPr/>
        </p:nvSpPr>
        <p:spPr>
          <a:xfrm>
            <a:off x="2236601" y="3127749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7" name="Rounded Rectangle 86"/>
          <p:cNvSpPr/>
          <p:nvPr/>
        </p:nvSpPr>
        <p:spPr>
          <a:xfrm>
            <a:off x="2236601" y="2914848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8" name="Rounded Rectangle 87"/>
          <p:cNvSpPr/>
          <p:nvPr/>
        </p:nvSpPr>
        <p:spPr>
          <a:xfrm>
            <a:off x="2236601" y="2707090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89" name="Rounded Rectangle 88"/>
          <p:cNvSpPr/>
          <p:nvPr/>
        </p:nvSpPr>
        <p:spPr>
          <a:xfrm>
            <a:off x="2236601" y="2494190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90" name="Rounded Rectangle 89"/>
          <p:cNvSpPr/>
          <p:nvPr/>
        </p:nvSpPr>
        <p:spPr>
          <a:xfrm>
            <a:off x="3357128" y="3974571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91" name="Rounded Rectangle 90"/>
          <p:cNvSpPr/>
          <p:nvPr/>
        </p:nvSpPr>
        <p:spPr>
          <a:xfrm>
            <a:off x="3357128" y="3761670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92" name="Rounded Rectangle 91"/>
          <p:cNvSpPr/>
          <p:nvPr/>
        </p:nvSpPr>
        <p:spPr>
          <a:xfrm>
            <a:off x="3357128" y="355391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3357128" y="334101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94" name="Rounded Rectangle 93"/>
          <p:cNvSpPr/>
          <p:nvPr/>
        </p:nvSpPr>
        <p:spPr>
          <a:xfrm>
            <a:off x="3357128" y="3127749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3357128" y="2914848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96" name="Rounded Rectangle 95"/>
          <p:cNvSpPr/>
          <p:nvPr/>
        </p:nvSpPr>
        <p:spPr>
          <a:xfrm>
            <a:off x="3357128" y="2707090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97" name="Rounded Rectangle 96"/>
          <p:cNvSpPr/>
          <p:nvPr/>
        </p:nvSpPr>
        <p:spPr>
          <a:xfrm>
            <a:off x="3357128" y="2494190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203848" y="1767080"/>
            <a:ext cx="1047400" cy="153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zh-CN" sz="996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996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8" name="Rounded Rectangle 97"/>
          <p:cNvSpPr/>
          <p:nvPr/>
        </p:nvSpPr>
        <p:spPr>
          <a:xfrm>
            <a:off x="1149690" y="227909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2236601" y="227909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100" name="Rounded Rectangle 99"/>
          <p:cNvSpPr/>
          <p:nvPr/>
        </p:nvSpPr>
        <p:spPr>
          <a:xfrm>
            <a:off x="3357128" y="227909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2087252" y="1767080"/>
            <a:ext cx="1047400" cy="153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zh-CN" sz="996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996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1003497" y="1767080"/>
            <a:ext cx="1047400" cy="153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zh-CN" sz="996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996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149690" y="206810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104" name="Rounded Rectangle 103"/>
          <p:cNvSpPr/>
          <p:nvPr/>
        </p:nvSpPr>
        <p:spPr>
          <a:xfrm>
            <a:off x="2236601" y="206810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105" name="Rounded Rectangle 104"/>
          <p:cNvSpPr/>
          <p:nvPr/>
        </p:nvSpPr>
        <p:spPr>
          <a:xfrm>
            <a:off x="3357128" y="2068102"/>
            <a:ext cx="777239" cy="15328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</a:pPr>
            <a:endParaRPr lang="en-US" sz="569">
              <a:cs typeface="+mn-ea"/>
              <a:sym typeface="+mn-lt"/>
            </a:endParaRPr>
          </a:p>
        </p:txBody>
      </p:sp>
      <p:sp>
        <p:nvSpPr>
          <p:cNvPr id="109" name="Oval 108"/>
          <p:cNvSpPr>
            <a:spLocks noChangeAspect="1"/>
          </p:cNvSpPr>
          <p:nvPr/>
        </p:nvSpPr>
        <p:spPr>
          <a:xfrm>
            <a:off x="4883132" y="2909603"/>
            <a:ext cx="411457" cy="411457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120000"/>
              </a:lnSpc>
            </a:pPr>
            <a:r>
              <a:rPr lang="en-AU" sz="996" dirty="0">
                <a:solidFill>
                  <a:schemeClr val="bg1"/>
                </a:solidFill>
                <a:cs typeface="+mn-ea"/>
                <a:sym typeface="+mn-lt"/>
              </a:rPr>
              <a:t>01</a:t>
            </a:r>
            <a:endParaRPr lang="en-US" sz="996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5365026" y="2890543"/>
            <a:ext cx="452047" cy="16831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996" dirty="0">
                <a:solidFill>
                  <a:schemeClr val="accent4"/>
                </a:solidFill>
                <a:cs typeface="+mn-ea"/>
                <a:sym typeface="+mn-lt"/>
              </a:rPr>
              <a:t>1.908 K</a:t>
            </a:r>
          </a:p>
        </p:txBody>
      </p:sp>
      <p:sp>
        <p:nvSpPr>
          <p:cNvPr id="112" name="Oval 111"/>
          <p:cNvSpPr>
            <a:spLocks noChangeAspect="1"/>
          </p:cNvSpPr>
          <p:nvPr/>
        </p:nvSpPr>
        <p:spPr>
          <a:xfrm>
            <a:off x="6612760" y="2909603"/>
            <a:ext cx="411457" cy="411457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120000"/>
              </a:lnSpc>
            </a:pPr>
            <a:r>
              <a:rPr lang="en-AU" sz="996" dirty="0">
                <a:solidFill>
                  <a:schemeClr val="bg1"/>
                </a:solidFill>
                <a:cs typeface="+mn-ea"/>
                <a:sym typeface="+mn-lt"/>
              </a:rPr>
              <a:t>02</a:t>
            </a:r>
            <a:endParaRPr lang="en-US" sz="996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7102064" y="2890543"/>
            <a:ext cx="452047" cy="16831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996" dirty="0">
                <a:solidFill>
                  <a:schemeClr val="accent4"/>
                </a:solidFill>
                <a:cs typeface="+mn-ea"/>
                <a:sym typeface="+mn-lt"/>
              </a:rPr>
              <a:t>2.074 K</a:t>
            </a:r>
          </a:p>
        </p:txBody>
      </p:sp>
      <p:sp>
        <p:nvSpPr>
          <p:cNvPr id="114" name="Rectangle 113"/>
          <p:cNvSpPr/>
          <p:nvPr/>
        </p:nvSpPr>
        <p:spPr>
          <a:xfrm>
            <a:off x="5327154" y="3177143"/>
            <a:ext cx="613951" cy="16831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996" dirty="0">
                <a:solidFill>
                  <a:schemeClr val="accent4"/>
                </a:solidFill>
                <a:cs typeface="+mn-ea"/>
                <a:sym typeface="+mn-lt"/>
              </a:rPr>
              <a:t>Male User</a:t>
            </a:r>
          </a:p>
        </p:txBody>
      </p:sp>
      <p:sp>
        <p:nvSpPr>
          <p:cNvPr id="115" name="Rectangle 114"/>
          <p:cNvSpPr/>
          <p:nvPr/>
        </p:nvSpPr>
        <p:spPr>
          <a:xfrm>
            <a:off x="7026505" y="3169178"/>
            <a:ext cx="748603" cy="16831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996" dirty="0">
                <a:solidFill>
                  <a:schemeClr val="accent4"/>
                </a:solidFill>
                <a:cs typeface="+mn-ea"/>
                <a:sym typeface="+mn-lt"/>
              </a:rPr>
              <a:t>Female User</a:t>
            </a:r>
          </a:p>
        </p:txBody>
      </p:sp>
      <p:sp>
        <p:nvSpPr>
          <p:cNvPr id="44" name="Text Placeholder 32"/>
          <p:cNvSpPr txBox="1">
            <a:spLocks/>
          </p:cNvSpPr>
          <p:nvPr/>
        </p:nvSpPr>
        <p:spPr>
          <a:xfrm>
            <a:off x="4903002" y="3482633"/>
            <a:ext cx="3250163" cy="42441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2951968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7" grpId="0"/>
      <p:bldP spid="28" grpId="0"/>
      <p:bldP spid="60" grpId="0" animBg="1"/>
      <p:bldP spid="61" grpId="0" animBg="1"/>
      <p:bldP spid="62" grpId="0" animBg="1"/>
      <p:bldP spid="63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3" grpId="0"/>
      <p:bldP spid="98" grpId="0" animBg="1"/>
      <p:bldP spid="99" grpId="0" animBg="1"/>
      <p:bldP spid="100" grpId="0" animBg="1"/>
      <p:bldP spid="101" grpId="0"/>
      <p:bldP spid="102" grpId="0"/>
      <p:bldP spid="103" grpId="0" animBg="1"/>
      <p:bldP spid="104" grpId="0" animBg="1"/>
      <p:bldP spid="105" grpId="0" animBg="1"/>
      <p:bldP spid="109" grpId="0" animBg="1"/>
      <p:bldP spid="110" grpId="0"/>
      <p:bldP spid="112" grpId="0" animBg="1"/>
      <p:bldP spid="113" grpId="0"/>
      <p:bldP spid="114" grpId="0"/>
      <p:bldP spid="115" grpId="0"/>
      <p:bldP spid="4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7694429" y="3539309"/>
            <a:ext cx="333438" cy="250437"/>
          </a:xfrm>
          <a:custGeom>
            <a:avLst/>
            <a:gdLst>
              <a:gd name="T0" fmla="*/ 3 w 108"/>
              <a:gd name="T1" fmla="*/ 54 h 81"/>
              <a:gd name="T2" fmla="*/ 21 w 108"/>
              <a:gd name="T3" fmla="*/ 47 h 81"/>
              <a:gd name="T4" fmla="*/ 25 w 108"/>
              <a:gd name="T5" fmla="*/ 44 h 81"/>
              <a:gd name="T6" fmla="*/ 35 w 108"/>
              <a:gd name="T7" fmla="*/ 62 h 81"/>
              <a:gd name="T8" fmla="*/ 43 w 108"/>
              <a:gd name="T9" fmla="*/ 44 h 81"/>
              <a:gd name="T10" fmla="*/ 48 w 108"/>
              <a:gd name="T11" fmla="*/ 47 h 81"/>
              <a:gd name="T12" fmla="*/ 60 w 108"/>
              <a:gd name="T13" fmla="*/ 52 h 81"/>
              <a:gd name="T14" fmla="*/ 60 w 108"/>
              <a:gd name="T15" fmla="*/ 51 h 81"/>
              <a:gd name="T16" fmla="*/ 72 w 108"/>
              <a:gd name="T17" fmla="*/ 47 h 81"/>
              <a:gd name="T18" fmla="*/ 83 w 108"/>
              <a:gd name="T19" fmla="*/ 61 h 81"/>
              <a:gd name="T20" fmla="*/ 96 w 108"/>
              <a:gd name="T21" fmla="*/ 47 h 81"/>
              <a:gd name="T22" fmla="*/ 105 w 108"/>
              <a:gd name="T23" fmla="*/ 49 h 81"/>
              <a:gd name="T24" fmla="*/ 108 w 108"/>
              <a:gd name="T25" fmla="*/ 72 h 81"/>
              <a:gd name="T26" fmla="*/ 69 w 108"/>
              <a:gd name="T27" fmla="*/ 72 h 81"/>
              <a:gd name="T28" fmla="*/ 69 w 108"/>
              <a:gd name="T29" fmla="*/ 81 h 81"/>
              <a:gd name="T30" fmla="*/ 0 w 108"/>
              <a:gd name="T31" fmla="*/ 81 h 81"/>
              <a:gd name="T32" fmla="*/ 3 w 108"/>
              <a:gd name="T33" fmla="*/ 54 h 81"/>
              <a:gd name="T34" fmla="*/ 73 w 108"/>
              <a:gd name="T35" fmla="*/ 27 h 81"/>
              <a:gd name="T36" fmla="*/ 93 w 108"/>
              <a:gd name="T37" fmla="*/ 25 h 81"/>
              <a:gd name="T38" fmla="*/ 92 w 108"/>
              <a:gd name="T39" fmla="*/ 37 h 81"/>
              <a:gd name="T40" fmla="*/ 88 w 108"/>
              <a:gd name="T41" fmla="*/ 42 h 81"/>
              <a:gd name="T42" fmla="*/ 99 w 108"/>
              <a:gd name="T43" fmla="*/ 42 h 81"/>
              <a:gd name="T44" fmla="*/ 98 w 108"/>
              <a:gd name="T45" fmla="*/ 32 h 81"/>
              <a:gd name="T46" fmla="*/ 69 w 108"/>
              <a:gd name="T47" fmla="*/ 32 h 81"/>
              <a:gd name="T48" fmla="*/ 68 w 108"/>
              <a:gd name="T49" fmla="*/ 42 h 81"/>
              <a:gd name="T50" fmla="*/ 78 w 108"/>
              <a:gd name="T51" fmla="*/ 42 h 81"/>
              <a:gd name="T52" fmla="*/ 75 w 108"/>
              <a:gd name="T53" fmla="*/ 37 h 81"/>
              <a:gd name="T54" fmla="*/ 73 w 108"/>
              <a:gd name="T55" fmla="*/ 27 h 81"/>
              <a:gd name="T56" fmla="*/ 73 w 108"/>
              <a:gd name="T57" fmla="*/ 27 h 81"/>
              <a:gd name="T58" fmla="*/ 21 w 108"/>
              <a:gd name="T59" fmla="*/ 31 h 81"/>
              <a:gd name="T60" fmla="*/ 22 w 108"/>
              <a:gd name="T61" fmla="*/ 16 h 81"/>
              <a:gd name="T62" fmla="*/ 46 w 108"/>
              <a:gd name="T63" fmla="*/ 16 h 81"/>
              <a:gd name="T64" fmla="*/ 47 w 108"/>
              <a:gd name="T65" fmla="*/ 31 h 81"/>
              <a:gd name="T66" fmla="*/ 52 w 108"/>
              <a:gd name="T67" fmla="*/ 25 h 81"/>
              <a:gd name="T68" fmla="*/ 50 w 108"/>
              <a:gd name="T69" fmla="*/ 8 h 81"/>
              <a:gd name="T70" fmla="*/ 19 w 108"/>
              <a:gd name="T71" fmla="*/ 7 h 81"/>
              <a:gd name="T72" fmla="*/ 18 w 108"/>
              <a:gd name="T73" fmla="*/ 28 h 81"/>
              <a:gd name="T74" fmla="*/ 21 w 108"/>
              <a:gd name="T75" fmla="*/ 3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8" h="81">
                <a:moveTo>
                  <a:pt x="3" y="54"/>
                </a:moveTo>
                <a:cubicBezTo>
                  <a:pt x="9" y="52"/>
                  <a:pt x="15" y="49"/>
                  <a:pt x="21" y="47"/>
                </a:cubicBezTo>
                <a:cubicBezTo>
                  <a:pt x="22" y="46"/>
                  <a:pt x="24" y="45"/>
                  <a:pt x="25" y="44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4"/>
                  <a:pt x="43" y="44"/>
                  <a:pt x="43" y="44"/>
                </a:cubicBezTo>
                <a:cubicBezTo>
                  <a:pt x="45" y="45"/>
                  <a:pt x="46" y="46"/>
                  <a:pt x="48" y="47"/>
                </a:cubicBezTo>
                <a:cubicBezTo>
                  <a:pt x="60" y="52"/>
                  <a:pt x="60" y="52"/>
                  <a:pt x="60" y="52"/>
                </a:cubicBezTo>
                <a:cubicBezTo>
                  <a:pt x="60" y="51"/>
                  <a:pt x="60" y="51"/>
                  <a:pt x="60" y="51"/>
                </a:cubicBezTo>
                <a:cubicBezTo>
                  <a:pt x="65" y="49"/>
                  <a:pt x="69" y="47"/>
                  <a:pt x="72" y="47"/>
                </a:cubicBezTo>
                <a:cubicBezTo>
                  <a:pt x="74" y="53"/>
                  <a:pt x="78" y="57"/>
                  <a:pt x="83" y="61"/>
                </a:cubicBezTo>
                <a:cubicBezTo>
                  <a:pt x="89" y="57"/>
                  <a:pt x="93" y="52"/>
                  <a:pt x="96" y="47"/>
                </a:cubicBezTo>
                <a:cubicBezTo>
                  <a:pt x="98" y="47"/>
                  <a:pt x="102" y="48"/>
                  <a:pt x="105" y="49"/>
                </a:cubicBezTo>
                <a:cubicBezTo>
                  <a:pt x="108" y="54"/>
                  <a:pt x="108" y="65"/>
                  <a:pt x="108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70" y="75"/>
                  <a:pt x="70" y="78"/>
                  <a:pt x="69" y="81"/>
                </a:cubicBezTo>
                <a:cubicBezTo>
                  <a:pt x="46" y="81"/>
                  <a:pt x="23" y="81"/>
                  <a:pt x="0" y="81"/>
                </a:cubicBezTo>
                <a:cubicBezTo>
                  <a:pt x="0" y="68"/>
                  <a:pt x="0" y="59"/>
                  <a:pt x="3" y="54"/>
                </a:cubicBezTo>
                <a:close/>
                <a:moveTo>
                  <a:pt x="73" y="27"/>
                </a:moveTo>
                <a:cubicBezTo>
                  <a:pt x="79" y="28"/>
                  <a:pt x="89" y="27"/>
                  <a:pt x="93" y="25"/>
                </a:cubicBezTo>
                <a:cubicBezTo>
                  <a:pt x="93" y="27"/>
                  <a:pt x="93" y="33"/>
                  <a:pt x="92" y="37"/>
                </a:cubicBezTo>
                <a:cubicBezTo>
                  <a:pt x="91" y="39"/>
                  <a:pt x="90" y="41"/>
                  <a:pt x="88" y="42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4"/>
                  <a:pt x="98" y="32"/>
                </a:cubicBezTo>
                <a:cubicBezTo>
                  <a:pt x="102" y="3"/>
                  <a:pt x="64" y="3"/>
                  <a:pt x="69" y="32"/>
                </a:cubicBezTo>
                <a:cubicBezTo>
                  <a:pt x="69" y="34"/>
                  <a:pt x="68" y="42"/>
                  <a:pt x="68" y="42"/>
                </a:cubicBezTo>
                <a:cubicBezTo>
                  <a:pt x="78" y="42"/>
                  <a:pt x="78" y="42"/>
                  <a:pt x="78" y="42"/>
                </a:cubicBezTo>
                <a:cubicBezTo>
                  <a:pt x="77" y="41"/>
                  <a:pt x="76" y="39"/>
                  <a:pt x="75" y="37"/>
                </a:cubicBezTo>
                <a:cubicBezTo>
                  <a:pt x="73" y="34"/>
                  <a:pt x="73" y="30"/>
                  <a:pt x="73" y="27"/>
                </a:cubicBezTo>
                <a:cubicBezTo>
                  <a:pt x="73" y="27"/>
                  <a:pt x="73" y="27"/>
                  <a:pt x="73" y="27"/>
                </a:cubicBezTo>
                <a:close/>
                <a:moveTo>
                  <a:pt x="21" y="31"/>
                </a:moveTo>
                <a:cubicBezTo>
                  <a:pt x="21" y="25"/>
                  <a:pt x="21" y="21"/>
                  <a:pt x="22" y="16"/>
                </a:cubicBezTo>
                <a:cubicBezTo>
                  <a:pt x="29" y="12"/>
                  <a:pt x="37" y="18"/>
                  <a:pt x="46" y="16"/>
                </a:cubicBezTo>
                <a:cubicBezTo>
                  <a:pt x="47" y="20"/>
                  <a:pt x="48" y="25"/>
                  <a:pt x="47" y="31"/>
                </a:cubicBezTo>
                <a:cubicBezTo>
                  <a:pt x="47" y="31"/>
                  <a:pt x="51" y="28"/>
                  <a:pt x="52" y="25"/>
                </a:cubicBezTo>
                <a:cubicBezTo>
                  <a:pt x="52" y="22"/>
                  <a:pt x="51" y="10"/>
                  <a:pt x="50" y="8"/>
                </a:cubicBezTo>
                <a:cubicBezTo>
                  <a:pt x="45" y="0"/>
                  <a:pt x="25" y="0"/>
                  <a:pt x="19" y="7"/>
                </a:cubicBezTo>
                <a:cubicBezTo>
                  <a:pt x="18" y="9"/>
                  <a:pt x="16" y="25"/>
                  <a:pt x="18" y="28"/>
                </a:cubicBezTo>
                <a:cubicBezTo>
                  <a:pt x="19" y="30"/>
                  <a:pt x="21" y="31"/>
                  <a:pt x="21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68572" tIns="34287" rIns="68572" bIns="34287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</a:pPr>
            <a:endParaRPr lang="zh-CN" altLang="en-US" sz="569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5444803" y="3478506"/>
            <a:ext cx="296230" cy="311972"/>
          </a:xfrm>
          <a:custGeom>
            <a:avLst/>
            <a:gdLst>
              <a:gd name="T0" fmla="*/ 20 w 96"/>
              <a:gd name="T1" fmla="*/ 86 h 101"/>
              <a:gd name="T2" fmla="*/ 7 w 96"/>
              <a:gd name="T3" fmla="*/ 58 h 101"/>
              <a:gd name="T4" fmla="*/ 18 w 96"/>
              <a:gd name="T5" fmla="*/ 29 h 101"/>
              <a:gd name="T6" fmla="*/ 42 w 96"/>
              <a:gd name="T7" fmla="*/ 17 h 101"/>
              <a:gd name="T8" fmla="*/ 41 w 96"/>
              <a:gd name="T9" fmla="*/ 9 h 101"/>
              <a:gd name="T10" fmla="*/ 36 w 96"/>
              <a:gd name="T11" fmla="*/ 10 h 101"/>
              <a:gd name="T12" fmla="*/ 35 w 96"/>
              <a:gd name="T13" fmla="*/ 5 h 101"/>
              <a:gd name="T14" fmla="*/ 48 w 96"/>
              <a:gd name="T15" fmla="*/ 3 h 101"/>
              <a:gd name="T16" fmla="*/ 49 w 96"/>
              <a:gd name="T17" fmla="*/ 8 h 101"/>
              <a:gd name="T18" fmla="*/ 44 w 96"/>
              <a:gd name="T19" fmla="*/ 9 h 101"/>
              <a:gd name="T20" fmla="*/ 46 w 96"/>
              <a:gd name="T21" fmla="*/ 16 h 101"/>
              <a:gd name="T22" fmla="*/ 74 w 96"/>
              <a:gd name="T23" fmla="*/ 27 h 101"/>
              <a:gd name="T24" fmla="*/ 87 w 96"/>
              <a:gd name="T25" fmla="*/ 54 h 101"/>
              <a:gd name="T26" fmla="*/ 77 w 96"/>
              <a:gd name="T27" fmla="*/ 83 h 101"/>
              <a:gd name="T28" fmla="*/ 75 w 96"/>
              <a:gd name="T29" fmla="*/ 85 h 101"/>
              <a:gd name="T30" fmla="*/ 79 w 96"/>
              <a:gd name="T31" fmla="*/ 101 h 101"/>
              <a:gd name="T32" fmla="*/ 74 w 96"/>
              <a:gd name="T33" fmla="*/ 101 h 101"/>
              <a:gd name="T34" fmla="*/ 63 w 96"/>
              <a:gd name="T35" fmla="*/ 93 h 101"/>
              <a:gd name="T36" fmla="*/ 49 w 96"/>
              <a:gd name="T37" fmla="*/ 96 h 101"/>
              <a:gd name="T38" fmla="*/ 32 w 96"/>
              <a:gd name="T39" fmla="*/ 93 h 101"/>
              <a:gd name="T40" fmla="*/ 22 w 96"/>
              <a:gd name="T41" fmla="*/ 101 h 101"/>
              <a:gd name="T42" fmla="*/ 17 w 96"/>
              <a:gd name="T43" fmla="*/ 101 h 101"/>
              <a:gd name="T44" fmla="*/ 21 w 96"/>
              <a:gd name="T45" fmla="*/ 86 h 101"/>
              <a:gd name="T46" fmla="*/ 20 w 96"/>
              <a:gd name="T47" fmla="*/ 86 h 101"/>
              <a:gd name="T48" fmla="*/ 82 w 96"/>
              <a:gd name="T49" fmla="*/ 6 h 101"/>
              <a:gd name="T50" fmla="*/ 60 w 96"/>
              <a:gd name="T51" fmla="*/ 11 h 101"/>
              <a:gd name="T52" fmla="*/ 92 w 96"/>
              <a:gd name="T53" fmla="*/ 31 h 101"/>
              <a:gd name="T54" fmla="*/ 88 w 96"/>
              <a:gd name="T55" fmla="*/ 9 h 101"/>
              <a:gd name="T56" fmla="*/ 92 w 96"/>
              <a:gd name="T57" fmla="*/ 3 h 101"/>
              <a:gd name="T58" fmla="*/ 86 w 96"/>
              <a:gd name="T59" fmla="*/ 0 h 101"/>
              <a:gd name="T60" fmla="*/ 82 w 96"/>
              <a:gd name="T61" fmla="*/ 6 h 101"/>
              <a:gd name="T62" fmla="*/ 14 w 96"/>
              <a:gd name="T63" fmla="*/ 6 h 101"/>
              <a:gd name="T64" fmla="*/ 10 w 96"/>
              <a:gd name="T65" fmla="*/ 0 h 101"/>
              <a:gd name="T66" fmla="*/ 4 w 96"/>
              <a:gd name="T67" fmla="*/ 3 h 101"/>
              <a:gd name="T68" fmla="*/ 8 w 96"/>
              <a:gd name="T69" fmla="*/ 9 h 101"/>
              <a:gd name="T70" fmla="*/ 4 w 96"/>
              <a:gd name="T71" fmla="*/ 31 h 101"/>
              <a:gd name="T72" fmla="*/ 36 w 96"/>
              <a:gd name="T73" fmla="*/ 11 h 101"/>
              <a:gd name="T74" fmla="*/ 14 w 96"/>
              <a:gd name="T75" fmla="*/ 6 h 101"/>
              <a:gd name="T76" fmla="*/ 43 w 96"/>
              <a:gd name="T77" fmla="*/ 54 h 101"/>
              <a:gd name="T78" fmla="*/ 42 w 96"/>
              <a:gd name="T79" fmla="*/ 56 h 101"/>
              <a:gd name="T80" fmla="*/ 22 w 96"/>
              <a:gd name="T81" fmla="*/ 61 h 101"/>
              <a:gd name="T82" fmla="*/ 22 w 96"/>
              <a:gd name="T83" fmla="*/ 64 h 101"/>
              <a:gd name="T84" fmla="*/ 43 w 96"/>
              <a:gd name="T85" fmla="*/ 59 h 101"/>
              <a:gd name="T86" fmla="*/ 46 w 96"/>
              <a:gd name="T87" fmla="*/ 61 h 101"/>
              <a:gd name="T88" fmla="*/ 54 w 96"/>
              <a:gd name="T89" fmla="*/ 58 h 101"/>
              <a:gd name="T90" fmla="*/ 50 w 96"/>
              <a:gd name="T91" fmla="*/ 50 h 101"/>
              <a:gd name="T92" fmla="*/ 49 w 96"/>
              <a:gd name="T93" fmla="*/ 50 h 101"/>
              <a:gd name="T94" fmla="*/ 41 w 96"/>
              <a:gd name="T95" fmla="*/ 37 h 101"/>
              <a:gd name="T96" fmla="*/ 38 w 96"/>
              <a:gd name="T97" fmla="*/ 39 h 101"/>
              <a:gd name="T98" fmla="*/ 44 w 96"/>
              <a:gd name="T99" fmla="*/ 52 h 101"/>
              <a:gd name="T100" fmla="*/ 43 w 96"/>
              <a:gd name="T101" fmla="*/ 54 h 101"/>
              <a:gd name="T102" fmla="*/ 18 w 96"/>
              <a:gd name="T103" fmla="*/ 58 h 101"/>
              <a:gd name="T104" fmla="*/ 28 w 96"/>
              <a:gd name="T105" fmla="*/ 78 h 101"/>
              <a:gd name="T106" fmla="*/ 49 w 96"/>
              <a:gd name="T107" fmla="*/ 85 h 101"/>
              <a:gd name="T108" fmla="*/ 69 w 96"/>
              <a:gd name="T109" fmla="*/ 76 h 101"/>
              <a:gd name="T110" fmla="*/ 76 w 96"/>
              <a:gd name="T111" fmla="*/ 55 h 101"/>
              <a:gd name="T112" fmla="*/ 67 w 96"/>
              <a:gd name="T113" fmla="*/ 35 h 101"/>
              <a:gd name="T114" fmla="*/ 46 w 96"/>
              <a:gd name="T115" fmla="*/ 27 h 101"/>
              <a:gd name="T116" fmla="*/ 26 w 96"/>
              <a:gd name="T117" fmla="*/ 37 h 101"/>
              <a:gd name="T118" fmla="*/ 18 w 96"/>
              <a:gd name="T119" fmla="*/ 5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101">
                <a:moveTo>
                  <a:pt x="20" y="86"/>
                </a:moveTo>
                <a:cubicBezTo>
                  <a:pt x="12" y="78"/>
                  <a:pt x="8" y="68"/>
                  <a:pt x="7" y="58"/>
                </a:cubicBezTo>
                <a:cubicBezTo>
                  <a:pt x="7" y="48"/>
                  <a:pt x="10" y="38"/>
                  <a:pt x="18" y="29"/>
                </a:cubicBezTo>
                <a:cubicBezTo>
                  <a:pt x="24" y="22"/>
                  <a:pt x="33" y="18"/>
                  <a:pt x="42" y="17"/>
                </a:cubicBezTo>
                <a:cubicBezTo>
                  <a:pt x="41" y="9"/>
                  <a:pt x="41" y="9"/>
                  <a:pt x="41" y="9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5"/>
                  <a:pt x="35" y="5"/>
                  <a:pt x="35" y="5"/>
                </a:cubicBezTo>
                <a:cubicBezTo>
                  <a:pt x="48" y="3"/>
                  <a:pt x="48" y="3"/>
                  <a:pt x="48" y="3"/>
                </a:cubicBezTo>
                <a:cubicBezTo>
                  <a:pt x="49" y="8"/>
                  <a:pt x="49" y="8"/>
                  <a:pt x="49" y="8"/>
                </a:cubicBezTo>
                <a:cubicBezTo>
                  <a:pt x="44" y="9"/>
                  <a:pt x="44" y="9"/>
                  <a:pt x="44" y="9"/>
                </a:cubicBezTo>
                <a:cubicBezTo>
                  <a:pt x="46" y="16"/>
                  <a:pt x="46" y="16"/>
                  <a:pt x="46" y="16"/>
                </a:cubicBezTo>
                <a:cubicBezTo>
                  <a:pt x="56" y="16"/>
                  <a:pt x="66" y="19"/>
                  <a:pt x="74" y="27"/>
                </a:cubicBezTo>
                <a:cubicBezTo>
                  <a:pt x="82" y="34"/>
                  <a:pt x="87" y="44"/>
                  <a:pt x="87" y="54"/>
                </a:cubicBezTo>
                <a:cubicBezTo>
                  <a:pt x="88" y="65"/>
                  <a:pt x="84" y="75"/>
                  <a:pt x="77" y="83"/>
                </a:cubicBezTo>
                <a:cubicBezTo>
                  <a:pt x="76" y="84"/>
                  <a:pt x="76" y="84"/>
                  <a:pt x="75" y="85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4" y="101"/>
                  <a:pt x="74" y="101"/>
                  <a:pt x="74" y="101"/>
                </a:cubicBezTo>
                <a:cubicBezTo>
                  <a:pt x="63" y="93"/>
                  <a:pt x="63" y="93"/>
                  <a:pt x="63" y="93"/>
                </a:cubicBezTo>
                <a:cubicBezTo>
                  <a:pt x="59" y="95"/>
                  <a:pt x="54" y="96"/>
                  <a:pt x="49" y="96"/>
                </a:cubicBezTo>
                <a:cubicBezTo>
                  <a:pt x="44" y="96"/>
                  <a:pt x="38" y="95"/>
                  <a:pt x="32" y="93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21" y="86"/>
                  <a:pt x="21" y="86"/>
                  <a:pt x="21" y="86"/>
                </a:cubicBezTo>
                <a:cubicBezTo>
                  <a:pt x="20" y="86"/>
                  <a:pt x="20" y="86"/>
                  <a:pt x="20" y="86"/>
                </a:cubicBezTo>
                <a:close/>
                <a:moveTo>
                  <a:pt x="82" y="6"/>
                </a:moveTo>
                <a:cubicBezTo>
                  <a:pt x="74" y="3"/>
                  <a:pt x="66" y="5"/>
                  <a:pt x="60" y="11"/>
                </a:cubicBezTo>
                <a:cubicBezTo>
                  <a:pt x="92" y="31"/>
                  <a:pt x="92" y="31"/>
                  <a:pt x="92" y="31"/>
                </a:cubicBezTo>
                <a:cubicBezTo>
                  <a:pt x="96" y="24"/>
                  <a:pt x="94" y="15"/>
                  <a:pt x="88" y="9"/>
                </a:cubicBezTo>
                <a:cubicBezTo>
                  <a:pt x="92" y="3"/>
                  <a:pt x="92" y="3"/>
                  <a:pt x="92" y="3"/>
                </a:cubicBezTo>
                <a:cubicBezTo>
                  <a:pt x="86" y="0"/>
                  <a:pt x="86" y="0"/>
                  <a:pt x="86" y="0"/>
                </a:cubicBezTo>
                <a:cubicBezTo>
                  <a:pt x="82" y="6"/>
                  <a:pt x="82" y="6"/>
                  <a:pt x="82" y="6"/>
                </a:cubicBezTo>
                <a:close/>
                <a:moveTo>
                  <a:pt x="14" y="6"/>
                </a:moveTo>
                <a:cubicBezTo>
                  <a:pt x="10" y="0"/>
                  <a:pt x="10" y="0"/>
                  <a:pt x="10" y="0"/>
                </a:cubicBezTo>
                <a:cubicBezTo>
                  <a:pt x="4" y="3"/>
                  <a:pt x="4" y="3"/>
                  <a:pt x="4" y="3"/>
                </a:cubicBezTo>
                <a:cubicBezTo>
                  <a:pt x="8" y="9"/>
                  <a:pt x="8" y="9"/>
                  <a:pt x="8" y="9"/>
                </a:cubicBezTo>
                <a:cubicBezTo>
                  <a:pt x="2" y="15"/>
                  <a:pt x="0" y="24"/>
                  <a:pt x="4" y="31"/>
                </a:cubicBezTo>
                <a:cubicBezTo>
                  <a:pt x="36" y="11"/>
                  <a:pt x="36" y="11"/>
                  <a:pt x="36" y="11"/>
                </a:cubicBezTo>
                <a:cubicBezTo>
                  <a:pt x="30" y="5"/>
                  <a:pt x="21" y="3"/>
                  <a:pt x="14" y="6"/>
                </a:cubicBezTo>
                <a:close/>
                <a:moveTo>
                  <a:pt x="43" y="54"/>
                </a:moveTo>
                <a:cubicBezTo>
                  <a:pt x="42" y="55"/>
                  <a:pt x="42" y="55"/>
                  <a:pt x="42" y="56"/>
                </a:cubicBezTo>
                <a:cubicBezTo>
                  <a:pt x="35" y="57"/>
                  <a:pt x="28" y="58"/>
                  <a:pt x="22" y="61"/>
                </a:cubicBezTo>
                <a:cubicBezTo>
                  <a:pt x="22" y="62"/>
                  <a:pt x="22" y="63"/>
                  <a:pt x="22" y="64"/>
                </a:cubicBezTo>
                <a:cubicBezTo>
                  <a:pt x="29" y="63"/>
                  <a:pt x="37" y="62"/>
                  <a:pt x="43" y="59"/>
                </a:cubicBezTo>
                <a:cubicBezTo>
                  <a:pt x="44" y="60"/>
                  <a:pt x="45" y="61"/>
                  <a:pt x="46" y="61"/>
                </a:cubicBezTo>
                <a:cubicBezTo>
                  <a:pt x="49" y="62"/>
                  <a:pt x="53" y="61"/>
                  <a:pt x="54" y="58"/>
                </a:cubicBezTo>
                <a:cubicBezTo>
                  <a:pt x="55" y="55"/>
                  <a:pt x="53" y="51"/>
                  <a:pt x="50" y="50"/>
                </a:cubicBezTo>
                <a:cubicBezTo>
                  <a:pt x="50" y="50"/>
                  <a:pt x="49" y="50"/>
                  <a:pt x="49" y="50"/>
                </a:cubicBezTo>
                <a:cubicBezTo>
                  <a:pt x="47" y="46"/>
                  <a:pt x="44" y="41"/>
                  <a:pt x="41" y="37"/>
                </a:cubicBezTo>
                <a:cubicBezTo>
                  <a:pt x="40" y="38"/>
                  <a:pt x="39" y="39"/>
                  <a:pt x="38" y="39"/>
                </a:cubicBezTo>
                <a:cubicBezTo>
                  <a:pt x="39" y="44"/>
                  <a:pt x="41" y="48"/>
                  <a:pt x="44" y="52"/>
                </a:cubicBezTo>
                <a:cubicBezTo>
                  <a:pt x="43" y="52"/>
                  <a:pt x="43" y="53"/>
                  <a:pt x="43" y="54"/>
                </a:cubicBezTo>
                <a:close/>
                <a:moveTo>
                  <a:pt x="18" y="58"/>
                </a:moveTo>
                <a:cubicBezTo>
                  <a:pt x="19" y="65"/>
                  <a:pt x="22" y="72"/>
                  <a:pt x="28" y="78"/>
                </a:cubicBezTo>
                <a:cubicBezTo>
                  <a:pt x="34" y="83"/>
                  <a:pt x="41" y="86"/>
                  <a:pt x="49" y="85"/>
                </a:cubicBezTo>
                <a:cubicBezTo>
                  <a:pt x="56" y="85"/>
                  <a:pt x="63" y="82"/>
                  <a:pt x="69" y="76"/>
                </a:cubicBezTo>
                <a:cubicBezTo>
                  <a:pt x="74" y="70"/>
                  <a:pt x="77" y="62"/>
                  <a:pt x="76" y="55"/>
                </a:cubicBezTo>
                <a:cubicBezTo>
                  <a:pt x="76" y="47"/>
                  <a:pt x="73" y="40"/>
                  <a:pt x="67" y="35"/>
                </a:cubicBezTo>
                <a:cubicBezTo>
                  <a:pt x="61" y="29"/>
                  <a:pt x="53" y="27"/>
                  <a:pt x="46" y="27"/>
                </a:cubicBezTo>
                <a:cubicBezTo>
                  <a:pt x="38" y="28"/>
                  <a:pt x="31" y="31"/>
                  <a:pt x="26" y="37"/>
                </a:cubicBezTo>
                <a:cubicBezTo>
                  <a:pt x="20" y="43"/>
                  <a:pt x="18" y="50"/>
                  <a:pt x="18" y="5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72" tIns="34287" rIns="68572" bIns="34287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</a:pPr>
            <a:endParaRPr lang="zh-CN" altLang="en-US" sz="569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Freeform 18"/>
          <p:cNvSpPr>
            <a:spLocks noEditPoints="1"/>
          </p:cNvSpPr>
          <p:nvPr/>
        </p:nvSpPr>
        <p:spPr bwMode="auto">
          <a:xfrm>
            <a:off x="3209487" y="3478506"/>
            <a:ext cx="281919" cy="287644"/>
          </a:xfrm>
          <a:custGeom>
            <a:avLst/>
            <a:gdLst>
              <a:gd name="T0" fmla="*/ 87 w 91"/>
              <a:gd name="T1" fmla="*/ 39 h 93"/>
              <a:gd name="T2" fmla="*/ 91 w 91"/>
              <a:gd name="T3" fmla="*/ 46 h 93"/>
              <a:gd name="T4" fmla="*/ 91 w 91"/>
              <a:gd name="T5" fmla="*/ 83 h 93"/>
              <a:gd name="T6" fmla="*/ 81 w 91"/>
              <a:gd name="T7" fmla="*/ 93 h 93"/>
              <a:gd name="T8" fmla="*/ 10 w 91"/>
              <a:gd name="T9" fmla="*/ 93 h 93"/>
              <a:gd name="T10" fmla="*/ 0 w 91"/>
              <a:gd name="T11" fmla="*/ 83 h 93"/>
              <a:gd name="T12" fmla="*/ 0 w 91"/>
              <a:gd name="T13" fmla="*/ 46 h 93"/>
              <a:gd name="T14" fmla="*/ 3 w 91"/>
              <a:gd name="T15" fmla="*/ 40 h 93"/>
              <a:gd name="T16" fmla="*/ 3 w 91"/>
              <a:gd name="T17" fmla="*/ 40 h 93"/>
              <a:gd name="T18" fmla="*/ 3 w 91"/>
              <a:gd name="T19" fmla="*/ 40 h 93"/>
              <a:gd name="T20" fmla="*/ 3 w 91"/>
              <a:gd name="T21" fmla="*/ 39 h 93"/>
              <a:gd name="T22" fmla="*/ 40 w 91"/>
              <a:gd name="T23" fmla="*/ 3 h 93"/>
              <a:gd name="T24" fmla="*/ 51 w 91"/>
              <a:gd name="T25" fmla="*/ 3 h 93"/>
              <a:gd name="T26" fmla="*/ 87 w 91"/>
              <a:gd name="T27" fmla="*/ 39 h 93"/>
              <a:gd name="T28" fmla="*/ 16 w 91"/>
              <a:gd name="T29" fmla="*/ 30 h 93"/>
              <a:gd name="T30" fmla="*/ 16 w 91"/>
              <a:gd name="T31" fmla="*/ 52 h 93"/>
              <a:gd name="T32" fmla="*/ 46 w 91"/>
              <a:gd name="T33" fmla="*/ 75 h 93"/>
              <a:gd name="T34" fmla="*/ 73 w 91"/>
              <a:gd name="T35" fmla="*/ 54 h 93"/>
              <a:gd name="T36" fmla="*/ 73 w 91"/>
              <a:gd name="T37" fmla="*/ 30 h 93"/>
              <a:gd name="T38" fmla="*/ 16 w 91"/>
              <a:gd name="T39" fmla="*/ 30 h 93"/>
              <a:gd name="T40" fmla="*/ 26 w 91"/>
              <a:gd name="T41" fmla="*/ 35 h 93"/>
              <a:gd name="T42" fmla="*/ 26 w 91"/>
              <a:gd name="T43" fmla="*/ 39 h 93"/>
              <a:gd name="T44" fmla="*/ 64 w 91"/>
              <a:gd name="T45" fmla="*/ 39 h 93"/>
              <a:gd name="T46" fmla="*/ 64 w 91"/>
              <a:gd name="T47" fmla="*/ 35 h 93"/>
              <a:gd name="T48" fmla="*/ 26 w 91"/>
              <a:gd name="T49" fmla="*/ 35 h 93"/>
              <a:gd name="T50" fmla="*/ 26 w 91"/>
              <a:gd name="T51" fmla="*/ 51 h 93"/>
              <a:gd name="T52" fmla="*/ 26 w 91"/>
              <a:gd name="T53" fmla="*/ 55 h 93"/>
              <a:gd name="T54" fmla="*/ 64 w 91"/>
              <a:gd name="T55" fmla="*/ 55 h 93"/>
              <a:gd name="T56" fmla="*/ 64 w 91"/>
              <a:gd name="T57" fmla="*/ 51 h 93"/>
              <a:gd name="T58" fmla="*/ 26 w 91"/>
              <a:gd name="T59" fmla="*/ 51 h 93"/>
              <a:gd name="T60" fmla="*/ 26 w 91"/>
              <a:gd name="T61" fmla="*/ 43 h 93"/>
              <a:gd name="T62" fmla="*/ 26 w 91"/>
              <a:gd name="T63" fmla="*/ 47 h 93"/>
              <a:gd name="T64" fmla="*/ 64 w 91"/>
              <a:gd name="T65" fmla="*/ 47 h 93"/>
              <a:gd name="T66" fmla="*/ 64 w 91"/>
              <a:gd name="T67" fmla="*/ 43 h 93"/>
              <a:gd name="T68" fmla="*/ 26 w 91"/>
              <a:gd name="T69" fmla="*/ 43 h 93"/>
              <a:gd name="T70" fmla="*/ 10 w 91"/>
              <a:gd name="T71" fmla="*/ 87 h 93"/>
              <a:gd name="T72" fmla="*/ 28 w 91"/>
              <a:gd name="T73" fmla="*/ 70 h 93"/>
              <a:gd name="T74" fmla="*/ 28 w 91"/>
              <a:gd name="T75" fmla="*/ 67 h 93"/>
              <a:gd name="T76" fmla="*/ 26 w 91"/>
              <a:gd name="T77" fmla="*/ 67 h 93"/>
              <a:gd name="T78" fmla="*/ 8 w 91"/>
              <a:gd name="T79" fmla="*/ 84 h 93"/>
              <a:gd name="T80" fmla="*/ 8 w 91"/>
              <a:gd name="T81" fmla="*/ 87 h 93"/>
              <a:gd name="T82" fmla="*/ 10 w 91"/>
              <a:gd name="T83" fmla="*/ 87 h 93"/>
              <a:gd name="T84" fmla="*/ 85 w 91"/>
              <a:gd name="T85" fmla="*/ 84 h 93"/>
              <a:gd name="T86" fmla="*/ 67 w 91"/>
              <a:gd name="T87" fmla="*/ 67 h 93"/>
              <a:gd name="T88" fmla="*/ 64 w 91"/>
              <a:gd name="T89" fmla="*/ 67 h 93"/>
              <a:gd name="T90" fmla="*/ 64 w 91"/>
              <a:gd name="T91" fmla="*/ 70 h 93"/>
              <a:gd name="T92" fmla="*/ 82 w 91"/>
              <a:gd name="T93" fmla="*/ 87 h 93"/>
              <a:gd name="T94" fmla="*/ 85 w 91"/>
              <a:gd name="T95" fmla="*/ 87 h 93"/>
              <a:gd name="T96" fmla="*/ 85 w 91"/>
              <a:gd name="T97" fmla="*/ 8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1" h="93">
                <a:moveTo>
                  <a:pt x="87" y="39"/>
                </a:moveTo>
                <a:cubicBezTo>
                  <a:pt x="89" y="40"/>
                  <a:pt x="91" y="43"/>
                  <a:pt x="91" y="46"/>
                </a:cubicBezTo>
                <a:cubicBezTo>
                  <a:pt x="91" y="83"/>
                  <a:pt x="91" y="83"/>
                  <a:pt x="91" y="83"/>
                </a:cubicBezTo>
                <a:cubicBezTo>
                  <a:pt x="91" y="89"/>
                  <a:pt x="86" y="93"/>
                  <a:pt x="81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5" y="93"/>
                  <a:pt x="0" y="89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39"/>
                </a:cubicBezTo>
                <a:cubicBezTo>
                  <a:pt x="40" y="3"/>
                  <a:pt x="40" y="3"/>
                  <a:pt x="40" y="3"/>
                </a:cubicBezTo>
                <a:cubicBezTo>
                  <a:pt x="43" y="0"/>
                  <a:pt x="47" y="0"/>
                  <a:pt x="51" y="3"/>
                </a:cubicBezTo>
                <a:cubicBezTo>
                  <a:pt x="87" y="39"/>
                  <a:pt x="87" y="39"/>
                  <a:pt x="87" y="39"/>
                </a:cubicBezTo>
                <a:close/>
                <a:moveTo>
                  <a:pt x="16" y="30"/>
                </a:moveTo>
                <a:cubicBezTo>
                  <a:pt x="16" y="52"/>
                  <a:pt x="16" y="52"/>
                  <a:pt x="16" y="52"/>
                </a:cubicBezTo>
                <a:cubicBezTo>
                  <a:pt x="46" y="75"/>
                  <a:pt x="46" y="75"/>
                  <a:pt x="46" y="75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30"/>
                  <a:pt x="73" y="30"/>
                  <a:pt x="73" y="30"/>
                </a:cubicBezTo>
                <a:cubicBezTo>
                  <a:pt x="16" y="30"/>
                  <a:pt x="16" y="30"/>
                  <a:pt x="16" y="30"/>
                </a:cubicBezTo>
                <a:close/>
                <a:moveTo>
                  <a:pt x="26" y="35"/>
                </a:moveTo>
                <a:cubicBezTo>
                  <a:pt x="26" y="39"/>
                  <a:pt x="26" y="39"/>
                  <a:pt x="26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5"/>
                  <a:pt x="64" y="35"/>
                  <a:pt x="64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51"/>
                </a:moveTo>
                <a:cubicBezTo>
                  <a:pt x="26" y="55"/>
                  <a:pt x="26" y="55"/>
                  <a:pt x="26" y="55"/>
                </a:cubicBezTo>
                <a:cubicBezTo>
                  <a:pt x="64" y="55"/>
                  <a:pt x="64" y="55"/>
                  <a:pt x="64" y="55"/>
                </a:cubicBezTo>
                <a:cubicBezTo>
                  <a:pt x="64" y="51"/>
                  <a:pt x="64" y="51"/>
                  <a:pt x="64" y="51"/>
                </a:cubicBezTo>
                <a:cubicBezTo>
                  <a:pt x="26" y="51"/>
                  <a:pt x="26" y="51"/>
                  <a:pt x="26" y="51"/>
                </a:cubicBezTo>
                <a:close/>
                <a:moveTo>
                  <a:pt x="26" y="43"/>
                </a:moveTo>
                <a:cubicBezTo>
                  <a:pt x="26" y="47"/>
                  <a:pt x="26" y="47"/>
                  <a:pt x="26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3"/>
                  <a:pt x="64" y="43"/>
                  <a:pt x="64" y="43"/>
                </a:cubicBezTo>
                <a:cubicBezTo>
                  <a:pt x="26" y="43"/>
                  <a:pt x="26" y="43"/>
                  <a:pt x="26" y="43"/>
                </a:cubicBezTo>
                <a:close/>
                <a:moveTo>
                  <a:pt x="10" y="87"/>
                </a:moveTo>
                <a:cubicBezTo>
                  <a:pt x="28" y="70"/>
                  <a:pt x="28" y="70"/>
                  <a:pt x="28" y="70"/>
                </a:cubicBezTo>
                <a:cubicBezTo>
                  <a:pt x="29" y="69"/>
                  <a:pt x="29" y="68"/>
                  <a:pt x="28" y="67"/>
                </a:cubicBezTo>
                <a:cubicBezTo>
                  <a:pt x="28" y="66"/>
                  <a:pt x="27" y="66"/>
                  <a:pt x="26" y="67"/>
                </a:cubicBezTo>
                <a:cubicBezTo>
                  <a:pt x="8" y="84"/>
                  <a:pt x="8" y="84"/>
                  <a:pt x="8" y="84"/>
                </a:cubicBezTo>
                <a:cubicBezTo>
                  <a:pt x="7" y="85"/>
                  <a:pt x="7" y="86"/>
                  <a:pt x="8" y="87"/>
                </a:cubicBezTo>
                <a:cubicBezTo>
                  <a:pt x="8" y="88"/>
                  <a:pt x="10" y="88"/>
                  <a:pt x="10" y="87"/>
                </a:cubicBezTo>
                <a:close/>
                <a:moveTo>
                  <a:pt x="85" y="84"/>
                </a:moveTo>
                <a:cubicBezTo>
                  <a:pt x="67" y="67"/>
                  <a:pt x="67" y="67"/>
                  <a:pt x="67" y="67"/>
                </a:cubicBezTo>
                <a:cubicBezTo>
                  <a:pt x="66" y="66"/>
                  <a:pt x="65" y="66"/>
                  <a:pt x="64" y="67"/>
                </a:cubicBezTo>
                <a:cubicBezTo>
                  <a:pt x="63" y="68"/>
                  <a:pt x="63" y="69"/>
                  <a:pt x="64" y="70"/>
                </a:cubicBezTo>
                <a:cubicBezTo>
                  <a:pt x="82" y="87"/>
                  <a:pt x="82" y="87"/>
                  <a:pt x="82" y="87"/>
                </a:cubicBezTo>
                <a:cubicBezTo>
                  <a:pt x="83" y="88"/>
                  <a:pt x="84" y="88"/>
                  <a:pt x="85" y="87"/>
                </a:cubicBezTo>
                <a:cubicBezTo>
                  <a:pt x="85" y="86"/>
                  <a:pt x="85" y="85"/>
                  <a:pt x="85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72" tIns="34287" rIns="68572" bIns="34287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</a:pPr>
            <a:endParaRPr lang="zh-CN" altLang="en-US" sz="569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Freeform 19"/>
          <p:cNvSpPr>
            <a:spLocks noEditPoints="1"/>
          </p:cNvSpPr>
          <p:nvPr/>
        </p:nvSpPr>
        <p:spPr bwMode="auto">
          <a:xfrm>
            <a:off x="6575049" y="3517145"/>
            <a:ext cx="290505" cy="249005"/>
          </a:xfrm>
          <a:custGeom>
            <a:avLst/>
            <a:gdLst>
              <a:gd name="T0" fmla="*/ 4 w 94"/>
              <a:gd name="T1" fmla="*/ 19 h 81"/>
              <a:gd name="T2" fmla="*/ 46 w 94"/>
              <a:gd name="T3" fmla="*/ 19 h 81"/>
              <a:gd name="T4" fmla="*/ 50 w 94"/>
              <a:gd name="T5" fmla="*/ 16 h 81"/>
              <a:gd name="T6" fmla="*/ 73 w 94"/>
              <a:gd name="T7" fmla="*/ 0 h 81"/>
              <a:gd name="T8" fmla="*/ 73 w 94"/>
              <a:gd name="T9" fmla="*/ 33 h 81"/>
              <a:gd name="T10" fmla="*/ 73 w 94"/>
              <a:gd name="T11" fmla="*/ 66 h 81"/>
              <a:gd name="T12" fmla="*/ 50 w 94"/>
              <a:gd name="T13" fmla="*/ 49 h 81"/>
              <a:gd name="T14" fmla="*/ 46 w 94"/>
              <a:gd name="T15" fmla="*/ 47 h 81"/>
              <a:gd name="T16" fmla="*/ 33 w 94"/>
              <a:gd name="T17" fmla="*/ 47 h 81"/>
              <a:gd name="T18" fmla="*/ 40 w 94"/>
              <a:gd name="T19" fmla="*/ 70 h 81"/>
              <a:gd name="T20" fmla="*/ 45 w 94"/>
              <a:gd name="T21" fmla="*/ 70 h 81"/>
              <a:gd name="T22" fmla="*/ 45 w 94"/>
              <a:gd name="T23" fmla="*/ 81 h 81"/>
              <a:gd name="T24" fmla="*/ 43 w 94"/>
              <a:gd name="T25" fmla="*/ 81 h 81"/>
              <a:gd name="T26" fmla="*/ 21 w 94"/>
              <a:gd name="T27" fmla="*/ 81 h 81"/>
              <a:gd name="T28" fmla="*/ 11 w 94"/>
              <a:gd name="T29" fmla="*/ 47 h 81"/>
              <a:gd name="T30" fmla="*/ 4 w 94"/>
              <a:gd name="T31" fmla="*/ 47 h 81"/>
              <a:gd name="T32" fmla="*/ 4 w 94"/>
              <a:gd name="T33" fmla="*/ 19 h 81"/>
              <a:gd name="T34" fmla="*/ 87 w 94"/>
              <a:gd name="T35" fmla="*/ 23 h 81"/>
              <a:gd name="T36" fmla="*/ 94 w 94"/>
              <a:gd name="T37" fmla="*/ 33 h 81"/>
              <a:gd name="T38" fmla="*/ 87 w 94"/>
              <a:gd name="T39" fmla="*/ 43 h 81"/>
              <a:gd name="T40" fmla="*/ 87 w 94"/>
              <a:gd name="T41" fmla="*/ 66 h 81"/>
              <a:gd name="T42" fmla="*/ 78 w 94"/>
              <a:gd name="T43" fmla="*/ 66 h 81"/>
              <a:gd name="T44" fmla="*/ 78 w 94"/>
              <a:gd name="T45" fmla="*/ 0 h 81"/>
              <a:gd name="T46" fmla="*/ 87 w 94"/>
              <a:gd name="T47" fmla="*/ 0 h 81"/>
              <a:gd name="T48" fmla="*/ 87 w 94"/>
              <a:gd name="T49" fmla="*/ 23 h 81"/>
              <a:gd name="T50" fmla="*/ 46 w 94"/>
              <a:gd name="T51" fmla="*/ 49 h 81"/>
              <a:gd name="T52" fmla="*/ 37 w 94"/>
              <a:gd name="T53" fmla="*/ 49 h 81"/>
              <a:gd name="T54" fmla="*/ 40 w 94"/>
              <a:gd name="T55" fmla="*/ 61 h 81"/>
              <a:gd name="T56" fmla="*/ 43 w 94"/>
              <a:gd name="T57" fmla="*/ 61 h 81"/>
              <a:gd name="T58" fmla="*/ 43 w 94"/>
              <a:gd name="T59" fmla="*/ 57 h 81"/>
              <a:gd name="T60" fmla="*/ 46 w 94"/>
              <a:gd name="T61" fmla="*/ 4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6"/>
                  <a:pt x="50" y="16"/>
                  <a:pt x="50" y="16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49"/>
                  <a:pt x="50" y="49"/>
                  <a:pt x="50" y="49"/>
                </a:cubicBezTo>
                <a:cubicBezTo>
                  <a:pt x="46" y="47"/>
                  <a:pt x="46" y="47"/>
                  <a:pt x="46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7"/>
                  <a:pt x="0" y="28"/>
                  <a:pt x="4" y="19"/>
                </a:cubicBezTo>
                <a:close/>
                <a:moveTo>
                  <a:pt x="87" y="23"/>
                </a:moveTo>
                <a:cubicBezTo>
                  <a:pt x="91" y="24"/>
                  <a:pt x="94" y="28"/>
                  <a:pt x="94" y="33"/>
                </a:cubicBezTo>
                <a:cubicBezTo>
                  <a:pt x="94" y="38"/>
                  <a:pt x="91" y="42"/>
                  <a:pt x="87" y="43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0"/>
                  <a:pt x="78" y="0"/>
                  <a:pt x="78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68572" tIns="34287" rIns="68572" bIns="34287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</a:pPr>
            <a:endParaRPr lang="zh-CN" altLang="en-US" sz="569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" name="Freeform 20"/>
          <p:cNvSpPr>
            <a:spLocks noEditPoints="1"/>
          </p:cNvSpPr>
          <p:nvPr/>
        </p:nvSpPr>
        <p:spPr bwMode="auto">
          <a:xfrm>
            <a:off x="4325423" y="3433861"/>
            <a:ext cx="285363" cy="332289"/>
          </a:xfrm>
          <a:custGeom>
            <a:avLst/>
            <a:gdLst>
              <a:gd name="T0" fmla="*/ 233 w 233"/>
              <a:gd name="T1" fmla="*/ 118 h 271"/>
              <a:gd name="T2" fmla="*/ 205 w 233"/>
              <a:gd name="T3" fmla="*/ 262 h 271"/>
              <a:gd name="T4" fmla="*/ 200 w 233"/>
              <a:gd name="T5" fmla="*/ 271 h 271"/>
              <a:gd name="T6" fmla="*/ 175 w 233"/>
              <a:gd name="T7" fmla="*/ 262 h 271"/>
              <a:gd name="T8" fmla="*/ 57 w 233"/>
              <a:gd name="T9" fmla="*/ 271 h 271"/>
              <a:gd name="T10" fmla="*/ 32 w 233"/>
              <a:gd name="T11" fmla="*/ 262 h 271"/>
              <a:gd name="T12" fmla="*/ 0 w 233"/>
              <a:gd name="T13" fmla="*/ 234 h 271"/>
              <a:gd name="T14" fmla="*/ 28 w 233"/>
              <a:gd name="T15" fmla="*/ 90 h 271"/>
              <a:gd name="T16" fmla="*/ 56 w 233"/>
              <a:gd name="T17" fmla="*/ 20 h 271"/>
              <a:gd name="T18" fmla="*/ 122 w 233"/>
              <a:gd name="T19" fmla="*/ 0 h 271"/>
              <a:gd name="T20" fmla="*/ 103 w 233"/>
              <a:gd name="T21" fmla="*/ 65 h 271"/>
              <a:gd name="T22" fmla="*/ 61 w 233"/>
              <a:gd name="T23" fmla="*/ 84 h 271"/>
              <a:gd name="T24" fmla="*/ 43 w 233"/>
              <a:gd name="T25" fmla="*/ 31 h 271"/>
              <a:gd name="T26" fmla="*/ 80 w 233"/>
              <a:gd name="T27" fmla="*/ 137 h 271"/>
              <a:gd name="T28" fmla="*/ 55 w 233"/>
              <a:gd name="T29" fmla="*/ 181 h 271"/>
              <a:gd name="T30" fmla="*/ 80 w 233"/>
              <a:gd name="T31" fmla="*/ 137 h 271"/>
              <a:gd name="T32" fmla="*/ 180 w 233"/>
              <a:gd name="T33" fmla="*/ 126 h 271"/>
              <a:gd name="T34" fmla="*/ 214 w 233"/>
              <a:gd name="T35" fmla="*/ 119 h 271"/>
              <a:gd name="T36" fmla="*/ 196 w 233"/>
              <a:gd name="T37" fmla="*/ 205 h 271"/>
              <a:gd name="T38" fmla="*/ 196 w 233"/>
              <a:gd name="T39" fmla="*/ 225 h 271"/>
              <a:gd name="T40" fmla="*/ 196 w 233"/>
              <a:gd name="T41" fmla="*/ 205 h 271"/>
              <a:gd name="T42" fmla="*/ 187 w 233"/>
              <a:gd name="T43" fmla="*/ 185 h 271"/>
              <a:gd name="T44" fmla="*/ 206 w 233"/>
              <a:gd name="T45" fmla="*/ 185 h 271"/>
              <a:gd name="T46" fmla="*/ 180 w 233"/>
              <a:gd name="T47" fmla="*/ 151 h 271"/>
              <a:gd name="T48" fmla="*/ 214 w 233"/>
              <a:gd name="T49" fmla="*/ 158 h 271"/>
              <a:gd name="T50" fmla="*/ 180 w 233"/>
              <a:gd name="T51" fmla="*/ 151 h 271"/>
              <a:gd name="T52" fmla="*/ 180 w 233"/>
              <a:gd name="T53" fmla="*/ 147 h 271"/>
              <a:gd name="T54" fmla="*/ 214 w 233"/>
              <a:gd name="T55" fmla="*/ 141 h 271"/>
              <a:gd name="T56" fmla="*/ 180 w 233"/>
              <a:gd name="T57" fmla="*/ 130 h 271"/>
              <a:gd name="T58" fmla="*/ 214 w 233"/>
              <a:gd name="T59" fmla="*/ 136 h 271"/>
              <a:gd name="T60" fmla="*/ 180 w 233"/>
              <a:gd name="T61" fmla="*/ 130 h 271"/>
              <a:gd name="T62" fmla="*/ 34 w 233"/>
              <a:gd name="T63" fmla="*/ 159 h 271"/>
              <a:gd name="T64" fmla="*/ 71 w 233"/>
              <a:gd name="T65" fmla="*/ 226 h 271"/>
              <a:gd name="T66" fmla="*/ 170 w 233"/>
              <a:gd name="T67" fmla="*/ 189 h 271"/>
              <a:gd name="T68" fmla="*/ 133 w 233"/>
              <a:gd name="T69" fmla="*/ 122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3" h="271">
                <a:moveTo>
                  <a:pt x="205" y="90"/>
                </a:moveTo>
                <a:cubicBezTo>
                  <a:pt x="221" y="90"/>
                  <a:pt x="233" y="103"/>
                  <a:pt x="233" y="118"/>
                </a:cubicBezTo>
                <a:cubicBezTo>
                  <a:pt x="233" y="234"/>
                  <a:pt x="233" y="234"/>
                  <a:pt x="233" y="234"/>
                </a:cubicBezTo>
                <a:cubicBezTo>
                  <a:pt x="233" y="250"/>
                  <a:pt x="221" y="262"/>
                  <a:pt x="205" y="262"/>
                </a:cubicBezTo>
                <a:cubicBezTo>
                  <a:pt x="200" y="262"/>
                  <a:pt x="200" y="262"/>
                  <a:pt x="200" y="262"/>
                </a:cubicBezTo>
                <a:cubicBezTo>
                  <a:pt x="200" y="271"/>
                  <a:pt x="200" y="271"/>
                  <a:pt x="200" y="271"/>
                </a:cubicBezTo>
                <a:cubicBezTo>
                  <a:pt x="175" y="271"/>
                  <a:pt x="175" y="271"/>
                  <a:pt x="175" y="271"/>
                </a:cubicBezTo>
                <a:cubicBezTo>
                  <a:pt x="175" y="262"/>
                  <a:pt x="175" y="262"/>
                  <a:pt x="175" y="262"/>
                </a:cubicBezTo>
                <a:cubicBezTo>
                  <a:pt x="57" y="262"/>
                  <a:pt x="57" y="262"/>
                  <a:pt x="57" y="262"/>
                </a:cubicBezTo>
                <a:cubicBezTo>
                  <a:pt x="57" y="271"/>
                  <a:pt x="57" y="271"/>
                  <a:pt x="57" y="271"/>
                </a:cubicBezTo>
                <a:cubicBezTo>
                  <a:pt x="32" y="271"/>
                  <a:pt x="32" y="271"/>
                  <a:pt x="32" y="271"/>
                </a:cubicBezTo>
                <a:cubicBezTo>
                  <a:pt x="32" y="262"/>
                  <a:pt x="32" y="262"/>
                  <a:pt x="32" y="262"/>
                </a:cubicBezTo>
                <a:cubicBezTo>
                  <a:pt x="28" y="262"/>
                  <a:pt x="28" y="262"/>
                  <a:pt x="28" y="262"/>
                </a:cubicBezTo>
                <a:cubicBezTo>
                  <a:pt x="13" y="262"/>
                  <a:pt x="0" y="250"/>
                  <a:pt x="0" y="234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03"/>
                  <a:pt x="13" y="90"/>
                  <a:pt x="28" y="90"/>
                </a:cubicBezTo>
                <a:cubicBezTo>
                  <a:pt x="91" y="90"/>
                  <a:pt x="155" y="90"/>
                  <a:pt x="205" y="90"/>
                </a:cubicBezTo>
                <a:close/>
                <a:moveTo>
                  <a:pt x="56" y="20"/>
                </a:moveTo>
                <a:cubicBezTo>
                  <a:pt x="87" y="57"/>
                  <a:pt x="87" y="57"/>
                  <a:pt x="87" y="57"/>
                </a:cubicBezTo>
                <a:cubicBezTo>
                  <a:pt x="122" y="0"/>
                  <a:pt x="122" y="0"/>
                  <a:pt x="122" y="0"/>
                </a:cubicBezTo>
                <a:cubicBezTo>
                  <a:pt x="137" y="9"/>
                  <a:pt x="137" y="9"/>
                  <a:pt x="137" y="9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10" y="69"/>
                  <a:pt x="114" y="76"/>
                  <a:pt x="116" y="84"/>
                </a:cubicBezTo>
                <a:cubicBezTo>
                  <a:pt x="61" y="84"/>
                  <a:pt x="61" y="84"/>
                  <a:pt x="61" y="84"/>
                </a:cubicBezTo>
                <a:cubicBezTo>
                  <a:pt x="62" y="77"/>
                  <a:pt x="66" y="70"/>
                  <a:pt x="72" y="66"/>
                </a:cubicBezTo>
                <a:cubicBezTo>
                  <a:pt x="43" y="31"/>
                  <a:pt x="43" y="31"/>
                  <a:pt x="43" y="31"/>
                </a:cubicBezTo>
                <a:cubicBezTo>
                  <a:pt x="56" y="20"/>
                  <a:pt x="56" y="20"/>
                  <a:pt x="56" y="20"/>
                </a:cubicBezTo>
                <a:close/>
                <a:moveTo>
                  <a:pt x="80" y="137"/>
                </a:moveTo>
                <a:cubicBezTo>
                  <a:pt x="71" y="132"/>
                  <a:pt x="58" y="137"/>
                  <a:pt x="51" y="149"/>
                </a:cubicBezTo>
                <a:cubicBezTo>
                  <a:pt x="44" y="161"/>
                  <a:pt x="46" y="175"/>
                  <a:pt x="55" y="181"/>
                </a:cubicBezTo>
                <a:cubicBezTo>
                  <a:pt x="64" y="186"/>
                  <a:pt x="69" y="175"/>
                  <a:pt x="76" y="163"/>
                </a:cubicBezTo>
                <a:cubicBezTo>
                  <a:pt x="83" y="151"/>
                  <a:pt x="89" y="142"/>
                  <a:pt x="80" y="137"/>
                </a:cubicBezTo>
                <a:close/>
                <a:moveTo>
                  <a:pt x="180" y="119"/>
                </a:moveTo>
                <a:cubicBezTo>
                  <a:pt x="180" y="126"/>
                  <a:pt x="180" y="126"/>
                  <a:pt x="180" y="126"/>
                </a:cubicBezTo>
                <a:cubicBezTo>
                  <a:pt x="214" y="126"/>
                  <a:pt x="214" y="126"/>
                  <a:pt x="214" y="126"/>
                </a:cubicBezTo>
                <a:cubicBezTo>
                  <a:pt x="214" y="119"/>
                  <a:pt x="214" y="119"/>
                  <a:pt x="214" y="119"/>
                </a:cubicBezTo>
                <a:cubicBezTo>
                  <a:pt x="180" y="119"/>
                  <a:pt x="180" y="119"/>
                  <a:pt x="180" y="119"/>
                </a:cubicBezTo>
                <a:close/>
                <a:moveTo>
                  <a:pt x="196" y="205"/>
                </a:moveTo>
                <a:cubicBezTo>
                  <a:pt x="191" y="205"/>
                  <a:pt x="187" y="210"/>
                  <a:pt x="187" y="215"/>
                </a:cubicBezTo>
                <a:cubicBezTo>
                  <a:pt x="187" y="220"/>
                  <a:pt x="191" y="225"/>
                  <a:pt x="196" y="225"/>
                </a:cubicBezTo>
                <a:cubicBezTo>
                  <a:pt x="202" y="225"/>
                  <a:pt x="206" y="220"/>
                  <a:pt x="206" y="215"/>
                </a:cubicBezTo>
                <a:cubicBezTo>
                  <a:pt x="206" y="210"/>
                  <a:pt x="202" y="205"/>
                  <a:pt x="196" y="205"/>
                </a:cubicBezTo>
                <a:close/>
                <a:moveTo>
                  <a:pt x="196" y="176"/>
                </a:moveTo>
                <a:cubicBezTo>
                  <a:pt x="191" y="176"/>
                  <a:pt x="187" y="180"/>
                  <a:pt x="187" y="185"/>
                </a:cubicBezTo>
                <a:cubicBezTo>
                  <a:pt x="187" y="191"/>
                  <a:pt x="191" y="195"/>
                  <a:pt x="196" y="195"/>
                </a:cubicBezTo>
                <a:cubicBezTo>
                  <a:pt x="202" y="195"/>
                  <a:pt x="206" y="191"/>
                  <a:pt x="206" y="185"/>
                </a:cubicBezTo>
                <a:cubicBezTo>
                  <a:pt x="206" y="180"/>
                  <a:pt x="202" y="176"/>
                  <a:pt x="196" y="176"/>
                </a:cubicBezTo>
                <a:close/>
                <a:moveTo>
                  <a:pt x="180" y="151"/>
                </a:moveTo>
                <a:cubicBezTo>
                  <a:pt x="180" y="158"/>
                  <a:pt x="180" y="158"/>
                  <a:pt x="180" y="158"/>
                </a:cubicBezTo>
                <a:cubicBezTo>
                  <a:pt x="214" y="158"/>
                  <a:pt x="214" y="158"/>
                  <a:pt x="214" y="158"/>
                </a:cubicBezTo>
                <a:cubicBezTo>
                  <a:pt x="214" y="151"/>
                  <a:pt x="214" y="151"/>
                  <a:pt x="214" y="151"/>
                </a:cubicBezTo>
                <a:cubicBezTo>
                  <a:pt x="180" y="151"/>
                  <a:pt x="180" y="151"/>
                  <a:pt x="180" y="151"/>
                </a:cubicBezTo>
                <a:close/>
                <a:moveTo>
                  <a:pt x="180" y="141"/>
                </a:moveTo>
                <a:cubicBezTo>
                  <a:pt x="180" y="147"/>
                  <a:pt x="180" y="147"/>
                  <a:pt x="180" y="147"/>
                </a:cubicBezTo>
                <a:cubicBezTo>
                  <a:pt x="214" y="147"/>
                  <a:pt x="214" y="147"/>
                  <a:pt x="214" y="147"/>
                </a:cubicBezTo>
                <a:cubicBezTo>
                  <a:pt x="214" y="141"/>
                  <a:pt x="214" y="141"/>
                  <a:pt x="214" y="141"/>
                </a:cubicBezTo>
                <a:cubicBezTo>
                  <a:pt x="180" y="141"/>
                  <a:pt x="180" y="141"/>
                  <a:pt x="180" y="141"/>
                </a:cubicBezTo>
                <a:close/>
                <a:moveTo>
                  <a:pt x="180" y="130"/>
                </a:moveTo>
                <a:cubicBezTo>
                  <a:pt x="180" y="136"/>
                  <a:pt x="180" y="136"/>
                  <a:pt x="180" y="136"/>
                </a:cubicBezTo>
                <a:cubicBezTo>
                  <a:pt x="214" y="136"/>
                  <a:pt x="214" y="136"/>
                  <a:pt x="214" y="136"/>
                </a:cubicBezTo>
                <a:cubicBezTo>
                  <a:pt x="214" y="130"/>
                  <a:pt x="214" y="130"/>
                  <a:pt x="214" y="130"/>
                </a:cubicBezTo>
                <a:cubicBezTo>
                  <a:pt x="180" y="130"/>
                  <a:pt x="180" y="130"/>
                  <a:pt x="180" y="130"/>
                </a:cubicBezTo>
                <a:close/>
                <a:moveTo>
                  <a:pt x="71" y="122"/>
                </a:moveTo>
                <a:cubicBezTo>
                  <a:pt x="51" y="122"/>
                  <a:pt x="34" y="139"/>
                  <a:pt x="34" y="159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4" y="210"/>
                  <a:pt x="51" y="226"/>
                  <a:pt x="71" y="226"/>
                </a:cubicBezTo>
                <a:cubicBezTo>
                  <a:pt x="133" y="226"/>
                  <a:pt x="133" y="226"/>
                  <a:pt x="133" y="226"/>
                </a:cubicBezTo>
                <a:cubicBezTo>
                  <a:pt x="153" y="226"/>
                  <a:pt x="170" y="210"/>
                  <a:pt x="170" y="189"/>
                </a:cubicBezTo>
                <a:cubicBezTo>
                  <a:pt x="170" y="159"/>
                  <a:pt x="170" y="159"/>
                  <a:pt x="170" y="159"/>
                </a:cubicBezTo>
                <a:cubicBezTo>
                  <a:pt x="170" y="139"/>
                  <a:pt x="153" y="122"/>
                  <a:pt x="133" y="122"/>
                </a:cubicBezTo>
                <a:lnTo>
                  <a:pt x="71" y="12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72" tIns="34287" rIns="68572" bIns="34287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</a:pPr>
            <a:endParaRPr lang="zh-CN" altLang="en-US" sz="569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087036" y="3842773"/>
            <a:ext cx="860961" cy="1184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4194744" y="3842773"/>
            <a:ext cx="860961" cy="1184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5323554" y="3842773"/>
            <a:ext cx="860961" cy="1184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6431263" y="3842773"/>
            <a:ext cx="860961" cy="1184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560508" y="3842773"/>
            <a:ext cx="860961" cy="1184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" name="Group 3"/>
          <p:cNvGrpSpPr/>
          <p:nvPr/>
        </p:nvGrpSpPr>
        <p:grpSpPr>
          <a:xfrm>
            <a:off x="344241" y="1998160"/>
            <a:ext cx="2873892" cy="2449023"/>
            <a:chOff x="458370" y="2292267"/>
            <a:chExt cx="3832276" cy="3265722"/>
          </a:xfrm>
        </p:grpSpPr>
        <p:graphicFrame>
          <p:nvGraphicFramePr>
            <p:cNvPr id="16" name="Chart 15"/>
            <p:cNvGraphicFramePr/>
            <p:nvPr/>
          </p:nvGraphicFramePr>
          <p:xfrm>
            <a:off x="458370" y="2292267"/>
            <a:ext cx="3832276" cy="326572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33" name="TextBox 32"/>
            <p:cNvSpPr txBox="1"/>
            <p:nvPr/>
          </p:nvSpPr>
          <p:spPr>
            <a:xfrm>
              <a:off x="1793503" y="3744336"/>
              <a:ext cx="1167457" cy="3935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SUCCESS</a:t>
              </a:r>
              <a:endParaRPr lang="en-GB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187038" y="3736315"/>
              <a:ext cx="645975" cy="3796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138" dirty="0">
                  <a:solidFill>
                    <a:schemeClr val="bg1"/>
                  </a:solidFill>
                  <a:cs typeface="+mn-ea"/>
                  <a:sym typeface="+mn-lt"/>
                </a:rPr>
                <a:t>40%</a:t>
              </a:r>
              <a:endParaRPr lang="en-GB" sz="1138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614649" y="2707379"/>
              <a:ext cx="645975" cy="3796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138" dirty="0">
                  <a:solidFill>
                    <a:schemeClr val="bg1"/>
                  </a:solidFill>
                  <a:cs typeface="+mn-ea"/>
                  <a:sym typeface="+mn-lt"/>
                </a:rPr>
                <a:t>15%</a:t>
              </a:r>
              <a:endParaRPr lang="en-GB" sz="1138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976388" y="3338632"/>
              <a:ext cx="645975" cy="3796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138" dirty="0">
                  <a:solidFill>
                    <a:schemeClr val="bg1"/>
                  </a:solidFill>
                  <a:cs typeface="+mn-ea"/>
                  <a:sym typeface="+mn-lt"/>
                </a:rPr>
                <a:t>15%</a:t>
              </a:r>
              <a:endParaRPr lang="en-GB" sz="1138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975413" y="4257790"/>
              <a:ext cx="645975" cy="3796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138" dirty="0">
                  <a:solidFill>
                    <a:schemeClr val="bg1"/>
                  </a:solidFill>
                  <a:cs typeface="+mn-ea"/>
                  <a:sym typeface="+mn-lt"/>
                </a:rPr>
                <a:t>20%</a:t>
              </a:r>
              <a:endParaRPr lang="en-GB" sz="1138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836118" y="4885903"/>
              <a:ext cx="645975" cy="3796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138" dirty="0">
                  <a:solidFill>
                    <a:schemeClr val="bg1"/>
                  </a:solidFill>
                  <a:cs typeface="+mn-ea"/>
                  <a:sym typeface="+mn-lt"/>
                </a:rPr>
                <a:t>20%</a:t>
              </a:r>
              <a:endParaRPr lang="en-GB" sz="1138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3164500" y="1890006"/>
            <a:ext cx="1527854" cy="3627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 </a:t>
            </a:r>
            <a:endParaRPr lang="en-GB" sz="16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3129199" y="2252798"/>
            <a:ext cx="5220708" cy="2951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n-GB" altLang="zh-CN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129199" y="2882463"/>
            <a:ext cx="5220708" cy="2951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</a:t>
            </a:r>
            <a:endParaRPr lang="en-GB" altLang="zh-CN" sz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31463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/>
      <p:bldP spid="29" grpId="0"/>
      <p:bldP spid="30" grpId="0"/>
      <p:bldP spid="31" grpId="0"/>
      <p:bldP spid="32" grpId="0"/>
      <p:bldP spid="40" grpId="0"/>
      <p:bldP spid="41" grpId="0"/>
      <p:bldP spid="4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7"/>
          <p:cNvSpPr>
            <a:spLocks/>
          </p:cNvSpPr>
          <p:nvPr/>
        </p:nvSpPr>
        <p:spPr bwMode="auto">
          <a:xfrm>
            <a:off x="3608440" y="2784463"/>
            <a:ext cx="1993791" cy="1989029"/>
          </a:xfrm>
          <a:custGeom>
            <a:avLst/>
            <a:gdLst>
              <a:gd name="T0" fmla="*/ 627 w 1256"/>
              <a:gd name="T1" fmla="*/ 0 h 1253"/>
              <a:gd name="T2" fmla="*/ 1256 w 1256"/>
              <a:gd name="T3" fmla="*/ 626 h 1253"/>
              <a:gd name="T4" fmla="*/ 627 w 1256"/>
              <a:gd name="T5" fmla="*/ 1253 h 1253"/>
              <a:gd name="T6" fmla="*/ 0 w 1256"/>
              <a:gd name="T7" fmla="*/ 626 h 1253"/>
              <a:gd name="T8" fmla="*/ 627 w 1256"/>
              <a:gd name="T9" fmla="*/ 0 h 1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56" h="1253">
                <a:moveTo>
                  <a:pt x="627" y="0"/>
                </a:moveTo>
                <a:lnTo>
                  <a:pt x="1256" y="626"/>
                </a:lnTo>
                <a:lnTo>
                  <a:pt x="627" y="1253"/>
                </a:lnTo>
                <a:lnTo>
                  <a:pt x="0" y="626"/>
                </a:lnTo>
                <a:lnTo>
                  <a:pt x="627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35" tIns="45717" rIns="91435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4097364" y="1601841"/>
            <a:ext cx="1012769" cy="1011182"/>
          </a:xfrm>
          <a:custGeom>
            <a:avLst/>
            <a:gdLst>
              <a:gd name="T0" fmla="*/ 319 w 638"/>
              <a:gd name="T1" fmla="*/ 0 h 637"/>
              <a:gd name="T2" fmla="*/ 638 w 638"/>
              <a:gd name="T3" fmla="*/ 319 h 637"/>
              <a:gd name="T4" fmla="*/ 319 w 638"/>
              <a:gd name="T5" fmla="*/ 637 h 637"/>
              <a:gd name="T6" fmla="*/ 0 w 638"/>
              <a:gd name="T7" fmla="*/ 319 h 637"/>
              <a:gd name="T8" fmla="*/ 319 w 638"/>
              <a:gd name="T9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8" h="637">
                <a:moveTo>
                  <a:pt x="319" y="0"/>
                </a:moveTo>
                <a:lnTo>
                  <a:pt x="638" y="319"/>
                </a:lnTo>
                <a:lnTo>
                  <a:pt x="319" y="637"/>
                </a:lnTo>
                <a:lnTo>
                  <a:pt x="0" y="319"/>
                </a:lnTo>
                <a:lnTo>
                  <a:pt x="319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35" tIns="45717" rIns="91435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5151407" y="1884401"/>
            <a:ext cx="450825" cy="447650"/>
          </a:xfrm>
          <a:custGeom>
            <a:avLst/>
            <a:gdLst>
              <a:gd name="T0" fmla="*/ 143 w 284"/>
              <a:gd name="T1" fmla="*/ 0 h 282"/>
              <a:gd name="T2" fmla="*/ 284 w 284"/>
              <a:gd name="T3" fmla="*/ 141 h 282"/>
              <a:gd name="T4" fmla="*/ 143 w 284"/>
              <a:gd name="T5" fmla="*/ 282 h 282"/>
              <a:gd name="T6" fmla="*/ 0 w 284"/>
              <a:gd name="T7" fmla="*/ 141 h 282"/>
              <a:gd name="T8" fmla="*/ 143 w 284"/>
              <a:gd name="T9" fmla="*/ 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4" h="282">
                <a:moveTo>
                  <a:pt x="143" y="0"/>
                </a:moveTo>
                <a:lnTo>
                  <a:pt x="284" y="141"/>
                </a:lnTo>
                <a:lnTo>
                  <a:pt x="143" y="282"/>
                </a:lnTo>
                <a:lnTo>
                  <a:pt x="0" y="141"/>
                </a:lnTo>
                <a:lnTo>
                  <a:pt x="143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35" tIns="45717" rIns="91435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28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-42610" y="1728"/>
            <a:ext cx="4597148" cy="5146394"/>
          </a:xfrm>
          <a:custGeom>
            <a:avLst/>
            <a:gdLst>
              <a:gd name="T0" fmla="*/ 0 w 2896"/>
              <a:gd name="T1" fmla="*/ 0 h 3242"/>
              <a:gd name="T2" fmla="*/ 1194 w 2896"/>
              <a:gd name="T3" fmla="*/ 0 h 3242"/>
              <a:gd name="T4" fmla="*/ 2896 w 2896"/>
              <a:gd name="T5" fmla="*/ 1700 h 3242"/>
              <a:gd name="T6" fmla="*/ 1351 w 2896"/>
              <a:gd name="T7" fmla="*/ 3242 h 3242"/>
              <a:gd name="T8" fmla="*/ 0 w 2896"/>
              <a:gd name="T9" fmla="*/ 3242 h 3242"/>
              <a:gd name="T10" fmla="*/ 0 w 2896"/>
              <a:gd name="T11" fmla="*/ 0 h 3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6" h="3242">
                <a:moveTo>
                  <a:pt x="0" y="0"/>
                </a:moveTo>
                <a:lnTo>
                  <a:pt x="1194" y="0"/>
                </a:lnTo>
                <a:lnTo>
                  <a:pt x="2896" y="1700"/>
                </a:lnTo>
                <a:lnTo>
                  <a:pt x="1351" y="3242"/>
                </a:lnTo>
                <a:lnTo>
                  <a:pt x="0" y="3242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0">
            <a:noFill/>
            <a:prstDash val="solid"/>
            <a:round/>
            <a:headEnd/>
            <a:tailEnd/>
          </a:ln>
        </p:spPr>
        <p:txBody>
          <a:bodyPr vert="horz" wrap="square" lIns="91435" tIns="45717" rIns="91435" bIns="45717" numCol="1" anchor="t" anchorCtr="0" compatLnSpc="1">
            <a:prstTxWarp prst="textNoShape">
              <a:avLst/>
            </a:prstTxWarp>
          </a:bodyPr>
          <a:lstStyle/>
          <a:p>
            <a:r>
              <a:rPr lang="en-US" altLang="zh-CN" sz="1280" dirty="0">
                <a:cs typeface="+mn-ea"/>
                <a:sym typeface="+mn-lt"/>
              </a:rPr>
              <a:t>                                          </a:t>
            </a:r>
            <a:endParaRPr lang="zh-CN" altLang="en-US" sz="1280" dirty="0">
              <a:cs typeface="+mn-ea"/>
              <a:sym typeface="+mn-lt"/>
            </a:endParaRPr>
          </a:p>
        </p:txBody>
      </p:sp>
      <p:sp>
        <p:nvSpPr>
          <p:cNvPr id="14" name="文本框 13"/>
          <p:cNvSpPr txBox="1">
            <a:spLocks noChangeArrowheads="1"/>
          </p:cNvSpPr>
          <p:nvPr/>
        </p:nvSpPr>
        <p:spPr bwMode="auto">
          <a:xfrm>
            <a:off x="6012160" y="2784463"/>
            <a:ext cx="2685125" cy="700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6009387" y="1820494"/>
            <a:ext cx="2685125" cy="573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3129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</p:spTree>
    <p:extLst>
      <p:ext uri="{BB962C8B-B14F-4D97-AF65-F5344CB8AC3E}">
        <p14:creationId xmlns:p14="http://schemas.microsoft.com/office/powerpoint/2010/main" val="1515826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4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C86C17D6-BDFA-49F0-BFB4-B41CA7503F6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80" r="17670"/>
          <a:stretch/>
        </p:blipFill>
        <p:spPr>
          <a:xfrm>
            <a:off x="4059" y="0"/>
            <a:ext cx="9139941" cy="5149868"/>
          </a:xfrm>
          <a:prstGeom prst="rect">
            <a:avLst/>
          </a:prstGeom>
        </p:spPr>
      </p:pic>
      <p:sp>
        <p:nvSpPr>
          <p:cNvPr id="16" name="TextBox 71">
            <a:extLst>
              <a:ext uri="{FF2B5EF4-FFF2-40B4-BE49-F238E27FC236}">
                <a16:creationId xmlns:a16="http://schemas.microsoft.com/office/drawing/2014/main" id="{A9F5AA1D-03C3-461B-BDC1-402D55BAD16A}"/>
              </a:ext>
            </a:extLst>
          </p:cNvPr>
          <p:cNvSpPr txBox="1"/>
          <p:nvPr/>
        </p:nvSpPr>
        <p:spPr>
          <a:xfrm rot="19761721">
            <a:off x="4020603" y="2852501"/>
            <a:ext cx="277733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     </a:t>
            </a:r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B4E8699C-2AF6-4FAE-A72C-10C503443196}"/>
              </a:ext>
            </a:extLst>
          </p:cNvPr>
          <p:cNvSpPr/>
          <p:nvPr/>
        </p:nvSpPr>
        <p:spPr>
          <a:xfrm rot="19761721">
            <a:off x="3859309" y="2214768"/>
            <a:ext cx="28659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9D3440D6-680B-4AC9-AAEE-E15029C6307F}"/>
              </a:ext>
            </a:extLst>
          </p:cNvPr>
          <p:cNvSpPr/>
          <p:nvPr/>
        </p:nvSpPr>
        <p:spPr>
          <a:xfrm rot="19761721">
            <a:off x="3768547" y="1325705"/>
            <a:ext cx="202162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7200" spc="300" dirty="0">
                <a:solidFill>
                  <a:schemeClr val="accent1"/>
                </a:solidFill>
                <a:cs typeface="+mn-ea"/>
                <a:sym typeface="+mn-lt"/>
              </a:rPr>
              <a:t>02</a:t>
            </a:r>
            <a:endParaRPr lang="zh-CN" altLang="en-US" sz="7200" spc="30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9" name="TextBox 71">
            <a:extLst>
              <a:ext uri="{FF2B5EF4-FFF2-40B4-BE49-F238E27FC236}">
                <a16:creationId xmlns:a16="http://schemas.microsoft.com/office/drawing/2014/main" id="{97535A75-7DBC-4CCE-8F3E-72037452FE5D}"/>
              </a:ext>
            </a:extLst>
          </p:cNvPr>
          <p:cNvSpPr txBox="1"/>
          <p:nvPr/>
        </p:nvSpPr>
        <p:spPr>
          <a:xfrm rot="19761721">
            <a:off x="4214504" y="3176263"/>
            <a:ext cx="277733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r>
              <a:rPr lang="zh-CN" altLang="en-US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     </a:t>
            </a:r>
            <a:r>
              <a:rPr lang="en-US" altLang="zh-CN" sz="1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08886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直接连接符 3"/>
          <p:cNvCxnSpPr/>
          <p:nvPr/>
        </p:nvCxnSpPr>
        <p:spPr>
          <a:xfrm flipV="1">
            <a:off x="51049" y="1635177"/>
            <a:ext cx="9143498" cy="73021"/>
          </a:xfrm>
          <a:prstGeom prst="line">
            <a:avLst/>
          </a:prstGeom>
          <a:ln w="76200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任意多边形 4"/>
          <p:cNvSpPr/>
          <p:nvPr/>
        </p:nvSpPr>
        <p:spPr>
          <a:xfrm>
            <a:off x="865392" y="1924086"/>
            <a:ext cx="1746154" cy="1495343"/>
          </a:xfrm>
          <a:custGeom>
            <a:avLst/>
            <a:gdLst>
              <a:gd name="connsiteX0" fmla="*/ 1485682 w 1746230"/>
              <a:gd name="connsiteY0" fmla="*/ 0 h 1494476"/>
              <a:gd name="connsiteX1" fmla="*/ 1490501 w 1746230"/>
              <a:gd name="connsiteY1" fmla="*/ 3976 h 1494476"/>
              <a:gd name="connsiteX2" fmla="*/ 1746230 w 1746230"/>
              <a:gd name="connsiteY2" fmla="*/ 621361 h 1494476"/>
              <a:gd name="connsiteX3" fmla="*/ 873115 w 1746230"/>
              <a:gd name="connsiteY3" fmla="*/ 1494476 h 1494476"/>
              <a:gd name="connsiteX4" fmla="*/ 0 w 1746230"/>
              <a:gd name="connsiteY4" fmla="*/ 621361 h 1494476"/>
              <a:gd name="connsiteX5" fmla="*/ 255730 w 1746230"/>
              <a:gd name="connsiteY5" fmla="*/ 3976 h 1494476"/>
              <a:gd name="connsiteX6" fmla="*/ 260547 w 1746230"/>
              <a:gd name="connsiteY6" fmla="*/ 1 h 1494476"/>
              <a:gd name="connsiteX7" fmla="*/ 873114 w 1746230"/>
              <a:gd name="connsiteY7" fmla="*/ 612568 h 1494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6230" h="1494476">
                <a:moveTo>
                  <a:pt x="1485682" y="0"/>
                </a:moveTo>
                <a:lnTo>
                  <a:pt x="1490501" y="3976"/>
                </a:lnTo>
                <a:cubicBezTo>
                  <a:pt x="1648504" y="161978"/>
                  <a:pt x="1746230" y="380257"/>
                  <a:pt x="1746230" y="621361"/>
                </a:cubicBezTo>
                <a:cubicBezTo>
                  <a:pt x="1746230" y="1103569"/>
                  <a:pt x="1355323" y="1494476"/>
                  <a:pt x="873115" y="1494476"/>
                </a:cubicBezTo>
                <a:cubicBezTo>
                  <a:pt x="390907" y="1494476"/>
                  <a:pt x="0" y="1103569"/>
                  <a:pt x="0" y="621361"/>
                </a:cubicBezTo>
                <a:cubicBezTo>
                  <a:pt x="0" y="380257"/>
                  <a:pt x="97727" y="161978"/>
                  <a:pt x="255730" y="3976"/>
                </a:cubicBezTo>
                <a:lnTo>
                  <a:pt x="260547" y="1"/>
                </a:lnTo>
                <a:lnTo>
                  <a:pt x="873114" y="612568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1017783" y="1825666"/>
            <a:ext cx="1441371" cy="1439784"/>
          </a:xfrm>
          <a:prstGeom prst="ellipse">
            <a:avLst/>
          </a:prstGeom>
          <a:solidFill>
            <a:srgbClr val="FEFFFF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>
              <a:defRPr/>
            </a:pPr>
            <a:endParaRPr lang="zh-CN" altLang="en-US" sz="128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1386063" y="1279596"/>
            <a:ext cx="704811" cy="704811"/>
          </a:xfrm>
          <a:prstGeom prst="ellipse">
            <a:avLst/>
          </a:prstGeom>
          <a:solidFill>
            <a:schemeClr val="accent1"/>
          </a:solidFill>
          <a:ln w="38100">
            <a:solidFill>
              <a:srgbClr val="FFFFFF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zh-CN" sz="2000" dirty="0">
                <a:solidFill>
                  <a:srgbClr val="FEFFFF"/>
                </a:solidFill>
                <a:cs typeface="+mn-ea"/>
                <a:sym typeface="+mn-lt"/>
              </a:rPr>
              <a:t>01</a:t>
            </a:r>
          </a:p>
        </p:txBody>
      </p:sp>
      <p:sp>
        <p:nvSpPr>
          <p:cNvPr id="22536" name="KSO_Shape"/>
          <p:cNvSpPr>
            <a:spLocks/>
          </p:cNvSpPr>
          <p:nvPr/>
        </p:nvSpPr>
        <p:spPr bwMode="auto">
          <a:xfrm>
            <a:off x="1379714" y="2143148"/>
            <a:ext cx="717510" cy="806406"/>
          </a:xfrm>
          <a:custGeom>
            <a:avLst/>
            <a:gdLst>
              <a:gd name="T0" fmla="*/ 654948 w 2036763"/>
              <a:gd name="T1" fmla="*/ 644854 h 2286000"/>
              <a:gd name="T2" fmla="*/ 81699 w 2036763"/>
              <a:gd name="T3" fmla="*/ 653566 h 2286000"/>
              <a:gd name="T4" fmla="*/ 55558 w 2036763"/>
              <a:gd name="T5" fmla="*/ 626709 h 2286000"/>
              <a:gd name="T6" fmla="*/ 258766 w 2036763"/>
              <a:gd name="T7" fmla="*/ 679784 h 2286000"/>
              <a:gd name="T8" fmla="*/ 520489 w 2036763"/>
              <a:gd name="T9" fmla="*/ 671471 h 2286000"/>
              <a:gd name="T10" fmla="*/ 692360 w 2036763"/>
              <a:gd name="T11" fmla="*/ 606487 h 2286000"/>
              <a:gd name="T12" fmla="*/ 714104 w 2036763"/>
              <a:gd name="T13" fmla="*/ 699687 h 2286000"/>
              <a:gd name="T14" fmla="*/ 573969 w 2036763"/>
              <a:gd name="T15" fmla="*/ 780658 h 2286000"/>
              <a:gd name="T16" fmla="*/ 304412 w 2036763"/>
              <a:gd name="T17" fmla="*/ 803998 h 2286000"/>
              <a:gd name="T18" fmla="*/ 71306 w 2036763"/>
              <a:gd name="T19" fmla="*/ 755320 h 2286000"/>
              <a:gd name="T20" fmla="*/ 0 w 2036763"/>
              <a:gd name="T21" fmla="*/ 585784 h 2286000"/>
              <a:gd name="T22" fmla="*/ 145730 w 2036763"/>
              <a:gd name="T23" fmla="*/ 520693 h 2286000"/>
              <a:gd name="T24" fmla="*/ 43807 w 2036763"/>
              <a:gd name="T25" fmla="*/ 571450 h 2286000"/>
              <a:gd name="T26" fmla="*/ 25821 w 2036763"/>
              <a:gd name="T27" fmla="*/ 451472 h 2286000"/>
              <a:gd name="T28" fmla="*/ 197692 w 2036763"/>
              <a:gd name="T29" fmla="*/ 516377 h 2286000"/>
              <a:gd name="T30" fmla="*/ 459415 w 2036763"/>
              <a:gd name="T31" fmla="*/ 524769 h 2286000"/>
              <a:gd name="T32" fmla="*/ 662623 w 2036763"/>
              <a:gd name="T33" fmla="*/ 471615 h 2286000"/>
              <a:gd name="T34" fmla="*/ 717861 w 2036763"/>
              <a:gd name="T35" fmla="*/ 530525 h 2286000"/>
              <a:gd name="T36" fmla="*/ 624891 w 2036763"/>
              <a:gd name="T37" fmla="*/ 609577 h 2286000"/>
              <a:gd name="T38" fmla="*/ 377477 w 2036763"/>
              <a:gd name="T39" fmla="*/ 650263 h 2286000"/>
              <a:gd name="T40" fmla="*/ 117672 w 2036763"/>
              <a:gd name="T41" fmla="*/ 618050 h 2286000"/>
              <a:gd name="T42" fmla="*/ 1359 w 2036763"/>
              <a:gd name="T43" fmla="*/ 536839 h 2286000"/>
              <a:gd name="T44" fmla="*/ 121269 w 2036763"/>
              <a:gd name="T45" fmla="*/ 451685 h 2286000"/>
              <a:gd name="T46" fmla="*/ 654948 w 2036763"/>
              <a:gd name="T47" fmla="*/ 428025 h 2286000"/>
              <a:gd name="T48" fmla="*/ 8634 w 2036763"/>
              <a:gd name="T49" fmla="*/ 277433 h 2286000"/>
              <a:gd name="T50" fmla="*/ 149248 w 2036763"/>
              <a:gd name="T51" fmla="*/ 351210 h 2286000"/>
              <a:gd name="T52" fmla="*/ 401938 w 2036763"/>
              <a:gd name="T53" fmla="*/ 373911 h 2286000"/>
              <a:gd name="T54" fmla="*/ 628648 w 2036763"/>
              <a:gd name="T55" fmla="*/ 332426 h 2286000"/>
              <a:gd name="T56" fmla="*/ 717861 w 2036763"/>
              <a:gd name="T57" fmla="*/ 270959 h 2286000"/>
              <a:gd name="T58" fmla="*/ 661583 w 2036763"/>
              <a:gd name="T59" fmla="*/ 438016 h 2286000"/>
              <a:gd name="T60" fmla="*/ 440149 w 2036763"/>
              <a:gd name="T61" fmla="*/ 492370 h 2286000"/>
              <a:gd name="T62" fmla="*/ 165476 w 2036763"/>
              <a:gd name="T63" fmla="*/ 475904 h 2286000"/>
              <a:gd name="T64" fmla="*/ 9193 w 2036763"/>
              <a:gd name="T65" fmla="*/ 398930 h 2286000"/>
              <a:gd name="T66" fmla="*/ 198091 w 2036763"/>
              <a:gd name="T67" fmla="*/ 226422 h 2286000"/>
              <a:gd name="T68" fmla="*/ 613619 w 2036763"/>
              <a:gd name="T69" fmla="*/ 294996 h 2286000"/>
              <a:gd name="T70" fmla="*/ 36133 w 2036763"/>
              <a:gd name="T71" fmla="*/ 167039 h 2286000"/>
              <a:gd name="T72" fmla="*/ 471563 w 2036763"/>
              <a:gd name="T73" fmla="*/ 82762 h 2286000"/>
              <a:gd name="T74" fmla="*/ 343297 w 2036763"/>
              <a:gd name="T75" fmla="*/ 77491 h 2286000"/>
              <a:gd name="T76" fmla="*/ 379122 w 2036763"/>
              <a:gd name="T77" fmla="*/ 104805 h 2286000"/>
              <a:gd name="T78" fmla="*/ 483478 w 2036763"/>
              <a:gd name="T79" fmla="*/ 153522 h 2286000"/>
              <a:gd name="T80" fmla="*/ 381201 w 2036763"/>
              <a:gd name="T81" fmla="*/ 204716 h 2286000"/>
              <a:gd name="T82" fmla="*/ 240859 w 2036763"/>
              <a:gd name="T83" fmla="*/ 165822 h 2286000"/>
              <a:gd name="T84" fmla="*/ 343697 w 2036763"/>
              <a:gd name="T85" fmla="*/ 170853 h 2286000"/>
              <a:gd name="T86" fmla="*/ 368007 w 2036763"/>
              <a:gd name="T87" fmla="*/ 145776 h 2286000"/>
              <a:gd name="T88" fmla="*/ 236781 w 2036763"/>
              <a:gd name="T89" fmla="*/ 98895 h 2286000"/>
              <a:gd name="T90" fmla="*/ 296036 w 2036763"/>
              <a:gd name="T91" fmla="*/ 59043 h 2286000"/>
              <a:gd name="T92" fmla="*/ 174349 w 2036763"/>
              <a:gd name="T93" fmla="*/ 47714 h 2286000"/>
              <a:gd name="T94" fmla="*/ 35733 w 2036763"/>
              <a:gd name="T95" fmla="*/ 109974 h 2286000"/>
              <a:gd name="T96" fmla="*/ 72586 w 2036763"/>
              <a:gd name="T97" fmla="*/ 167359 h 2286000"/>
              <a:gd name="T98" fmla="*/ 282588 w 2036763"/>
              <a:gd name="T99" fmla="*/ 217390 h 2286000"/>
              <a:gd name="T100" fmla="*/ 543832 w 2036763"/>
              <a:gd name="T101" fmla="*/ 201886 h 2286000"/>
              <a:gd name="T102" fmla="*/ 682368 w 2036763"/>
              <a:gd name="T103" fmla="*/ 139705 h 2286000"/>
              <a:gd name="T104" fmla="*/ 645516 w 2036763"/>
              <a:gd name="T105" fmla="*/ 82321 h 2286000"/>
              <a:gd name="T106" fmla="*/ 435513 w 2036763"/>
              <a:gd name="T107" fmla="*/ 32289 h 2286000"/>
              <a:gd name="T108" fmla="*/ 545271 w 2036763"/>
              <a:gd name="T109" fmla="*/ 18142 h 2286000"/>
              <a:gd name="T110" fmla="*/ 706910 w 2036763"/>
              <a:gd name="T111" fmla="*/ 93590 h 2286000"/>
              <a:gd name="T112" fmla="*/ 704511 w 2036763"/>
              <a:gd name="T113" fmla="*/ 253836 h 2286000"/>
              <a:gd name="T114" fmla="*/ 537757 w 2036763"/>
              <a:gd name="T115" fmla="*/ 328004 h 2286000"/>
              <a:gd name="T116" fmla="*/ 260764 w 2036763"/>
              <a:gd name="T117" fmla="*/ 339832 h 2286000"/>
              <a:gd name="T118" fmla="*/ 47564 w 2036763"/>
              <a:gd name="T119" fmla="*/ 281809 h 2286000"/>
              <a:gd name="T120" fmla="*/ 719 w 2036763"/>
              <a:gd name="T121" fmla="*/ 116768 h 2286000"/>
              <a:gd name="T122" fmla="*/ 105121 w 2036763"/>
              <a:gd name="T123" fmla="*/ 36685 h 2286000"/>
              <a:gd name="T124" fmla="*/ 359090 w 2036763"/>
              <a:gd name="T125" fmla="*/ 0 h 22860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36763" h="2286000">
                <a:moveTo>
                  <a:pt x="495361" y="1937538"/>
                </a:moveTo>
                <a:lnTo>
                  <a:pt x="495361" y="2201380"/>
                </a:lnTo>
                <a:lnTo>
                  <a:pt x="511685" y="2205010"/>
                </a:lnTo>
                <a:lnTo>
                  <a:pt x="528008" y="2208413"/>
                </a:lnTo>
                <a:lnTo>
                  <a:pt x="561787" y="2214992"/>
                </a:lnTo>
                <a:lnTo>
                  <a:pt x="596474" y="2220890"/>
                </a:lnTo>
                <a:lnTo>
                  <a:pt x="631614" y="2226335"/>
                </a:lnTo>
                <a:lnTo>
                  <a:pt x="631614" y="1962039"/>
                </a:lnTo>
                <a:lnTo>
                  <a:pt x="596474" y="1956594"/>
                </a:lnTo>
                <a:lnTo>
                  <a:pt x="561787" y="1950696"/>
                </a:lnTo>
                <a:lnTo>
                  <a:pt x="528008" y="1944343"/>
                </a:lnTo>
                <a:lnTo>
                  <a:pt x="495361" y="1937538"/>
                </a:lnTo>
                <a:close/>
                <a:moveTo>
                  <a:pt x="295403" y="1880822"/>
                </a:moveTo>
                <a:lnTo>
                  <a:pt x="295403" y="2144891"/>
                </a:lnTo>
                <a:lnTo>
                  <a:pt x="311273" y="2150336"/>
                </a:lnTo>
                <a:lnTo>
                  <a:pt x="327596" y="2156007"/>
                </a:lnTo>
                <a:lnTo>
                  <a:pt x="343919" y="2161452"/>
                </a:lnTo>
                <a:lnTo>
                  <a:pt x="360696" y="2166670"/>
                </a:lnTo>
                <a:lnTo>
                  <a:pt x="378152" y="2171888"/>
                </a:lnTo>
                <a:lnTo>
                  <a:pt x="395609" y="2176879"/>
                </a:lnTo>
                <a:lnTo>
                  <a:pt x="413292" y="2181870"/>
                </a:lnTo>
                <a:lnTo>
                  <a:pt x="431429" y="2186407"/>
                </a:lnTo>
                <a:lnTo>
                  <a:pt x="431429" y="1922338"/>
                </a:lnTo>
                <a:lnTo>
                  <a:pt x="413292" y="1917800"/>
                </a:lnTo>
                <a:lnTo>
                  <a:pt x="395609" y="1912809"/>
                </a:lnTo>
                <a:lnTo>
                  <a:pt x="378152" y="1907592"/>
                </a:lnTo>
                <a:lnTo>
                  <a:pt x="360696" y="1902374"/>
                </a:lnTo>
                <a:lnTo>
                  <a:pt x="343919" y="1897383"/>
                </a:lnTo>
                <a:lnTo>
                  <a:pt x="327596" y="1891938"/>
                </a:lnTo>
                <a:lnTo>
                  <a:pt x="311273" y="1886493"/>
                </a:lnTo>
                <a:lnTo>
                  <a:pt x="295403" y="1880822"/>
                </a:lnTo>
                <a:close/>
                <a:moveTo>
                  <a:pt x="1857435" y="1830231"/>
                </a:moveTo>
                <a:lnTo>
                  <a:pt x="1842246" y="1837944"/>
                </a:lnTo>
                <a:lnTo>
                  <a:pt x="1826603" y="1845658"/>
                </a:lnTo>
                <a:lnTo>
                  <a:pt x="1810280" y="1853144"/>
                </a:lnTo>
                <a:lnTo>
                  <a:pt x="1793503" y="1860404"/>
                </a:lnTo>
                <a:lnTo>
                  <a:pt x="1776273" y="1867664"/>
                </a:lnTo>
                <a:lnTo>
                  <a:pt x="1758590" y="1874696"/>
                </a:lnTo>
                <a:lnTo>
                  <a:pt x="1740226" y="1881275"/>
                </a:lnTo>
                <a:lnTo>
                  <a:pt x="1721409" y="1888081"/>
                </a:lnTo>
                <a:lnTo>
                  <a:pt x="1721409" y="2152151"/>
                </a:lnTo>
                <a:lnTo>
                  <a:pt x="1740226" y="2145572"/>
                </a:lnTo>
                <a:lnTo>
                  <a:pt x="1758590" y="2138766"/>
                </a:lnTo>
                <a:lnTo>
                  <a:pt x="1776273" y="2131733"/>
                </a:lnTo>
                <a:lnTo>
                  <a:pt x="1793503" y="2124700"/>
                </a:lnTo>
                <a:lnTo>
                  <a:pt x="1810280" y="2117440"/>
                </a:lnTo>
                <a:lnTo>
                  <a:pt x="1826603" y="2109954"/>
                </a:lnTo>
                <a:lnTo>
                  <a:pt x="1842246" y="2102241"/>
                </a:lnTo>
                <a:lnTo>
                  <a:pt x="1857435" y="2094300"/>
                </a:lnTo>
                <a:lnTo>
                  <a:pt x="1857435" y="1830231"/>
                </a:lnTo>
                <a:close/>
                <a:moveTo>
                  <a:pt x="95445" y="1777145"/>
                </a:moveTo>
                <a:lnTo>
                  <a:pt x="95445" y="2041214"/>
                </a:lnTo>
                <a:lnTo>
                  <a:pt x="102473" y="2046659"/>
                </a:lnTo>
                <a:lnTo>
                  <a:pt x="109501" y="2051877"/>
                </a:lnTo>
                <a:lnTo>
                  <a:pt x="116756" y="2057095"/>
                </a:lnTo>
                <a:lnTo>
                  <a:pt x="124237" y="2061859"/>
                </a:lnTo>
                <a:lnTo>
                  <a:pt x="132172" y="2067077"/>
                </a:lnTo>
                <a:lnTo>
                  <a:pt x="140107" y="2072068"/>
                </a:lnTo>
                <a:lnTo>
                  <a:pt x="156883" y="2082050"/>
                </a:lnTo>
                <a:lnTo>
                  <a:pt x="174340" y="2091578"/>
                </a:lnTo>
                <a:lnTo>
                  <a:pt x="192704" y="2101106"/>
                </a:lnTo>
                <a:lnTo>
                  <a:pt x="211747" y="2110181"/>
                </a:lnTo>
                <a:lnTo>
                  <a:pt x="231698" y="2119255"/>
                </a:lnTo>
                <a:lnTo>
                  <a:pt x="231698" y="1854959"/>
                </a:lnTo>
                <a:lnTo>
                  <a:pt x="211747" y="1845885"/>
                </a:lnTo>
                <a:lnTo>
                  <a:pt x="192704" y="1837037"/>
                </a:lnTo>
                <a:lnTo>
                  <a:pt x="174340" y="1827509"/>
                </a:lnTo>
                <a:lnTo>
                  <a:pt x="156883" y="1817980"/>
                </a:lnTo>
                <a:lnTo>
                  <a:pt x="140107" y="1807772"/>
                </a:lnTo>
                <a:lnTo>
                  <a:pt x="132172" y="1803007"/>
                </a:lnTo>
                <a:lnTo>
                  <a:pt x="124237" y="1797790"/>
                </a:lnTo>
                <a:lnTo>
                  <a:pt x="116756" y="1792572"/>
                </a:lnTo>
                <a:lnTo>
                  <a:pt x="109501" y="1787354"/>
                </a:lnTo>
                <a:lnTo>
                  <a:pt x="102473" y="1782363"/>
                </a:lnTo>
                <a:lnTo>
                  <a:pt x="95445" y="1777145"/>
                </a:lnTo>
                <a:close/>
                <a:moveTo>
                  <a:pt x="5441" y="1625600"/>
                </a:moveTo>
                <a:lnTo>
                  <a:pt x="8162" y="1634221"/>
                </a:lnTo>
                <a:lnTo>
                  <a:pt x="11336" y="1642388"/>
                </a:lnTo>
                <a:lnTo>
                  <a:pt x="15190" y="1650782"/>
                </a:lnTo>
                <a:lnTo>
                  <a:pt x="19724" y="1658722"/>
                </a:lnTo>
                <a:lnTo>
                  <a:pt x="24485" y="1666889"/>
                </a:lnTo>
                <a:lnTo>
                  <a:pt x="29926" y="1675056"/>
                </a:lnTo>
                <a:lnTo>
                  <a:pt x="35820" y="1682770"/>
                </a:lnTo>
                <a:lnTo>
                  <a:pt x="42395" y="1690710"/>
                </a:lnTo>
                <a:lnTo>
                  <a:pt x="49423" y="1698423"/>
                </a:lnTo>
                <a:lnTo>
                  <a:pt x="56904" y="1706137"/>
                </a:lnTo>
                <a:lnTo>
                  <a:pt x="64839" y="1713850"/>
                </a:lnTo>
                <a:lnTo>
                  <a:pt x="73227" y="1721337"/>
                </a:lnTo>
                <a:lnTo>
                  <a:pt x="82296" y="1728823"/>
                </a:lnTo>
                <a:lnTo>
                  <a:pt x="91591" y="1736310"/>
                </a:lnTo>
                <a:lnTo>
                  <a:pt x="101566" y="1743569"/>
                </a:lnTo>
                <a:lnTo>
                  <a:pt x="111995" y="1750829"/>
                </a:lnTo>
                <a:lnTo>
                  <a:pt x="122650" y="1757862"/>
                </a:lnTo>
                <a:lnTo>
                  <a:pt x="133986" y="1764667"/>
                </a:lnTo>
                <a:lnTo>
                  <a:pt x="145548" y="1771700"/>
                </a:lnTo>
                <a:lnTo>
                  <a:pt x="157563" y="1778733"/>
                </a:lnTo>
                <a:lnTo>
                  <a:pt x="170259" y="1785312"/>
                </a:lnTo>
                <a:lnTo>
                  <a:pt x="183182" y="1791891"/>
                </a:lnTo>
                <a:lnTo>
                  <a:pt x="196558" y="1798243"/>
                </a:lnTo>
                <a:lnTo>
                  <a:pt x="210160" y="1804822"/>
                </a:lnTo>
                <a:lnTo>
                  <a:pt x="224443" y="1810948"/>
                </a:lnTo>
                <a:lnTo>
                  <a:pt x="238726" y="1817073"/>
                </a:lnTo>
                <a:lnTo>
                  <a:pt x="253689" y="1823198"/>
                </a:lnTo>
                <a:lnTo>
                  <a:pt x="269332" y="1829324"/>
                </a:lnTo>
                <a:lnTo>
                  <a:pt x="284975" y="1834995"/>
                </a:lnTo>
                <a:lnTo>
                  <a:pt x="301071" y="1840667"/>
                </a:lnTo>
                <a:lnTo>
                  <a:pt x="317394" y="1846338"/>
                </a:lnTo>
                <a:lnTo>
                  <a:pt x="334171" y="1851556"/>
                </a:lnTo>
                <a:lnTo>
                  <a:pt x="351174" y="1856774"/>
                </a:lnTo>
                <a:lnTo>
                  <a:pt x="368857" y="1861992"/>
                </a:lnTo>
                <a:lnTo>
                  <a:pt x="386541" y="1866983"/>
                </a:lnTo>
                <a:lnTo>
                  <a:pt x="404677" y="1871747"/>
                </a:lnTo>
                <a:lnTo>
                  <a:pt x="423268" y="1876738"/>
                </a:lnTo>
                <a:lnTo>
                  <a:pt x="441631" y="1881275"/>
                </a:lnTo>
                <a:lnTo>
                  <a:pt x="460901" y="1885813"/>
                </a:lnTo>
                <a:lnTo>
                  <a:pt x="480172" y="1890123"/>
                </a:lnTo>
                <a:lnTo>
                  <a:pt x="500122" y="1894207"/>
                </a:lnTo>
                <a:lnTo>
                  <a:pt x="519846" y="1898063"/>
                </a:lnTo>
                <a:lnTo>
                  <a:pt x="540250" y="1901920"/>
                </a:lnTo>
                <a:lnTo>
                  <a:pt x="560654" y="1905777"/>
                </a:lnTo>
                <a:lnTo>
                  <a:pt x="581511" y="1909180"/>
                </a:lnTo>
                <a:lnTo>
                  <a:pt x="602369" y="1912583"/>
                </a:lnTo>
                <a:lnTo>
                  <a:pt x="623679" y="1915986"/>
                </a:lnTo>
                <a:lnTo>
                  <a:pt x="645217" y="1918935"/>
                </a:lnTo>
                <a:lnTo>
                  <a:pt x="666981" y="1921884"/>
                </a:lnTo>
                <a:lnTo>
                  <a:pt x="688972" y="1924379"/>
                </a:lnTo>
                <a:lnTo>
                  <a:pt x="711189" y="1927102"/>
                </a:lnTo>
                <a:lnTo>
                  <a:pt x="733860" y="1929370"/>
                </a:lnTo>
                <a:lnTo>
                  <a:pt x="756531" y="1931639"/>
                </a:lnTo>
                <a:lnTo>
                  <a:pt x="779202" y="1933681"/>
                </a:lnTo>
                <a:lnTo>
                  <a:pt x="802554" y="1935496"/>
                </a:lnTo>
                <a:lnTo>
                  <a:pt x="825678" y="1937084"/>
                </a:lnTo>
                <a:lnTo>
                  <a:pt x="849029" y="1938672"/>
                </a:lnTo>
                <a:lnTo>
                  <a:pt x="872834" y="1939806"/>
                </a:lnTo>
                <a:lnTo>
                  <a:pt x="896865" y="1940941"/>
                </a:lnTo>
                <a:lnTo>
                  <a:pt x="920896" y="1941848"/>
                </a:lnTo>
                <a:lnTo>
                  <a:pt x="944701" y="1942529"/>
                </a:lnTo>
                <a:lnTo>
                  <a:pt x="969185" y="1942982"/>
                </a:lnTo>
                <a:lnTo>
                  <a:pt x="993670" y="1943209"/>
                </a:lnTo>
                <a:lnTo>
                  <a:pt x="1018381" y="1943436"/>
                </a:lnTo>
                <a:lnTo>
                  <a:pt x="1043093" y="1943209"/>
                </a:lnTo>
                <a:lnTo>
                  <a:pt x="1067578" y="1942982"/>
                </a:lnTo>
                <a:lnTo>
                  <a:pt x="1091835" y="1942529"/>
                </a:lnTo>
                <a:lnTo>
                  <a:pt x="1116093" y="1941848"/>
                </a:lnTo>
                <a:lnTo>
                  <a:pt x="1139898" y="1940941"/>
                </a:lnTo>
                <a:lnTo>
                  <a:pt x="1163703" y="1939806"/>
                </a:lnTo>
                <a:lnTo>
                  <a:pt x="1187507" y="1938672"/>
                </a:lnTo>
                <a:lnTo>
                  <a:pt x="1210858" y="1937084"/>
                </a:lnTo>
                <a:lnTo>
                  <a:pt x="1234436" y="1935496"/>
                </a:lnTo>
                <a:lnTo>
                  <a:pt x="1257334" y="1933681"/>
                </a:lnTo>
                <a:lnTo>
                  <a:pt x="1280232" y="1931639"/>
                </a:lnTo>
                <a:lnTo>
                  <a:pt x="1302903" y="1929370"/>
                </a:lnTo>
                <a:lnTo>
                  <a:pt x="1325347" y="1927102"/>
                </a:lnTo>
                <a:lnTo>
                  <a:pt x="1347565" y="1924379"/>
                </a:lnTo>
                <a:lnTo>
                  <a:pt x="1369782" y="1921884"/>
                </a:lnTo>
                <a:lnTo>
                  <a:pt x="1391319" y="1918935"/>
                </a:lnTo>
                <a:lnTo>
                  <a:pt x="1413084" y="1915986"/>
                </a:lnTo>
                <a:lnTo>
                  <a:pt x="1434168" y="1912583"/>
                </a:lnTo>
                <a:lnTo>
                  <a:pt x="1455252" y="1909180"/>
                </a:lnTo>
                <a:lnTo>
                  <a:pt x="1476109" y="1905777"/>
                </a:lnTo>
                <a:lnTo>
                  <a:pt x="1496513" y="1901920"/>
                </a:lnTo>
                <a:lnTo>
                  <a:pt x="1516917" y="1898063"/>
                </a:lnTo>
                <a:lnTo>
                  <a:pt x="1536867" y="1894207"/>
                </a:lnTo>
                <a:lnTo>
                  <a:pt x="1556364" y="1890123"/>
                </a:lnTo>
                <a:lnTo>
                  <a:pt x="1575635" y="1885813"/>
                </a:lnTo>
                <a:lnTo>
                  <a:pt x="1594905" y="1881275"/>
                </a:lnTo>
                <a:lnTo>
                  <a:pt x="1613722" y="1876738"/>
                </a:lnTo>
                <a:lnTo>
                  <a:pt x="1632086" y="1871747"/>
                </a:lnTo>
                <a:lnTo>
                  <a:pt x="1650222" y="1866983"/>
                </a:lnTo>
                <a:lnTo>
                  <a:pt x="1668133" y="1861992"/>
                </a:lnTo>
                <a:lnTo>
                  <a:pt x="1685589" y="1856774"/>
                </a:lnTo>
                <a:lnTo>
                  <a:pt x="1702592" y="1851556"/>
                </a:lnTo>
                <a:lnTo>
                  <a:pt x="1719369" y="1846338"/>
                </a:lnTo>
                <a:lnTo>
                  <a:pt x="1735919" y="1840667"/>
                </a:lnTo>
                <a:lnTo>
                  <a:pt x="1751789" y="1834995"/>
                </a:lnTo>
                <a:lnTo>
                  <a:pt x="1767658" y="1829324"/>
                </a:lnTo>
                <a:lnTo>
                  <a:pt x="1782848" y="1823198"/>
                </a:lnTo>
                <a:lnTo>
                  <a:pt x="1797811" y="1817073"/>
                </a:lnTo>
                <a:lnTo>
                  <a:pt x="1812320" y="1810948"/>
                </a:lnTo>
                <a:lnTo>
                  <a:pt x="1826603" y="1804822"/>
                </a:lnTo>
                <a:lnTo>
                  <a:pt x="1840205" y="1798243"/>
                </a:lnTo>
                <a:lnTo>
                  <a:pt x="1853581" y="1791891"/>
                </a:lnTo>
                <a:lnTo>
                  <a:pt x="1866504" y="1785312"/>
                </a:lnTo>
                <a:lnTo>
                  <a:pt x="1879199" y="1778733"/>
                </a:lnTo>
                <a:lnTo>
                  <a:pt x="1891215" y="1771700"/>
                </a:lnTo>
                <a:lnTo>
                  <a:pt x="1903004" y="1764667"/>
                </a:lnTo>
                <a:lnTo>
                  <a:pt x="1913886" y="1757862"/>
                </a:lnTo>
                <a:lnTo>
                  <a:pt x="1924768" y="1750829"/>
                </a:lnTo>
                <a:lnTo>
                  <a:pt x="1935197" y="1743569"/>
                </a:lnTo>
                <a:lnTo>
                  <a:pt x="1944945" y="1736310"/>
                </a:lnTo>
                <a:lnTo>
                  <a:pt x="1954467" y="1728823"/>
                </a:lnTo>
                <a:lnTo>
                  <a:pt x="1963536" y="1721337"/>
                </a:lnTo>
                <a:lnTo>
                  <a:pt x="1971697" y="1713850"/>
                </a:lnTo>
                <a:lnTo>
                  <a:pt x="1979859" y="1706137"/>
                </a:lnTo>
                <a:lnTo>
                  <a:pt x="1987113" y="1698423"/>
                </a:lnTo>
                <a:lnTo>
                  <a:pt x="1994141" y="1690710"/>
                </a:lnTo>
                <a:lnTo>
                  <a:pt x="2000716" y="1682770"/>
                </a:lnTo>
                <a:lnTo>
                  <a:pt x="2006611" y="1675056"/>
                </a:lnTo>
                <a:lnTo>
                  <a:pt x="2012278" y="1666889"/>
                </a:lnTo>
                <a:lnTo>
                  <a:pt x="2017039" y="1658722"/>
                </a:lnTo>
                <a:lnTo>
                  <a:pt x="2021573" y="1650782"/>
                </a:lnTo>
                <a:lnTo>
                  <a:pt x="2025427" y="1642388"/>
                </a:lnTo>
                <a:lnTo>
                  <a:pt x="2028375" y="1634221"/>
                </a:lnTo>
                <a:lnTo>
                  <a:pt x="2031322" y="1625600"/>
                </a:lnTo>
                <a:lnTo>
                  <a:pt x="2032682" y="1630364"/>
                </a:lnTo>
                <a:lnTo>
                  <a:pt x="2033589" y="1634901"/>
                </a:lnTo>
                <a:lnTo>
                  <a:pt x="2034723" y="1639666"/>
                </a:lnTo>
                <a:lnTo>
                  <a:pt x="2035403" y="1643976"/>
                </a:lnTo>
                <a:lnTo>
                  <a:pt x="2035856" y="1648740"/>
                </a:lnTo>
                <a:lnTo>
                  <a:pt x="2036536" y="1653277"/>
                </a:lnTo>
                <a:lnTo>
                  <a:pt x="2036763" y="1658042"/>
                </a:lnTo>
                <a:lnTo>
                  <a:pt x="2036763" y="1662579"/>
                </a:lnTo>
                <a:lnTo>
                  <a:pt x="2036763" y="1931866"/>
                </a:lnTo>
                <a:lnTo>
                  <a:pt x="2036763" y="1936176"/>
                </a:lnTo>
                <a:lnTo>
                  <a:pt x="2036536" y="1940941"/>
                </a:lnTo>
                <a:lnTo>
                  <a:pt x="2035856" y="1945478"/>
                </a:lnTo>
                <a:lnTo>
                  <a:pt x="2035403" y="1950015"/>
                </a:lnTo>
                <a:lnTo>
                  <a:pt x="2034723" y="1954552"/>
                </a:lnTo>
                <a:lnTo>
                  <a:pt x="2033816" y="1959090"/>
                </a:lnTo>
                <a:lnTo>
                  <a:pt x="2032909" y="1963627"/>
                </a:lnTo>
                <a:lnTo>
                  <a:pt x="2031549" y="1967937"/>
                </a:lnTo>
                <a:lnTo>
                  <a:pt x="2029962" y="1972475"/>
                </a:lnTo>
                <a:lnTo>
                  <a:pt x="2028375" y="1977012"/>
                </a:lnTo>
                <a:lnTo>
                  <a:pt x="2025201" y="1985860"/>
                </a:lnTo>
                <a:lnTo>
                  <a:pt x="2020893" y="1994480"/>
                </a:lnTo>
                <a:lnTo>
                  <a:pt x="2016132" y="2003101"/>
                </a:lnTo>
                <a:lnTo>
                  <a:pt x="2010691" y="2011949"/>
                </a:lnTo>
                <a:lnTo>
                  <a:pt x="2004797" y="2020343"/>
                </a:lnTo>
                <a:lnTo>
                  <a:pt x="1997996" y="2028964"/>
                </a:lnTo>
                <a:lnTo>
                  <a:pt x="1991194" y="2037131"/>
                </a:lnTo>
                <a:lnTo>
                  <a:pt x="1983259" y="2045298"/>
                </a:lnTo>
                <a:lnTo>
                  <a:pt x="1975098" y="2053692"/>
                </a:lnTo>
                <a:lnTo>
                  <a:pt x="1966029" y="2061632"/>
                </a:lnTo>
                <a:lnTo>
                  <a:pt x="1956734" y="2069572"/>
                </a:lnTo>
                <a:lnTo>
                  <a:pt x="1946759" y="2077739"/>
                </a:lnTo>
                <a:lnTo>
                  <a:pt x="1936331" y="2085453"/>
                </a:lnTo>
                <a:lnTo>
                  <a:pt x="1925448" y="2093166"/>
                </a:lnTo>
                <a:lnTo>
                  <a:pt x="1913659" y="2100653"/>
                </a:lnTo>
                <a:lnTo>
                  <a:pt x="1901871" y="2108139"/>
                </a:lnTo>
                <a:lnTo>
                  <a:pt x="1889175" y="2115626"/>
                </a:lnTo>
                <a:lnTo>
                  <a:pt x="1876252" y="2122885"/>
                </a:lnTo>
                <a:lnTo>
                  <a:pt x="1862876" y="2129691"/>
                </a:lnTo>
                <a:lnTo>
                  <a:pt x="1848820" y="2136951"/>
                </a:lnTo>
                <a:lnTo>
                  <a:pt x="1834311" y="2143757"/>
                </a:lnTo>
                <a:lnTo>
                  <a:pt x="1819575" y="2150336"/>
                </a:lnTo>
                <a:lnTo>
                  <a:pt x="1804159" y="2157142"/>
                </a:lnTo>
                <a:lnTo>
                  <a:pt x="1788515" y="2163494"/>
                </a:lnTo>
                <a:lnTo>
                  <a:pt x="1772192" y="2170073"/>
                </a:lnTo>
                <a:lnTo>
                  <a:pt x="1755416" y="2176198"/>
                </a:lnTo>
                <a:lnTo>
                  <a:pt x="1738413" y="2182323"/>
                </a:lnTo>
                <a:lnTo>
                  <a:pt x="1720956" y="2188222"/>
                </a:lnTo>
                <a:lnTo>
                  <a:pt x="1703046" y="2193894"/>
                </a:lnTo>
                <a:lnTo>
                  <a:pt x="1684682" y="2199565"/>
                </a:lnTo>
                <a:lnTo>
                  <a:pt x="1666319" y="2205010"/>
                </a:lnTo>
                <a:lnTo>
                  <a:pt x="1647049" y="2210455"/>
                </a:lnTo>
                <a:lnTo>
                  <a:pt x="1627778" y="2215672"/>
                </a:lnTo>
                <a:lnTo>
                  <a:pt x="1608054" y="2220890"/>
                </a:lnTo>
                <a:lnTo>
                  <a:pt x="1587877" y="2225428"/>
                </a:lnTo>
                <a:lnTo>
                  <a:pt x="1567247" y="2230419"/>
                </a:lnTo>
                <a:lnTo>
                  <a:pt x="1546389" y="2234729"/>
                </a:lnTo>
                <a:lnTo>
                  <a:pt x="1525079" y="2239039"/>
                </a:lnTo>
                <a:lnTo>
                  <a:pt x="1503768" y="2243350"/>
                </a:lnTo>
                <a:lnTo>
                  <a:pt x="1481777" y="2247433"/>
                </a:lnTo>
                <a:lnTo>
                  <a:pt x="1460013" y="2251063"/>
                </a:lnTo>
                <a:lnTo>
                  <a:pt x="1437568" y="2254920"/>
                </a:lnTo>
                <a:lnTo>
                  <a:pt x="1414897" y="2258323"/>
                </a:lnTo>
                <a:lnTo>
                  <a:pt x="1391773" y="2261499"/>
                </a:lnTo>
                <a:lnTo>
                  <a:pt x="1368422" y="2264675"/>
                </a:lnTo>
                <a:lnTo>
                  <a:pt x="1344844" y="2267397"/>
                </a:lnTo>
                <a:lnTo>
                  <a:pt x="1321266" y="2270120"/>
                </a:lnTo>
                <a:lnTo>
                  <a:pt x="1297235" y="2272615"/>
                </a:lnTo>
                <a:lnTo>
                  <a:pt x="1272750" y="2274884"/>
                </a:lnTo>
                <a:lnTo>
                  <a:pt x="1248265" y="2277152"/>
                </a:lnTo>
                <a:lnTo>
                  <a:pt x="1223554" y="2278967"/>
                </a:lnTo>
                <a:lnTo>
                  <a:pt x="1198389" y="2280329"/>
                </a:lnTo>
                <a:lnTo>
                  <a:pt x="1173451" y="2281917"/>
                </a:lnTo>
                <a:lnTo>
                  <a:pt x="1148060" y="2283278"/>
                </a:lnTo>
                <a:lnTo>
                  <a:pt x="1122441" y="2284185"/>
                </a:lnTo>
                <a:lnTo>
                  <a:pt x="1096597" y="2285093"/>
                </a:lnTo>
                <a:lnTo>
                  <a:pt x="1070525" y="2285546"/>
                </a:lnTo>
                <a:lnTo>
                  <a:pt x="1044680" y="2285773"/>
                </a:lnTo>
                <a:lnTo>
                  <a:pt x="1018381" y="2286000"/>
                </a:lnTo>
                <a:lnTo>
                  <a:pt x="992083" y="2285773"/>
                </a:lnTo>
                <a:lnTo>
                  <a:pt x="966011" y="2285546"/>
                </a:lnTo>
                <a:lnTo>
                  <a:pt x="939940" y="2285093"/>
                </a:lnTo>
                <a:lnTo>
                  <a:pt x="914095" y="2284185"/>
                </a:lnTo>
                <a:lnTo>
                  <a:pt x="888477" y="2283278"/>
                </a:lnTo>
                <a:lnTo>
                  <a:pt x="863312" y="2281917"/>
                </a:lnTo>
                <a:lnTo>
                  <a:pt x="838147" y="2280329"/>
                </a:lnTo>
                <a:lnTo>
                  <a:pt x="812982" y="2278967"/>
                </a:lnTo>
                <a:lnTo>
                  <a:pt x="788271" y="2277152"/>
                </a:lnTo>
                <a:lnTo>
                  <a:pt x="763786" y="2274884"/>
                </a:lnTo>
                <a:lnTo>
                  <a:pt x="739528" y="2272615"/>
                </a:lnTo>
                <a:lnTo>
                  <a:pt x="715497" y="2270120"/>
                </a:lnTo>
                <a:lnTo>
                  <a:pt x="691692" y="2267397"/>
                </a:lnTo>
                <a:lnTo>
                  <a:pt x="668115" y="2264675"/>
                </a:lnTo>
                <a:lnTo>
                  <a:pt x="644990" y="2261499"/>
                </a:lnTo>
                <a:lnTo>
                  <a:pt x="621866" y="2258323"/>
                </a:lnTo>
                <a:lnTo>
                  <a:pt x="599195" y="2254920"/>
                </a:lnTo>
                <a:lnTo>
                  <a:pt x="576750" y="2251063"/>
                </a:lnTo>
                <a:lnTo>
                  <a:pt x="554759" y="2247433"/>
                </a:lnTo>
                <a:lnTo>
                  <a:pt x="532995" y="2243350"/>
                </a:lnTo>
                <a:lnTo>
                  <a:pt x="511458" y="2239039"/>
                </a:lnTo>
                <a:lnTo>
                  <a:pt x="490147" y="2234729"/>
                </a:lnTo>
                <a:lnTo>
                  <a:pt x="469290" y="2230419"/>
                </a:lnTo>
                <a:lnTo>
                  <a:pt x="448886" y="2225428"/>
                </a:lnTo>
                <a:lnTo>
                  <a:pt x="428935" y="2220890"/>
                </a:lnTo>
                <a:lnTo>
                  <a:pt x="408985" y="2215672"/>
                </a:lnTo>
                <a:lnTo>
                  <a:pt x="389715" y="2210455"/>
                </a:lnTo>
                <a:lnTo>
                  <a:pt x="370671" y="2205010"/>
                </a:lnTo>
                <a:lnTo>
                  <a:pt x="352081" y="2199565"/>
                </a:lnTo>
                <a:lnTo>
                  <a:pt x="333717" y="2193894"/>
                </a:lnTo>
                <a:lnTo>
                  <a:pt x="315580" y="2188222"/>
                </a:lnTo>
                <a:lnTo>
                  <a:pt x="298124" y="2182323"/>
                </a:lnTo>
                <a:lnTo>
                  <a:pt x="281120" y="2176198"/>
                </a:lnTo>
                <a:lnTo>
                  <a:pt x="264571" y="2170073"/>
                </a:lnTo>
                <a:lnTo>
                  <a:pt x="248474" y="2163494"/>
                </a:lnTo>
                <a:lnTo>
                  <a:pt x="232605" y="2157142"/>
                </a:lnTo>
                <a:lnTo>
                  <a:pt x="217188" y="2150336"/>
                </a:lnTo>
                <a:lnTo>
                  <a:pt x="202225" y="2143757"/>
                </a:lnTo>
                <a:lnTo>
                  <a:pt x="187716" y="2136951"/>
                </a:lnTo>
                <a:lnTo>
                  <a:pt x="173887" y="2129691"/>
                </a:lnTo>
                <a:lnTo>
                  <a:pt x="160511" y="2122885"/>
                </a:lnTo>
                <a:lnTo>
                  <a:pt x="147362" y="2115626"/>
                </a:lnTo>
                <a:lnTo>
                  <a:pt x="134892" y="2108139"/>
                </a:lnTo>
                <a:lnTo>
                  <a:pt x="122877" y="2100653"/>
                </a:lnTo>
                <a:lnTo>
                  <a:pt x="111541" y="2093166"/>
                </a:lnTo>
                <a:lnTo>
                  <a:pt x="100433" y="2085453"/>
                </a:lnTo>
                <a:lnTo>
                  <a:pt x="90004" y="2077739"/>
                </a:lnTo>
                <a:lnTo>
                  <a:pt x="80029" y="2069572"/>
                </a:lnTo>
                <a:lnTo>
                  <a:pt x="70734" y="2061632"/>
                </a:lnTo>
                <a:lnTo>
                  <a:pt x="61665" y="2053692"/>
                </a:lnTo>
                <a:lnTo>
                  <a:pt x="53504" y="2045298"/>
                </a:lnTo>
                <a:lnTo>
                  <a:pt x="45795" y="2037131"/>
                </a:lnTo>
                <a:lnTo>
                  <a:pt x="38541" y="2028964"/>
                </a:lnTo>
                <a:lnTo>
                  <a:pt x="31966" y="2020343"/>
                </a:lnTo>
                <a:lnTo>
                  <a:pt x="26072" y="2011949"/>
                </a:lnTo>
                <a:lnTo>
                  <a:pt x="20631" y="2003101"/>
                </a:lnTo>
                <a:lnTo>
                  <a:pt x="15870" y="1994480"/>
                </a:lnTo>
                <a:lnTo>
                  <a:pt x="11562" y="1985860"/>
                </a:lnTo>
                <a:lnTo>
                  <a:pt x="8162" y="1977012"/>
                </a:lnTo>
                <a:lnTo>
                  <a:pt x="6575" y="1972475"/>
                </a:lnTo>
                <a:lnTo>
                  <a:pt x="5214" y="1967937"/>
                </a:lnTo>
                <a:lnTo>
                  <a:pt x="3854" y="1963627"/>
                </a:lnTo>
                <a:lnTo>
                  <a:pt x="2947" y="1959090"/>
                </a:lnTo>
                <a:lnTo>
                  <a:pt x="2040" y="1954552"/>
                </a:lnTo>
                <a:lnTo>
                  <a:pt x="1360" y="1950015"/>
                </a:lnTo>
                <a:lnTo>
                  <a:pt x="907" y="1945478"/>
                </a:lnTo>
                <a:lnTo>
                  <a:pt x="227" y="1940941"/>
                </a:lnTo>
                <a:lnTo>
                  <a:pt x="0" y="1936176"/>
                </a:lnTo>
                <a:lnTo>
                  <a:pt x="0" y="1931866"/>
                </a:lnTo>
                <a:lnTo>
                  <a:pt x="0" y="1662579"/>
                </a:lnTo>
                <a:lnTo>
                  <a:pt x="0" y="1658042"/>
                </a:lnTo>
                <a:lnTo>
                  <a:pt x="227" y="1653277"/>
                </a:lnTo>
                <a:lnTo>
                  <a:pt x="907" y="1648740"/>
                </a:lnTo>
                <a:lnTo>
                  <a:pt x="1360" y="1643976"/>
                </a:lnTo>
                <a:lnTo>
                  <a:pt x="2040" y="1639666"/>
                </a:lnTo>
                <a:lnTo>
                  <a:pt x="3174" y="1634901"/>
                </a:lnTo>
                <a:lnTo>
                  <a:pt x="4081" y="1630364"/>
                </a:lnTo>
                <a:lnTo>
                  <a:pt x="5441" y="1625600"/>
                </a:lnTo>
                <a:close/>
                <a:moveTo>
                  <a:pt x="495361" y="1497574"/>
                </a:moveTo>
                <a:lnTo>
                  <a:pt x="495361" y="1761643"/>
                </a:lnTo>
                <a:lnTo>
                  <a:pt x="511685" y="1765273"/>
                </a:lnTo>
                <a:lnTo>
                  <a:pt x="528008" y="1768449"/>
                </a:lnTo>
                <a:lnTo>
                  <a:pt x="561787" y="1775028"/>
                </a:lnTo>
                <a:lnTo>
                  <a:pt x="596474" y="1780926"/>
                </a:lnTo>
                <a:lnTo>
                  <a:pt x="631614" y="1786371"/>
                </a:lnTo>
                <a:lnTo>
                  <a:pt x="631614" y="1522075"/>
                </a:lnTo>
                <a:lnTo>
                  <a:pt x="596474" y="1516857"/>
                </a:lnTo>
                <a:lnTo>
                  <a:pt x="561787" y="1510732"/>
                </a:lnTo>
                <a:lnTo>
                  <a:pt x="528008" y="1504379"/>
                </a:lnTo>
                <a:lnTo>
                  <a:pt x="495361" y="1497574"/>
                </a:lnTo>
                <a:close/>
                <a:moveTo>
                  <a:pt x="295403" y="1440631"/>
                </a:moveTo>
                <a:lnTo>
                  <a:pt x="295403" y="1705154"/>
                </a:lnTo>
                <a:lnTo>
                  <a:pt x="311273" y="1710826"/>
                </a:lnTo>
                <a:lnTo>
                  <a:pt x="327596" y="1716270"/>
                </a:lnTo>
                <a:lnTo>
                  <a:pt x="343919" y="1721488"/>
                </a:lnTo>
                <a:lnTo>
                  <a:pt x="360696" y="1726706"/>
                </a:lnTo>
                <a:lnTo>
                  <a:pt x="378152" y="1731924"/>
                </a:lnTo>
                <a:lnTo>
                  <a:pt x="395609" y="1737142"/>
                </a:lnTo>
                <a:lnTo>
                  <a:pt x="413292" y="1741906"/>
                </a:lnTo>
                <a:lnTo>
                  <a:pt x="431429" y="1746670"/>
                </a:lnTo>
                <a:lnTo>
                  <a:pt x="431429" y="1482374"/>
                </a:lnTo>
                <a:lnTo>
                  <a:pt x="413292" y="1477836"/>
                </a:lnTo>
                <a:lnTo>
                  <a:pt x="395609" y="1472845"/>
                </a:lnTo>
                <a:lnTo>
                  <a:pt x="378152" y="1467628"/>
                </a:lnTo>
                <a:lnTo>
                  <a:pt x="360696" y="1462637"/>
                </a:lnTo>
                <a:lnTo>
                  <a:pt x="343919" y="1457419"/>
                </a:lnTo>
                <a:lnTo>
                  <a:pt x="327596" y="1451974"/>
                </a:lnTo>
                <a:lnTo>
                  <a:pt x="311273" y="1446302"/>
                </a:lnTo>
                <a:lnTo>
                  <a:pt x="295403" y="1440631"/>
                </a:lnTo>
                <a:close/>
                <a:moveTo>
                  <a:pt x="1857435" y="1390267"/>
                </a:moveTo>
                <a:lnTo>
                  <a:pt x="1842246" y="1397980"/>
                </a:lnTo>
                <a:lnTo>
                  <a:pt x="1826603" y="1405921"/>
                </a:lnTo>
                <a:lnTo>
                  <a:pt x="1810280" y="1413407"/>
                </a:lnTo>
                <a:lnTo>
                  <a:pt x="1793503" y="1420440"/>
                </a:lnTo>
                <a:lnTo>
                  <a:pt x="1776273" y="1427700"/>
                </a:lnTo>
                <a:lnTo>
                  <a:pt x="1758590" y="1434732"/>
                </a:lnTo>
                <a:lnTo>
                  <a:pt x="1740226" y="1441311"/>
                </a:lnTo>
                <a:lnTo>
                  <a:pt x="1721409" y="1448117"/>
                </a:lnTo>
                <a:lnTo>
                  <a:pt x="1721409" y="1712187"/>
                </a:lnTo>
                <a:lnTo>
                  <a:pt x="1740226" y="1705608"/>
                </a:lnTo>
                <a:lnTo>
                  <a:pt x="1758590" y="1698575"/>
                </a:lnTo>
                <a:lnTo>
                  <a:pt x="1776273" y="1691542"/>
                </a:lnTo>
                <a:lnTo>
                  <a:pt x="1793503" y="1684736"/>
                </a:lnTo>
                <a:lnTo>
                  <a:pt x="1810280" y="1677250"/>
                </a:lnTo>
                <a:lnTo>
                  <a:pt x="1826603" y="1669990"/>
                </a:lnTo>
                <a:lnTo>
                  <a:pt x="1842246" y="1662277"/>
                </a:lnTo>
                <a:lnTo>
                  <a:pt x="1857435" y="1654563"/>
                </a:lnTo>
                <a:lnTo>
                  <a:pt x="1857435" y="1390267"/>
                </a:lnTo>
                <a:close/>
                <a:moveTo>
                  <a:pt x="95445" y="1337181"/>
                </a:moveTo>
                <a:lnTo>
                  <a:pt x="95445" y="1601250"/>
                </a:lnTo>
                <a:lnTo>
                  <a:pt x="102473" y="1606468"/>
                </a:lnTo>
                <a:lnTo>
                  <a:pt x="109501" y="1611913"/>
                </a:lnTo>
                <a:lnTo>
                  <a:pt x="116756" y="1617131"/>
                </a:lnTo>
                <a:lnTo>
                  <a:pt x="124237" y="1621895"/>
                </a:lnTo>
                <a:lnTo>
                  <a:pt x="132172" y="1627113"/>
                </a:lnTo>
                <a:lnTo>
                  <a:pt x="140107" y="1632104"/>
                </a:lnTo>
                <a:lnTo>
                  <a:pt x="156883" y="1642086"/>
                </a:lnTo>
                <a:lnTo>
                  <a:pt x="174340" y="1651614"/>
                </a:lnTo>
                <a:lnTo>
                  <a:pt x="192704" y="1661142"/>
                </a:lnTo>
                <a:lnTo>
                  <a:pt x="211747" y="1670217"/>
                </a:lnTo>
                <a:lnTo>
                  <a:pt x="231698" y="1679291"/>
                </a:lnTo>
                <a:lnTo>
                  <a:pt x="231698" y="1415222"/>
                </a:lnTo>
                <a:lnTo>
                  <a:pt x="211747" y="1406148"/>
                </a:lnTo>
                <a:lnTo>
                  <a:pt x="192704" y="1397073"/>
                </a:lnTo>
                <a:lnTo>
                  <a:pt x="174340" y="1387545"/>
                </a:lnTo>
                <a:lnTo>
                  <a:pt x="156883" y="1378016"/>
                </a:lnTo>
                <a:lnTo>
                  <a:pt x="140107" y="1367808"/>
                </a:lnTo>
                <a:lnTo>
                  <a:pt x="132172" y="1363043"/>
                </a:lnTo>
                <a:lnTo>
                  <a:pt x="124237" y="1357826"/>
                </a:lnTo>
                <a:lnTo>
                  <a:pt x="116756" y="1352608"/>
                </a:lnTo>
                <a:lnTo>
                  <a:pt x="109501" y="1347844"/>
                </a:lnTo>
                <a:lnTo>
                  <a:pt x="102473" y="1342399"/>
                </a:lnTo>
                <a:lnTo>
                  <a:pt x="95445" y="1337181"/>
                </a:lnTo>
                <a:close/>
                <a:moveTo>
                  <a:pt x="5441" y="1185863"/>
                </a:moveTo>
                <a:lnTo>
                  <a:pt x="8162" y="1194257"/>
                </a:lnTo>
                <a:lnTo>
                  <a:pt x="11336" y="1202651"/>
                </a:lnTo>
                <a:lnTo>
                  <a:pt x="15190" y="1210818"/>
                </a:lnTo>
                <a:lnTo>
                  <a:pt x="19724" y="1218758"/>
                </a:lnTo>
                <a:lnTo>
                  <a:pt x="24485" y="1227152"/>
                </a:lnTo>
                <a:lnTo>
                  <a:pt x="29926" y="1235092"/>
                </a:lnTo>
                <a:lnTo>
                  <a:pt x="35820" y="1242806"/>
                </a:lnTo>
                <a:lnTo>
                  <a:pt x="42395" y="1250746"/>
                </a:lnTo>
                <a:lnTo>
                  <a:pt x="49423" y="1258459"/>
                </a:lnTo>
                <a:lnTo>
                  <a:pt x="56904" y="1266173"/>
                </a:lnTo>
                <a:lnTo>
                  <a:pt x="64839" y="1274113"/>
                </a:lnTo>
                <a:lnTo>
                  <a:pt x="73227" y="1281373"/>
                </a:lnTo>
                <a:lnTo>
                  <a:pt x="82296" y="1288859"/>
                </a:lnTo>
                <a:lnTo>
                  <a:pt x="91591" y="1296119"/>
                </a:lnTo>
                <a:lnTo>
                  <a:pt x="101566" y="1303605"/>
                </a:lnTo>
                <a:lnTo>
                  <a:pt x="111995" y="1310865"/>
                </a:lnTo>
                <a:lnTo>
                  <a:pt x="122650" y="1317898"/>
                </a:lnTo>
                <a:lnTo>
                  <a:pt x="133986" y="1324930"/>
                </a:lnTo>
                <a:lnTo>
                  <a:pt x="145548" y="1331736"/>
                </a:lnTo>
                <a:lnTo>
                  <a:pt x="157563" y="1338542"/>
                </a:lnTo>
                <a:lnTo>
                  <a:pt x="170259" y="1345121"/>
                </a:lnTo>
                <a:lnTo>
                  <a:pt x="183182" y="1351927"/>
                </a:lnTo>
                <a:lnTo>
                  <a:pt x="196558" y="1358279"/>
                </a:lnTo>
                <a:lnTo>
                  <a:pt x="210160" y="1364858"/>
                </a:lnTo>
                <a:lnTo>
                  <a:pt x="224443" y="1370984"/>
                </a:lnTo>
                <a:lnTo>
                  <a:pt x="238726" y="1377109"/>
                </a:lnTo>
                <a:lnTo>
                  <a:pt x="253689" y="1383234"/>
                </a:lnTo>
                <a:lnTo>
                  <a:pt x="269332" y="1389133"/>
                </a:lnTo>
                <a:lnTo>
                  <a:pt x="284975" y="1395031"/>
                </a:lnTo>
                <a:lnTo>
                  <a:pt x="301071" y="1400703"/>
                </a:lnTo>
                <a:lnTo>
                  <a:pt x="317394" y="1406148"/>
                </a:lnTo>
                <a:lnTo>
                  <a:pt x="334171" y="1411592"/>
                </a:lnTo>
                <a:lnTo>
                  <a:pt x="351174" y="1416810"/>
                </a:lnTo>
                <a:lnTo>
                  <a:pt x="368857" y="1422028"/>
                </a:lnTo>
                <a:lnTo>
                  <a:pt x="386541" y="1427019"/>
                </a:lnTo>
                <a:lnTo>
                  <a:pt x="404677" y="1431783"/>
                </a:lnTo>
                <a:lnTo>
                  <a:pt x="423268" y="1436774"/>
                </a:lnTo>
                <a:lnTo>
                  <a:pt x="441631" y="1441085"/>
                </a:lnTo>
                <a:lnTo>
                  <a:pt x="460901" y="1445849"/>
                </a:lnTo>
                <a:lnTo>
                  <a:pt x="480172" y="1449932"/>
                </a:lnTo>
                <a:lnTo>
                  <a:pt x="500122" y="1454243"/>
                </a:lnTo>
                <a:lnTo>
                  <a:pt x="519846" y="1458099"/>
                </a:lnTo>
                <a:lnTo>
                  <a:pt x="540250" y="1461956"/>
                </a:lnTo>
                <a:lnTo>
                  <a:pt x="560654" y="1465586"/>
                </a:lnTo>
                <a:lnTo>
                  <a:pt x="581511" y="1469216"/>
                </a:lnTo>
                <a:lnTo>
                  <a:pt x="602369" y="1472619"/>
                </a:lnTo>
                <a:lnTo>
                  <a:pt x="623679" y="1476021"/>
                </a:lnTo>
                <a:lnTo>
                  <a:pt x="645217" y="1479198"/>
                </a:lnTo>
                <a:lnTo>
                  <a:pt x="666981" y="1481920"/>
                </a:lnTo>
                <a:lnTo>
                  <a:pt x="688972" y="1484415"/>
                </a:lnTo>
                <a:lnTo>
                  <a:pt x="711189" y="1487138"/>
                </a:lnTo>
                <a:lnTo>
                  <a:pt x="733860" y="1489406"/>
                </a:lnTo>
                <a:lnTo>
                  <a:pt x="756531" y="1491675"/>
                </a:lnTo>
                <a:lnTo>
                  <a:pt x="779202" y="1493717"/>
                </a:lnTo>
                <a:lnTo>
                  <a:pt x="802554" y="1495532"/>
                </a:lnTo>
                <a:lnTo>
                  <a:pt x="825678" y="1497120"/>
                </a:lnTo>
                <a:lnTo>
                  <a:pt x="849029" y="1498708"/>
                </a:lnTo>
                <a:lnTo>
                  <a:pt x="872834" y="1500069"/>
                </a:lnTo>
                <a:lnTo>
                  <a:pt x="896865" y="1500976"/>
                </a:lnTo>
                <a:lnTo>
                  <a:pt x="920896" y="1501884"/>
                </a:lnTo>
                <a:lnTo>
                  <a:pt x="944701" y="1502565"/>
                </a:lnTo>
                <a:lnTo>
                  <a:pt x="969185" y="1503018"/>
                </a:lnTo>
                <a:lnTo>
                  <a:pt x="993670" y="1503245"/>
                </a:lnTo>
                <a:lnTo>
                  <a:pt x="1018381" y="1503699"/>
                </a:lnTo>
                <a:lnTo>
                  <a:pt x="1043093" y="1503245"/>
                </a:lnTo>
                <a:lnTo>
                  <a:pt x="1067578" y="1503018"/>
                </a:lnTo>
                <a:lnTo>
                  <a:pt x="1091835" y="1502565"/>
                </a:lnTo>
                <a:lnTo>
                  <a:pt x="1116093" y="1501884"/>
                </a:lnTo>
                <a:lnTo>
                  <a:pt x="1139898" y="1500976"/>
                </a:lnTo>
                <a:lnTo>
                  <a:pt x="1163703" y="1500069"/>
                </a:lnTo>
                <a:lnTo>
                  <a:pt x="1187507" y="1498708"/>
                </a:lnTo>
                <a:lnTo>
                  <a:pt x="1210858" y="1497120"/>
                </a:lnTo>
                <a:lnTo>
                  <a:pt x="1234436" y="1495532"/>
                </a:lnTo>
                <a:lnTo>
                  <a:pt x="1257334" y="1493717"/>
                </a:lnTo>
                <a:lnTo>
                  <a:pt x="1280232" y="1491675"/>
                </a:lnTo>
                <a:lnTo>
                  <a:pt x="1302903" y="1489406"/>
                </a:lnTo>
                <a:lnTo>
                  <a:pt x="1325347" y="1487138"/>
                </a:lnTo>
                <a:lnTo>
                  <a:pt x="1347565" y="1484415"/>
                </a:lnTo>
                <a:lnTo>
                  <a:pt x="1369782" y="1481920"/>
                </a:lnTo>
                <a:lnTo>
                  <a:pt x="1391319" y="1479198"/>
                </a:lnTo>
                <a:lnTo>
                  <a:pt x="1413084" y="1476021"/>
                </a:lnTo>
                <a:lnTo>
                  <a:pt x="1434168" y="1472619"/>
                </a:lnTo>
                <a:lnTo>
                  <a:pt x="1455252" y="1469216"/>
                </a:lnTo>
                <a:lnTo>
                  <a:pt x="1476109" y="1465586"/>
                </a:lnTo>
                <a:lnTo>
                  <a:pt x="1496513" y="1461956"/>
                </a:lnTo>
                <a:lnTo>
                  <a:pt x="1516917" y="1458099"/>
                </a:lnTo>
                <a:lnTo>
                  <a:pt x="1536867" y="1454243"/>
                </a:lnTo>
                <a:lnTo>
                  <a:pt x="1556364" y="1449932"/>
                </a:lnTo>
                <a:lnTo>
                  <a:pt x="1575635" y="1445849"/>
                </a:lnTo>
                <a:lnTo>
                  <a:pt x="1594905" y="1441085"/>
                </a:lnTo>
                <a:lnTo>
                  <a:pt x="1613722" y="1436774"/>
                </a:lnTo>
                <a:lnTo>
                  <a:pt x="1632086" y="1431783"/>
                </a:lnTo>
                <a:lnTo>
                  <a:pt x="1650222" y="1427019"/>
                </a:lnTo>
                <a:lnTo>
                  <a:pt x="1668133" y="1422028"/>
                </a:lnTo>
                <a:lnTo>
                  <a:pt x="1685589" y="1416810"/>
                </a:lnTo>
                <a:lnTo>
                  <a:pt x="1702592" y="1411592"/>
                </a:lnTo>
                <a:lnTo>
                  <a:pt x="1719369" y="1406148"/>
                </a:lnTo>
                <a:lnTo>
                  <a:pt x="1735919" y="1400703"/>
                </a:lnTo>
                <a:lnTo>
                  <a:pt x="1751789" y="1395031"/>
                </a:lnTo>
                <a:lnTo>
                  <a:pt x="1767658" y="1389133"/>
                </a:lnTo>
                <a:lnTo>
                  <a:pt x="1782848" y="1383234"/>
                </a:lnTo>
                <a:lnTo>
                  <a:pt x="1797811" y="1377109"/>
                </a:lnTo>
                <a:lnTo>
                  <a:pt x="1812320" y="1370984"/>
                </a:lnTo>
                <a:lnTo>
                  <a:pt x="1826603" y="1364858"/>
                </a:lnTo>
                <a:lnTo>
                  <a:pt x="1840205" y="1358279"/>
                </a:lnTo>
                <a:lnTo>
                  <a:pt x="1853581" y="1351927"/>
                </a:lnTo>
                <a:lnTo>
                  <a:pt x="1866504" y="1345121"/>
                </a:lnTo>
                <a:lnTo>
                  <a:pt x="1879199" y="1338542"/>
                </a:lnTo>
                <a:lnTo>
                  <a:pt x="1891215" y="1331736"/>
                </a:lnTo>
                <a:lnTo>
                  <a:pt x="1903004" y="1324930"/>
                </a:lnTo>
                <a:lnTo>
                  <a:pt x="1913886" y="1317898"/>
                </a:lnTo>
                <a:lnTo>
                  <a:pt x="1924768" y="1310865"/>
                </a:lnTo>
                <a:lnTo>
                  <a:pt x="1935197" y="1303605"/>
                </a:lnTo>
                <a:lnTo>
                  <a:pt x="1944945" y="1296119"/>
                </a:lnTo>
                <a:lnTo>
                  <a:pt x="1954467" y="1288859"/>
                </a:lnTo>
                <a:lnTo>
                  <a:pt x="1963536" y="1281373"/>
                </a:lnTo>
                <a:lnTo>
                  <a:pt x="1971697" y="1274113"/>
                </a:lnTo>
                <a:lnTo>
                  <a:pt x="1979859" y="1266173"/>
                </a:lnTo>
                <a:lnTo>
                  <a:pt x="1987113" y="1258459"/>
                </a:lnTo>
                <a:lnTo>
                  <a:pt x="1994141" y="1250746"/>
                </a:lnTo>
                <a:lnTo>
                  <a:pt x="2000716" y="1242806"/>
                </a:lnTo>
                <a:lnTo>
                  <a:pt x="2006611" y="1235092"/>
                </a:lnTo>
                <a:lnTo>
                  <a:pt x="2012278" y="1227152"/>
                </a:lnTo>
                <a:lnTo>
                  <a:pt x="2017039" y="1218758"/>
                </a:lnTo>
                <a:lnTo>
                  <a:pt x="2021573" y="1210818"/>
                </a:lnTo>
                <a:lnTo>
                  <a:pt x="2025427" y="1202651"/>
                </a:lnTo>
                <a:lnTo>
                  <a:pt x="2028375" y="1194257"/>
                </a:lnTo>
                <a:lnTo>
                  <a:pt x="2031322" y="1185863"/>
                </a:lnTo>
                <a:lnTo>
                  <a:pt x="2032682" y="1190400"/>
                </a:lnTo>
                <a:lnTo>
                  <a:pt x="2033589" y="1195164"/>
                </a:lnTo>
                <a:lnTo>
                  <a:pt x="2034723" y="1199475"/>
                </a:lnTo>
                <a:lnTo>
                  <a:pt x="2035403" y="1204012"/>
                </a:lnTo>
                <a:lnTo>
                  <a:pt x="2035856" y="1208776"/>
                </a:lnTo>
                <a:lnTo>
                  <a:pt x="2036536" y="1213313"/>
                </a:lnTo>
                <a:lnTo>
                  <a:pt x="2036763" y="1218078"/>
                </a:lnTo>
                <a:lnTo>
                  <a:pt x="2036763" y="1222615"/>
                </a:lnTo>
                <a:lnTo>
                  <a:pt x="2036763" y="1491675"/>
                </a:lnTo>
                <a:lnTo>
                  <a:pt x="2036763" y="1496439"/>
                </a:lnTo>
                <a:lnTo>
                  <a:pt x="2036536" y="1500976"/>
                </a:lnTo>
                <a:lnTo>
                  <a:pt x="2035856" y="1505741"/>
                </a:lnTo>
                <a:lnTo>
                  <a:pt x="2035403" y="1510051"/>
                </a:lnTo>
                <a:lnTo>
                  <a:pt x="2034723" y="1514588"/>
                </a:lnTo>
                <a:lnTo>
                  <a:pt x="2033816" y="1519126"/>
                </a:lnTo>
                <a:lnTo>
                  <a:pt x="2032909" y="1523663"/>
                </a:lnTo>
                <a:lnTo>
                  <a:pt x="2031549" y="1528200"/>
                </a:lnTo>
                <a:lnTo>
                  <a:pt x="2029962" y="1532511"/>
                </a:lnTo>
                <a:lnTo>
                  <a:pt x="2028375" y="1536821"/>
                </a:lnTo>
                <a:lnTo>
                  <a:pt x="2025201" y="1545895"/>
                </a:lnTo>
                <a:lnTo>
                  <a:pt x="2020893" y="1554743"/>
                </a:lnTo>
                <a:lnTo>
                  <a:pt x="2016132" y="1563137"/>
                </a:lnTo>
                <a:lnTo>
                  <a:pt x="2010691" y="1571985"/>
                </a:lnTo>
                <a:lnTo>
                  <a:pt x="2004797" y="1580379"/>
                </a:lnTo>
                <a:lnTo>
                  <a:pt x="1997996" y="1589000"/>
                </a:lnTo>
                <a:lnTo>
                  <a:pt x="1991194" y="1597167"/>
                </a:lnTo>
                <a:lnTo>
                  <a:pt x="1983259" y="1605561"/>
                </a:lnTo>
                <a:lnTo>
                  <a:pt x="1975098" y="1613728"/>
                </a:lnTo>
                <a:lnTo>
                  <a:pt x="1966029" y="1621668"/>
                </a:lnTo>
                <a:lnTo>
                  <a:pt x="1956734" y="1629835"/>
                </a:lnTo>
                <a:lnTo>
                  <a:pt x="1946759" y="1637775"/>
                </a:lnTo>
                <a:lnTo>
                  <a:pt x="1936331" y="1645489"/>
                </a:lnTo>
                <a:lnTo>
                  <a:pt x="1925448" y="1653202"/>
                </a:lnTo>
                <a:lnTo>
                  <a:pt x="1913659" y="1660689"/>
                </a:lnTo>
                <a:lnTo>
                  <a:pt x="1901871" y="1668175"/>
                </a:lnTo>
                <a:lnTo>
                  <a:pt x="1889175" y="1675662"/>
                </a:lnTo>
                <a:lnTo>
                  <a:pt x="1876252" y="1682921"/>
                </a:lnTo>
                <a:lnTo>
                  <a:pt x="1862876" y="1690181"/>
                </a:lnTo>
                <a:lnTo>
                  <a:pt x="1848820" y="1696987"/>
                </a:lnTo>
                <a:lnTo>
                  <a:pt x="1834311" y="1703793"/>
                </a:lnTo>
                <a:lnTo>
                  <a:pt x="1819575" y="1710826"/>
                </a:lnTo>
                <a:lnTo>
                  <a:pt x="1804159" y="1717178"/>
                </a:lnTo>
                <a:lnTo>
                  <a:pt x="1788515" y="1723984"/>
                </a:lnTo>
                <a:lnTo>
                  <a:pt x="1772192" y="1730109"/>
                </a:lnTo>
                <a:lnTo>
                  <a:pt x="1755416" y="1736234"/>
                </a:lnTo>
                <a:lnTo>
                  <a:pt x="1738413" y="1742360"/>
                </a:lnTo>
                <a:lnTo>
                  <a:pt x="1720956" y="1748485"/>
                </a:lnTo>
                <a:lnTo>
                  <a:pt x="1703046" y="1754156"/>
                </a:lnTo>
                <a:lnTo>
                  <a:pt x="1684682" y="1759828"/>
                </a:lnTo>
                <a:lnTo>
                  <a:pt x="1666319" y="1765500"/>
                </a:lnTo>
                <a:lnTo>
                  <a:pt x="1647049" y="1770491"/>
                </a:lnTo>
                <a:lnTo>
                  <a:pt x="1627778" y="1775709"/>
                </a:lnTo>
                <a:lnTo>
                  <a:pt x="1608054" y="1780926"/>
                </a:lnTo>
                <a:lnTo>
                  <a:pt x="1587877" y="1785917"/>
                </a:lnTo>
                <a:lnTo>
                  <a:pt x="1567247" y="1790455"/>
                </a:lnTo>
                <a:lnTo>
                  <a:pt x="1546389" y="1794765"/>
                </a:lnTo>
                <a:lnTo>
                  <a:pt x="1525079" y="1799302"/>
                </a:lnTo>
                <a:lnTo>
                  <a:pt x="1503768" y="1803386"/>
                </a:lnTo>
                <a:lnTo>
                  <a:pt x="1481777" y="1807469"/>
                </a:lnTo>
                <a:lnTo>
                  <a:pt x="1460013" y="1811326"/>
                </a:lnTo>
                <a:lnTo>
                  <a:pt x="1437568" y="1814956"/>
                </a:lnTo>
                <a:lnTo>
                  <a:pt x="1414897" y="1818359"/>
                </a:lnTo>
                <a:lnTo>
                  <a:pt x="1391773" y="1821762"/>
                </a:lnTo>
                <a:lnTo>
                  <a:pt x="1368422" y="1824711"/>
                </a:lnTo>
                <a:lnTo>
                  <a:pt x="1344844" y="1827660"/>
                </a:lnTo>
                <a:lnTo>
                  <a:pt x="1321266" y="1830156"/>
                </a:lnTo>
                <a:lnTo>
                  <a:pt x="1297235" y="1832651"/>
                </a:lnTo>
                <a:lnTo>
                  <a:pt x="1272750" y="1835147"/>
                </a:lnTo>
                <a:lnTo>
                  <a:pt x="1248265" y="1837189"/>
                </a:lnTo>
                <a:lnTo>
                  <a:pt x="1223554" y="1839003"/>
                </a:lnTo>
                <a:lnTo>
                  <a:pt x="1198389" y="1840818"/>
                </a:lnTo>
                <a:lnTo>
                  <a:pt x="1173451" y="1841953"/>
                </a:lnTo>
                <a:lnTo>
                  <a:pt x="1148060" y="1843314"/>
                </a:lnTo>
                <a:lnTo>
                  <a:pt x="1122441" y="1844448"/>
                </a:lnTo>
                <a:lnTo>
                  <a:pt x="1096597" y="1845129"/>
                </a:lnTo>
                <a:lnTo>
                  <a:pt x="1070525" y="1845583"/>
                </a:lnTo>
                <a:lnTo>
                  <a:pt x="1044680" y="1846263"/>
                </a:lnTo>
                <a:lnTo>
                  <a:pt x="1018381" y="1846263"/>
                </a:lnTo>
                <a:lnTo>
                  <a:pt x="992083" y="1846263"/>
                </a:lnTo>
                <a:lnTo>
                  <a:pt x="966011" y="1845583"/>
                </a:lnTo>
                <a:lnTo>
                  <a:pt x="939940" y="1845129"/>
                </a:lnTo>
                <a:lnTo>
                  <a:pt x="914095" y="1844448"/>
                </a:lnTo>
                <a:lnTo>
                  <a:pt x="888477" y="1843314"/>
                </a:lnTo>
                <a:lnTo>
                  <a:pt x="863312" y="1841953"/>
                </a:lnTo>
                <a:lnTo>
                  <a:pt x="838147" y="1840818"/>
                </a:lnTo>
                <a:lnTo>
                  <a:pt x="812982" y="1839003"/>
                </a:lnTo>
                <a:lnTo>
                  <a:pt x="788271" y="1837189"/>
                </a:lnTo>
                <a:lnTo>
                  <a:pt x="763786" y="1835147"/>
                </a:lnTo>
                <a:lnTo>
                  <a:pt x="739528" y="1832651"/>
                </a:lnTo>
                <a:lnTo>
                  <a:pt x="715497" y="1830156"/>
                </a:lnTo>
                <a:lnTo>
                  <a:pt x="691692" y="1827660"/>
                </a:lnTo>
                <a:lnTo>
                  <a:pt x="668115" y="1824711"/>
                </a:lnTo>
                <a:lnTo>
                  <a:pt x="644990" y="1821762"/>
                </a:lnTo>
                <a:lnTo>
                  <a:pt x="621866" y="1818359"/>
                </a:lnTo>
                <a:lnTo>
                  <a:pt x="599195" y="1814956"/>
                </a:lnTo>
                <a:lnTo>
                  <a:pt x="576750" y="1811326"/>
                </a:lnTo>
                <a:lnTo>
                  <a:pt x="554759" y="1807469"/>
                </a:lnTo>
                <a:lnTo>
                  <a:pt x="532995" y="1803386"/>
                </a:lnTo>
                <a:lnTo>
                  <a:pt x="511458" y="1799302"/>
                </a:lnTo>
                <a:lnTo>
                  <a:pt x="490147" y="1794765"/>
                </a:lnTo>
                <a:lnTo>
                  <a:pt x="469290" y="1790455"/>
                </a:lnTo>
                <a:lnTo>
                  <a:pt x="448886" y="1785917"/>
                </a:lnTo>
                <a:lnTo>
                  <a:pt x="428935" y="1780926"/>
                </a:lnTo>
                <a:lnTo>
                  <a:pt x="408985" y="1775709"/>
                </a:lnTo>
                <a:lnTo>
                  <a:pt x="389715" y="1770491"/>
                </a:lnTo>
                <a:lnTo>
                  <a:pt x="370671" y="1765500"/>
                </a:lnTo>
                <a:lnTo>
                  <a:pt x="352081" y="1759828"/>
                </a:lnTo>
                <a:lnTo>
                  <a:pt x="333717" y="1754156"/>
                </a:lnTo>
                <a:lnTo>
                  <a:pt x="315580" y="1748485"/>
                </a:lnTo>
                <a:lnTo>
                  <a:pt x="298124" y="1742360"/>
                </a:lnTo>
                <a:lnTo>
                  <a:pt x="281120" y="1736234"/>
                </a:lnTo>
                <a:lnTo>
                  <a:pt x="264571" y="1730109"/>
                </a:lnTo>
                <a:lnTo>
                  <a:pt x="248474" y="1723984"/>
                </a:lnTo>
                <a:lnTo>
                  <a:pt x="232605" y="1717178"/>
                </a:lnTo>
                <a:lnTo>
                  <a:pt x="217188" y="1710826"/>
                </a:lnTo>
                <a:lnTo>
                  <a:pt x="202225" y="1703793"/>
                </a:lnTo>
                <a:lnTo>
                  <a:pt x="187716" y="1696987"/>
                </a:lnTo>
                <a:lnTo>
                  <a:pt x="173887" y="1690181"/>
                </a:lnTo>
                <a:lnTo>
                  <a:pt x="160511" y="1682921"/>
                </a:lnTo>
                <a:lnTo>
                  <a:pt x="147362" y="1675662"/>
                </a:lnTo>
                <a:lnTo>
                  <a:pt x="134892" y="1668175"/>
                </a:lnTo>
                <a:lnTo>
                  <a:pt x="122877" y="1660689"/>
                </a:lnTo>
                <a:lnTo>
                  <a:pt x="111541" y="1653202"/>
                </a:lnTo>
                <a:lnTo>
                  <a:pt x="100433" y="1645489"/>
                </a:lnTo>
                <a:lnTo>
                  <a:pt x="90004" y="1637775"/>
                </a:lnTo>
                <a:lnTo>
                  <a:pt x="80029" y="1629835"/>
                </a:lnTo>
                <a:lnTo>
                  <a:pt x="70734" y="1621668"/>
                </a:lnTo>
                <a:lnTo>
                  <a:pt x="61665" y="1613728"/>
                </a:lnTo>
                <a:lnTo>
                  <a:pt x="53504" y="1605561"/>
                </a:lnTo>
                <a:lnTo>
                  <a:pt x="45795" y="1597167"/>
                </a:lnTo>
                <a:lnTo>
                  <a:pt x="38541" y="1589000"/>
                </a:lnTo>
                <a:lnTo>
                  <a:pt x="31966" y="1580379"/>
                </a:lnTo>
                <a:lnTo>
                  <a:pt x="26072" y="1571985"/>
                </a:lnTo>
                <a:lnTo>
                  <a:pt x="20631" y="1563137"/>
                </a:lnTo>
                <a:lnTo>
                  <a:pt x="15870" y="1554743"/>
                </a:lnTo>
                <a:lnTo>
                  <a:pt x="11562" y="1545895"/>
                </a:lnTo>
                <a:lnTo>
                  <a:pt x="8162" y="1536821"/>
                </a:lnTo>
                <a:lnTo>
                  <a:pt x="6575" y="1532511"/>
                </a:lnTo>
                <a:lnTo>
                  <a:pt x="5214" y="1528200"/>
                </a:lnTo>
                <a:lnTo>
                  <a:pt x="3854" y="1523663"/>
                </a:lnTo>
                <a:lnTo>
                  <a:pt x="2947" y="1519126"/>
                </a:lnTo>
                <a:lnTo>
                  <a:pt x="2040" y="1514588"/>
                </a:lnTo>
                <a:lnTo>
                  <a:pt x="1360" y="1510051"/>
                </a:lnTo>
                <a:lnTo>
                  <a:pt x="907" y="1505741"/>
                </a:lnTo>
                <a:lnTo>
                  <a:pt x="227" y="1500976"/>
                </a:lnTo>
                <a:lnTo>
                  <a:pt x="0" y="1496439"/>
                </a:lnTo>
                <a:lnTo>
                  <a:pt x="0" y="1491675"/>
                </a:lnTo>
                <a:lnTo>
                  <a:pt x="0" y="1222615"/>
                </a:lnTo>
                <a:lnTo>
                  <a:pt x="0" y="1218078"/>
                </a:lnTo>
                <a:lnTo>
                  <a:pt x="227" y="1213313"/>
                </a:lnTo>
                <a:lnTo>
                  <a:pt x="907" y="1208776"/>
                </a:lnTo>
                <a:lnTo>
                  <a:pt x="1360" y="1204012"/>
                </a:lnTo>
                <a:lnTo>
                  <a:pt x="2040" y="1199475"/>
                </a:lnTo>
                <a:lnTo>
                  <a:pt x="3174" y="1195164"/>
                </a:lnTo>
                <a:lnTo>
                  <a:pt x="4081" y="1190400"/>
                </a:lnTo>
                <a:lnTo>
                  <a:pt x="5441" y="1185863"/>
                </a:lnTo>
                <a:close/>
                <a:moveTo>
                  <a:pt x="495361" y="1058062"/>
                </a:moveTo>
                <a:lnTo>
                  <a:pt x="495361" y="1322132"/>
                </a:lnTo>
                <a:lnTo>
                  <a:pt x="528008" y="1328938"/>
                </a:lnTo>
                <a:lnTo>
                  <a:pt x="561787" y="1335290"/>
                </a:lnTo>
                <a:lnTo>
                  <a:pt x="596474" y="1341188"/>
                </a:lnTo>
                <a:lnTo>
                  <a:pt x="631614" y="1346633"/>
                </a:lnTo>
                <a:lnTo>
                  <a:pt x="631614" y="1082564"/>
                </a:lnTo>
                <a:lnTo>
                  <a:pt x="596474" y="1077119"/>
                </a:lnTo>
                <a:lnTo>
                  <a:pt x="561787" y="1071220"/>
                </a:lnTo>
                <a:lnTo>
                  <a:pt x="528008" y="1064641"/>
                </a:lnTo>
                <a:lnTo>
                  <a:pt x="495361" y="1058062"/>
                </a:lnTo>
                <a:close/>
                <a:moveTo>
                  <a:pt x="295403" y="1001120"/>
                </a:moveTo>
                <a:lnTo>
                  <a:pt x="295403" y="1265416"/>
                </a:lnTo>
                <a:lnTo>
                  <a:pt x="311273" y="1271087"/>
                </a:lnTo>
                <a:lnTo>
                  <a:pt x="327596" y="1276532"/>
                </a:lnTo>
                <a:lnTo>
                  <a:pt x="343919" y="1281977"/>
                </a:lnTo>
                <a:lnTo>
                  <a:pt x="360696" y="1286968"/>
                </a:lnTo>
                <a:lnTo>
                  <a:pt x="378152" y="1292186"/>
                </a:lnTo>
                <a:lnTo>
                  <a:pt x="395609" y="1297404"/>
                </a:lnTo>
                <a:lnTo>
                  <a:pt x="413292" y="1302168"/>
                </a:lnTo>
                <a:lnTo>
                  <a:pt x="431429" y="1306932"/>
                </a:lnTo>
                <a:lnTo>
                  <a:pt x="431429" y="1042863"/>
                </a:lnTo>
                <a:lnTo>
                  <a:pt x="413292" y="1038098"/>
                </a:lnTo>
                <a:lnTo>
                  <a:pt x="395609" y="1033107"/>
                </a:lnTo>
                <a:lnTo>
                  <a:pt x="378152" y="1028116"/>
                </a:lnTo>
                <a:lnTo>
                  <a:pt x="360696" y="1022899"/>
                </a:lnTo>
                <a:lnTo>
                  <a:pt x="343919" y="1017681"/>
                </a:lnTo>
                <a:lnTo>
                  <a:pt x="327596" y="1012236"/>
                </a:lnTo>
                <a:lnTo>
                  <a:pt x="311273" y="1006791"/>
                </a:lnTo>
                <a:lnTo>
                  <a:pt x="295403" y="1001120"/>
                </a:lnTo>
                <a:close/>
                <a:moveTo>
                  <a:pt x="1857435" y="950756"/>
                </a:moveTo>
                <a:lnTo>
                  <a:pt x="1842246" y="958469"/>
                </a:lnTo>
                <a:lnTo>
                  <a:pt x="1826603" y="966183"/>
                </a:lnTo>
                <a:lnTo>
                  <a:pt x="1810280" y="973669"/>
                </a:lnTo>
                <a:lnTo>
                  <a:pt x="1793503" y="980929"/>
                </a:lnTo>
                <a:lnTo>
                  <a:pt x="1776273" y="987735"/>
                </a:lnTo>
                <a:lnTo>
                  <a:pt x="1758590" y="994767"/>
                </a:lnTo>
                <a:lnTo>
                  <a:pt x="1740226" y="1001800"/>
                </a:lnTo>
                <a:lnTo>
                  <a:pt x="1721409" y="1008379"/>
                </a:lnTo>
                <a:lnTo>
                  <a:pt x="1721409" y="1272675"/>
                </a:lnTo>
                <a:lnTo>
                  <a:pt x="1740226" y="1265869"/>
                </a:lnTo>
                <a:lnTo>
                  <a:pt x="1758590" y="1259290"/>
                </a:lnTo>
                <a:lnTo>
                  <a:pt x="1776273" y="1252258"/>
                </a:lnTo>
                <a:lnTo>
                  <a:pt x="1793503" y="1244998"/>
                </a:lnTo>
                <a:lnTo>
                  <a:pt x="1810280" y="1237738"/>
                </a:lnTo>
                <a:lnTo>
                  <a:pt x="1826603" y="1230252"/>
                </a:lnTo>
                <a:lnTo>
                  <a:pt x="1842246" y="1222539"/>
                </a:lnTo>
                <a:lnTo>
                  <a:pt x="1857435" y="1214825"/>
                </a:lnTo>
                <a:lnTo>
                  <a:pt x="1857435" y="950756"/>
                </a:lnTo>
                <a:close/>
                <a:moveTo>
                  <a:pt x="95445" y="897443"/>
                </a:moveTo>
                <a:lnTo>
                  <a:pt x="95445" y="1161739"/>
                </a:lnTo>
                <a:lnTo>
                  <a:pt x="102473" y="1166730"/>
                </a:lnTo>
                <a:lnTo>
                  <a:pt x="109501" y="1172175"/>
                </a:lnTo>
                <a:lnTo>
                  <a:pt x="116756" y="1177393"/>
                </a:lnTo>
                <a:lnTo>
                  <a:pt x="124237" y="1182384"/>
                </a:lnTo>
                <a:lnTo>
                  <a:pt x="132172" y="1187375"/>
                </a:lnTo>
                <a:lnTo>
                  <a:pt x="140107" y="1192366"/>
                </a:lnTo>
                <a:lnTo>
                  <a:pt x="156883" y="1202348"/>
                </a:lnTo>
                <a:lnTo>
                  <a:pt x="174340" y="1211876"/>
                </a:lnTo>
                <a:lnTo>
                  <a:pt x="192704" y="1221631"/>
                </a:lnTo>
                <a:lnTo>
                  <a:pt x="211747" y="1230479"/>
                </a:lnTo>
                <a:lnTo>
                  <a:pt x="231698" y="1239553"/>
                </a:lnTo>
                <a:lnTo>
                  <a:pt x="231698" y="975484"/>
                </a:lnTo>
                <a:lnTo>
                  <a:pt x="211747" y="966410"/>
                </a:lnTo>
                <a:lnTo>
                  <a:pt x="192704" y="957335"/>
                </a:lnTo>
                <a:lnTo>
                  <a:pt x="174340" y="947807"/>
                </a:lnTo>
                <a:lnTo>
                  <a:pt x="156883" y="938278"/>
                </a:lnTo>
                <a:lnTo>
                  <a:pt x="140107" y="928296"/>
                </a:lnTo>
                <a:lnTo>
                  <a:pt x="132172" y="923305"/>
                </a:lnTo>
                <a:lnTo>
                  <a:pt x="124237" y="918088"/>
                </a:lnTo>
                <a:lnTo>
                  <a:pt x="116756" y="913323"/>
                </a:lnTo>
                <a:lnTo>
                  <a:pt x="109501" y="908106"/>
                </a:lnTo>
                <a:lnTo>
                  <a:pt x="102473" y="902888"/>
                </a:lnTo>
                <a:lnTo>
                  <a:pt x="95445" y="897443"/>
                </a:lnTo>
                <a:close/>
                <a:moveTo>
                  <a:pt x="5441" y="746125"/>
                </a:moveTo>
                <a:lnTo>
                  <a:pt x="8162" y="754519"/>
                </a:lnTo>
                <a:lnTo>
                  <a:pt x="11336" y="762913"/>
                </a:lnTo>
                <a:lnTo>
                  <a:pt x="15190" y="771080"/>
                </a:lnTo>
                <a:lnTo>
                  <a:pt x="19724" y="779020"/>
                </a:lnTo>
                <a:lnTo>
                  <a:pt x="24485" y="787414"/>
                </a:lnTo>
                <a:lnTo>
                  <a:pt x="29926" y="795354"/>
                </a:lnTo>
                <a:lnTo>
                  <a:pt x="35820" y="803068"/>
                </a:lnTo>
                <a:lnTo>
                  <a:pt x="42395" y="811008"/>
                </a:lnTo>
                <a:lnTo>
                  <a:pt x="49423" y="818948"/>
                </a:lnTo>
                <a:lnTo>
                  <a:pt x="56904" y="826662"/>
                </a:lnTo>
                <a:lnTo>
                  <a:pt x="64839" y="834375"/>
                </a:lnTo>
                <a:lnTo>
                  <a:pt x="73227" y="841861"/>
                </a:lnTo>
                <a:lnTo>
                  <a:pt x="82296" y="849348"/>
                </a:lnTo>
                <a:lnTo>
                  <a:pt x="91591" y="856608"/>
                </a:lnTo>
                <a:lnTo>
                  <a:pt x="101566" y="864094"/>
                </a:lnTo>
                <a:lnTo>
                  <a:pt x="111995" y="871127"/>
                </a:lnTo>
                <a:lnTo>
                  <a:pt x="122650" y="878160"/>
                </a:lnTo>
                <a:lnTo>
                  <a:pt x="133986" y="885192"/>
                </a:lnTo>
                <a:lnTo>
                  <a:pt x="145548" y="891998"/>
                </a:lnTo>
                <a:lnTo>
                  <a:pt x="157563" y="898804"/>
                </a:lnTo>
                <a:lnTo>
                  <a:pt x="170259" y="905610"/>
                </a:lnTo>
                <a:lnTo>
                  <a:pt x="183182" y="912189"/>
                </a:lnTo>
                <a:lnTo>
                  <a:pt x="196558" y="918768"/>
                </a:lnTo>
                <a:lnTo>
                  <a:pt x="210160" y="925120"/>
                </a:lnTo>
                <a:lnTo>
                  <a:pt x="224443" y="931246"/>
                </a:lnTo>
                <a:lnTo>
                  <a:pt x="238726" y="937598"/>
                </a:lnTo>
                <a:lnTo>
                  <a:pt x="253689" y="943496"/>
                </a:lnTo>
                <a:lnTo>
                  <a:pt x="269332" y="949395"/>
                </a:lnTo>
                <a:lnTo>
                  <a:pt x="284975" y="955293"/>
                </a:lnTo>
                <a:lnTo>
                  <a:pt x="301071" y="960965"/>
                </a:lnTo>
                <a:lnTo>
                  <a:pt x="317394" y="966410"/>
                </a:lnTo>
                <a:lnTo>
                  <a:pt x="334171" y="971854"/>
                </a:lnTo>
                <a:lnTo>
                  <a:pt x="351174" y="977299"/>
                </a:lnTo>
                <a:lnTo>
                  <a:pt x="368857" y="982290"/>
                </a:lnTo>
                <a:lnTo>
                  <a:pt x="386541" y="987281"/>
                </a:lnTo>
                <a:lnTo>
                  <a:pt x="404677" y="992272"/>
                </a:lnTo>
                <a:lnTo>
                  <a:pt x="423268" y="996809"/>
                </a:lnTo>
                <a:lnTo>
                  <a:pt x="441631" y="1001573"/>
                </a:lnTo>
                <a:lnTo>
                  <a:pt x="460901" y="1006111"/>
                </a:lnTo>
                <a:lnTo>
                  <a:pt x="480172" y="1010194"/>
                </a:lnTo>
                <a:lnTo>
                  <a:pt x="500122" y="1014278"/>
                </a:lnTo>
                <a:lnTo>
                  <a:pt x="519846" y="1018588"/>
                </a:lnTo>
                <a:lnTo>
                  <a:pt x="540250" y="1022445"/>
                </a:lnTo>
                <a:lnTo>
                  <a:pt x="560654" y="1026075"/>
                </a:lnTo>
                <a:lnTo>
                  <a:pt x="581511" y="1029704"/>
                </a:lnTo>
                <a:lnTo>
                  <a:pt x="602369" y="1032881"/>
                </a:lnTo>
                <a:lnTo>
                  <a:pt x="623679" y="1036057"/>
                </a:lnTo>
                <a:lnTo>
                  <a:pt x="645217" y="1039233"/>
                </a:lnTo>
                <a:lnTo>
                  <a:pt x="666981" y="1041955"/>
                </a:lnTo>
                <a:lnTo>
                  <a:pt x="688972" y="1044904"/>
                </a:lnTo>
                <a:lnTo>
                  <a:pt x="711189" y="1047400"/>
                </a:lnTo>
                <a:lnTo>
                  <a:pt x="733860" y="1049668"/>
                </a:lnTo>
                <a:lnTo>
                  <a:pt x="756531" y="1051937"/>
                </a:lnTo>
                <a:lnTo>
                  <a:pt x="779202" y="1053752"/>
                </a:lnTo>
                <a:lnTo>
                  <a:pt x="802554" y="1055567"/>
                </a:lnTo>
                <a:lnTo>
                  <a:pt x="825678" y="1057382"/>
                </a:lnTo>
                <a:lnTo>
                  <a:pt x="849029" y="1058743"/>
                </a:lnTo>
                <a:lnTo>
                  <a:pt x="872834" y="1060104"/>
                </a:lnTo>
                <a:lnTo>
                  <a:pt x="896865" y="1061238"/>
                </a:lnTo>
                <a:lnTo>
                  <a:pt x="920896" y="1062146"/>
                </a:lnTo>
                <a:lnTo>
                  <a:pt x="944701" y="1062827"/>
                </a:lnTo>
                <a:lnTo>
                  <a:pt x="969185" y="1063507"/>
                </a:lnTo>
                <a:lnTo>
                  <a:pt x="993670" y="1063734"/>
                </a:lnTo>
                <a:lnTo>
                  <a:pt x="1018381" y="1063734"/>
                </a:lnTo>
                <a:lnTo>
                  <a:pt x="1043093" y="1063734"/>
                </a:lnTo>
                <a:lnTo>
                  <a:pt x="1067578" y="1063507"/>
                </a:lnTo>
                <a:lnTo>
                  <a:pt x="1091835" y="1062827"/>
                </a:lnTo>
                <a:lnTo>
                  <a:pt x="1116093" y="1062146"/>
                </a:lnTo>
                <a:lnTo>
                  <a:pt x="1139898" y="1061238"/>
                </a:lnTo>
                <a:lnTo>
                  <a:pt x="1163703" y="1060104"/>
                </a:lnTo>
                <a:lnTo>
                  <a:pt x="1187507" y="1058743"/>
                </a:lnTo>
                <a:lnTo>
                  <a:pt x="1210858" y="1057382"/>
                </a:lnTo>
                <a:lnTo>
                  <a:pt x="1234436" y="1055567"/>
                </a:lnTo>
                <a:lnTo>
                  <a:pt x="1257334" y="1053752"/>
                </a:lnTo>
                <a:lnTo>
                  <a:pt x="1280232" y="1051937"/>
                </a:lnTo>
                <a:lnTo>
                  <a:pt x="1302903" y="1049668"/>
                </a:lnTo>
                <a:lnTo>
                  <a:pt x="1325347" y="1047400"/>
                </a:lnTo>
                <a:lnTo>
                  <a:pt x="1347565" y="1044904"/>
                </a:lnTo>
                <a:lnTo>
                  <a:pt x="1369782" y="1041955"/>
                </a:lnTo>
                <a:lnTo>
                  <a:pt x="1391319" y="1039233"/>
                </a:lnTo>
                <a:lnTo>
                  <a:pt x="1413084" y="1036057"/>
                </a:lnTo>
                <a:lnTo>
                  <a:pt x="1434168" y="1032881"/>
                </a:lnTo>
                <a:lnTo>
                  <a:pt x="1455252" y="1029704"/>
                </a:lnTo>
                <a:lnTo>
                  <a:pt x="1476109" y="1026075"/>
                </a:lnTo>
                <a:lnTo>
                  <a:pt x="1496513" y="1022445"/>
                </a:lnTo>
                <a:lnTo>
                  <a:pt x="1516917" y="1018588"/>
                </a:lnTo>
                <a:lnTo>
                  <a:pt x="1536867" y="1014278"/>
                </a:lnTo>
                <a:lnTo>
                  <a:pt x="1556364" y="1010194"/>
                </a:lnTo>
                <a:lnTo>
                  <a:pt x="1575635" y="1006111"/>
                </a:lnTo>
                <a:lnTo>
                  <a:pt x="1594905" y="1001573"/>
                </a:lnTo>
                <a:lnTo>
                  <a:pt x="1613722" y="996809"/>
                </a:lnTo>
                <a:lnTo>
                  <a:pt x="1632086" y="992272"/>
                </a:lnTo>
                <a:lnTo>
                  <a:pt x="1650222" y="987281"/>
                </a:lnTo>
                <a:lnTo>
                  <a:pt x="1668133" y="982290"/>
                </a:lnTo>
                <a:lnTo>
                  <a:pt x="1685589" y="977299"/>
                </a:lnTo>
                <a:lnTo>
                  <a:pt x="1702592" y="971854"/>
                </a:lnTo>
                <a:lnTo>
                  <a:pt x="1719369" y="966410"/>
                </a:lnTo>
                <a:lnTo>
                  <a:pt x="1735919" y="960965"/>
                </a:lnTo>
                <a:lnTo>
                  <a:pt x="1751789" y="955293"/>
                </a:lnTo>
                <a:lnTo>
                  <a:pt x="1767658" y="949395"/>
                </a:lnTo>
                <a:lnTo>
                  <a:pt x="1782848" y="943496"/>
                </a:lnTo>
                <a:lnTo>
                  <a:pt x="1797811" y="937598"/>
                </a:lnTo>
                <a:lnTo>
                  <a:pt x="1812320" y="931246"/>
                </a:lnTo>
                <a:lnTo>
                  <a:pt x="1826603" y="925120"/>
                </a:lnTo>
                <a:lnTo>
                  <a:pt x="1840205" y="918768"/>
                </a:lnTo>
                <a:lnTo>
                  <a:pt x="1853581" y="912189"/>
                </a:lnTo>
                <a:lnTo>
                  <a:pt x="1866504" y="905610"/>
                </a:lnTo>
                <a:lnTo>
                  <a:pt x="1879199" y="898804"/>
                </a:lnTo>
                <a:lnTo>
                  <a:pt x="1891215" y="891998"/>
                </a:lnTo>
                <a:lnTo>
                  <a:pt x="1903004" y="885192"/>
                </a:lnTo>
                <a:lnTo>
                  <a:pt x="1913886" y="878160"/>
                </a:lnTo>
                <a:lnTo>
                  <a:pt x="1924768" y="871127"/>
                </a:lnTo>
                <a:lnTo>
                  <a:pt x="1935197" y="864094"/>
                </a:lnTo>
                <a:lnTo>
                  <a:pt x="1944945" y="856608"/>
                </a:lnTo>
                <a:lnTo>
                  <a:pt x="1954467" y="849348"/>
                </a:lnTo>
                <a:lnTo>
                  <a:pt x="1963536" y="841861"/>
                </a:lnTo>
                <a:lnTo>
                  <a:pt x="1971697" y="834375"/>
                </a:lnTo>
                <a:lnTo>
                  <a:pt x="1979859" y="826662"/>
                </a:lnTo>
                <a:lnTo>
                  <a:pt x="1987113" y="818948"/>
                </a:lnTo>
                <a:lnTo>
                  <a:pt x="1994141" y="811008"/>
                </a:lnTo>
                <a:lnTo>
                  <a:pt x="2000716" y="803068"/>
                </a:lnTo>
                <a:lnTo>
                  <a:pt x="2006611" y="795354"/>
                </a:lnTo>
                <a:lnTo>
                  <a:pt x="2012278" y="787414"/>
                </a:lnTo>
                <a:lnTo>
                  <a:pt x="2017039" y="779020"/>
                </a:lnTo>
                <a:lnTo>
                  <a:pt x="2021573" y="771080"/>
                </a:lnTo>
                <a:lnTo>
                  <a:pt x="2025427" y="762913"/>
                </a:lnTo>
                <a:lnTo>
                  <a:pt x="2028375" y="754519"/>
                </a:lnTo>
                <a:lnTo>
                  <a:pt x="2031322" y="746125"/>
                </a:lnTo>
                <a:lnTo>
                  <a:pt x="2032682" y="750662"/>
                </a:lnTo>
                <a:lnTo>
                  <a:pt x="2033589" y="755426"/>
                </a:lnTo>
                <a:lnTo>
                  <a:pt x="2034723" y="759737"/>
                </a:lnTo>
                <a:lnTo>
                  <a:pt x="2035403" y="764501"/>
                </a:lnTo>
                <a:lnTo>
                  <a:pt x="2035856" y="769038"/>
                </a:lnTo>
                <a:lnTo>
                  <a:pt x="2036536" y="773802"/>
                </a:lnTo>
                <a:lnTo>
                  <a:pt x="2036763" y="778340"/>
                </a:lnTo>
                <a:lnTo>
                  <a:pt x="2036763" y="782877"/>
                </a:lnTo>
                <a:lnTo>
                  <a:pt x="2036763" y="1051937"/>
                </a:lnTo>
                <a:lnTo>
                  <a:pt x="2036763" y="1056701"/>
                </a:lnTo>
                <a:lnTo>
                  <a:pt x="2036536" y="1061238"/>
                </a:lnTo>
                <a:lnTo>
                  <a:pt x="2035856" y="1065776"/>
                </a:lnTo>
                <a:lnTo>
                  <a:pt x="2035403" y="1070313"/>
                </a:lnTo>
                <a:lnTo>
                  <a:pt x="2034723" y="1075077"/>
                </a:lnTo>
                <a:lnTo>
                  <a:pt x="2033816" y="1079388"/>
                </a:lnTo>
                <a:lnTo>
                  <a:pt x="2032909" y="1083925"/>
                </a:lnTo>
                <a:lnTo>
                  <a:pt x="2031549" y="1088462"/>
                </a:lnTo>
                <a:lnTo>
                  <a:pt x="2029962" y="1092773"/>
                </a:lnTo>
                <a:lnTo>
                  <a:pt x="2028375" y="1097083"/>
                </a:lnTo>
                <a:lnTo>
                  <a:pt x="2025201" y="1106157"/>
                </a:lnTo>
                <a:lnTo>
                  <a:pt x="2020893" y="1115005"/>
                </a:lnTo>
                <a:lnTo>
                  <a:pt x="2016132" y="1123399"/>
                </a:lnTo>
                <a:lnTo>
                  <a:pt x="2010691" y="1132247"/>
                </a:lnTo>
                <a:lnTo>
                  <a:pt x="2004797" y="1140868"/>
                </a:lnTo>
                <a:lnTo>
                  <a:pt x="1997996" y="1149035"/>
                </a:lnTo>
                <a:lnTo>
                  <a:pt x="1991194" y="1157656"/>
                </a:lnTo>
                <a:lnTo>
                  <a:pt x="1983259" y="1165823"/>
                </a:lnTo>
                <a:lnTo>
                  <a:pt x="1975098" y="1173990"/>
                </a:lnTo>
                <a:lnTo>
                  <a:pt x="1966029" y="1182157"/>
                </a:lnTo>
                <a:lnTo>
                  <a:pt x="1956734" y="1190097"/>
                </a:lnTo>
                <a:lnTo>
                  <a:pt x="1946759" y="1198037"/>
                </a:lnTo>
                <a:lnTo>
                  <a:pt x="1936331" y="1205751"/>
                </a:lnTo>
                <a:lnTo>
                  <a:pt x="1925448" y="1213464"/>
                </a:lnTo>
                <a:lnTo>
                  <a:pt x="1913659" y="1220950"/>
                </a:lnTo>
                <a:lnTo>
                  <a:pt x="1901871" y="1228437"/>
                </a:lnTo>
                <a:lnTo>
                  <a:pt x="1889175" y="1235923"/>
                </a:lnTo>
                <a:lnTo>
                  <a:pt x="1876252" y="1243183"/>
                </a:lnTo>
                <a:lnTo>
                  <a:pt x="1862876" y="1250216"/>
                </a:lnTo>
                <a:lnTo>
                  <a:pt x="1848820" y="1257476"/>
                </a:lnTo>
                <a:lnTo>
                  <a:pt x="1834311" y="1264055"/>
                </a:lnTo>
                <a:lnTo>
                  <a:pt x="1819575" y="1271087"/>
                </a:lnTo>
                <a:lnTo>
                  <a:pt x="1804159" y="1277440"/>
                </a:lnTo>
                <a:lnTo>
                  <a:pt x="1788515" y="1284019"/>
                </a:lnTo>
                <a:lnTo>
                  <a:pt x="1772192" y="1290371"/>
                </a:lnTo>
                <a:lnTo>
                  <a:pt x="1755416" y="1296496"/>
                </a:lnTo>
                <a:lnTo>
                  <a:pt x="1738413" y="1302848"/>
                </a:lnTo>
                <a:lnTo>
                  <a:pt x="1720956" y="1308747"/>
                </a:lnTo>
                <a:lnTo>
                  <a:pt x="1703046" y="1314418"/>
                </a:lnTo>
                <a:lnTo>
                  <a:pt x="1684682" y="1320090"/>
                </a:lnTo>
                <a:lnTo>
                  <a:pt x="1666319" y="1325535"/>
                </a:lnTo>
                <a:lnTo>
                  <a:pt x="1647049" y="1330979"/>
                </a:lnTo>
                <a:lnTo>
                  <a:pt x="1627778" y="1335970"/>
                </a:lnTo>
                <a:lnTo>
                  <a:pt x="1608054" y="1341188"/>
                </a:lnTo>
                <a:lnTo>
                  <a:pt x="1587877" y="1346179"/>
                </a:lnTo>
                <a:lnTo>
                  <a:pt x="1567247" y="1350716"/>
                </a:lnTo>
                <a:lnTo>
                  <a:pt x="1546389" y="1355254"/>
                </a:lnTo>
                <a:lnTo>
                  <a:pt x="1525079" y="1359564"/>
                </a:lnTo>
                <a:lnTo>
                  <a:pt x="1503768" y="1363648"/>
                </a:lnTo>
                <a:lnTo>
                  <a:pt x="1481777" y="1367731"/>
                </a:lnTo>
                <a:lnTo>
                  <a:pt x="1460013" y="1371588"/>
                </a:lnTo>
                <a:lnTo>
                  <a:pt x="1437568" y="1375218"/>
                </a:lnTo>
                <a:lnTo>
                  <a:pt x="1414897" y="1378621"/>
                </a:lnTo>
                <a:lnTo>
                  <a:pt x="1391773" y="1382024"/>
                </a:lnTo>
                <a:lnTo>
                  <a:pt x="1368422" y="1384973"/>
                </a:lnTo>
                <a:lnTo>
                  <a:pt x="1344844" y="1387922"/>
                </a:lnTo>
                <a:lnTo>
                  <a:pt x="1321266" y="1390418"/>
                </a:lnTo>
                <a:lnTo>
                  <a:pt x="1297235" y="1393140"/>
                </a:lnTo>
                <a:lnTo>
                  <a:pt x="1272750" y="1395409"/>
                </a:lnTo>
                <a:lnTo>
                  <a:pt x="1248265" y="1397450"/>
                </a:lnTo>
                <a:lnTo>
                  <a:pt x="1223554" y="1399265"/>
                </a:lnTo>
                <a:lnTo>
                  <a:pt x="1198389" y="1401080"/>
                </a:lnTo>
                <a:lnTo>
                  <a:pt x="1173451" y="1402441"/>
                </a:lnTo>
                <a:lnTo>
                  <a:pt x="1148060" y="1403576"/>
                </a:lnTo>
                <a:lnTo>
                  <a:pt x="1122441" y="1404710"/>
                </a:lnTo>
                <a:lnTo>
                  <a:pt x="1096597" y="1405391"/>
                </a:lnTo>
                <a:lnTo>
                  <a:pt x="1070525" y="1406071"/>
                </a:lnTo>
                <a:lnTo>
                  <a:pt x="1044680" y="1406525"/>
                </a:lnTo>
                <a:lnTo>
                  <a:pt x="1018381" y="1406525"/>
                </a:lnTo>
                <a:lnTo>
                  <a:pt x="992083" y="1406525"/>
                </a:lnTo>
                <a:lnTo>
                  <a:pt x="966011" y="1406071"/>
                </a:lnTo>
                <a:lnTo>
                  <a:pt x="939940" y="1405391"/>
                </a:lnTo>
                <a:lnTo>
                  <a:pt x="914095" y="1404710"/>
                </a:lnTo>
                <a:lnTo>
                  <a:pt x="888477" y="1403576"/>
                </a:lnTo>
                <a:lnTo>
                  <a:pt x="863312" y="1402441"/>
                </a:lnTo>
                <a:lnTo>
                  <a:pt x="838147" y="1401080"/>
                </a:lnTo>
                <a:lnTo>
                  <a:pt x="812982" y="1399265"/>
                </a:lnTo>
                <a:lnTo>
                  <a:pt x="788271" y="1397450"/>
                </a:lnTo>
                <a:lnTo>
                  <a:pt x="763786" y="1395409"/>
                </a:lnTo>
                <a:lnTo>
                  <a:pt x="739528" y="1393140"/>
                </a:lnTo>
                <a:lnTo>
                  <a:pt x="715497" y="1390418"/>
                </a:lnTo>
                <a:lnTo>
                  <a:pt x="691692" y="1387922"/>
                </a:lnTo>
                <a:lnTo>
                  <a:pt x="668115" y="1384973"/>
                </a:lnTo>
                <a:lnTo>
                  <a:pt x="644990" y="1382024"/>
                </a:lnTo>
                <a:lnTo>
                  <a:pt x="621866" y="1378621"/>
                </a:lnTo>
                <a:lnTo>
                  <a:pt x="599195" y="1375218"/>
                </a:lnTo>
                <a:lnTo>
                  <a:pt x="576750" y="1371588"/>
                </a:lnTo>
                <a:lnTo>
                  <a:pt x="554759" y="1367731"/>
                </a:lnTo>
                <a:lnTo>
                  <a:pt x="532995" y="1363648"/>
                </a:lnTo>
                <a:lnTo>
                  <a:pt x="511458" y="1359564"/>
                </a:lnTo>
                <a:lnTo>
                  <a:pt x="490147" y="1355254"/>
                </a:lnTo>
                <a:lnTo>
                  <a:pt x="469290" y="1350716"/>
                </a:lnTo>
                <a:lnTo>
                  <a:pt x="448886" y="1346179"/>
                </a:lnTo>
                <a:lnTo>
                  <a:pt x="428935" y="1341188"/>
                </a:lnTo>
                <a:lnTo>
                  <a:pt x="408985" y="1335970"/>
                </a:lnTo>
                <a:lnTo>
                  <a:pt x="389715" y="1330979"/>
                </a:lnTo>
                <a:lnTo>
                  <a:pt x="370671" y="1325535"/>
                </a:lnTo>
                <a:lnTo>
                  <a:pt x="352081" y="1320090"/>
                </a:lnTo>
                <a:lnTo>
                  <a:pt x="333717" y="1314418"/>
                </a:lnTo>
                <a:lnTo>
                  <a:pt x="315580" y="1308747"/>
                </a:lnTo>
                <a:lnTo>
                  <a:pt x="298124" y="1302848"/>
                </a:lnTo>
                <a:lnTo>
                  <a:pt x="281120" y="1296496"/>
                </a:lnTo>
                <a:lnTo>
                  <a:pt x="264571" y="1290371"/>
                </a:lnTo>
                <a:lnTo>
                  <a:pt x="248474" y="1284019"/>
                </a:lnTo>
                <a:lnTo>
                  <a:pt x="232605" y="1277440"/>
                </a:lnTo>
                <a:lnTo>
                  <a:pt x="217188" y="1271087"/>
                </a:lnTo>
                <a:lnTo>
                  <a:pt x="202225" y="1264055"/>
                </a:lnTo>
                <a:lnTo>
                  <a:pt x="187716" y="1257476"/>
                </a:lnTo>
                <a:lnTo>
                  <a:pt x="173887" y="1250216"/>
                </a:lnTo>
                <a:lnTo>
                  <a:pt x="160511" y="1243183"/>
                </a:lnTo>
                <a:lnTo>
                  <a:pt x="147362" y="1235923"/>
                </a:lnTo>
                <a:lnTo>
                  <a:pt x="134892" y="1228437"/>
                </a:lnTo>
                <a:lnTo>
                  <a:pt x="122877" y="1220950"/>
                </a:lnTo>
                <a:lnTo>
                  <a:pt x="111541" y="1213464"/>
                </a:lnTo>
                <a:lnTo>
                  <a:pt x="100433" y="1205751"/>
                </a:lnTo>
                <a:lnTo>
                  <a:pt x="90004" y="1198037"/>
                </a:lnTo>
                <a:lnTo>
                  <a:pt x="80029" y="1190097"/>
                </a:lnTo>
                <a:lnTo>
                  <a:pt x="70734" y="1182157"/>
                </a:lnTo>
                <a:lnTo>
                  <a:pt x="61665" y="1173990"/>
                </a:lnTo>
                <a:lnTo>
                  <a:pt x="53504" y="1165823"/>
                </a:lnTo>
                <a:lnTo>
                  <a:pt x="45795" y="1157656"/>
                </a:lnTo>
                <a:lnTo>
                  <a:pt x="38541" y="1149035"/>
                </a:lnTo>
                <a:lnTo>
                  <a:pt x="31966" y="1140868"/>
                </a:lnTo>
                <a:lnTo>
                  <a:pt x="26072" y="1132247"/>
                </a:lnTo>
                <a:lnTo>
                  <a:pt x="20631" y="1123399"/>
                </a:lnTo>
                <a:lnTo>
                  <a:pt x="15870" y="1115005"/>
                </a:lnTo>
                <a:lnTo>
                  <a:pt x="11562" y="1106157"/>
                </a:lnTo>
                <a:lnTo>
                  <a:pt x="8162" y="1097083"/>
                </a:lnTo>
                <a:lnTo>
                  <a:pt x="6575" y="1092773"/>
                </a:lnTo>
                <a:lnTo>
                  <a:pt x="5214" y="1088462"/>
                </a:lnTo>
                <a:lnTo>
                  <a:pt x="3854" y="1083925"/>
                </a:lnTo>
                <a:lnTo>
                  <a:pt x="2947" y="1079388"/>
                </a:lnTo>
                <a:lnTo>
                  <a:pt x="2040" y="1075077"/>
                </a:lnTo>
                <a:lnTo>
                  <a:pt x="1360" y="1070313"/>
                </a:lnTo>
                <a:lnTo>
                  <a:pt x="907" y="1065776"/>
                </a:lnTo>
                <a:lnTo>
                  <a:pt x="227" y="1061238"/>
                </a:lnTo>
                <a:lnTo>
                  <a:pt x="0" y="1056701"/>
                </a:lnTo>
                <a:lnTo>
                  <a:pt x="0" y="1051937"/>
                </a:lnTo>
                <a:lnTo>
                  <a:pt x="0" y="782877"/>
                </a:lnTo>
                <a:lnTo>
                  <a:pt x="0" y="778340"/>
                </a:lnTo>
                <a:lnTo>
                  <a:pt x="227" y="773802"/>
                </a:lnTo>
                <a:lnTo>
                  <a:pt x="907" y="769038"/>
                </a:lnTo>
                <a:lnTo>
                  <a:pt x="1360" y="764501"/>
                </a:lnTo>
                <a:lnTo>
                  <a:pt x="2040" y="759737"/>
                </a:lnTo>
                <a:lnTo>
                  <a:pt x="3174" y="755426"/>
                </a:lnTo>
                <a:lnTo>
                  <a:pt x="4081" y="750662"/>
                </a:lnTo>
                <a:lnTo>
                  <a:pt x="5441" y="746125"/>
                </a:lnTo>
                <a:close/>
                <a:moveTo>
                  <a:pt x="495361" y="629250"/>
                </a:moveTo>
                <a:lnTo>
                  <a:pt x="495361" y="893516"/>
                </a:lnTo>
                <a:lnTo>
                  <a:pt x="528008" y="900321"/>
                </a:lnTo>
                <a:lnTo>
                  <a:pt x="561787" y="906673"/>
                </a:lnTo>
                <a:lnTo>
                  <a:pt x="596474" y="912570"/>
                </a:lnTo>
                <a:lnTo>
                  <a:pt x="631614" y="918015"/>
                </a:lnTo>
                <a:lnTo>
                  <a:pt x="631614" y="653975"/>
                </a:lnTo>
                <a:lnTo>
                  <a:pt x="596474" y="648531"/>
                </a:lnTo>
                <a:lnTo>
                  <a:pt x="561787" y="642633"/>
                </a:lnTo>
                <a:lnTo>
                  <a:pt x="528008" y="636055"/>
                </a:lnTo>
                <a:lnTo>
                  <a:pt x="495361" y="629250"/>
                </a:lnTo>
                <a:close/>
                <a:moveTo>
                  <a:pt x="295403" y="572313"/>
                </a:moveTo>
                <a:lnTo>
                  <a:pt x="295403" y="836580"/>
                </a:lnTo>
                <a:lnTo>
                  <a:pt x="311273" y="842251"/>
                </a:lnTo>
                <a:lnTo>
                  <a:pt x="327596" y="847922"/>
                </a:lnTo>
                <a:lnTo>
                  <a:pt x="343919" y="853366"/>
                </a:lnTo>
                <a:lnTo>
                  <a:pt x="360696" y="858583"/>
                </a:lnTo>
                <a:lnTo>
                  <a:pt x="378152" y="863574"/>
                </a:lnTo>
                <a:lnTo>
                  <a:pt x="395609" y="868791"/>
                </a:lnTo>
                <a:lnTo>
                  <a:pt x="413292" y="873328"/>
                </a:lnTo>
                <a:lnTo>
                  <a:pt x="431429" y="878318"/>
                </a:lnTo>
                <a:lnTo>
                  <a:pt x="431429" y="614278"/>
                </a:lnTo>
                <a:lnTo>
                  <a:pt x="413292" y="609288"/>
                </a:lnTo>
                <a:lnTo>
                  <a:pt x="395609" y="604751"/>
                </a:lnTo>
                <a:lnTo>
                  <a:pt x="378152" y="599534"/>
                </a:lnTo>
                <a:lnTo>
                  <a:pt x="360696" y="594317"/>
                </a:lnTo>
                <a:lnTo>
                  <a:pt x="343919" y="589099"/>
                </a:lnTo>
                <a:lnTo>
                  <a:pt x="327596" y="583882"/>
                </a:lnTo>
                <a:lnTo>
                  <a:pt x="311273" y="577984"/>
                </a:lnTo>
                <a:lnTo>
                  <a:pt x="295403" y="572313"/>
                </a:lnTo>
                <a:close/>
                <a:moveTo>
                  <a:pt x="1857435" y="522182"/>
                </a:moveTo>
                <a:lnTo>
                  <a:pt x="1842246" y="529894"/>
                </a:lnTo>
                <a:lnTo>
                  <a:pt x="1826603" y="537380"/>
                </a:lnTo>
                <a:lnTo>
                  <a:pt x="1810280" y="544866"/>
                </a:lnTo>
                <a:lnTo>
                  <a:pt x="1793503" y="552351"/>
                </a:lnTo>
                <a:lnTo>
                  <a:pt x="1776273" y="559157"/>
                </a:lnTo>
                <a:lnTo>
                  <a:pt x="1758590" y="566188"/>
                </a:lnTo>
                <a:lnTo>
                  <a:pt x="1740226" y="573221"/>
                </a:lnTo>
                <a:lnTo>
                  <a:pt x="1721409" y="579572"/>
                </a:lnTo>
                <a:lnTo>
                  <a:pt x="1721409" y="843839"/>
                </a:lnTo>
                <a:lnTo>
                  <a:pt x="1740226" y="837260"/>
                </a:lnTo>
                <a:lnTo>
                  <a:pt x="1758590" y="830455"/>
                </a:lnTo>
                <a:lnTo>
                  <a:pt x="1776273" y="823423"/>
                </a:lnTo>
                <a:lnTo>
                  <a:pt x="1793503" y="816391"/>
                </a:lnTo>
                <a:lnTo>
                  <a:pt x="1810280" y="808906"/>
                </a:lnTo>
                <a:lnTo>
                  <a:pt x="1826603" y="801420"/>
                </a:lnTo>
                <a:lnTo>
                  <a:pt x="1842246" y="793934"/>
                </a:lnTo>
                <a:lnTo>
                  <a:pt x="1857435" y="786222"/>
                </a:lnTo>
                <a:lnTo>
                  <a:pt x="1857435" y="522182"/>
                </a:lnTo>
                <a:close/>
                <a:moveTo>
                  <a:pt x="95445" y="468875"/>
                </a:moveTo>
                <a:lnTo>
                  <a:pt x="95445" y="733142"/>
                </a:lnTo>
                <a:lnTo>
                  <a:pt x="102473" y="738359"/>
                </a:lnTo>
                <a:lnTo>
                  <a:pt x="109501" y="743349"/>
                </a:lnTo>
                <a:lnTo>
                  <a:pt x="116756" y="748567"/>
                </a:lnTo>
                <a:lnTo>
                  <a:pt x="124237" y="753784"/>
                </a:lnTo>
                <a:lnTo>
                  <a:pt x="132172" y="759001"/>
                </a:lnTo>
                <a:lnTo>
                  <a:pt x="140107" y="763765"/>
                </a:lnTo>
                <a:lnTo>
                  <a:pt x="156883" y="773519"/>
                </a:lnTo>
                <a:lnTo>
                  <a:pt x="174340" y="783500"/>
                </a:lnTo>
                <a:lnTo>
                  <a:pt x="192704" y="793027"/>
                </a:lnTo>
                <a:lnTo>
                  <a:pt x="211747" y="801874"/>
                </a:lnTo>
                <a:lnTo>
                  <a:pt x="231698" y="810947"/>
                </a:lnTo>
                <a:lnTo>
                  <a:pt x="231698" y="546907"/>
                </a:lnTo>
                <a:lnTo>
                  <a:pt x="211747" y="537834"/>
                </a:lnTo>
                <a:lnTo>
                  <a:pt x="192704" y="528533"/>
                </a:lnTo>
                <a:lnTo>
                  <a:pt x="174340" y="519233"/>
                </a:lnTo>
                <a:lnTo>
                  <a:pt x="156883" y="509479"/>
                </a:lnTo>
                <a:lnTo>
                  <a:pt x="140107" y="499725"/>
                </a:lnTo>
                <a:lnTo>
                  <a:pt x="132172" y="494734"/>
                </a:lnTo>
                <a:lnTo>
                  <a:pt x="124237" y="489517"/>
                </a:lnTo>
                <a:lnTo>
                  <a:pt x="116756" y="484527"/>
                </a:lnTo>
                <a:lnTo>
                  <a:pt x="109501" y="479309"/>
                </a:lnTo>
                <a:lnTo>
                  <a:pt x="102473" y="474092"/>
                </a:lnTo>
                <a:lnTo>
                  <a:pt x="95445" y="468875"/>
                </a:lnTo>
                <a:close/>
                <a:moveTo>
                  <a:pt x="951139" y="128588"/>
                </a:moveTo>
                <a:lnTo>
                  <a:pt x="1081087" y="128588"/>
                </a:lnTo>
                <a:lnTo>
                  <a:pt x="1081087" y="158962"/>
                </a:lnTo>
                <a:lnTo>
                  <a:pt x="1097189" y="159869"/>
                </a:lnTo>
                <a:lnTo>
                  <a:pt x="1112837" y="160549"/>
                </a:lnTo>
                <a:lnTo>
                  <a:pt x="1127805" y="161682"/>
                </a:lnTo>
                <a:lnTo>
                  <a:pt x="1142319" y="162816"/>
                </a:lnTo>
                <a:lnTo>
                  <a:pt x="1156380" y="164176"/>
                </a:lnTo>
                <a:lnTo>
                  <a:pt x="1169761" y="165762"/>
                </a:lnTo>
                <a:lnTo>
                  <a:pt x="1182687" y="167576"/>
                </a:lnTo>
                <a:lnTo>
                  <a:pt x="1195387" y="169162"/>
                </a:lnTo>
                <a:lnTo>
                  <a:pt x="1207180" y="171202"/>
                </a:lnTo>
                <a:lnTo>
                  <a:pt x="1218520" y="173242"/>
                </a:lnTo>
                <a:lnTo>
                  <a:pt x="1229632" y="175283"/>
                </a:lnTo>
                <a:lnTo>
                  <a:pt x="1240064" y="177776"/>
                </a:lnTo>
                <a:lnTo>
                  <a:pt x="1250043" y="180269"/>
                </a:lnTo>
                <a:lnTo>
                  <a:pt x="1259341" y="182763"/>
                </a:lnTo>
                <a:lnTo>
                  <a:pt x="1268412" y="185709"/>
                </a:lnTo>
                <a:lnTo>
                  <a:pt x="1276577" y="188430"/>
                </a:lnTo>
                <a:lnTo>
                  <a:pt x="1284287" y="191603"/>
                </a:lnTo>
                <a:lnTo>
                  <a:pt x="1291771" y="194776"/>
                </a:lnTo>
                <a:lnTo>
                  <a:pt x="1298802" y="198176"/>
                </a:lnTo>
                <a:lnTo>
                  <a:pt x="1304925" y="201803"/>
                </a:lnTo>
                <a:lnTo>
                  <a:pt x="1310821" y="205430"/>
                </a:lnTo>
                <a:lnTo>
                  <a:pt x="1316037" y="209057"/>
                </a:lnTo>
                <a:lnTo>
                  <a:pt x="1321027" y="213137"/>
                </a:lnTo>
                <a:lnTo>
                  <a:pt x="1325336" y="216990"/>
                </a:lnTo>
                <a:lnTo>
                  <a:pt x="1329191" y="221524"/>
                </a:lnTo>
                <a:lnTo>
                  <a:pt x="1332366" y="225830"/>
                </a:lnTo>
                <a:lnTo>
                  <a:pt x="1335087" y="230137"/>
                </a:lnTo>
                <a:lnTo>
                  <a:pt x="1337355" y="234897"/>
                </a:lnTo>
                <a:lnTo>
                  <a:pt x="1339170" y="239657"/>
                </a:lnTo>
                <a:lnTo>
                  <a:pt x="1340530" y="244644"/>
                </a:lnTo>
                <a:lnTo>
                  <a:pt x="1341437" y="249631"/>
                </a:lnTo>
                <a:lnTo>
                  <a:pt x="1341664" y="254845"/>
                </a:lnTo>
                <a:lnTo>
                  <a:pt x="1341437" y="258245"/>
                </a:lnTo>
                <a:lnTo>
                  <a:pt x="1340757" y="262098"/>
                </a:lnTo>
                <a:lnTo>
                  <a:pt x="1340077" y="267085"/>
                </a:lnTo>
                <a:lnTo>
                  <a:pt x="1338716" y="272752"/>
                </a:lnTo>
                <a:lnTo>
                  <a:pt x="1056594" y="272752"/>
                </a:lnTo>
                <a:lnTo>
                  <a:pt x="1056594" y="257111"/>
                </a:lnTo>
                <a:lnTo>
                  <a:pt x="1056594" y="250764"/>
                </a:lnTo>
                <a:lnTo>
                  <a:pt x="1056141" y="245324"/>
                </a:lnTo>
                <a:lnTo>
                  <a:pt x="1055234" y="240564"/>
                </a:lnTo>
                <a:lnTo>
                  <a:pt x="1054327" y="236031"/>
                </a:lnTo>
                <a:lnTo>
                  <a:pt x="1052739" y="232177"/>
                </a:lnTo>
                <a:lnTo>
                  <a:pt x="1051152" y="229004"/>
                </a:lnTo>
                <a:lnTo>
                  <a:pt x="1049111" y="226057"/>
                </a:lnTo>
                <a:lnTo>
                  <a:pt x="1046843" y="224017"/>
                </a:lnTo>
                <a:lnTo>
                  <a:pt x="1044121" y="221977"/>
                </a:lnTo>
                <a:lnTo>
                  <a:pt x="1040493" y="220390"/>
                </a:lnTo>
                <a:lnTo>
                  <a:pt x="1036410" y="219030"/>
                </a:lnTo>
                <a:lnTo>
                  <a:pt x="1031648" y="218124"/>
                </a:lnTo>
                <a:lnTo>
                  <a:pt x="1025978" y="217217"/>
                </a:lnTo>
                <a:lnTo>
                  <a:pt x="1019628" y="216537"/>
                </a:lnTo>
                <a:lnTo>
                  <a:pt x="1012825" y="216310"/>
                </a:lnTo>
                <a:lnTo>
                  <a:pt x="1005114" y="216084"/>
                </a:lnTo>
                <a:lnTo>
                  <a:pt x="998764" y="216310"/>
                </a:lnTo>
                <a:lnTo>
                  <a:pt x="992868" y="216537"/>
                </a:lnTo>
                <a:lnTo>
                  <a:pt x="987425" y="216990"/>
                </a:lnTo>
                <a:lnTo>
                  <a:pt x="982209" y="217897"/>
                </a:lnTo>
                <a:lnTo>
                  <a:pt x="977673" y="218577"/>
                </a:lnTo>
                <a:lnTo>
                  <a:pt x="973591" y="219937"/>
                </a:lnTo>
                <a:lnTo>
                  <a:pt x="969735" y="221070"/>
                </a:lnTo>
                <a:lnTo>
                  <a:pt x="966334" y="222657"/>
                </a:lnTo>
                <a:lnTo>
                  <a:pt x="963159" y="224470"/>
                </a:lnTo>
                <a:lnTo>
                  <a:pt x="960664" y="226510"/>
                </a:lnTo>
                <a:lnTo>
                  <a:pt x="958396" y="229004"/>
                </a:lnTo>
                <a:lnTo>
                  <a:pt x="956582" y="231271"/>
                </a:lnTo>
                <a:lnTo>
                  <a:pt x="955221" y="233764"/>
                </a:lnTo>
                <a:lnTo>
                  <a:pt x="954087" y="236711"/>
                </a:lnTo>
                <a:lnTo>
                  <a:pt x="953407" y="239657"/>
                </a:lnTo>
                <a:lnTo>
                  <a:pt x="953407" y="243058"/>
                </a:lnTo>
                <a:lnTo>
                  <a:pt x="953407" y="245551"/>
                </a:lnTo>
                <a:lnTo>
                  <a:pt x="953634" y="248498"/>
                </a:lnTo>
                <a:lnTo>
                  <a:pt x="954087" y="250991"/>
                </a:lnTo>
                <a:lnTo>
                  <a:pt x="954994" y="253484"/>
                </a:lnTo>
                <a:lnTo>
                  <a:pt x="955901" y="255751"/>
                </a:lnTo>
                <a:lnTo>
                  <a:pt x="957035" y="258018"/>
                </a:lnTo>
                <a:lnTo>
                  <a:pt x="958396" y="260058"/>
                </a:lnTo>
                <a:lnTo>
                  <a:pt x="959757" y="262098"/>
                </a:lnTo>
                <a:lnTo>
                  <a:pt x="961571" y="263911"/>
                </a:lnTo>
                <a:lnTo>
                  <a:pt x="963839" y="265725"/>
                </a:lnTo>
                <a:lnTo>
                  <a:pt x="965880" y="267538"/>
                </a:lnTo>
                <a:lnTo>
                  <a:pt x="968148" y="269125"/>
                </a:lnTo>
                <a:lnTo>
                  <a:pt x="970643" y="270712"/>
                </a:lnTo>
                <a:lnTo>
                  <a:pt x="973591" y="271845"/>
                </a:lnTo>
                <a:lnTo>
                  <a:pt x="976539" y="273205"/>
                </a:lnTo>
                <a:lnTo>
                  <a:pt x="979714" y="274565"/>
                </a:lnTo>
                <a:lnTo>
                  <a:pt x="987878" y="276832"/>
                </a:lnTo>
                <a:lnTo>
                  <a:pt x="998991" y="280005"/>
                </a:lnTo>
                <a:lnTo>
                  <a:pt x="1013278" y="283632"/>
                </a:lnTo>
                <a:lnTo>
                  <a:pt x="1030741" y="287712"/>
                </a:lnTo>
                <a:lnTo>
                  <a:pt x="1051378" y="292245"/>
                </a:lnTo>
                <a:lnTo>
                  <a:pt x="1075191" y="297459"/>
                </a:lnTo>
                <a:lnTo>
                  <a:pt x="1132114" y="309246"/>
                </a:lnTo>
                <a:lnTo>
                  <a:pt x="1181327" y="319673"/>
                </a:lnTo>
                <a:lnTo>
                  <a:pt x="1222375" y="328740"/>
                </a:lnTo>
                <a:lnTo>
                  <a:pt x="1239611" y="332820"/>
                </a:lnTo>
                <a:lnTo>
                  <a:pt x="1255032" y="336673"/>
                </a:lnTo>
                <a:lnTo>
                  <a:pt x="1267732" y="340073"/>
                </a:lnTo>
                <a:lnTo>
                  <a:pt x="1278618" y="343020"/>
                </a:lnTo>
                <a:lnTo>
                  <a:pt x="1288143" y="346193"/>
                </a:lnTo>
                <a:lnTo>
                  <a:pt x="1297441" y="349594"/>
                </a:lnTo>
                <a:lnTo>
                  <a:pt x="1306286" y="353220"/>
                </a:lnTo>
                <a:lnTo>
                  <a:pt x="1314677" y="357300"/>
                </a:lnTo>
                <a:lnTo>
                  <a:pt x="1322841" y="361381"/>
                </a:lnTo>
                <a:lnTo>
                  <a:pt x="1330552" y="366141"/>
                </a:lnTo>
                <a:lnTo>
                  <a:pt x="1337809" y="370901"/>
                </a:lnTo>
                <a:lnTo>
                  <a:pt x="1344613" y="376114"/>
                </a:lnTo>
                <a:lnTo>
                  <a:pt x="1348014" y="378834"/>
                </a:lnTo>
                <a:lnTo>
                  <a:pt x="1350963" y="381554"/>
                </a:lnTo>
                <a:lnTo>
                  <a:pt x="1353684" y="384501"/>
                </a:lnTo>
                <a:lnTo>
                  <a:pt x="1356632" y="387448"/>
                </a:lnTo>
                <a:lnTo>
                  <a:pt x="1358900" y="390621"/>
                </a:lnTo>
                <a:lnTo>
                  <a:pt x="1360941" y="393568"/>
                </a:lnTo>
                <a:lnTo>
                  <a:pt x="1362982" y="396741"/>
                </a:lnTo>
                <a:lnTo>
                  <a:pt x="1364796" y="400141"/>
                </a:lnTo>
                <a:lnTo>
                  <a:pt x="1366384" y="403315"/>
                </a:lnTo>
                <a:lnTo>
                  <a:pt x="1367745" y="406942"/>
                </a:lnTo>
                <a:lnTo>
                  <a:pt x="1368879" y="410342"/>
                </a:lnTo>
                <a:lnTo>
                  <a:pt x="1370013" y="413969"/>
                </a:lnTo>
                <a:lnTo>
                  <a:pt x="1370466" y="417822"/>
                </a:lnTo>
                <a:lnTo>
                  <a:pt x="1370920" y="421449"/>
                </a:lnTo>
                <a:lnTo>
                  <a:pt x="1371600" y="425302"/>
                </a:lnTo>
                <a:lnTo>
                  <a:pt x="1371600" y="429156"/>
                </a:lnTo>
                <a:lnTo>
                  <a:pt x="1371146" y="435729"/>
                </a:lnTo>
                <a:lnTo>
                  <a:pt x="1370466" y="441849"/>
                </a:lnTo>
                <a:lnTo>
                  <a:pt x="1368879" y="447743"/>
                </a:lnTo>
                <a:lnTo>
                  <a:pt x="1366837" y="453409"/>
                </a:lnTo>
                <a:lnTo>
                  <a:pt x="1364570" y="459076"/>
                </a:lnTo>
                <a:lnTo>
                  <a:pt x="1361395" y="464516"/>
                </a:lnTo>
                <a:lnTo>
                  <a:pt x="1357539" y="469730"/>
                </a:lnTo>
                <a:lnTo>
                  <a:pt x="1353457" y="474717"/>
                </a:lnTo>
                <a:lnTo>
                  <a:pt x="1348468" y="479704"/>
                </a:lnTo>
                <a:lnTo>
                  <a:pt x="1343252" y="484690"/>
                </a:lnTo>
                <a:lnTo>
                  <a:pt x="1337129" y="488997"/>
                </a:lnTo>
                <a:lnTo>
                  <a:pt x="1330779" y="493304"/>
                </a:lnTo>
                <a:lnTo>
                  <a:pt x="1323521" y="497837"/>
                </a:lnTo>
                <a:lnTo>
                  <a:pt x="1316037" y="501917"/>
                </a:lnTo>
                <a:lnTo>
                  <a:pt x="1307873" y="505771"/>
                </a:lnTo>
                <a:lnTo>
                  <a:pt x="1299029" y="509398"/>
                </a:lnTo>
                <a:lnTo>
                  <a:pt x="1289503" y="513024"/>
                </a:lnTo>
                <a:lnTo>
                  <a:pt x="1279752" y="516198"/>
                </a:lnTo>
                <a:lnTo>
                  <a:pt x="1269093" y="519371"/>
                </a:lnTo>
                <a:lnTo>
                  <a:pt x="1257980" y="522545"/>
                </a:lnTo>
                <a:lnTo>
                  <a:pt x="1246414" y="525265"/>
                </a:lnTo>
                <a:lnTo>
                  <a:pt x="1234395" y="527985"/>
                </a:lnTo>
                <a:lnTo>
                  <a:pt x="1221468" y="530478"/>
                </a:lnTo>
                <a:lnTo>
                  <a:pt x="1208314" y="532745"/>
                </a:lnTo>
                <a:lnTo>
                  <a:pt x="1194253" y="535012"/>
                </a:lnTo>
                <a:lnTo>
                  <a:pt x="1179966" y="536825"/>
                </a:lnTo>
                <a:lnTo>
                  <a:pt x="1164545" y="538638"/>
                </a:lnTo>
                <a:lnTo>
                  <a:pt x="1149123" y="540452"/>
                </a:lnTo>
                <a:lnTo>
                  <a:pt x="1133021" y="541812"/>
                </a:lnTo>
                <a:lnTo>
                  <a:pt x="1116239" y="543172"/>
                </a:lnTo>
                <a:lnTo>
                  <a:pt x="1098777" y="544305"/>
                </a:lnTo>
                <a:lnTo>
                  <a:pt x="1081087" y="545212"/>
                </a:lnTo>
                <a:lnTo>
                  <a:pt x="1081087" y="581026"/>
                </a:lnTo>
                <a:lnTo>
                  <a:pt x="951139" y="581026"/>
                </a:lnTo>
                <a:lnTo>
                  <a:pt x="951139" y="544078"/>
                </a:lnTo>
                <a:lnTo>
                  <a:pt x="937078" y="543625"/>
                </a:lnTo>
                <a:lnTo>
                  <a:pt x="923471" y="542945"/>
                </a:lnTo>
                <a:lnTo>
                  <a:pt x="909864" y="541812"/>
                </a:lnTo>
                <a:lnTo>
                  <a:pt x="896484" y="540678"/>
                </a:lnTo>
                <a:lnTo>
                  <a:pt x="883330" y="539545"/>
                </a:lnTo>
                <a:lnTo>
                  <a:pt x="870403" y="538185"/>
                </a:lnTo>
                <a:lnTo>
                  <a:pt x="857703" y="536598"/>
                </a:lnTo>
                <a:lnTo>
                  <a:pt x="845457" y="534785"/>
                </a:lnTo>
                <a:lnTo>
                  <a:pt x="832984" y="532745"/>
                </a:lnTo>
                <a:lnTo>
                  <a:pt x="821191" y="530705"/>
                </a:lnTo>
                <a:lnTo>
                  <a:pt x="809171" y="528665"/>
                </a:lnTo>
                <a:lnTo>
                  <a:pt x="797605" y="526171"/>
                </a:lnTo>
                <a:lnTo>
                  <a:pt x="786266" y="523451"/>
                </a:lnTo>
                <a:lnTo>
                  <a:pt x="775153" y="520731"/>
                </a:lnTo>
                <a:lnTo>
                  <a:pt x="764267" y="517784"/>
                </a:lnTo>
                <a:lnTo>
                  <a:pt x="753608" y="514838"/>
                </a:lnTo>
                <a:lnTo>
                  <a:pt x="743403" y="511438"/>
                </a:lnTo>
                <a:lnTo>
                  <a:pt x="733878" y="507811"/>
                </a:lnTo>
                <a:lnTo>
                  <a:pt x="724807" y="503731"/>
                </a:lnTo>
                <a:lnTo>
                  <a:pt x="716642" y="499651"/>
                </a:lnTo>
                <a:lnTo>
                  <a:pt x="709158" y="494891"/>
                </a:lnTo>
                <a:lnTo>
                  <a:pt x="705530" y="492624"/>
                </a:lnTo>
                <a:lnTo>
                  <a:pt x="702128" y="489904"/>
                </a:lnTo>
                <a:lnTo>
                  <a:pt x="698953" y="487637"/>
                </a:lnTo>
                <a:lnTo>
                  <a:pt x="696005" y="484917"/>
                </a:lnTo>
                <a:lnTo>
                  <a:pt x="692830" y="482197"/>
                </a:lnTo>
                <a:lnTo>
                  <a:pt x="690335" y="479477"/>
                </a:lnTo>
                <a:lnTo>
                  <a:pt x="687841" y="476530"/>
                </a:lnTo>
                <a:lnTo>
                  <a:pt x="685346" y="473810"/>
                </a:lnTo>
                <a:lnTo>
                  <a:pt x="683078" y="470637"/>
                </a:lnTo>
                <a:lnTo>
                  <a:pt x="681037" y="467916"/>
                </a:lnTo>
                <a:lnTo>
                  <a:pt x="679223" y="464743"/>
                </a:lnTo>
                <a:lnTo>
                  <a:pt x="677408" y="461343"/>
                </a:lnTo>
                <a:lnTo>
                  <a:pt x="675821" y="457943"/>
                </a:lnTo>
                <a:lnTo>
                  <a:pt x="674233" y="454770"/>
                </a:lnTo>
                <a:lnTo>
                  <a:pt x="673326" y="451369"/>
                </a:lnTo>
                <a:lnTo>
                  <a:pt x="671966" y="447743"/>
                </a:lnTo>
                <a:lnTo>
                  <a:pt x="671285" y="444343"/>
                </a:lnTo>
                <a:lnTo>
                  <a:pt x="670378" y="440489"/>
                </a:lnTo>
                <a:lnTo>
                  <a:pt x="669925" y="436862"/>
                </a:lnTo>
                <a:lnTo>
                  <a:pt x="669471" y="433009"/>
                </a:lnTo>
                <a:lnTo>
                  <a:pt x="669244" y="429156"/>
                </a:lnTo>
                <a:lnTo>
                  <a:pt x="669244" y="425302"/>
                </a:lnTo>
                <a:lnTo>
                  <a:pt x="669244" y="406715"/>
                </a:lnTo>
                <a:lnTo>
                  <a:pt x="951139" y="406715"/>
                </a:lnTo>
                <a:lnTo>
                  <a:pt x="951139" y="430062"/>
                </a:lnTo>
                <a:lnTo>
                  <a:pt x="951366" y="439129"/>
                </a:lnTo>
                <a:lnTo>
                  <a:pt x="951819" y="447516"/>
                </a:lnTo>
                <a:lnTo>
                  <a:pt x="952273" y="454770"/>
                </a:lnTo>
                <a:lnTo>
                  <a:pt x="953407" y="461116"/>
                </a:lnTo>
                <a:lnTo>
                  <a:pt x="954768" y="466783"/>
                </a:lnTo>
                <a:lnTo>
                  <a:pt x="956355" y="471543"/>
                </a:lnTo>
                <a:lnTo>
                  <a:pt x="957035" y="473357"/>
                </a:lnTo>
                <a:lnTo>
                  <a:pt x="957716" y="475170"/>
                </a:lnTo>
                <a:lnTo>
                  <a:pt x="958850" y="476530"/>
                </a:lnTo>
                <a:lnTo>
                  <a:pt x="959757" y="477890"/>
                </a:lnTo>
                <a:lnTo>
                  <a:pt x="961118" y="479024"/>
                </a:lnTo>
                <a:lnTo>
                  <a:pt x="962478" y="479930"/>
                </a:lnTo>
                <a:lnTo>
                  <a:pt x="964066" y="481064"/>
                </a:lnTo>
                <a:lnTo>
                  <a:pt x="965880" y="481970"/>
                </a:lnTo>
                <a:lnTo>
                  <a:pt x="969962" y="483557"/>
                </a:lnTo>
                <a:lnTo>
                  <a:pt x="974725" y="484917"/>
                </a:lnTo>
                <a:lnTo>
                  <a:pt x="980394" y="485824"/>
                </a:lnTo>
                <a:lnTo>
                  <a:pt x="986971" y="486730"/>
                </a:lnTo>
                <a:lnTo>
                  <a:pt x="994228" y="486957"/>
                </a:lnTo>
                <a:lnTo>
                  <a:pt x="1002166" y="487184"/>
                </a:lnTo>
                <a:lnTo>
                  <a:pt x="1009196" y="487184"/>
                </a:lnTo>
                <a:lnTo>
                  <a:pt x="1015546" y="486730"/>
                </a:lnTo>
                <a:lnTo>
                  <a:pt x="1021443" y="486050"/>
                </a:lnTo>
                <a:lnTo>
                  <a:pt x="1027112" y="485597"/>
                </a:lnTo>
                <a:lnTo>
                  <a:pt x="1032328" y="484690"/>
                </a:lnTo>
                <a:lnTo>
                  <a:pt x="1037091" y="483557"/>
                </a:lnTo>
                <a:lnTo>
                  <a:pt x="1041173" y="482197"/>
                </a:lnTo>
                <a:lnTo>
                  <a:pt x="1044802" y="480837"/>
                </a:lnTo>
                <a:lnTo>
                  <a:pt x="1047977" y="479024"/>
                </a:lnTo>
                <a:lnTo>
                  <a:pt x="1050925" y="477210"/>
                </a:lnTo>
                <a:lnTo>
                  <a:pt x="1053193" y="475170"/>
                </a:lnTo>
                <a:lnTo>
                  <a:pt x="1055234" y="472677"/>
                </a:lnTo>
                <a:lnTo>
                  <a:pt x="1056821" y="470183"/>
                </a:lnTo>
                <a:lnTo>
                  <a:pt x="1057955" y="467237"/>
                </a:lnTo>
                <a:lnTo>
                  <a:pt x="1058635" y="464516"/>
                </a:lnTo>
                <a:lnTo>
                  <a:pt x="1058635" y="461343"/>
                </a:lnTo>
                <a:lnTo>
                  <a:pt x="1058635" y="453636"/>
                </a:lnTo>
                <a:lnTo>
                  <a:pt x="1057955" y="446383"/>
                </a:lnTo>
                <a:lnTo>
                  <a:pt x="1056821" y="440036"/>
                </a:lnTo>
                <a:lnTo>
                  <a:pt x="1055461" y="433916"/>
                </a:lnTo>
                <a:lnTo>
                  <a:pt x="1053419" y="428475"/>
                </a:lnTo>
                <a:lnTo>
                  <a:pt x="1052512" y="425756"/>
                </a:lnTo>
                <a:lnTo>
                  <a:pt x="1051152" y="423489"/>
                </a:lnTo>
                <a:lnTo>
                  <a:pt x="1049791" y="421222"/>
                </a:lnTo>
                <a:lnTo>
                  <a:pt x="1048657" y="419182"/>
                </a:lnTo>
                <a:lnTo>
                  <a:pt x="1047069" y="417369"/>
                </a:lnTo>
                <a:lnTo>
                  <a:pt x="1045482" y="415555"/>
                </a:lnTo>
                <a:lnTo>
                  <a:pt x="1043668" y="413742"/>
                </a:lnTo>
                <a:lnTo>
                  <a:pt x="1041173" y="411928"/>
                </a:lnTo>
                <a:lnTo>
                  <a:pt x="1038225" y="410342"/>
                </a:lnTo>
                <a:lnTo>
                  <a:pt x="1034823" y="408528"/>
                </a:lnTo>
                <a:lnTo>
                  <a:pt x="1030741" y="406715"/>
                </a:lnTo>
                <a:lnTo>
                  <a:pt x="1026432" y="404675"/>
                </a:lnTo>
                <a:lnTo>
                  <a:pt x="1016000" y="401048"/>
                </a:lnTo>
                <a:lnTo>
                  <a:pt x="1003753" y="397195"/>
                </a:lnTo>
                <a:lnTo>
                  <a:pt x="989466" y="393341"/>
                </a:lnTo>
                <a:lnTo>
                  <a:pt x="972910" y="389488"/>
                </a:lnTo>
                <a:lnTo>
                  <a:pt x="954768" y="385408"/>
                </a:lnTo>
                <a:lnTo>
                  <a:pt x="895350" y="372714"/>
                </a:lnTo>
                <a:lnTo>
                  <a:pt x="846137" y="361607"/>
                </a:lnTo>
                <a:lnTo>
                  <a:pt x="807357" y="352314"/>
                </a:lnTo>
                <a:lnTo>
                  <a:pt x="791935" y="348460"/>
                </a:lnTo>
                <a:lnTo>
                  <a:pt x="779009" y="345060"/>
                </a:lnTo>
                <a:lnTo>
                  <a:pt x="767669" y="341887"/>
                </a:lnTo>
                <a:lnTo>
                  <a:pt x="756557" y="338260"/>
                </a:lnTo>
                <a:lnTo>
                  <a:pt x="746125" y="334180"/>
                </a:lnTo>
                <a:lnTo>
                  <a:pt x="735692" y="329646"/>
                </a:lnTo>
                <a:lnTo>
                  <a:pt x="725941" y="325113"/>
                </a:lnTo>
                <a:lnTo>
                  <a:pt x="716642" y="319900"/>
                </a:lnTo>
                <a:lnTo>
                  <a:pt x="707571" y="314459"/>
                </a:lnTo>
                <a:lnTo>
                  <a:pt x="698953" y="308793"/>
                </a:lnTo>
                <a:lnTo>
                  <a:pt x="694644" y="306072"/>
                </a:lnTo>
                <a:lnTo>
                  <a:pt x="690789" y="302899"/>
                </a:lnTo>
                <a:lnTo>
                  <a:pt x="687160" y="299952"/>
                </a:lnTo>
                <a:lnTo>
                  <a:pt x="684212" y="297006"/>
                </a:lnTo>
                <a:lnTo>
                  <a:pt x="681037" y="293606"/>
                </a:lnTo>
                <a:lnTo>
                  <a:pt x="678316" y="290432"/>
                </a:lnTo>
                <a:lnTo>
                  <a:pt x="675594" y="287485"/>
                </a:lnTo>
                <a:lnTo>
                  <a:pt x="673326" y="284085"/>
                </a:lnTo>
                <a:lnTo>
                  <a:pt x="671512" y="280685"/>
                </a:lnTo>
                <a:lnTo>
                  <a:pt x="669698" y="277285"/>
                </a:lnTo>
                <a:lnTo>
                  <a:pt x="668110" y="274112"/>
                </a:lnTo>
                <a:lnTo>
                  <a:pt x="667203" y="270485"/>
                </a:lnTo>
                <a:lnTo>
                  <a:pt x="666069" y="266858"/>
                </a:lnTo>
                <a:lnTo>
                  <a:pt x="665616" y="263458"/>
                </a:lnTo>
                <a:lnTo>
                  <a:pt x="665162" y="259605"/>
                </a:lnTo>
                <a:lnTo>
                  <a:pt x="665162" y="255978"/>
                </a:lnTo>
                <a:lnTo>
                  <a:pt x="665389" y="250764"/>
                </a:lnTo>
                <a:lnTo>
                  <a:pt x="666069" y="245551"/>
                </a:lnTo>
                <a:lnTo>
                  <a:pt x="667430" y="240564"/>
                </a:lnTo>
                <a:lnTo>
                  <a:pt x="669471" y="235804"/>
                </a:lnTo>
                <a:lnTo>
                  <a:pt x="671966" y="231044"/>
                </a:lnTo>
                <a:lnTo>
                  <a:pt x="675141" y="226510"/>
                </a:lnTo>
                <a:lnTo>
                  <a:pt x="678769" y="222204"/>
                </a:lnTo>
                <a:lnTo>
                  <a:pt x="682851" y="217897"/>
                </a:lnTo>
                <a:lnTo>
                  <a:pt x="687387" y="213590"/>
                </a:lnTo>
                <a:lnTo>
                  <a:pt x="692830" y="209737"/>
                </a:lnTo>
                <a:lnTo>
                  <a:pt x="698953" y="205883"/>
                </a:lnTo>
                <a:lnTo>
                  <a:pt x="705303" y="202257"/>
                </a:lnTo>
                <a:lnTo>
                  <a:pt x="712333" y="198857"/>
                </a:lnTo>
                <a:lnTo>
                  <a:pt x="719817" y="195456"/>
                </a:lnTo>
                <a:lnTo>
                  <a:pt x="727755" y="192056"/>
                </a:lnTo>
                <a:lnTo>
                  <a:pt x="736600" y="188883"/>
                </a:lnTo>
                <a:lnTo>
                  <a:pt x="745898" y="185936"/>
                </a:lnTo>
                <a:lnTo>
                  <a:pt x="755650" y="183216"/>
                </a:lnTo>
                <a:lnTo>
                  <a:pt x="765855" y="180496"/>
                </a:lnTo>
                <a:lnTo>
                  <a:pt x="776741" y="177776"/>
                </a:lnTo>
                <a:lnTo>
                  <a:pt x="788307" y="175509"/>
                </a:lnTo>
                <a:lnTo>
                  <a:pt x="800100" y="173242"/>
                </a:lnTo>
                <a:lnTo>
                  <a:pt x="812800" y="171202"/>
                </a:lnTo>
                <a:lnTo>
                  <a:pt x="825953" y="169389"/>
                </a:lnTo>
                <a:lnTo>
                  <a:pt x="839560" y="167576"/>
                </a:lnTo>
                <a:lnTo>
                  <a:pt x="853848" y="165762"/>
                </a:lnTo>
                <a:lnTo>
                  <a:pt x="868816" y="164176"/>
                </a:lnTo>
                <a:lnTo>
                  <a:pt x="884010" y="162816"/>
                </a:lnTo>
                <a:lnTo>
                  <a:pt x="900112" y="161682"/>
                </a:lnTo>
                <a:lnTo>
                  <a:pt x="916441" y="160549"/>
                </a:lnTo>
                <a:lnTo>
                  <a:pt x="933450" y="159869"/>
                </a:lnTo>
                <a:lnTo>
                  <a:pt x="951139" y="158962"/>
                </a:lnTo>
                <a:lnTo>
                  <a:pt x="951139" y="128588"/>
                </a:lnTo>
                <a:close/>
                <a:moveTo>
                  <a:pt x="1018381" y="83477"/>
                </a:moveTo>
                <a:lnTo>
                  <a:pt x="993670" y="83703"/>
                </a:lnTo>
                <a:lnTo>
                  <a:pt x="969185" y="83930"/>
                </a:lnTo>
                <a:lnTo>
                  <a:pt x="944701" y="84384"/>
                </a:lnTo>
                <a:lnTo>
                  <a:pt x="920443" y="85064"/>
                </a:lnTo>
                <a:lnTo>
                  <a:pt x="896638" y="85972"/>
                </a:lnTo>
                <a:lnTo>
                  <a:pt x="872607" y="86879"/>
                </a:lnTo>
                <a:lnTo>
                  <a:pt x="848576" y="88467"/>
                </a:lnTo>
                <a:lnTo>
                  <a:pt x="824998" y="89828"/>
                </a:lnTo>
                <a:lnTo>
                  <a:pt x="801420" y="91643"/>
                </a:lnTo>
                <a:lnTo>
                  <a:pt x="778296" y="93457"/>
                </a:lnTo>
                <a:lnTo>
                  <a:pt x="754944" y="95726"/>
                </a:lnTo>
                <a:lnTo>
                  <a:pt x="732047" y="97767"/>
                </a:lnTo>
                <a:lnTo>
                  <a:pt x="709376" y="100489"/>
                </a:lnTo>
                <a:lnTo>
                  <a:pt x="686705" y="103211"/>
                </a:lnTo>
                <a:lnTo>
                  <a:pt x="664487" y="106160"/>
                </a:lnTo>
                <a:lnTo>
                  <a:pt x="642270" y="108882"/>
                </a:lnTo>
                <a:lnTo>
                  <a:pt x="620505" y="112285"/>
                </a:lnTo>
                <a:lnTo>
                  <a:pt x="598741" y="115688"/>
                </a:lnTo>
                <a:lnTo>
                  <a:pt x="577431" y="119317"/>
                </a:lnTo>
                <a:lnTo>
                  <a:pt x="556120" y="123173"/>
                </a:lnTo>
                <a:lnTo>
                  <a:pt x="535262" y="127256"/>
                </a:lnTo>
                <a:lnTo>
                  <a:pt x="514632" y="131339"/>
                </a:lnTo>
                <a:lnTo>
                  <a:pt x="494455" y="135423"/>
                </a:lnTo>
                <a:lnTo>
                  <a:pt x="474504" y="140186"/>
                </a:lnTo>
                <a:lnTo>
                  <a:pt x="454554" y="144723"/>
                </a:lnTo>
                <a:lnTo>
                  <a:pt x="435283" y="149713"/>
                </a:lnTo>
                <a:lnTo>
                  <a:pt x="416240" y="154931"/>
                </a:lnTo>
                <a:lnTo>
                  <a:pt x="397423" y="159921"/>
                </a:lnTo>
                <a:lnTo>
                  <a:pt x="378832" y="165365"/>
                </a:lnTo>
                <a:lnTo>
                  <a:pt x="360696" y="170809"/>
                </a:lnTo>
                <a:lnTo>
                  <a:pt x="343012" y="176707"/>
                </a:lnTo>
                <a:lnTo>
                  <a:pt x="325782" y="182605"/>
                </a:lnTo>
                <a:lnTo>
                  <a:pt x="310139" y="188049"/>
                </a:lnTo>
                <a:lnTo>
                  <a:pt x="295403" y="193493"/>
                </a:lnTo>
                <a:lnTo>
                  <a:pt x="280894" y="199164"/>
                </a:lnTo>
                <a:lnTo>
                  <a:pt x="267291" y="204835"/>
                </a:lnTo>
                <a:lnTo>
                  <a:pt x="253689" y="210506"/>
                </a:lnTo>
                <a:lnTo>
                  <a:pt x="241219" y="216177"/>
                </a:lnTo>
                <a:lnTo>
                  <a:pt x="228750" y="222075"/>
                </a:lnTo>
                <a:lnTo>
                  <a:pt x="217188" y="227746"/>
                </a:lnTo>
                <a:lnTo>
                  <a:pt x="205853" y="233644"/>
                </a:lnTo>
                <a:lnTo>
                  <a:pt x="195197" y="239314"/>
                </a:lnTo>
                <a:lnTo>
                  <a:pt x="184995" y="245439"/>
                </a:lnTo>
                <a:lnTo>
                  <a:pt x="175474" y="251110"/>
                </a:lnTo>
                <a:lnTo>
                  <a:pt x="166178" y="256781"/>
                </a:lnTo>
                <a:lnTo>
                  <a:pt x="157563" y="262679"/>
                </a:lnTo>
                <a:lnTo>
                  <a:pt x="149402" y="268350"/>
                </a:lnTo>
                <a:lnTo>
                  <a:pt x="141694" y="274021"/>
                </a:lnTo>
                <a:lnTo>
                  <a:pt x="134439" y="279692"/>
                </a:lnTo>
                <a:lnTo>
                  <a:pt x="127638" y="285136"/>
                </a:lnTo>
                <a:lnTo>
                  <a:pt x="121517" y="290807"/>
                </a:lnTo>
                <a:lnTo>
                  <a:pt x="115849" y="296251"/>
                </a:lnTo>
                <a:lnTo>
                  <a:pt x="110635" y="301695"/>
                </a:lnTo>
                <a:lnTo>
                  <a:pt x="105874" y="306912"/>
                </a:lnTo>
                <a:lnTo>
                  <a:pt x="101339" y="312130"/>
                </a:lnTo>
                <a:lnTo>
                  <a:pt x="97485" y="317347"/>
                </a:lnTo>
                <a:lnTo>
                  <a:pt x="94085" y="322564"/>
                </a:lnTo>
                <a:lnTo>
                  <a:pt x="91364" y="327328"/>
                </a:lnTo>
                <a:lnTo>
                  <a:pt x="88870" y="332091"/>
                </a:lnTo>
                <a:lnTo>
                  <a:pt x="87057" y="336855"/>
                </a:lnTo>
                <a:lnTo>
                  <a:pt x="85470" y="341392"/>
                </a:lnTo>
                <a:lnTo>
                  <a:pt x="84109" y="345929"/>
                </a:lnTo>
                <a:lnTo>
                  <a:pt x="83656" y="350012"/>
                </a:lnTo>
                <a:lnTo>
                  <a:pt x="83429" y="354548"/>
                </a:lnTo>
                <a:lnTo>
                  <a:pt x="83656" y="358631"/>
                </a:lnTo>
                <a:lnTo>
                  <a:pt x="84109" y="362715"/>
                </a:lnTo>
                <a:lnTo>
                  <a:pt x="85470" y="367251"/>
                </a:lnTo>
                <a:lnTo>
                  <a:pt x="87057" y="371788"/>
                </a:lnTo>
                <a:lnTo>
                  <a:pt x="88870" y="376552"/>
                </a:lnTo>
                <a:lnTo>
                  <a:pt x="91364" y="381315"/>
                </a:lnTo>
                <a:lnTo>
                  <a:pt x="94085" y="386533"/>
                </a:lnTo>
                <a:lnTo>
                  <a:pt x="97485" y="391296"/>
                </a:lnTo>
                <a:lnTo>
                  <a:pt x="101339" y="396513"/>
                </a:lnTo>
                <a:lnTo>
                  <a:pt x="105874" y="401731"/>
                </a:lnTo>
                <a:lnTo>
                  <a:pt x="110635" y="407175"/>
                </a:lnTo>
                <a:lnTo>
                  <a:pt x="115849" y="412392"/>
                </a:lnTo>
                <a:lnTo>
                  <a:pt x="121517" y="417836"/>
                </a:lnTo>
                <a:lnTo>
                  <a:pt x="127638" y="423507"/>
                </a:lnTo>
                <a:lnTo>
                  <a:pt x="134439" y="428951"/>
                </a:lnTo>
                <a:lnTo>
                  <a:pt x="141694" y="434622"/>
                </a:lnTo>
                <a:lnTo>
                  <a:pt x="149402" y="440293"/>
                </a:lnTo>
                <a:lnTo>
                  <a:pt x="157563" y="445964"/>
                </a:lnTo>
                <a:lnTo>
                  <a:pt x="166178" y="451862"/>
                </a:lnTo>
                <a:lnTo>
                  <a:pt x="175474" y="457533"/>
                </a:lnTo>
                <a:lnTo>
                  <a:pt x="184995" y="463658"/>
                </a:lnTo>
                <a:lnTo>
                  <a:pt x="195197" y="469329"/>
                </a:lnTo>
                <a:lnTo>
                  <a:pt x="205853" y="474999"/>
                </a:lnTo>
                <a:lnTo>
                  <a:pt x="217188" y="480897"/>
                </a:lnTo>
                <a:lnTo>
                  <a:pt x="228750" y="486568"/>
                </a:lnTo>
                <a:lnTo>
                  <a:pt x="241219" y="492466"/>
                </a:lnTo>
                <a:lnTo>
                  <a:pt x="253689" y="498137"/>
                </a:lnTo>
                <a:lnTo>
                  <a:pt x="267291" y="503808"/>
                </a:lnTo>
                <a:lnTo>
                  <a:pt x="280894" y="509479"/>
                </a:lnTo>
                <a:lnTo>
                  <a:pt x="295403" y="514923"/>
                </a:lnTo>
                <a:lnTo>
                  <a:pt x="310139" y="520594"/>
                </a:lnTo>
                <a:lnTo>
                  <a:pt x="325782" y="526038"/>
                </a:lnTo>
                <a:lnTo>
                  <a:pt x="343012" y="531936"/>
                </a:lnTo>
                <a:lnTo>
                  <a:pt x="360696" y="537607"/>
                </a:lnTo>
                <a:lnTo>
                  <a:pt x="378832" y="543278"/>
                </a:lnTo>
                <a:lnTo>
                  <a:pt x="397423" y="548722"/>
                </a:lnTo>
                <a:lnTo>
                  <a:pt x="416240" y="553939"/>
                </a:lnTo>
                <a:lnTo>
                  <a:pt x="435283" y="558930"/>
                </a:lnTo>
                <a:lnTo>
                  <a:pt x="454554" y="563920"/>
                </a:lnTo>
                <a:lnTo>
                  <a:pt x="474504" y="568457"/>
                </a:lnTo>
                <a:lnTo>
                  <a:pt x="494455" y="572994"/>
                </a:lnTo>
                <a:lnTo>
                  <a:pt x="514632" y="577304"/>
                </a:lnTo>
                <a:lnTo>
                  <a:pt x="535262" y="581387"/>
                </a:lnTo>
                <a:lnTo>
                  <a:pt x="556120" y="585470"/>
                </a:lnTo>
                <a:lnTo>
                  <a:pt x="577431" y="589553"/>
                </a:lnTo>
                <a:lnTo>
                  <a:pt x="598741" y="592955"/>
                </a:lnTo>
                <a:lnTo>
                  <a:pt x="620505" y="596358"/>
                </a:lnTo>
                <a:lnTo>
                  <a:pt x="642270" y="599534"/>
                </a:lnTo>
                <a:lnTo>
                  <a:pt x="664487" y="602710"/>
                </a:lnTo>
                <a:lnTo>
                  <a:pt x="686705" y="605432"/>
                </a:lnTo>
                <a:lnTo>
                  <a:pt x="709376" y="608381"/>
                </a:lnTo>
                <a:lnTo>
                  <a:pt x="732047" y="610649"/>
                </a:lnTo>
                <a:lnTo>
                  <a:pt x="754944" y="612917"/>
                </a:lnTo>
                <a:lnTo>
                  <a:pt x="778296" y="614959"/>
                </a:lnTo>
                <a:lnTo>
                  <a:pt x="801420" y="617000"/>
                </a:lnTo>
                <a:lnTo>
                  <a:pt x="824998" y="618588"/>
                </a:lnTo>
                <a:lnTo>
                  <a:pt x="848576" y="620176"/>
                </a:lnTo>
                <a:lnTo>
                  <a:pt x="872607" y="621537"/>
                </a:lnTo>
                <a:lnTo>
                  <a:pt x="896638" y="622671"/>
                </a:lnTo>
                <a:lnTo>
                  <a:pt x="920443" y="623579"/>
                </a:lnTo>
                <a:lnTo>
                  <a:pt x="944701" y="624259"/>
                </a:lnTo>
                <a:lnTo>
                  <a:pt x="969185" y="624713"/>
                </a:lnTo>
                <a:lnTo>
                  <a:pt x="993670" y="624940"/>
                </a:lnTo>
                <a:lnTo>
                  <a:pt x="1018381" y="625393"/>
                </a:lnTo>
                <a:lnTo>
                  <a:pt x="1043093" y="624940"/>
                </a:lnTo>
                <a:lnTo>
                  <a:pt x="1067578" y="624713"/>
                </a:lnTo>
                <a:lnTo>
                  <a:pt x="1091835" y="624259"/>
                </a:lnTo>
                <a:lnTo>
                  <a:pt x="1116093" y="623579"/>
                </a:lnTo>
                <a:lnTo>
                  <a:pt x="1140125" y="622671"/>
                </a:lnTo>
                <a:lnTo>
                  <a:pt x="1164156" y="621537"/>
                </a:lnTo>
                <a:lnTo>
                  <a:pt x="1187961" y="620176"/>
                </a:lnTo>
                <a:lnTo>
                  <a:pt x="1211539" y="618588"/>
                </a:lnTo>
                <a:lnTo>
                  <a:pt x="1235116" y="617000"/>
                </a:lnTo>
                <a:lnTo>
                  <a:pt x="1258467" y="614959"/>
                </a:lnTo>
                <a:lnTo>
                  <a:pt x="1281819" y="612917"/>
                </a:lnTo>
                <a:lnTo>
                  <a:pt x="1304716" y="610649"/>
                </a:lnTo>
                <a:lnTo>
                  <a:pt x="1327387" y="608381"/>
                </a:lnTo>
                <a:lnTo>
                  <a:pt x="1349832" y="605432"/>
                </a:lnTo>
                <a:lnTo>
                  <a:pt x="1372276" y="602710"/>
                </a:lnTo>
                <a:lnTo>
                  <a:pt x="1394493" y="599534"/>
                </a:lnTo>
                <a:lnTo>
                  <a:pt x="1416484" y="596358"/>
                </a:lnTo>
                <a:lnTo>
                  <a:pt x="1438022" y="592955"/>
                </a:lnTo>
                <a:lnTo>
                  <a:pt x="1459333" y="589553"/>
                </a:lnTo>
                <a:lnTo>
                  <a:pt x="1480643" y="585470"/>
                </a:lnTo>
                <a:lnTo>
                  <a:pt x="1501501" y="581387"/>
                </a:lnTo>
                <a:lnTo>
                  <a:pt x="1522131" y="577304"/>
                </a:lnTo>
                <a:lnTo>
                  <a:pt x="1542308" y="572994"/>
                </a:lnTo>
                <a:lnTo>
                  <a:pt x="1562259" y="568457"/>
                </a:lnTo>
                <a:lnTo>
                  <a:pt x="1582209" y="563920"/>
                </a:lnTo>
                <a:lnTo>
                  <a:pt x="1601480" y="558930"/>
                </a:lnTo>
                <a:lnTo>
                  <a:pt x="1620523" y="553939"/>
                </a:lnTo>
                <a:lnTo>
                  <a:pt x="1639340" y="548722"/>
                </a:lnTo>
                <a:lnTo>
                  <a:pt x="1657704" y="543278"/>
                </a:lnTo>
                <a:lnTo>
                  <a:pt x="1676067" y="537607"/>
                </a:lnTo>
                <a:lnTo>
                  <a:pt x="1693751" y="531936"/>
                </a:lnTo>
                <a:lnTo>
                  <a:pt x="1710981" y="526038"/>
                </a:lnTo>
                <a:lnTo>
                  <a:pt x="1726624" y="520594"/>
                </a:lnTo>
                <a:lnTo>
                  <a:pt x="1741587" y="514923"/>
                </a:lnTo>
                <a:lnTo>
                  <a:pt x="1755643" y="509479"/>
                </a:lnTo>
                <a:lnTo>
                  <a:pt x="1769699" y="503808"/>
                </a:lnTo>
                <a:lnTo>
                  <a:pt x="1782848" y="498137"/>
                </a:lnTo>
                <a:lnTo>
                  <a:pt x="1795543" y="492466"/>
                </a:lnTo>
                <a:lnTo>
                  <a:pt x="1807786" y="486568"/>
                </a:lnTo>
                <a:lnTo>
                  <a:pt x="1819575" y="480897"/>
                </a:lnTo>
                <a:lnTo>
                  <a:pt x="1830684" y="474999"/>
                </a:lnTo>
                <a:lnTo>
                  <a:pt x="1841566" y="469329"/>
                </a:lnTo>
                <a:lnTo>
                  <a:pt x="1851541" y="463658"/>
                </a:lnTo>
                <a:lnTo>
                  <a:pt x="1861289" y="457533"/>
                </a:lnTo>
                <a:lnTo>
                  <a:pt x="1870358" y="451862"/>
                </a:lnTo>
                <a:lnTo>
                  <a:pt x="1879199" y="445964"/>
                </a:lnTo>
                <a:lnTo>
                  <a:pt x="1887361" y="440293"/>
                </a:lnTo>
                <a:lnTo>
                  <a:pt x="1894843" y="434622"/>
                </a:lnTo>
                <a:lnTo>
                  <a:pt x="1902097" y="428951"/>
                </a:lnTo>
                <a:lnTo>
                  <a:pt x="1908899" y="423507"/>
                </a:lnTo>
                <a:lnTo>
                  <a:pt x="1915020" y="417836"/>
                </a:lnTo>
                <a:lnTo>
                  <a:pt x="1920914" y="412392"/>
                </a:lnTo>
                <a:lnTo>
                  <a:pt x="1926129" y="407175"/>
                </a:lnTo>
                <a:lnTo>
                  <a:pt x="1931116" y="401731"/>
                </a:lnTo>
                <a:lnTo>
                  <a:pt x="1935197" y="396513"/>
                </a:lnTo>
                <a:lnTo>
                  <a:pt x="1939051" y="391296"/>
                </a:lnTo>
                <a:lnTo>
                  <a:pt x="1942678" y="386533"/>
                </a:lnTo>
                <a:lnTo>
                  <a:pt x="1945399" y="381315"/>
                </a:lnTo>
                <a:lnTo>
                  <a:pt x="1947666" y="376552"/>
                </a:lnTo>
                <a:lnTo>
                  <a:pt x="1949933" y="371788"/>
                </a:lnTo>
                <a:lnTo>
                  <a:pt x="1951293" y="367251"/>
                </a:lnTo>
                <a:lnTo>
                  <a:pt x="1952654" y="362715"/>
                </a:lnTo>
                <a:lnTo>
                  <a:pt x="1953107" y="358631"/>
                </a:lnTo>
                <a:lnTo>
                  <a:pt x="1953560" y="354548"/>
                </a:lnTo>
                <a:lnTo>
                  <a:pt x="1953107" y="350012"/>
                </a:lnTo>
                <a:lnTo>
                  <a:pt x="1952654" y="345929"/>
                </a:lnTo>
                <a:lnTo>
                  <a:pt x="1951293" y="341392"/>
                </a:lnTo>
                <a:lnTo>
                  <a:pt x="1949933" y="336855"/>
                </a:lnTo>
                <a:lnTo>
                  <a:pt x="1947666" y="332091"/>
                </a:lnTo>
                <a:lnTo>
                  <a:pt x="1945399" y="327328"/>
                </a:lnTo>
                <a:lnTo>
                  <a:pt x="1942678" y="322564"/>
                </a:lnTo>
                <a:lnTo>
                  <a:pt x="1939051" y="317347"/>
                </a:lnTo>
                <a:lnTo>
                  <a:pt x="1935197" y="312130"/>
                </a:lnTo>
                <a:lnTo>
                  <a:pt x="1931116" y="306912"/>
                </a:lnTo>
                <a:lnTo>
                  <a:pt x="1926129" y="301695"/>
                </a:lnTo>
                <a:lnTo>
                  <a:pt x="1920914" y="296251"/>
                </a:lnTo>
                <a:lnTo>
                  <a:pt x="1915020" y="290807"/>
                </a:lnTo>
                <a:lnTo>
                  <a:pt x="1908899" y="285136"/>
                </a:lnTo>
                <a:lnTo>
                  <a:pt x="1902097" y="279692"/>
                </a:lnTo>
                <a:lnTo>
                  <a:pt x="1894843" y="274021"/>
                </a:lnTo>
                <a:lnTo>
                  <a:pt x="1887361" y="268350"/>
                </a:lnTo>
                <a:lnTo>
                  <a:pt x="1879199" y="262679"/>
                </a:lnTo>
                <a:lnTo>
                  <a:pt x="1870358" y="256781"/>
                </a:lnTo>
                <a:lnTo>
                  <a:pt x="1861289" y="251110"/>
                </a:lnTo>
                <a:lnTo>
                  <a:pt x="1851541" y="245439"/>
                </a:lnTo>
                <a:lnTo>
                  <a:pt x="1841566" y="239314"/>
                </a:lnTo>
                <a:lnTo>
                  <a:pt x="1830684" y="233644"/>
                </a:lnTo>
                <a:lnTo>
                  <a:pt x="1819575" y="227746"/>
                </a:lnTo>
                <a:lnTo>
                  <a:pt x="1807786" y="222075"/>
                </a:lnTo>
                <a:lnTo>
                  <a:pt x="1795543" y="216177"/>
                </a:lnTo>
                <a:lnTo>
                  <a:pt x="1782848" y="210506"/>
                </a:lnTo>
                <a:lnTo>
                  <a:pt x="1769699" y="204835"/>
                </a:lnTo>
                <a:lnTo>
                  <a:pt x="1755643" y="199164"/>
                </a:lnTo>
                <a:lnTo>
                  <a:pt x="1741587" y="193493"/>
                </a:lnTo>
                <a:lnTo>
                  <a:pt x="1726624" y="188049"/>
                </a:lnTo>
                <a:lnTo>
                  <a:pt x="1710981" y="182605"/>
                </a:lnTo>
                <a:lnTo>
                  <a:pt x="1693751" y="176707"/>
                </a:lnTo>
                <a:lnTo>
                  <a:pt x="1676067" y="170809"/>
                </a:lnTo>
                <a:lnTo>
                  <a:pt x="1657704" y="165365"/>
                </a:lnTo>
                <a:lnTo>
                  <a:pt x="1639340" y="159921"/>
                </a:lnTo>
                <a:lnTo>
                  <a:pt x="1620523" y="154931"/>
                </a:lnTo>
                <a:lnTo>
                  <a:pt x="1601480" y="149713"/>
                </a:lnTo>
                <a:lnTo>
                  <a:pt x="1582209" y="144723"/>
                </a:lnTo>
                <a:lnTo>
                  <a:pt x="1562259" y="140186"/>
                </a:lnTo>
                <a:lnTo>
                  <a:pt x="1542308" y="135423"/>
                </a:lnTo>
                <a:lnTo>
                  <a:pt x="1522131" y="131339"/>
                </a:lnTo>
                <a:lnTo>
                  <a:pt x="1501501" y="127256"/>
                </a:lnTo>
                <a:lnTo>
                  <a:pt x="1480643" y="123173"/>
                </a:lnTo>
                <a:lnTo>
                  <a:pt x="1459333" y="119317"/>
                </a:lnTo>
                <a:lnTo>
                  <a:pt x="1438022" y="115688"/>
                </a:lnTo>
                <a:lnTo>
                  <a:pt x="1416484" y="112285"/>
                </a:lnTo>
                <a:lnTo>
                  <a:pt x="1394493" y="108882"/>
                </a:lnTo>
                <a:lnTo>
                  <a:pt x="1372276" y="106160"/>
                </a:lnTo>
                <a:lnTo>
                  <a:pt x="1349832" y="103211"/>
                </a:lnTo>
                <a:lnTo>
                  <a:pt x="1327387" y="100489"/>
                </a:lnTo>
                <a:lnTo>
                  <a:pt x="1304716" y="97767"/>
                </a:lnTo>
                <a:lnTo>
                  <a:pt x="1281819" y="95726"/>
                </a:lnTo>
                <a:lnTo>
                  <a:pt x="1258467" y="93457"/>
                </a:lnTo>
                <a:lnTo>
                  <a:pt x="1235116" y="91643"/>
                </a:lnTo>
                <a:lnTo>
                  <a:pt x="1211539" y="89828"/>
                </a:lnTo>
                <a:lnTo>
                  <a:pt x="1187961" y="88467"/>
                </a:lnTo>
                <a:lnTo>
                  <a:pt x="1164156" y="86879"/>
                </a:lnTo>
                <a:lnTo>
                  <a:pt x="1140125" y="85972"/>
                </a:lnTo>
                <a:lnTo>
                  <a:pt x="1116093" y="85064"/>
                </a:lnTo>
                <a:lnTo>
                  <a:pt x="1091835" y="84384"/>
                </a:lnTo>
                <a:lnTo>
                  <a:pt x="1067578" y="83930"/>
                </a:lnTo>
                <a:lnTo>
                  <a:pt x="1043093" y="83703"/>
                </a:lnTo>
                <a:lnTo>
                  <a:pt x="1018381" y="83477"/>
                </a:lnTo>
                <a:close/>
                <a:moveTo>
                  <a:pt x="1018381" y="0"/>
                </a:moveTo>
                <a:lnTo>
                  <a:pt x="1044680" y="227"/>
                </a:lnTo>
                <a:lnTo>
                  <a:pt x="1070525" y="681"/>
                </a:lnTo>
                <a:lnTo>
                  <a:pt x="1096597" y="1134"/>
                </a:lnTo>
                <a:lnTo>
                  <a:pt x="1122441" y="1815"/>
                </a:lnTo>
                <a:lnTo>
                  <a:pt x="1148060" y="2949"/>
                </a:lnTo>
                <a:lnTo>
                  <a:pt x="1173451" y="4083"/>
                </a:lnTo>
                <a:lnTo>
                  <a:pt x="1198389" y="5671"/>
                </a:lnTo>
                <a:lnTo>
                  <a:pt x="1223554" y="7259"/>
                </a:lnTo>
                <a:lnTo>
                  <a:pt x="1248265" y="9074"/>
                </a:lnTo>
                <a:lnTo>
                  <a:pt x="1272750" y="11342"/>
                </a:lnTo>
                <a:lnTo>
                  <a:pt x="1297235" y="13384"/>
                </a:lnTo>
                <a:lnTo>
                  <a:pt x="1321266" y="16106"/>
                </a:lnTo>
                <a:lnTo>
                  <a:pt x="1344844" y="18601"/>
                </a:lnTo>
                <a:lnTo>
                  <a:pt x="1368422" y="21777"/>
                </a:lnTo>
                <a:lnTo>
                  <a:pt x="1391773" y="24725"/>
                </a:lnTo>
                <a:lnTo>
                  <a:pt x="1414897" y="27901"/>
                </a:lnTo>
                <a:lnTo>
                  <a:pt x="1437568" y="31531"/>
                </a:lnTo>
                <a:lnTo>
                  <a:pt x="1460013" y="35160"/>
                </a:lnTo>
                <a:lnTo>
                  <a:pt x="1481777" y="39016"/>
                </a:lnTo>
                <a:lnTo>
                  <a:pt x="1503768" y="42873"/>
                </a:lnTo>
                <a:lnTo>
                  <a:pt x="1525079" y="46956"/>
                </a:lnTo>
                <a:lnTo>
                  <a:pt x="1546389" y="51492"/>
                </a:lnTo>
                <a:lnTo>
                  <a:pt x="1567247" y="56029"/>
                </a:lnTo>
                <a:lnTo>
                  <a:pt x="1587877" y="60566"/>
                </a:lnTo>
                <a:lnTo>
                  <a:pt x="1608054" y="65556"/>
                </a:lnTo>
                <a:lnTo>
                  <a:pt x="1627778" y="70547"/>
                </a:lnTo>
                <a:lnTo>
                  <a:pt x="1647049" y="75537"/>
                </a:lnTo>
                <a:lnTo>
                  <a:pt x="1666319" y="80981"/>
                </a:lnTo>
                <a:lnTo>
                  <a:pt x="1684682" y="86425"/>
                </a:lnTo>
                <a:lnTo>
                  <a:pt x="1703046" y="92096"/>
                </a:lnTo>
                <a:lnTo>
                  <a:pt x="1720956" y="97994"/>
                </a:lnTo>
                <a:lnTo>
                  <a:pt x="1738413" y="104119"/>
                </a:lnTo>
                <a:lnTo>
                  <a:pt x="1755416" y="110017"/>
                </a:lnTo>
                <a:lnTo>
                  <a:pt x="1772192" y="116141"/>
                </a:lnTo>
                <a:lnTo>
                  <a:pt x="1788515" y="122493"/>
                </a:lnTo>
                <a:lnTo>
                  <a:pt x="1804159" y="129071"/>
                </a:lnTo>
                <a:lnTo>
                  <a:pt x="1819575" y="135649"/>
                </a:lnTo>
                <a:lnTo>
                  <a:pt x="1834311" y="142455"/>
                </a:lnTo>
                <a:lnTo>
                  <a:pt x="1848820" y="149486"/>
                </a:lnTo>
                <a:lnTo>
                  <a:pt x="1862876" y="156292"/>
                </a:lnTo>
                <a:lnTo>
                  <a:pt x="1876252" y="163324"/>
                </a:lnTo>
                <a:lnTo>
                  <a:pt x="1889175" y="170809"/>
                </a:lnTo>
                <a:lnTo>
                  <a:pt x="1901871" y="178068"/>
                </a:lnTo>
                <a:lnTo>
                  <a:pt x="1913659" y="185554"/>
                </a:lnTo>
                <a:lnTo>
                  <a:pt x="1925448" y="193039"/>
                </a:lnTo>
                <a:lnTo>
                  <a:pt x="1936331" y="200752"/>
                </a:lnTo>
                <a:lnTo>
                  <a:pt x="1946759" y="208464"/>
                </a:lnTo>
                <a:lnTo>
                  <a:pt x="1956734" y="216404"/>
                </a:lnTo>
                <a:lnTo>
                  <a:pt x="1966029" y="224570"/>
                </a:lnTo>
                <a:lnTo>
                  <a:pt x="1975098" y="232509"/>
                </a:lnTo>
                <a:lnTo>
                  <a:pt x="1983259" y="240675"/>
                </a:lnTo>
                <a:lnTo>
                  <a:pt x="1991194" y="249069"/>
                </a:lnTo>
                <a:lnTo>
                  <a:pt x="1997996" y="257462"/>
                </a:lnTo>
                <a:lnTo>
                  <a:pt x="2004797" y="265628"/>
                </a:lnTo>
                <a:lnTo>
                  <a:pt x="2010691" y="274248"/>
                </a:lnTo>
                <a:lnTo>
                  <a:pt x="2016132" y="283094"/>
                </a:lnTo>
                <a:lnTo>
                  <a:pt x="2020893" y="291487"/>
                </a:lnTo>
                <a:lnTo>
                  <a:pt x="2025201" y="300334"/>
                </a:lnTo>
                <a:lnTo>
                  <a:pt x="2028375" y="309408"/>
                </a:lnTo>
                <a:lnTo>
                  <a:pt x="2029962" y="313717"/>
                </a:lnTo>
                <a:lnTo>
                  <a:pt x="2031549" y="318027"/>
                </a:lnTo>
                <a:lnTo>
                  <a:pt x="2032909" y="322791"/>
                </a:lnTo>
                <a:lnTo>
                  <a:pt x="2033816" y="327101"/>
                </a:lnTo>
                <a:lnTo>
                  <a:pt x="2034723" y="331411"/>
                </a:lnTo>
                <a:lnTo>
                  <a:pt x="2035403" y="336174"/>
                </a:lnTo>
                <a:lnTo>
                  <a:pt x="2035856" y="340484"/>
                </a:lnTo>
                <a:lnTo>
                  <a:pt x="2036536" y="345248"/>
                </a:lnTo>
                <a:lnTo>
                  <a:pt x="2036763" y="349785"/>
                </a:lnTo>
                <a:lnTo>
                  <a:pt x="2036763" y="354548"/>
                </a:lnTo>
                <a:lnTo>
                  <a:pt x="2036763" y="623579"/>
                </a:lnTo>
                <a:lnTo>
                  <a:pt x="2036763" y="628115"/>
                </a:lnTo>
                <a:lnTo>
                  <a:pt x="2036536" y="632879"/>
                </a:lnTo>
                <a:lnTo>
                  <a:pt x="2035856" y="637189"/>
                </a:lnTo>
                <a:lnTo>
                  <a:pt x="2035403" y="641726"/>
                </a:lnTo>
                <a:lnTo>
                  <a:pt x="2034723" y="646489"/>
                </a:lnTo>
                <a:lnTo>
                  <a:pt x="2033816" y="650799"/>
                </a:lnTo>
                <a:lnTo>
                  <a:pt x="2032909" y="655109"/>
                </a:lnTo>
                <a:lnTo>
                  <a:pt x="2031549" y="659873"/>
                </a:lnTo>
                <a:lnTo>
                  <a:pt x="2029962" y="664183"/>
                </a:lnTo>
                <a:lnTo>
                  <a:pt x="2028375" y="668720"/>
                </a:lnTo>
                <a:lnTo>
                  <a:pt x="2025201" y="677339"/>
                </a:lnTo>
                <a:lnTo>
                  <a:pt x="2020893" y="686186"/>
                </a:lnTo>
                <a:lnTo>
                  <a:pt x="2016132" y="695033"/>
                </a:lnTo>
                <a:lnTo>
                  <a:pt x="2010691" y="703426"/>
                </a:lnTo>
                <a:lnTo>
                  <a:pt x="2004797" y="712272"/>
                </a:lnTo>
                <a:lnTo>
                  <a:pt x="1997996" y="720439"/>
                </a:lnTo>
                <a:lnTo>
                  <a:pt x="1991194" y="729058"/>
                </a:lnTo>
                <a:lnTo>
                  <a:pt x="1983259" y="737225"/>
                </a:lnTo>
                <a:lnTo>
                  <a:pt x="1975098" y="745391"/>
                </a:lnTo>
                <a:lnTo>
                  <a:pt x="1966029" y="753557"/>
                </a:lnTo>
                <a:lnTo>
                  <a:pt x="1956734" y="761496"/>
                </a:lnTo>
                <a:lnTo>
                  <a:pt x="1946759" y="769209"/>
                </a:lnTo>
                <a:lnTo>
                  <a:pt x="1936331" y="777148"/>
                </a:lnTo>
                <a:lnTo>
                  <a:pt x="1925448" y="784861"/>
                </a:lnTo>
                <a:lnTo>
                  <a:pt x="1913659" y="792346"/>
                </a:lnTo>
                <a:lnTo>
                  <a:pt x="1901871" y="799832"/>
                </a:lnTo>
                <a:lnTo>
                  <a:pt x="1889175" y="807091"/>
                </a:lnTo>
                <a:lnTo>
                  <a:pt x="1876252" y="814577"/>
                </a:lnTo>
                <a:lnTo>
                  <a:pt x="1862876" y="821609"/>
                </a:lnTo>
                <a:lnTo>
                  <a:pt x="1848820" y="828640"/>
                </a:lnTo>
                <a:lnTo>
                  <a:pt x="1834311" y="835446"/>
                </a:lnTo>
                <a:lnTo>
                  <a:pt x="1819575" y="842251"/>
                </a:lnTo>
                <a:lnTo>
                  <a:pt x="1804159" y="848829"/>
                </a:lnTo>
                <a:lnTo>
                  <a:pt x="1788515" y="855407"/>
                </a:lnTo>
                <a:lnTo>
                  <a:pt x="1772192" y="861759"/>
                </a:lnTo>
                <a:lnTo>
                  <a:pt x="1755416" y="868110"/>
                </a:lnTo>
                <a:lnTo>
                  <a:pt x="1738413" y="874008"/>
                </a:lnTo>
                <a:lnTo>
                  <a:pt x="1720956" y="879906"/>
                </a:lnTo>
                <a:lnTo>
                  <a:pt x="1703046" y="885804"/>
                </a:lnTo>
                <a:lnTo>
                  <a:pt x="1684682" y="891475"/>
                </a:lnTo>
                <a:lnTo>
                  <a:pt x="1666319" y="896919"/>
                </a:lnTo>
                <a:lnTo>
                  <a:pt x="1647049" y="902363"/>
                </a:lnTo>
                <a:lnTo>
                  <a:pt x="1627778" y="907580"/>
                </a:lnTo>
                <a:lnTo>
                  <a:pt x="1608054" y="912344"/>
                </a:lnTo>
                <a:lnTo>
                  <a:pt x="1587877" y="917334"/>
                </a:lnTo>
                <a:lnTo>
                  <a:pt x="1567247" y="921871"/>
                </a:lnTo>
                <a:lnTo>
                  <a:pt x="1546389" y="926634"/>
                </a:lnTo>
                <a:lnTo>
                  <a:pt x="1525079" y="930944"/>
                </a:lnTo>
                <a:lnTo>
                  <a:pt x="1503768" y="935027"/>
                </a:lnTo>
                <a:lnTo>
                  <a:pt x="1481777" y="938884"/>
                </a:lnTo>
                <a:lnTo>
                  <a:pt x="1460013" y="942740"/>
                </a:lnTo>
                <a:lnTo>
                  <a:pt x="1437568" y="946369"/>
                </a:lnTo>
                <a:lnTo>
                  <a:pt x="1414897" y="949999"/>
                </a:lnTo>
                <a:lnTo>
                  <a:pt x="1391773" y="953175"/>
                </a:lnTo>
                <a:lnTo>
                  <a:pt x="1368422" y="956123"/>
                </a:lnTo>
                <a:lnTo>
                  <a:pt x="1344844" y="959299"/>
                </a:lnTo>
                <a:lnTo>
                  <a:pt x="1321266" y="961794"/>
                </a:lnTo>
                <a:lnTo>
                  <a:pt x="1297235" y="964516"/>
                </a:lnTo>
                <a:lnTo>
                  <a:pt x="1272750" y="966558"/>
                </a:lnTo>
                <a:lnTo>
                  <a:pt x="1248265" y="968826"/>
                </a:lnTo>
                <a:lnTo>
                  <a:pt x="1223554" y="970641"/>
                </a:lnTo>
                <a:lnTo>
                  <a:pt x="1198389" y="972229"/>
                </a:lnTo>
                <a:lnTo>
                  <a:pt x="1173451" y="973817"/>
                </a:lnTo>
                <a:lnTo>
                  <a:pt x="1148060" y="974951"/>
                </a:lnTo>
                <a:lnTo>
                  <a:pt x="1122441" y="976085"/>
                </a:lnTo>
                <a:lnTo>
                  <a:pt x="1096597" y="976766"/>
                </a:lnTo>
                <a:lnTo>
                  <a:pt x="1070525" y="977446"/>
                </a:lnTo>
                <a:lnTo>
                  <a:pt x="1044680" y="977673"/>
                </a:lnTo>
                <a:lnTo>
                  <a:pt x="1018381" y="977900"/>
                </a:lnTo>
                <a:lnTo>
                  <a:pt x="992083" y="977673"/>
                </a:lnTo>
                <a:lnTo>
                  <a:pt x="966011" y="977446"/>
                </a:lnTo>
                <a:lnTo>
                  <a:pt x="939940" y="976766"/>
                </a:lnTo>
                <a:lnTo>
                  <a:pt x="914095" y="976085"/>
                </a:lnTo>
                <a:lnTo>
                  <a:pt x="888477" y="974951"/>
                </a:lnTo>
                <a:lnTo>
                  <a:pt x="863312" y="973817"/>
                </a:lnTo>
                <a:lnTo>
                  <a:pt x="838147" y="972229"/>
                </a:lnTo>
                <a:lnTo>
                  <a:pt x="812982" y="970641"/>
                </a:lnTo>
                <a:lnTo>
                  <a:pt x="788271" y="968826"/>
                </a:lnTo>
                <a:lnTo>
                  <a:pt x="763786" y="966558"/>
                </a:lnTo>
                <a:lnTo>
                  <a:pt x="739528" y="964516"/>
                </a:lnTo>
                <a:lnTo>
                  <a:pt x="715497" y="961794"/>
                </a:lnTo>
                <a:lnTo>
                  <a:pt x="691692" y="959299"/>
                </a:lnTo>
                <a:lnTo>
                  <a:pt x="668115" y="956123"/>
                </a:lnTo>
                <a:lnTo>
                  <a:pt x="644990" y="953175"/>
                </a:lnTo>
                <a:lnTo>
                  <a:pt x="621866" y="949999"/>
                </a:lnTo>
                <a:lnTo>
                  <a:pt x="599195" y="946369"/>
                </a:lnTo>
                <a:lnTo>
                  <a:pt x="576750" y="942740"/>
                </a:lnTo>
                <a:lnTo>
                  <a:pt x="554759" y="938884"/>
                </a:lnTo>
                <a:lnTo>
                  <a:pt x="532995" y="935027"/>
                </a:lnTo>
                <a:lnTo>
                  <a:pt x="511458" y="930944"/>
                </a:lnTo>
                <a:lnTo>
                  <a:pt x="490147" y="926634"/>
                </a:lnTo>
                <a:lnTo>
                  <a:pt x="469290" y="921871"/>
                </a:lnTo>
                <a:lnTo>
                  <a:pt x="448886" y="917334"/>
                </a:lnTo>
                <a:lnTo>
                  <a:pt x="428935" y="912344"/>
                </a:lnTo>
                <a:lnTo>
                  <a:pt x="408985" y="907580"/>
                </a:lnTo>
                <a:lnTo>
                  <a:pt x="389715" y="902363"/>
                </a:lnTo>
                <a:lnTo>
                  <a:pt x="370671" y="896919"/>
                </a:lnTo>
                <a:lnTo>
                  <a:pt x="352081" y="891475"/>
                </a:lnTo>
                <a:lnTo>
                  <a:pt x="333717" y="885804"/>
                </a:lnTo>
                <a:lnTo>
                  <a:pt x="315580" y="879906"/>
                </a:lnTo>
                <a:lnTo>
                  <a:pt x="298124" y="874008"/>
                </a:lnTo>
                <a:lnTo>
                  <a:pt x="281120" y="868110"/>
                </a:lnTo>
                <a:lnTo>
                  <a:pt x="264571" y="861759"/>
                </a:lnTo>
                <a:lnTo>
                  <a:pt x="248474" y="855407"/>
                </a:lnTo>
                <a:lnTo>
                  <a:pt x="232605" y="848829"/>
                </a:lnTo>
                <a:lnTo>
                  <a:pt x="217188" y="842251"/>
                </a:lnTo>
                <a:lnTo>
                  <a:pt x="202225" y="835446"/>
                </a:lnTo>
                <a:lnTo>
                  <a:pt x="187716" y="828640"/>
                </a:lnTo>
                <a:lnTo>
                  <a:pt x="173887" y="821609"/>
                </a:lnTo>
                <a:lnTo>
                  <a:pt x="160511" y="814577"/>
                </a:lnTo>
                <a:lnTo>
                  <a:pt x="147362" y="807091"/>
                </a:lnTo>
                <a:lnTo>
                  <a:pt x="134892" y="799832"/>
                </a:lnTo>
                <a:lnTo>
                  <a:pt x="122877" y="792346"/>
                </a:lnTo>
                <a:lnTo>
                  <a:pt x="111541" y="784861"/>
                </a:lnTo>
                <a:lnTo>
                  <a:pt x="100433" y="777148"/>
                </a:lnTo>
                <a:lnTo>
                  <a:pt x="90004" y="769209"/>
                </a:lnTo>
                <a:lnTo>
                  <a:pt x="80029" y="761496"/>
                </a:lnTo>
                <a:lnTo>
                  <a:pt x="70734" y="753557"/>
                </a:lnTo>
                <a:lnTo>
                  <a:pt x="61665" y="745391"/>
                </a:lnTo>
                <a:lnTo>
                  <a:pt x="53504" y="737225"/>
                </a:lnTo>
                <a:lnTo>
                  <a:pt x="45795" y="729058"/>
                </a:lnTo>
                <a:lnTo>
                  <a:pt x="38541" y="720439"/>
                </a:lnTo>
                <a:lnTo>
                  <a:pt x="31966" y="712272"/>
                </a:lnTo>
                <a:lnTo>
                  <a:pt x="26072" y="703426"/>
                </a:lnTo>
                <a:lnTo>
                  <a:pt x="20631" y="695033"/>
                </a:lnTo>
                <a:lnTo>
                  <a:pt x="15870" y="686186"/>
                </a:lnTo>
                <a:lnTo>
                  <a:pt x="11562" y="677339"/>
                </a:lnTo>
                <a:lnTo>
                  <a:pt x="8162" y="668720"/>
                </a:lnTo>
                <a:lnTo>
                  <a:pt x="6575" y="664183"/>
                </a:lnTo>
                <a:lnTo>
                  <a:pt x="5214" y="659873"/>
                </a:lnTo>
                <a:lnTo>
                  <a:pt x="3854" y="655109"/>
                </a:lnTo>
                <a:lnTo>
                  <a:pt x="2947" y="650799"/>
                </a:lnTo>
                <a:lnTo>
                  <a:pt x="2040" y="646489"/>
                </a:lnTo>
                <a:lnTo>
                  <a:pt x="1360" y="641726"/>
                </a:lnTo>
                <a:lnTo>
                  <a:pt x="907" y="637189"/>
                </a:lnTo>
                <a:lnTo>
                  <a:pt x="227" y="632879"/>
                </a:lnTo>
                <a:lnTo>
                  <a:pt x="0" y="628115"/>
                </a:lnTo>
                <a:lnTo>
                  <a:pt x="0" y="623579"/>
                </a:lnTo>
                <a:lnTo>
                  <a:pt x="0" y="354548"/>
                </a:lnTo>
                <a:lnTo>
                  <a:pt x="0" y="349785"/>
                </a:lnTo>
                <a:lnTo>
                  <a:pt x="227" y="345248"/>
                </a:lnTo>
                <a:lnTo>
                  <a:pt x="907" y="340484"/>
                </a:lnTo>
                <a:lnTo>
                  <a:pt x="1360" y="336174"/>
                </a:lnTo>
                <a:lnTo>
                  <a:pt x="2040" y="331411"/>
                </a:lnTo>
                <a:lnTo>
                  <a:pt x="2947" y="327101"/>
                </a:lnTo>
                <a:lnTo>
                  <a:pt x="3854" y="322791"/>
                </a:lnTo>
                <a:lnTo>
                  <a:pt x="5214" y="318027"/>
                </a:lnTo>
                <a:lnTo>
                  <a:pt x="6575" y="313717"/>
                </a:lnTo>
                <a:lnTo>
                  <a:pt x="8162" y="309408"/>
                </a:lnTo>
                <a:lnTo>
                  <a:pt x="11562" y="300334"/>
                </a:lnTo>
                <a:lnTo>
                  <a:pt x="15870" y="291487"/>
                </a:lnTo>
                <a:lnTo>
                  <a:pt x="20631" y="283094"/>
                </a:lnTo>
                <a:lnTo>
                  <a:pt x="26072" y="274248"/>
                </a:lnTo>
                <a:lnTo>
                  <a:pt x="31966" y="265628"/>
                </a:lnTo>
                <a:lnTo>
                  <a:pt x="38541" y="257462"/>
                </a:lnTo>
                <a:lnTo>
                  <a:pt x="45795" y="249069"/>
                </a:lnTo>
                <a:lnTo>
                  <a:pt x="53504" y="240675"/>
                </a:lnTo>
                <a:lnTo>
                  <a:pt x="61665" y="232509"/>
                </a:lnTo>
                <a:lnTo>
                  <a:pt x="70734" y="224570"/>
                </a:lnTo>
                <a:lnTo>
                  <a:pt x="80029" y="216404"/>
                </a:lnTo>
                <a:lnTo>
                  <a:pt x="90004" y="208464"/>
                </a:lnTo>
                <a:lnTo>
                  <a:pt x="100433" y="200752"/>
                </a:lnTo>
                <a:lnTo>
                  <a:pt x="111541" y="193039"/>
                </a:lnTo>
                <a:lnTo>
                  <a:pt x="122877" y="185554"/>
                </a:lnTo>
                <a:lnTo>
                  <a:pt x="134892" y="178068"/>
                </a:lnTo>
                <a:lnTo>
                  <a:pt x="147362" y="170809"/>
                </a:lnTo>
                <a:lnTo>
                  <a:pt x="160511" y="163324"/>
                </a:lnTo>
                <a:lnTo>
                  <a:pt x="173887" y="156292"/>
                </a:lnTo>
                <a:lnTo>
                  <a:pt x="187716" y="149486"/>
                </a:lnTo>
                <a:lnTo>
                  <a:pt x="202225" y="142455"/>
                </a:lnTo>
                <a:lnTo>
                  <a:pt x="217188" y="135649"/>
                </a:lnTo>
                <a:lnTo>
                  <a:pt x="232605" y="129071"/>
                </a:lnTo>
                <a:lnTo>
                  <a:pt x="248474" y="122493"/>
                </a:lnTo>
                <a:lnTo>
                  <a:pt x="264571" y="116141"/>
                </a:lnTo>
                <a:lnTo>
                  <a:pt x="281120" y="110017"/>
                </a:lnTo>
                <a:lnTo>
                  <a:pt x="298124" y="104119"/>
                </a:lnTo>
                <a:lnTo>
                  <a:pt x="315580" y="97994"/>
                </a:lnTo>
                <a:lnTo>
                  <a:pt x="333717" y="92096"/>
                </a:lnTo>
                <a:lnTo>
                  <a:pt x="352081" y="86425"/>
                </a:lnTo>
                <a:lnTo>
                  <a:pt x="370671" y="80981"/>
                </a:lnTo>
                <a:lnTo>
                  <a:pt x="389715" y="75537"/>
                </a:lnTo>
                <a:lnTo>
                  <a:pt x="408985" y="70547"/>
                </a:lnTo>
                <a:lnTo>
                  <a:pt x="428935" y="65556"/>
                </a:lnTo>
                <a:lnTo>
                  <a:pt x="448886" y="60566"/>
                </a:lnTo>
                <a:lnTo>
                  <a:pt x="469290" y="56029"/>
                </a:lnTo>
                <a:lnTo>
                  <a:pt x="490147" y="51492"/>
                </a:lnTo>
                <a:lnTo>
                  <a:pt x="511458" y="46956"/>
                </a:lnTo>
                <a:lnTo>
                  <a:pt x="532995" y="42873"/>
                </a:lnTo>
                <a:lnTo>
                  <a:pt x="554759" y="39016"/>
                </a:lnTo>
                <a:lnTo>
                  <a:pt x="576750" y="35160"/>
                </a:lnTo>
                <a:lnTo>
                  <a:pt x="599195" y="31531"/>
                </a:lnTo>
                <a:lnTo>
                  <a:pt x="621866" y="27901"/>
                </a:lnTo>
                <a:lnTo>
                  <a:pt x="644990" y="24725"/>
                </a:lnTo>
                <a:lnTo>
                  <a:pt x="668115" y="21777"/>
                </a:lnTo>
                <a:lnTo>
                  <a:pt x="691692" y="18601"/>
                </a:lnTo>
                <a:lnTo>
                  <a:pt x="715497" y="16106"/>
                </a:lnTo>
                <a:lnTo>
                  <a:pt x="739528" y="13384"/>
                </a:lnTo>
                <a:lnTo>
                  <a:pt x="763786" y="11342"/>
                </a:lnTo>
                <a:lnTo>
                  <a:pt x="788271" y="9074"/>
                </a:lnTo>
                <a:lnTo>
                  <a:pt x="812982" y="7259"/>
                </a:lnTo>
                <a:lnTo>
                  <a:pt x="838147" y="5671"/>
                </a:lnTo>
                <a:lnTo>
                  <a:pt x="863312" y="4083"/>
                </a:lnTo>
                <a:lnTo>
                  <a:pt x="888477" y="2949"/>
                </a:lnTo>
                <a:lnTo>
                  <a:pt x="914095" y="1815"/>
                </a:lnTo>
                <a:lnTo>
                  <a:pt x="939940" y="1134"/>
                </a:lnTo>
                <a:lnTo>
                  <a:pt x="966011" y="681"/>
                </a:lnTo>
                <a:lnTo>
                  <a:pt x="992083" y="227"/>
                </a:lnTo>
                <a:lnTo>
                  <a:pt x="101838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10" name="任意多边形 4"/>
          <p:cNvSpPr/>
          <p:nvPr/>
        </p:nvSpPr>
        <p:spPr>
          <a:xfrm>
            <a:off x="3765595" y="1924086"/>
            <a:ext cx="1746154" cy="1495343"/>
          </a:xfrm>
          <a:custGeom>
            <a:avLst/>
            <a:gdLst>
              <a:gd name="connsiteX0" fmla="*/ 1485682 w 1746230"/>
              <a:gd name="connsiteY0" fmla="*/ 0 h 1494476"/>
              <a:gd name="connsiteX1" fmla="*/ 1490501 w 1746230"/>
              <a:gd name="connsiteY1" fmla="*/ 3976 h 1494476"/>
              <a:gd name="connsiteX2" fmla="*/ 1746230 w 1746230"/>
              <a:gd name="connsiteY2" fmla="*/ 621361 h 1494476"/>
              <a:gd name="connsiteX3" fmla="*/ 873115 w 1746230"/>
              <a:gd name="connsiteY3" fmla="*/ 1494476 h 1494476"/>
              <a:gd name="connsiteX4" fmla="*/ 0 w 1746230"/>
              <a:gd name="connsiteY4" fmla="*/ 621361 h 1494476"/>
              <a:gd name="connsiteX5" fmla="*/ 255730 w 1746230"/>
              <a:gd name="connsiteY5" fmla="*/ 3976 h 1494476"/>
              <a:gd name="connsiteX6" fmla="*/ 260547 w 1746230"/>
              <a:gd name="connsiteY6" fmla="*/ 1 h 1494476"/>
              <a:gd name="connsiteX7" fmla="*/ 873114 w 1746230"/>
              <a:gd name="connsiteY7" fmla="*/ 612568 h 1494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6230" h="1494476">
                <a:moveTo>
                  <a:pt x="1485682" y="0"/>
                </a:moveTo>
                <a:lnTo>
                  <a:pt x="1490501" y="3976"/>
                </a:lnTo>
                <a:cubicBezTo>
                  <a:pt x="1648504" y="161978"/>
                  <a:pt x="1746230" y="380257"/>
                  <a:pt x="1746230" y="621361"/>
                </a:cubicBezTo>
                <a:cubicBezTo>
                  <a:pt x="1746230" y="1103569"/>
                  <a:pt x="1355323" y="1494476"/>
                  <a:pt x="873115" y="1494476"/>
                </a:cubicBezTo>
                <a:cubicBezTo>
                  <a:pt x="390907" y="1494476"/>
                  <a:pt x="0" y="1103569"/>
                  <a:pt x="0" y="621361"/>
                </a:cubicBezTo>
                <a:cubicBezTo>
                  <a:pt x="0" y="380257"/>
                  <a:pt x="97727" y="161978"/>
                  <a:pt x="255730" y="3976"/>
                </a:cubicBezTo>
                <a:lnTo>
                  <a:pt x="260547" y="1"/>
                </a:lnTo>
                <a:lnTo>
                  <a:pt x="873114" y="612568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3917986" y="1825666"/>
            <a:ext cx="1439784" cy="1439784"/>
          </a:xfrm>
          <a:prstGeom prst="ellipse">
            <a:avLst/>
          </a:prstGeom>
          <a:solidFill>
            <a:srgbClr val="FEFFFF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>
              <a:defRPr/>
            </a:pPr>
            <a:endParaRPr lang="zh-CN" altLang="en-US" sz="128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4286266" y="1279596"/>
            <a:ext cx="704811" cy="704811"/>
          </a:xfrm>
          <a:prstGeom prst="ellipse">
            <a:avLst/>
          </a:prstGeom>
          <a:solidFill>
            <a:schemeClr val="accent2"/>
          </a:solidFill>
          <a:ln w="38100">
            <a:solidFill>
              <a:srgbClr val="FFFFFF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zh-CN" sz="2000" dirty="0">
                <a:solidFill>
                  <a:srgbClr val="FEFFFF"/>
                </a:solidFill>
                <a:cs typeface="+mn-ea"/>
                <a:sym typeface="+mn-lt"/>
              </a:rPr>
              <a:t>02</a:t>
            </a:r>
          </a:p>
        </p:txBody>
      </p:sp>
      <p:sp>
        <p:nvSpPr>
          <p:cNvPr id="14" name="任意多边形 4"/>
          <p:cNvSpPr/>
          <p:nvPr/>
        </p:nvSpPr>
        <p:spPr>
          <a:xfrm>
            <a:off x="6664211" y="1924086"/>
            <a:ext cx="1746154" cy="1495343"/>
          </a:xfrm>
          <a:custGeom>
            <a:avLst/>
            <a:gdLst>
              <a:gd name="connsiteX0" fmla="*/ 1485682 w 1746230"/>
              <a:gd name="connsiteY0" fmla="*/ 0 h 1494476"/>
              <a:gd name="connsiteX1" fmla="*/ 1490501 w 1746230"/>
              <a:gd name="connsiteY1" fmla="*/ 3976 h 1494476"/>
              <a:gd name="connsiteX2" fmla="*/ 1746230 w 1746230"/>
              <a:gd name="connsiteY2" fmla="*/ 621361 h 1494476"/>
              <a:gd name="connsiteX3" fmla="*/ 873115 w 1746230"/>
              <a:gd name="connsiteY3" fmla="*/ 1494476 h 1494476"/>
              <a:gd name="connsiteX4" fmla="*/ 0 w 1746230"/>
              <a:gd name="connsiteY4" fmla="*/ 621361 h 1494476"/>
              <a:gd name="connsiteX5" fmla="*/ 255730 w 1746230"/>
              <a:gd name="connsiteY5" fmla="*/ 3976 h 1494476"/>
              <a:gd name="connsiteX6" fmla="*/ 260547 w 1746230"/>
              <a:gd name="connsiteY6" fmla="*/ 1 h 1494476"/>
              <a:gd name="connsiteX7" fmla="*/ 873114 w 1746230"/>
              <a:gd name="connsiteY7" fmla="*/ 612568 h 1494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6230" h="1494476">
                <a:moveTo>
                  <a:pt x="1485682" y="0"/>
                </a:moveTo>
                <a:lnTo>
                  <a:pt x="1490501" y="3976"/>
                </a:lnTo>
                <a:cubicBezTo>
                  <a:pt x="1648504" y="161978"/>
                  <a:pt x="1746230" y="380257"/>
                  <a:pt x="1746230" y="621361"/>
                </a:cubicBezTo>
                <a:cubicBezTo>
                  <a:pt x="1746230" y="1103569"/>
                  <a:pt x="1355323" y="1494476"/>
                  <a:pt x="873115" y="1494476"/>
                </a:cubicBezTo>
                <a:cubicBezTo>
                  <a:pt x="390907" y="1494476"/>
                  <a:pt x="0" y="1103569"/>
                  <a:pt x="0" y="621361"/>
                </a:cubicBezTo>
                <a:cubicBezTo>
                  <a:pt x="0" y="380257"/>
                  <a:pt x="97727" y="161978"/>
                  <a:pt x="255730" y="3976"/>
                </a:cubicBezTo>
                <a:lnTo>
                  <a:pt x="260547" y="1"/>
                </a:lnTo>
                <a:lnTo>
                  <a:pt x="873114" y="612568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15" name="椭圆 14"/>
          <p:cNvSpPr/>
          <p:nvPr/>
        </p:nvSpPr>
        <p:spPr>
          <a:xfrm>
            <a:off x="6818190" y="1825666"/>
            <a:ext cx="1439783" cy="1439784"/>
          </a:xfrm>
          <a:prstGeom prst="ellipse">
            <a:avLst/>
          </a:prstGeom>
          <a:solidFill>
            <a:srgbClr val="FEFFFF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>
              <a:defRPr/>
            </a:pPr>
            <a:endParaRPr lang="zh-CN" altLang="en-US" sz="1280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6" name="椭圆 15"/>
          <p:cNvSpPr/>
          <p:nvPr/>
        </p:nvSpPr>
        <p:spPr>
          <a:xfrm>
            <a:off x="7184882" y="1279596"/>
            <a:ext cx="704811" cy="704811"/>
          </a:xfrm>
          <a:prstGeom prst="ellipse">
            <a:avLst/>
          </a:prstGeom>
          <a:solidFill>
            <a:schemeClr val="accent3"/>
          </a:solidFill>
          <a:ln w="38100">
            <a:solidFill>
              <a:srgbClr val="FFFFFF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zh-CN" sz="2000" dirty="0">
                <a:solidFill>
                  <a:srgbClr val="FEFFFF"/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22543" name="KSO_Shape"/>
          <p:cNvSpPr>
            <a:spLocks/>
          </p:cNvSpPr>
          <p:nvPr/>
        </p:nvSpPr>
        <p:spPr bwMode="auto">
          <a:xfrm>
            <a:off x="4283092" y="2143148"/>
            <a:ext cx="709574" cy="806406"/>
          </a:xfrm>
          <a:custGeom>
            <a:avLst/>
            <a:gdLst>
              <a:gd name="T0" fmla="*/ 662114 w 1487488"/>
              <a:gd name="T1" fmla="*/ 521849 h 1689100"/>
              <a:gd name="T2" fmla="*/ 699027 w 1487488"/>
              <a:gd name="T3" fmla="*/ 534904 h 1689100"/>
              <a:gd name="T4" fmla="*/ 689281 w 1487488"/>
              <a:gd name="T5" fmla="*/ 492687 h 1689100"/>
              <a:gd name="T6" fmla="*/ 765787 w 1487488"/>
              <a:gd name="T7" fmla="*/ 322357 h 1689100"/>
              <a:gd name="T8" fmla="*/ 798314 w 1487488"/>
              <a:gd name="T9" fmla="*/ 353348 h 1689100"/>
              <a:gd name="T10" fmla="*/ 755432 w 1487488"/>
              <a:gd name="T11" fmla="*/ 385438 h 1689100"/>
              <a:gd name="T12" fmla="*/ 717910 w 1487488"/>
              <a:gd name="T13" fmla="*/ 456572 h 1689100"/>
              <a:gd name="T14" fmla="*/ 756894 w 1487488"/>
              <a:gd name="T15" fmla="*/ 540883 h 1689100"/>
              <a:gd name="T16" fmla="*/ 789664 w 1487488"/>
              <a:gd name="T17" fmla="*/ 590299 h 1689100"/>
              <a:gd name="T18" fmla="*/ 756285 w 1487488"/>
              <a:gd name="T19" fmla="*/ 710238 h 1689100"/>
              <a:gd name="T20" fmla="*/ 674176 w 1487488"/>
              <a:gd name="T21" fmla="*/ 754529 h 1689100"/>
              <a:gd name="T22" fmla="*/ 611801 w 1487488"/>
              <a:gd name="T23" fmla="*/ 897406 h 1689100"/>
              <a:gd name="T24" fmla="*/ 487541 w 1487488"/>
              <a:gd name="T25" fmla="*/ 901677 h 1689100"/>
              <a:gd name="T26" fmla="*/ 434303 w 1487488"/>
              <a:gd name="T27" fmla="*/ 844819 h 1689100"/>
              <a:gd name="T28" fmla="*/ 306632 w 1487488"/>
              <a:gd name="T29" fmla="*/ 888011 h 1689100"/>
              <a:gd name="T30" fmla="*/ 235730 w 1487488"/>
              <a:gd name="T31" fmla="*/ 908266 h 1689100"/>
              <a:gd name="T32" fmla="*/ 149722 w 1487488"/>
              <a:gd name="T33" fmla="*/ 890207 h 1689100"/>
              <a:gd name="T34" fmla="*/ 66029 w 1487488"/>
              <a:gd name="T35" fmla="*/ 669485 h 1689100"/>
              <a:gd name="T36" fmla="*/ 19005 w 1487488"/>
              <a:gd name="T37" fmla="*/ 671803 h 1689100"/>
              <a:gd name="T38" fmla="*/ 122 w 1487488"/>
              <a:gd name="T39" fmla="*/ 643618 h 1689100"/>
              <a:gd name="T40" fmla="*/ 22659 w 1487488"/>
              <a:gd name="T41" fmla="*/ 616165 h 1689100"/>
              <a:gd name="T42" fmla="*/ 35451 w 1487488"/>
              <a:gd name="T43" fmla="*/ 633369 h 1689100"/>
              <a:gd name="T44" fmla="*/ 11817 w 1487488"/>
              <a:gd name="T45" fmla="*/ 637762 h 1689100"/>
              <a:gd name="T46" fmla="*/ 25340 w 1487488"/>
              <a:gd name="T47" fmla="*/ 660700 h 1689100"/>
              <a:gd name="T48" fmla="*/ 49460 w 1487488"/>
              <a:gd name="T49" fmla="*/ 619094 h 1689100"/>
              <a:gd name="T50" fmla="*/ 52141 w 1487488"/>
              <a:gd name="T51" fmla="*/ 532708 h 1689100"/>
              <a:gd name="T52" fmla="*/ 93317 w 1487488"/>
              <a:gd name="T53" fmla="*/ 451081 h 1689100"/>
              <a:gd name="T54" fmla="*/ 166778 w 1487488"/>
              <a:gd name="T55" fmla="*/ 384949 h 1689100"/>
              <a:gd name="T56" fmla="*/ 301881 w 1487488"/>
              <a:gd name="T57" fmla="*/ 348224 h 1689100"/>
              <a:gd name="T58" fmla="*/ 471947 w 1487488"/>
              <a:gd name="T59" fmla="*/ 343953 h 1689100"/>
              <a:gd name="T60" fmla="*/ 607537 w 1487488"/>
              <a:gd name="T61" fmla="*/ 335535 h 1689100"/>
              <a:gd name="T62" fmla="*/ 353496 w 1487488"/>
              <a:gd name="T63" fmla="*/ 191786 h 1689100"/>
              <a:gd name="T64" fmla="*/ 376617 w 1487488"/>
              <a:gd name="T65" fmla="*/ 178146 h 1689100"/>
              <a:gd name="T66" fmla="*/ 358242 w 1487488"/>
              <a:gd name="T67" fmla="*/ 103371 h 1689100"/>
              <a:gd name="T68" fmla="*/ 371262 w 1487488"/>
              <a:gd name="T69" fmla="*/ 95455 h 1689100"/>
              <a:gd name="T70" fmla="*/ 422370 w 1487488"/>
              <a:gd name="T71" fmla="*/ 139662 h 1689100"/>
              <a:gd name="T72" fmla="*/ 406795 w 1487488"/>
              <a:gd name="T73" fmla="*/ 164263 h 1689100"/>
              <a:gd name="T74" fmla="*/ 401440 w 1487488"/>
              <a:gd name="T75" fmla="*/ 204939 h 1689100"/>
              <a:gd name="T76" fmla="*/ 342788 w 1487488"/>
              <a:gd name="T77" fmla="*/ 214560 h 1689100"/>
              <a:gd name="T78" fmla="*/ 308716 w 1487488"/>
              <a:gd name="T79" fmla="*/ 152937 h 1689100"/>
              <a:gd name="T80" fmla="*/ 328429 w 1487488"/>
              <a:gd name="T81" fmla="*/ 125292 h 1689100"/>
              <a:gd name="T82" fmla="*/ 332688 w 1487488"/>
              <a:gd name="T83" fmla="*/ 83642 h 1689100"/>
              <a:gd name="T84" fmla="*/ 393409 w 1487488"/>
              <a:gd name="T85" fmla="*/ 66592 h 1689100"/>
              <a:gd name="T86" fmla="*/ 272827 w 1487488"/>
              <a:gd name="T87" fmla="*/ 80319 h 1689100"/>
              <a:gd name="T88" fmla="*/ 257110 w 1487488"/>
              <a:gd name="T89" fmla="*/ 187735 h 1689100"/>
              <a:gd name="T90" fmla="*/ 335573 w 1487488"/>
              <a:gd name="T91" fmla="*/ 259020 h 1689100"/>
              <a:gd name="T92" fmla="*/ 440596 w 1487488"/>
              <a:gd name="T93" fmla="*/ 232899 h 1689100"/>
              <a:gd name="T94" fmla="*/ 476538 w 1487488"/>
              <a:gd name="T95" fmla="*/ 131219 h 1689100"/>
              <a:gd name="T96" fmla="*/ 413427 w 1487488"/>
              <a:gd name="T97" fmla="*/ 45652 h 1689100"/>
              <a:gd name="T98" fmla="*/ 397466 w 1487488"/>
              <a:gd name="T99" fmla="*/ 3784 h 1689100"/>
              <a:gd name="T100" fmla="*/ 461065 w 1487488"/>
              <a:gd name="T101" fmla="*/ 36253 h 1689100"/>
              <a:gd name="T102" fmla="*/ 502002 w 1487488"/>
              <a:gd name="T103" fmla="*/ 94111 h 1689100"/>
              <a:gd name="T104" fmla="*/ 511018 w 1487488"/>
              <a:gd name="T105" fmla="*/ 167472 h 1689100"/>
              <a:gd name="T106" fmla="*/ 484945 w 1487488"/>
              <a:gd name="T107" fmla="*/ 234485 h 1689100"/>
              <a:gd name="T108" fmla="*/ 431459 w 1487488"/>
              <a:gd name="T109" fmla="*/ 280748 h 1689100"/>
              <a:gd name="T110" fmla="*/ 360305 w 1487488"/>
              <a:gd name="T111" fmla="*/ 297104 h 1689100"/>
              <a:gd name="T112" fmla="*/ 290249 w 1487488"/>
              <a:gd name="T113" fmla="*/ 277452 h 1689100"/>
              <a:gd name="T114" fmla="*/ 239078 w 1487488"/>
              <a:gd name="T115" fmla="*/ 228505 h 1689100"/>
              <a:gd name="T116" fmla="*/ 216173 w 1487488"/>
              <a:gd name="T117" fmla="*/ 159904 h 1689100"/>
              <a:gd name="T118" fmla="*/ 228965 w 1487488"/>
              <a:gd name="T119" fmla="*/ 87398 h 1689100"/>
              <a:gd name="T120" fmla="*/ 272583 w 1487488"/>
              <a:gd name="T121" fmla="*/ 31737 h 1689100"/>
              <a:gd name="T122" fmla="*/ 337766 w 1487488"/>
              <a:gd name="T123" fmla="*/ 2319 h 16891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87488" h="1689100">
                <a:moveTo>
                  <a:pt x="1263809" y="910002"/>
                </a:moveTo>
                <a:lnTo>
                  <a:pt x="1259953" y="910229"/>
                </a:lnTo>
                <a:lnTo>
                  <a:pt x="1256096" y="910682"/>
                </a:lnTo>
                <a:lnTo>
                  <a:pt x="1252013" y="911817"/>
                </a:lnTo>
                <a:lnTo>
                  <a:pt x="1248383" y="913178"/>
                </a:lnTo>
                <a:lnTo>
                  <a:pt x="1244980" y="915447"/>
                </a:lnTo>
                <a:lnTo>
                  <a:pt x="1241804" y="917716"/>
                </a:lnTo>
                <a:lnTo>
                  <a:pt x="1238855" y="920438"/>
                </a:lnTo>
                <a:lnTo>
                  <a:pt x="1236360" y="923614"/>
                </a:lnTo>
                <a:lnTo>
                  <a:pt x="1234318" y="927018"/>
                </a:lnTo>
                <a:lnTo>
                  <a:pt x="1232503" y="930648"/>
                </a:lnTo>
                <a:lnTo>
                  <a:pt x="1230915" y="934505"/>
                </a:lnTo>
                <a:lnTo>
                  <a:pt x="1230008" y="938588"/>
                </a:lnTo>
                <a:lnTo>
                  <a:pt x="1229327" y="942672"/>
                </a:lnTo>
                <a:lnTo>
                  <a:pt x="1228874" y="947210"/>
                </a:lnTo>
                <a:lnTo>
                  <a:pt x="1228874" y="951747"/>
                </a:lnTo>
                <a:lnTo>
                  <a:pt x="1229327" y="956285"/>
                </a:lnTo>
                <a:lnTo>
                  <a:pt x="1230235" y="961049"/>
                </a:lnTo>
                <a:lnTo>
                  <a:pt x="1231369" y="965587"/>
                </a:lnTo>
                <a:lnTo>
                  <a:pt x="1232957" y="970351"/>
                </a:lnTo>
                <a:lnTo>
                  <a:pt x="1235225" y="975116"/>
                </a:lnTo>
                <a:lnTo>
                  <a:pt x="1237494" y="979426"/>
                </a:lnTo>
                <a:lnTo>
                  <a:pt x="1240216" y="983510"/>
                </a:lnTo>
                <a:lnTo>
                  <a:pt x="1243165" y="987140"/>
                </a:lnTo>
                <a:lnTo>
                  <a:pt x="1246341" y="990770"/>
                </a:lnTo>
                <a:lnTo>
                  <a:pt x="1249744" y="993947"/>
                </a:lnTo>
                <a:lnTo>
                  <a:pt x="1253374" y="996896"/>
                </a:lnTo>
                <a:lnTo>
                  <a:pt x="1257004" y="999165"/>
                </a:lnTo>
                <a:lnTo>
                  <a:pt x="1260860" y="1001207"/>
                </a:lnTo>
                <a:lnTo>
                  <a:pt x="1264943" y="1002568"/>
                </a:lnTo>
                <a:lnTo>
                  <a:pt x="1268573" y="1004156"/>
                </a:lnTo>
                <a:lnTo>
                  <a:pt x="1272883" y="1004837"/>
                </a:lnTo>
                <a:lnTo>
                  <a:pt x="1276740" y="1005064"/>
                </a:lnTo>
                <a:lnTo>
                  <a:pt x="1280823" y="1005064"/>
                </a:lnTo>
                <a:lnTo>
                  <a:pt x="1284453" y="1004610"/>
                </a:lnTo>
                <a:lnTo>
                  <a:pt x="1288536" y="1003249"/>
                </a:lnTo>
                <a:lnTo>
                  <a:pt x="1291939" y="1001887"/>
                </a:lnTo>
                <a:lnTo>
                  <a:pt x="1295569" y="999845"/>
                </a:lnTo>
                <a:lnTo>
                  <a:pt x="1298745" y="997577"/>
                </a:lnTo>
                <a:lnTo>
                  <a:pt x="1301694" y="994627"/>
                </a:lnTo>
                <a:lnTo>
                  <a:pt x="1304189" y="991678"/>
                </a:lnTo>
                <a:lnTo>
                  <a:pt x="1306231" y="988048"/>
                </a:lnTo>
                <a:lnTo>
                  <a:pt x="1308046" y="984645"/>
                </a:lnTo>
                <a:lnTo>
                  <a:pt x="1309634" y="980561"/>
                </a:lnTo>
                <a:lnTo>
                  <a:pt x="1310541" y="976704"/>
                </a:lnTo>
                <a:lnTo>
                  <a:pt x="1311222" y="972166"/>
                </a:lnTo>
                <a:lnTo>
                  <a:pt x="1311676" y="968082"/>
                </a:lnTo>
                <a:lnTo>
                  <a:pt x="1311676" y="963318"/>
                </a:lnTo>
                <a:lnTo>
                  <a:pt x="1311222" y="958780"/>
                </a:lnTo>
                <a:lnTo>
                  <a:pt x="1310314" y="954243"/>
                </a:lnTo>
                <a:lnTo>
                  <a:pt x="1309180" y="949478"/>
                </a:lnTo>
                <a:lnTo>
                  <a:pt x="1307365" y="944941"/>
                </a:lnTo>
                <a:lnTo>
                  <a:pt x="1305324" y="940176"/>
                </a:lnTo>
                <a:lnTo>
                  <a:pt x="1303055" y="935639"/>
                </a:lnTo>
                <a:lnTo>
                  <a:pt x="1300106" y="931782"/>
                </a:lnTo>
                <a:lnTo>
                  <a:pt x="1297384" y="927698"/>
                </a:lnTo>
                <a:lnTo>
                  <a:pt x="1294208" y="924295"/>
                </a:lnTo>
                <a:lnTo>
                  <a:pt x="1290805" y="921119"/>
                </a:lnTo>
                <a:lnTo>
                  <a:pt x="1287175" y="918396"/>
                </a:lnTo>
                <a:lnTo>
                  <a:pt x="1283546" y="916127"/>
                </a:lnTo>
                <a:lnTo>
                  <a:pt x="1279689" y="913859"/>
                </a:lnTo>
                <a:lnTo>
                  <a:pt x="1275833" y="912270"/>
                </a:lnTo>
                <a:lnTo>
                  <a:pt x="1271976" y="911136"/>
                </a:lnTo>
                <a:lnTo>
                  <a:pt x="1267893" y="910455"/>
                </a:lnTo>
                <a:lnTo>
                  <a:pt x="1263809" y="910002"/>
                </a:lnTo>
                <a:close/>
                <a:moveTo>
                  <a:pt x="1279689" y="571500"/>
                </a:moveTo>
                <a:lnTo>
                  <a:pt x="1289898" y="571500"/>
                </a:lnTo>
                <a:lnTo>
                  <a:pt x="1300560" y="571727"/>
                </a:lnTo>
                <a:lnTo>
                  <a:pt x="1311222" y="572408"/>
                </a:lnTo>
                <a:lnTo>
                  <a:pt x="1322111" y="573542"/>
                </a:lnTo>
                <a:lnTo>
                  <a:pt x="1333454" y="575130"/>
                </a:lnTo>
                <a:lnTo>
                  <a:pt x="1344796" y="577172"/>
                </a:lnTo>
                <a:lnTo>
                  <a:pt x="1356366" y="579441"/>
                </a:lnTo>
                <a:lnTo>
                  <a:pt x="1368389" y="582390"/>
                </a:lnTo>
                <a:lnTo>
                  <a:pt x="1379505" y="585113"/>
                </a:lnTo>
                <a:lnTo>
                  <a:pt x="1390394" y="587835"/>
                </a:lnTo>
                <a:lnTo>
                  <a:pt x="1400149" y="590785"/>
                </a:lnTo>
                <a:lnTo>
                  <a:pt x="1409450" y="593507"/>
                </a:lnTo>
                <a:lnTo>
                  <a:pt x="1418071" y="596230"/>
                </a:lnTo>
                <a:lnTo>
                  <a:pt x="1426010" y="599406"/>
                </a:lnTo>
                <a:lnTo>
                  <a:pt x="1433724" y="602129"/>
                </a:lnTo>
                <a:lnTo>
                  <a:pt x="1440529" y="605305"/>
                </a:lnTo>
                <a:lnTo>
                  <a:pt x="1447108" y="608027"/>
                </a:lnTo>
                <a:lnTo>
                  <a:pt x="1453006" y="610977"/>
                </a:lnTo>
                <a:lnTo>
                  <a:pt x="1458224" y="613926"/>
                </a:lnTo>
                <a:lnTo>
                  <a:pt x="1462988" y="616876"/>
                </a:lnTo>
                <a:lnTo>
                  <a:pt x="1467298" y="619825"/>
                </a:lnTo>
                <a:lnTo>
                  <a:pt x="1471381" y="622774"/>
                </a:lnTo>
                <a:lnTo>
                  <a:pt x="1474784" y="625497"/>
                </a:lnTo>
                <a:lnTo>
                  <a:pt x="1477507" y="628673"/>
                </a:lnTo>
                <a:lnTo>
                  <a:pt x="1480229" y="631396"/>
                </a:lnTo>
                <a:lnTo>
                  <a:pt x="1482271" y="634572"/>
                </a:lnTo>
                <a:lnTo>
                  <a:pt x="1484085" y="637295"/>
                </a:lnTo>
                <a:lnTo>
                  <a:pt x="1485220" y="640017"/>
                </a:lnTo>
                <a:lnTo>
                  <a:pt x="1486354" y="642967"/>
                </a:lnTo>
                <a:lnTo>
                  <a:pt x="1487034" y="645689"/>
                </a:lnTo>
                <a:lnTo>
                  <a:pt x="1487488" y="648638"/>
                </a:lnTo>
                <a:lnTo>
                  <a:pt x="1487261" y="651361"/>
                </a:lnTo>
                <a:lnTo>
                  <a:pt x="1487034" y="654084"/>
                </a:lnTo>
                <a:lnTo>
                  <a:pt x="1486581" y="657033"/>
                </a:lnTo>
                <a:lnTo>
                  <a:pt x="1485446" y="659529"/>
                </a:lnTo>
                <a:lnTo>
                  <a:pt x="1484312" y="662251"/>
                </a:lnTo>
                <a:lnTo>
                  <a:pt x="1482951" y="664974"/>
                </a:lnTo>
                <a:lnTo>
                  <a:pt x="1481590" y="667469"/>
                </a:lnTo>
                <a:lnTo>
                  <a:pt x="1479775" y="669965"/>
                </a:lnTo>
                <a:lnTo>
                  <a:pt x="1477507" y="672688"/>
                </a:lnTo>
                <a:lnTo>
                  <a:pt x="1475465" y="674956"/>
                </a:lnTo>
                <a:lnTo>
                  <a:pt x="1473196" y="677452"/>
                </a:lnTo>
                <a:lnTo>
                  <a:pt x="1470701" y="679948"/>
                </a:lnTo>
                <a:lnTo>
                  <a:pt x="1465483" y="684258"/>
                </a:lnTo>
                <a:lnTo>
                  <a:pt x="1459812" y="688796"/>
                </a:lnTo>
                <a:lnTo>
                  <a:pt x="1453687" y="692880"/>
                </a:lnTo>
                <a:lnTo>
                  <a:pt x="1447562" y="696737"/>
                </a:lnTo>
                <a:lnTo>
                  <a:pt x="1441663" y="700367"/>
                </a:lnTo>
                <a:lnTo>
                  <a:pt x="1435765" y="703543"/>
                </a:lnTo>
                <a:lnTo>
                  <a:pt x="1429867" y="706265"/>
                </a:lnTo>
                <a:lnTo>
                  <a:pt x="1424423" y="709215"/>
                </a:lnTo>
                <a:lnTo>
                  <a:pt x="1415348" y="713072"/>
                </a:lnTo>
                <a:lnTo>
                  <a:pt x="1408996" y="715794"/>
                </a:lnTo>
                <a:lnTo>
                  <a:pt x="1406728" y="716702"/>
                </a:lnTo>
                <a:lnTo>
                  <a:pt x="1404006" y="718744"/>
                </a:lnTo>
                <a:lnTo>
                  <a:pt x="1397427" y="724416"/>
                </a:lnTo>
                <a:lnTo>
                  <a:pt x="1386311" y="732810"/>
                </a:lnTo>
                <a:lnTo>
                  <a:pt x="1371792" y="743247"/>
                </a:lnTo>
                <a:lnTo>
                  <a:pt x="1363399" y="749145"/>
                </a:lnTo>
                <a:lnTo>
                  <a:pt x="1354324" y="755498"/>
                </a:lnTo>
                <a:lnTo>
                  <a:pt x="1344570" y="761851"/>
                </a:lnTo>
                <a:lnTo>
                  <a:pt x="1334361" y="768430"/>
                </a:lnTo>
                <a:lnTo>
                  <a:pt x="1323699" y="775009"/>
                </a:lnTo>
                <a:lnTo>
                  <a:pt x="1312583" y="781135"/>
                </a:lnTo>
                <a:lnTo>
                  <a:pt x="1301240" y="787488"/>
                </a:lnTo>
                <a:lnTo>
                  <a:pt x="1289444" y="793613"/>
                </a:lnTo>
                <a:lnTo>
                  <a:pt x="1296023" y="800193"/>
                </a:lnTo>
                <a:lnTo>
                  <a:pt x="1302375" y="806999"/>
                </a:lnTo>
                <a:lnTo>
                  <a:pt x="1308500" y="813806"/>
                </a:lnTo>
                <a:lnTo>
                  <a:pt x="1314398" y="820612"/>
                </a:lnTo>
                <a:lnTo>
                  <a:pt x="1320296" y="827645"/>
                </a:lnTo>
                <a:lnTo>
                  <a:pt x="1325967" y="834678"/>
                </a:lnTo>
                <a:lnTo>
                  <a:pt x="1331639" y="841711"/>
                </a:lnTo>
                <a:lnTo>
                  <a:pt x="1336856" y="848972"/>
                </a:lnTo>
                <a:lnTo>
                  <a:pt x="1342301" y="856232"/>
                </a:lnTo>
                <a:lnTo>
                  <a:pt x="1347292" y="863492"/>
                </a:lnTo>
                <a:lnTo>
                  <a:pt x="1352056" y="870752"/>
                </a:lnTo>
                <a:lnTo>
                  <a:pt x="1357047" y="878239"/>
                </a:lnTo>
                <a:lnTo>
                  <a:pt x="1361584" y="885726"/>
                </a:lnTo>
                <a:lnTo>
                  <a:pt x="1365894" y="893440"/>
                </a:lnTo>
                <a:lnTo>
                  <a:pt x="1370431" y="900927"/>
                </a:lnTo>
                <a:lnTo>
                  <a:pt x="1374288" y="908640"/>
                </a:lnTo>
                <a:lnTo>
                  <a:pt x="1378371" y="916581"/>
                </a:lnTo>
                <a:lnTo>
                  <a:pt x="1382227" y="924295"/>
                </a:lnTo>
                <a:lnTo>
                  <a:pt x="1385630" y="932236"/>
                </a:lnTo>
                <a:lnTo>
                  <a:pt x="1389033" y="940176"/>
                </a:lnTo>
                <a:lnTo>
                  <a:pt x="1392209" y="948117"/>
                </a:lnTo>
                <a:lnTo>
                  <a:pt x="1395158" y="956058"/>
                </a:lnTo>
                <a:lnTo>
                  <a:pt x="1398107" y="964226"/>
                </a:lnTo>
                <a:lnTo>
                  <a:pt x="1400830" y="972393"/>
                </a:lnTo>
                <a:lnTo>
                  <a:pt x="1403098" y="980561"/>
                </a:lnTo>
                <a:lnTo>
                  <a:pt x="1405594" y="988955"/>
                </a:lnTo>
                <a:lnTo>
                  <a:pt x="1407635" y="997350"/>
                </a:lnTo>
                <a:lnTo>
                  <a:pt x="1409450" y="1005744"/>
                </a:lnTo>
                <a:lnTo>
                  <a:pt x="1411265" y="1014139"/>
                </a:lnTo>
                <a:lnTo>
                  <a:pt x="1412853" y="1022533"/>
                </a:lnTo>
                <a:lnTo>
                  <a:pt x="1414214" y="1031154"/>
                </a:lnTo>
                <a:lnTo>
                  <a:pt x="1415121" y="1039549"/>
                </a:lnTo>
                <a:lnTo>
                  <a:pt x="1451872" y="1048624"/>
                </a:lnTo>
                <a:lnTo>
                  <a:pt x="1453914" y="1049305"/>
                </a:lnTo>
                <a:lnTo>
                  <a:pt x="1455728" y="1050439"/>
                </a:lnTo>
                <a:lnTo>
                  <a:pt x="1457770" y="1051800"/>
                </a:lnTo>
                <a:lnTo>
                  <a:pt x="1459358" y="1053389"/>
                </a:lnTo>
                <a:lnTo>
                  <a:pt x="1460946" y="1055430"/>
                </a:lnTo>
                <a:lnTo>
                  <a:pt x="1462307" y="1058153"/>
                </a:lnTo>
                <a:lnTo>
                  <a:pt x="1463895" y="1060649"/>
                </a:lnTo>
                <a:lnTo>
                  <a:pt x="1465030" y="1063825"/>
                </a:lnTo>
                <a:lnTo>
                  <a:pt x="1466164" y="1067001"/>
                </a:lnTo>
                <a:lnTo>
                  <a:pt x="1467071" y="1070858"/>
                </a:lnTo>
                <a:lnTo>
                  <a:pt x="1467979" y="1074488"/>
                </a:lnTo>
                <a:lnTo>
                  <a:pt x="1468659" y="1078799"/>
                </a:lnTo>
                <a:lnTo>
                  <a:pt x="1469340" y="1083109"/>
                </a:lnTo>
                <a:lnTo>
                  <a:pt x="1469794" y="1087874"/>
                </a:lnTo>
                <a:lnTo>
                  <a:pt x="1470474" y="1097630"/>
                </a:lnTo>
                <a:lnTo>
                  <a:pt x="1470701" y="1108747"/>
                </a:lnTo>
                <a:lnTo>
                  <a:pt x="1470247" y="1120317"/>
                </a:lnTo>
                <a:lnTo>
                  <a:pt x="1469567" y="1132569"/>
                </a:lnTo>
                <a:lnTo>
                  <a:pt x="1468206" y="1145728"/>
                </a:lnTo>
                <a:lnTo>
                  <a:pt x="1466391" y="1159114"/>
                </a:lnTo>
                <a:lnTo>
                  <a:pt x="1464122" y="1173180"/>
                </a:lnTo>
                <a:lnTo>
                  <a:pt x="1461173" y="1187700"/>
                </a:lnTo>
                <a:lnTo>
                  <a:pt x="1457997" y="1202447"/>
                </a:lnTo>
                <a:lnTo>
                  <a:pt x="1454141" y="1216967"/>
                </a:lnTo>
                <a:lnTo>
                  <a:pt x="1450057" y="1231261"/>
                </a:lnTo>
                <a:lnTo>
                  <a:pt x="1445747" y="1244647"/>
                </a:lnTo>
                <a:lnTo>
                  <a:pt x="1440983" y="1257805"/>
                </a:lnTo>
                <a:lnTo>
                  <a:pt x="1436446" y="1269603"/>
                </a:lnTo>
                <a:lnTo>
                  <a:pt x="1431228" y="1281174"/>
                </a:lnTo>
                <a:lnTo>
                  <a:pt x="1426237" y="1291610"/>
                </a:lnTo>
                <a:lnTo>
                  <a:pt x="1421247" y="1301366"/>
                </a:lnTo>
                <a:lnTo>
                  <a:pt x="1416029" y="1309760"/>
                </a:lnTo>
                <a:lnTo>
                  <a:pt x="1413533" y="1313617"/>
                </a:lnTo>
                <a:lnTo>
                  <a:pt x="1410811" y="1317474"/>
                </a:lnTo>
                <a:lnTo>
                  <a:pt x="1408316" y="1320651"/>
                </a:lnTo>
                <a:lnTo>
                  <a:pt x="1405820" y="1323827"/>
                </a:lnTo>
                <a:lnTo>
                  <a:pt x="1403098" y="1326549"/>
                </a:lnTo>
                <a:lnTo>
                  <a:pt x="1400603" y="1328818"/>
                </a:lnTo>
                <a:lnTo>
                  <a:pt x="1398107" y="1331087"/>
                </a:lnTo>
                <a:lnTo>
                  <a:pt x="1395612" y="1332902"/>
                </a:lnTo>
                <a:lnTo>
                  <a:pt x="1393343" y="1334263"/>
                </a:lnTo>
                <a:lnTo>
                  <a:pt x="1390848" y="1335398"/>
                </a:lnTo>
                <a:lnTo>
                  <a:pt x="1388353" y="1336078"/>
                </a:lnTo>
                <a:lnTo>
                  <a:pt x="1386311" y="1336532"/>
                </a:lnTo>
                <a:lnTo>
                  <a:pt x="1384042" y="1336532"/>
                </a:lnTo>
                <a:lnTo>
                  <a:pt x="1381774" y="1336305"/>
                </a:lnTo>
                <a:lnTo>
                  <a:pt x="1331412" y="1324054"/>
                </a:lnTo>
                <a:lnTo>
                  <a:pt x="1323245" y="1334490"/>
                </a:lnTo>
                <a:lnTo>
                  <a:pt x="1314398" y="1344926"/>
                </a:lnTo>
                <a:lnTo>
                  <a:pt x="1305324" y="1355136"/>
                </a:lnTo>
                <a:lnTo>
                  <a:pt x="1296023" y="1364892"/>
                </a:lnTo>
                <a:lnTo>
                  <a:pt x="1286495" y="1374874"/>
                </a:lnTo>
                <a:lnTo>
                  <a:pt x="1276513" y="1384403"/>
                </a:lnTo>
                <a:lnTo>
                  <a:pt x="1266305" y="1393705"/>
                </a:lnTo>
                <a:lnTo>
                  <a:pt x="1255416" y="1403007"/>
                </a:lnTo>
                <a:lnTo>
                  <a:pt x="1244753" y="1412082"/>
                </a:lnTo>
                <a:lnTo>
                  <a:pt x="1233411" y="1420931"/>
                </a:lnTo>
                <a:lnTo>
                  <a:pt x="1222068" y="1429552"/>
                </a:lnTo>
                <a:lnTo>
                  <a:pt x="1210271" y="1437946"/>
                </a:lnTo>
                <a:lnTo>
                  <a:pt x="1198248" y="1446114"/>
                </a:lnTo>
                <a:lnTo>
                  <a:pt x="1185998" y="1454055"/>
                </a:lnTo>
                <a:lnTo>
                  <a:pt x="1173294" y="1461769"/>
                </a:lnTo>
                <a:lnTo>
                  <a:pt x="1160590" y="1469482"/>
                </a:lnTo>
                <a:lnTo>
                  <a:pt x="1160590" y="1646674"/>
                </a:lnTo>
                <a:lnTo>
                  <a:pt x="1160363" y="1648943"/>
                </a:lnTo>
                <a:lnTo>
                  <a:pt x="1159910" y="1651211"/>
                </a:lnTo>
                <a:lnTo>
                  <a:pt x="1158775" y="1653253"/>
                </a:lnTo>
                <a:lnTo>
                  <a:pt x="1157414" y="1655295"/>
                </a:lnTo>
                <a:lnTo>
                  <a:pt x="1155826" y="1657337"/>
                </a:lnTo>
                <a:lnTo>
                  <a:pt x="1154011" y="1659379"/>
                </a:lnTo>
                <a:lnTo>
                  <a:pt x="1151516" y="1661194"/>
                </a:lnTo>
                <a:lnTo>
                  <a:pt x="1149021" y="1663463"/>
                </a:lnTo>
                <a:lnTo>
                  <a:pt x="1146071" y="1665278"/>
                </a:lnTo>
                <a:lnTo>
                  <a:pt x="1142669" y="1666866"/>
                </a:lnTo>
                <a:lnTo>
                  <a:pt x="1139266" y="1668681"/>
                </a:lnTo>
                <a:lnTo>
                  <a:pt x="1135182" y="1670269"/>
                </a:lnTo>
                <a:lnTo>
                  <a:pt x="1131326" y="1672084"/>
                </a:lnTo>
                <a:lnTo>
                  <a:pt x="1126789" y="1673672"/>
                </a:lnTo>
                <a:lnTo>
                  <a:pt x="1117261" y="1676622"/>
                </a:lnTo>
                <a:lnTo>
                  <a:pt x="1106599" y="1679571"/>
                </a:lnTo>
                <a:lnTo>
                  <a:pt x="1095256" y="1681840"/>
                </a:lnTo>
                <a:lnTo>
                  <a:pt x="1083006" y="1683882"/>
                </a:lnTo>
                <a:lnTo>
                  <a:pt x="1070075" y="1685924"/>
                </a:lnTo>
                <a:lnTo>
                  <a:pt x="1056691" y="1687285"/>
                </a:lnTo>
                <a:lnTo>
                  <a:pt x="1042399" y="1688193"/>
                </a:lnTo>
                <a:lnTo>
                  <a:pt x="1027653" y="1688873"/>
                </a:lnTo>
                <a:lnTo>
                  <a:pt x="1012681" y="1689100"/>
                </a:lnTo>
                <a:lnTo>
                  <a:pt x="997481" y="1688873"/>
                </a:lnTo>
                <a:lnTo>
                  <a:pt x="982736" y="1688193"/>
                </a:lnTo>
                <a:lnTo>
                  <a:pt x="968671" y="1687285"/>
                </a:lnTo>
                <a:lnTo>
                  <a:pt x="954833" y="1685924"/>
                </a:lnTo>
                <a:lnTo>
                  <a:pt x="941902" y="1683882"/>
                </a:lnTo>
                <a:lnTo>
                  <a:pt x="929879" y="1681840"/>
                </a:lnTo>
                <a:lnTo>
                  <a:pt x="918309" y="1679571"/>
                </a:lnTo>
                <a:lnTo>
                  <a:pt x="907874" y="1676622"/>
                </a:lnTo>
                <a:lnTo>
                  <a:pt x="898119" y="1673672"/>
                </a:lnTo>
                <a:lnTo>
                  <a:pt x="894036" y="1672084"/>
                </a:lnTo>
                <a:lnTo>
                  <a:pt x="889725" y="1670269"/>
                </a:lnTo>
                <a:lnTo>
                  <a:pt x="886096" y="1668681"/>
                </a:lnTo>
                <a:lnTo>
                  <a:pt x="882239" y="1666866"/>
                </a:lnTo>
                <a:lnTo>
                  <a:pt x="879063" y="1665278"/>
                </a:lnTo>
                <a:lnTo>
                  <a:pt x="876114" y="1663463"/>
                </a:lnTo>
                <a:lnTo>
                  <a:pt x="873392" y="1661194"/>
                </a:lnTo>
                <a:lnTo>
                  <a:pt x="871123" y="1659379"/>
                </a:lnTo>
                <a:lnTo>
                  <a:pt x="869082" y="1657337"/>
                </a:lnTo>
                <a:lnTo>
                  <a:pt x="867494" y="1655295"/>
                </a:lnTo>
                <a:lnTo>
                  <a:pt x="866132" y="1653253"/>
                </a:lnTo>
                <a:lnTo>
                  <a:pt x="865225" y="1651211"/>
                </a:lnTo>
                <a:lnTo>
                  <a:pt x="864771" y="1648943"/>
                </a:lnTo>
                <a:lnTo>
                  <a:pt x="864544" y="1646674"/>
                </a:lnTo>
                <a:lnTo>
                  <a:pt x="864544" y="1565452"/>
                </a:lnTo>
                <a:lnTo>
                  <a:pt x="850706" y="1567267"/>
                </a:lnTo>
                <a:lnTo>
                  <a:pt x="836868" y="1568855"/>
                </a:lnTo>
                <a:lnTo>
                  <a:pt x="822803" y="1569989"/>
                </a:lnTo>
                <a:lnTo>
                  <a:pt x="808738" y="1570897"/>
                </a:lnTo>
                <a:lnTo>
                  <a:pt x="794446" y="1571577"/>
                </a:lnTo>
                <a:lnTo>
                  <a:pt x="780381" y="1572258"/>
                </a:lnTo>
                <a:lnTo>
                  <a:pt x="765863" y="1572485"/>
                </a:lnTo>
                <a:lnTo>
                  <a:pt x="751798" y="1572712"/>
                </a:lnTo>
                <a:lnTo>
                  <a:pt x="740001" y="1572712"/>
                </a:lnTo>
                <a:lnTo>
                  <a:pt x="728205" y="1572485"/>
                </a:lnTo>
                <a:lnTo>
                  <a:pt x="716862" y="1572031"/>
                </a:lnTo>
                <a:lnTo>
                  <a:pt x="705292" y="1571577"/>
                </a:lnTo>
                <a:lnTo>
                  <a:pt x="693949" y="1570897"/>
                </a:lnTo>
                <a:lnTo>
                  <a:pt x="682380" y="1569989"/>
                </a:lnTo>
                <a:lnTo>
                  <a:pt x="671264" y="1569082"/>
                </a:lnTo>
                <a:lnTo>
                  <a:pt x="659921" y="1567947"/>
                </a:lnTo>
                <a:lnTo>
                  <a:pt x="648805" y="1566586"/>
                </a:lnTo>
                <a:lnTo>
                  <a:pt x="637463" y="1565225"/>
                </a:lnTo>
                <a:lnTo>
                  <a:pt x="615231" y="1562275"/>
                </a:lnTo>
                <a:lnTo>
                  <a:pt x="593453" y="1558418"/>
                </a:lnTo>
                <a:lnTo>
                  <a:pt x="571902" y="1554335"/>
                </a:lnTo>
                <a:lnTo>
                  <a:pt x="571902" y="1646674"/>
                </a:lnTo>
                <a:lnTo>
                  <a:pt x="571675" y="1648943"/>
                </a:lnTo>
                <a:lnTo>
                  <a:pt x="570994" y="1651211"/>
                </a:lnTo>
                <a:lnTo>
                  <a:pt x="570087" y="1653253"/>
                </a:lnTo>
                <a:lnTo>
                  <a:pt x="568952" y="1655295"/>
                </a:lnTo>
                <a:lnTo>
                  <a:pt x="567364" y="1657337"/>
                </a:lnTo>
                <a:lnTo>
                  <a:pt x="565096" y="1659379"/>
                </a:lnTo>
                <a:lnTo>
                  <a:pt x="562827" y="1661194"/>
                </a:lnTo>
                <a:lnTo>
                  <a:pt x="560332" y="1663463"/>
                </a:lnTo>
                <a:lnTo>
                  <a:pt x="557156" y="1665278"/>
                </a:lnTo>
                <a:lnTo>
                  <a:pt x="553980" y="1666866"/>
                </a:lnTo>
                <a:lnTo>
                  <a:pt x="550350" y="1668681"/>
                </a:lnTo>
                <a:lnTo>
                  <a:pt x="546721" y="1670269"/>
                </a:lnTo>
                <a:lnTo>
                  <a:pt x="542410" y="1672084"/>
                </a:lnTo>
                <a:lnTo>
                  <a:pt x="538100" y="1673672"/>
                </a:lnTo>
                <a:lnTo>
                  <a:pt x="528345" y="1676622"/>
                </a:lnTo>
                <a:lnTo>
                  <a:pt x="517910" y="1679571"/>
                </a:lnTo>
                <a:lnTo>
                  <a:pt x="506567" y="1681840"/>
                </a:lnTo>
                <a:lnTo>
                  <a:pt x="494544" y="1683882"/>
                </a:lnTo>
                <a:lnTo>
                  <a:pt x="481386" y="1685924"/>
                </a:lnTo>
                <a:lnTo>
                  <a:pt x="467775" y="1687285"/>
                </a:lnTo>
                <a:lnTo>
                  <a:pt x="453483" y="1688193"/>
                </a:lnTo>
                <a:lnTo>
                  <a:pt x="438964" y="1688873"/>
                </a:lnTo>
                <a:lnTo>
                  <a:pt x="423765" y="1689100"/>
                </a:lnTo>
                <a:lnTo>
                  <a:pt x="408566" y="1688873"/>
                </a:lnTo>
                <a:lnTo>
                  <a:pt x="393820" y="1688193"/>
                </a:lnTo>
                <a:lnTo>
                  <a:pt x="379755" y="1687285"/>
                </a:lnTo>
                <a:lnTo>
                  <a:pt x="366371" y="1685924"/>
                </a:lnTo>
                <a:lnTo>
                  <a:pt x="353213" y="1683882"/>
                </a:lnTo>
                <a:lnTo>
                  <a:pt x="340963" y="1681840"/>
                </a:lnTo>
                <a:lnTo>
                  <a:pt x="329847" y="1679571"/>
                </a:lnTo>
                <a:lnTo>
                  <a:pt x="319185" y="1676622"/>
                </a:lnTo>
                <a:lnTo>
                  <a:pt x="309657" y="1673672"/>
                </a:lnTo>
                <a:lnTo>
                  <a:pt x="305120" y="1672084"/>
                </a:lnTo>
                <a:lnTo>
                  <a:pt x="301037" y="1670269"/>
                </a:lnTo>
                <a:lnTo>
                  <a:pt x="297180" y="1668681"/>
                </a:lnTo>
                <a:lnTo>
                  <a:pt x="293777" y="1666866"/>
                </a:lnTo>
                <a:lnTo>
                  <a:pt x="290374" y="1665278"/>
                </a:lnTo>
                <a:lnTo>
                  <a:pt x="287425" y="1663463"/>
                </a:lnTo>
                <a:lnTo>
                  <a:pt x="284930" y="1661194"/>
                </a:lnTo>
                <a:lnTo>
                  <a:pt x="282435" y="1659379"/>
                </a:lnTo>
                <a:lnTo>
                  <a:pt x="280393" y="1657337"/>
                </a:lnTo>
                <a:lnTo>
                  <a:pt x="278805" y="1655295"/>
                </a:lnTo>
                <a:lnTo>
                  <a:pt x="277671" y="1653253"/>
                </a:lnTo>
                <a:lnTo>
                  <a:pt x="276536" y="1651211"/>
                </a:lnTo>
                <a:lnTo>
                  <a:pt x="275856" y="1648943"/>
                </a:lnTo>
                <a:lnTo>
                  <a:pt x="275629" y="1646674"/>
                </a:lnTo>
                <a:lnTo>
                  <a:pt x="275629" y="1425468"/>
                </a:lnTo>
                <a:lnTo>
                  <a:pt x="262471" y="1415259"/>
                </a:lnTo>
                <a:lnTo>
                  <a:pt x="249541" y="1404822"/>
                </a:lnTo>
                <a:lnTo>
                  <a:pt x="237064" y="1393932"/>
                </a:lnTo>
                <a:lnTo>
                  <a:pt x="224813" y="1382815"/>
                </a:lnTo>
                <a:lnTo>
                  <a:pt x="213471" y="1371471"/>
                </a:lnTo>
                <a:lnTo>
                  <a:pt x="202128" y="1359900"/>
                </a:lnTo>
                <a:lnTo>
                  <a:pt x="191466" y="1347876"/>
                </a:lnTo>
                <a:lnTo>
                  <a:pt x="181257" y="1335851"/>
                </a:lnTo>
                <a:lnTo>
                  <a:pt x="171276" y="1323600"/>
                </a:lnTo>
                <a:lnTo>
                  <a:pt x="161975" y="1310895"/>
                </a:lnTo>
                <a:lnTo>
                  <a:pt x="153127" y="1298190"/>
                </a:lnTo>
                <a:lnTo>
                  <a:pt x="144960" y="1285031"/>
                </a:lnTo>
                <a:lnTo>
                  <a:pt x="137021" y="1272099"/>
                </a:lnTo>
                <a:lnTo>
                  <a:pt x="129761" y="1258486"/>
                </a:lnTo>
                <a:lnTo>
                  <a:pt x="122956" y="1244873"/>
                </a:lnTo>
                <a:lnTo>
                  <a:pt x="119553" y="1238067"/>
                </a:lnTo>
                <a:lnTo>
                  <a:pt x="116604" y="1231034"/>
                </a:lnTo>
                <a:lnTo>
                  <a:pt x="111840" y="1234664"/>
                </a:lnTo>
                <a:lnTo>
                  <a:pt x="107076" y="1237840"/>
                </a:lnTo>
                <a:lnTo>
                  <a:pt x="102085" y="1240790"/>
                </a:lnTo>
                <a:lnTo>
                  <a:pt x="97094" y="1243966"/>
                </a:lnTo>
                <a:lnTo>
                  <a:pt x="92330" y="1246462"/>
                </a:lnTo>
                <a:lnTo>
                  <a:pt x="87339" y="1248957"/>
                </a:lnTo>
                <a:lnTo>
                  <a:pt x="82122" y="1250772"/>
                </a:lnTo>
                <a:lnTo>
                  <a:pt x="77131" y="1252360"/>
                </a:lnTo>
                <a:lnTo>
                  <a:pt x="71686" y="1253495"/>
                </a:lnTo>
                <a:lnTo>
                  <a:pt x="66469" y="1254402"/>
                </a:lnTo>
                <a:lnTo>
                  <a:pt x="60797" y="1254629"/>
                </a:lnTo>
                <a:lnTo>
                  <a:pt x="55580" y="1254402"/>
                </a:lnTo>
                <a:lnTo>
                  <a:pt x="49908" y="1253495"/>
                </a:lnTo>
                <a:lnTo>
                  <a:pt x="47186" y="1253041"/>
                </a:lnTo>
                <a:lnTo>
                  <a:pt x="44010" y="1252360"/>
                </a:lnTo>
                <a:lnTo>
                  <a:pt x="41288" y="1251453"/>
                </a:lnTo>
                <a:lnTo>
                  <a:pt x="38112" y="1250318"/>
                </a:lnTo>
                <a:lnTo>
                  <a:pt x="35390" y="1249184"/>
                </a:lnTo>
                <a:lnTo>
                  <a:pt x="32440" y="1247596"/>
                </a:lnTo>
                <a:lnTo>
                  <a:pt x="28357" y="1245554"/>
                </a:lnTo>
                <a:lnTo>
                  <a:pt x="24954" y="1243512"/>
                </a:lnTo>
                <a:lnTo>
                  <a:pt x="21551" y="1241243"/>
                </a:lnTo>
                <a:lnTo>
                  <a:pt x="18602" y="1238748"/>
                </a:lnTo>
                <a:lnTo>
                  <a:pt x="15880" y="1236479"/>
                </a:lnTo>
                <a:lnTo>
                  <a:pt x="13385" y="1233983"/>
                </a:lnTo>
                <a:lnTo>
                  <a:pt x="11116" y="1231261"/>
                </a:lnTo>
                <a:lnTo>
                  <a:pt x="8847" y="1228538"/>
                </a:lnTo>
                <a:lnTo>
                  <a:pt x="7259" y="1225816"/>
                </a:lnTo>
                <a:lnTo>
                  <a:pt x="5671" y="1223093"/>
                </a:lnTo>
                <a:lnTo>
                  <a:pt x="4310" y="1220371"/>
                </a:lnTo>
                <a:lnTo>
                  <a:pt x="3176" y="1217194"/>
                </a:lnTo>
                <a:lnTo>
                  <a:pt x="2042" y="1214472"/>
                </a:lnTo>
                <a:lnTo>
                  <a:pt x="1361" y="1211749"/>
                </a:lnTo>
                <a:lnTo>
                  <a:pt x="681" y="1208573"/>
                </a:lnTo>
                <a:lnTo>
                  <a:pt x="454" y="1205624"/>
                </a:lnTo>
                <a:lnTo>
                  <a:pt x="227" y="1202674"/>
                </a:lnTo>
                <a:lnTo>
                  <a:pt x="0" y="1199725"/>
                </a:lnTo>
                <a:lnTo>
                  <a:pt x="227" y="1196775"/>
                </a:lnTo>
                <a:lnTo>
                  <a:pt x="454" y="1193826"/>
                </a:lnTo>
                <a:lnTo>
                  <a:pt x="908" y="1190876"/>
                </a:lnTo>
                <a:lnTo>
                  <a:pt x="1588" y="1187927"/>
                </a:lnTo>
                <a:lnTo>
                  <a:pt x="2269" y="1185205"/>
                </a:lnTo>
                <a:lnTo>
                  <a:pt x="3176" y="1182482"/>
                </a:lnTo>
                <a:lnTo>
                  <a:pt x="5218" y="1176810"/>
                </a:lnTo>
                <a:lnTo>
                  <a:pt x="7713" y="1171592"/>
                </a:lnTo>
                <a:lnTo>
                  <a:pt x="10662" y="1166601"/>
                </a:lnTo>
                <a:lnTo>
                  <a:pt x="13838" y="1162290"/>
                </a:lnTo>
                <a:lnTo>
                  <a:pt x="17695" y="1157979"/>
                </a:lnTo>
                <a:lnTo>
                  <a:pt x="21324" y="1154576"/>
                </a:lnTo>
                <a:lnTo>
                  <a:pt x="25408" y="1151400"/>
                </a:lnTo>
                <a:lnTo>
                  <a:pt x="27450" y="1150038"/>
                </a:lnTo>
                <a:lnTo>
                  <a:pt x="29491" y="1148904"/>
                </a:lnTo>
                <a:lnTo>
                  <a:pt x="31533" y="1147997"/>
                </a:lnTo>
                <a:lnTo>
                  <a:pt x="33802" y="1147089"/>
                </a:lnTo>
                <a:lnTo>
                  <a:pt x="35843" y="1146408"/>
                </a:lnTo>
                <a:lnTo>
                  <a:pt x="37885" y="1145955"/>
                </a:lnTo>
                <a:lnTo>
                  <a:pt x="40153" y="1145728"/>
                </a:lnTo>
                <a:lnTo>
                  <a:pt x="42195" y="1145728"/>
                </a:lnTo>
                <a:lnTo>
                  <a:pt x="44237" y="1145728"/>
                </a:lnTo>
                <a:lnTo>
                  <a:pt x="46279" y="1145955"/>
                </a:lnTo>
                <a:lnTo>
                  <a:pt x="48547" y="1146635"/>
                </a:lnTo>
                <a:lnTo>
                  <a:pt x="50589" y="1147316"/>
                </a:lnTo>
                <a:lnTo>
                  <a:pt x="52404" y="1148223"/>
                </a:lnTo>
                <a:lnTo>
                  <a:pt x="54218" y="1149585"/>
                </a:lnTo>
                <a:lnTo>
                  <a:pt x="56260" y="1150946"/>
                </a:lnTo>
                <a:lnTo>
                  <a:pt x="58075" y="1152761"/>
                </a:lnTo>
                <a:lnTo>
                  <a:pt x="59890" y="1154803"/>
                </a:lnTo>
                <a:lnTo>
                  <a:pt x="61478" y="1156845"/>
                </a:lnTo>
                <a:lnTo>
                  <a:pt x="63293" y="1159340"/>
                </a:lnTo>
                <a:lnTo>
                  <a:pt x="64654" y="1162290"/>
                </a:lnTo>
                <a:lnTo>
                  <a:pt x="66015" y="1165239"/>
                </a:lnTo>
                <a:lnTo>
                  <a:pt x="67376" y="1168869"/>
                </a:lnTo>
                <a:lnTo>
                  <a:pt x="68510" y="1172499"/>
                </a:lnTo>
                <a:lnTo>
                  <a:pt x="69645" y="1176583"/>
                </a:lnTo>
                <a:lnTo>
                  <a:pt x="70779" y="1180667"/>
                </a:lnTo>
                <a:lnTo>
                  <a:pt x="71459" y="1185431"/>
                </a:lnTo>
                <a:lnTo>
                  <a:pt x="68737" y="1181348"/>
                </a:lnTo>
                <a:lnTo>
                  <a:pt x="66015" y="1177718"/>
                </a:lnTo>
                <a:lnTo>
                  <a:pt x="63520" y="1174088"/>
                </a:lnTo>
                <a:lnTo>
                  <a:pt x="60570" y="1170911"/>
                </a:lnTo>
                <a:lnTo>
                  <a:pt x="58075" y="1168416"/>
                </a:lnTo>
                <a:lnTo>
                  <a:pt x="55353" y="1165693"/>
                </a:lnTo>
                <a:lnTo>
                  <a:pt x="52404" y="1163878"/>
                </a:lnTo>
                <a:lnTo>
                  <a:pt x="49908" y="1162290"/>
                </a:lnTo>
                <a:lnTo>
                  <a:pt x="47413" y="1161382"/>
                </a:lnTo>
                <a:lnTo>
                  <a:pt x="44464" y="1160702"/>
                </a:lnTo>
                <a:lnTo>
                  <a:pt x="42195" y="1160702"/>
                </a:lnTo>
                <a:lnTo>
                  <a:pt x="39700" y="1160929"/>
                </a:lnTo>
                <a:lnTo>
                  <a:pt x="37204" y="1161836"/>
                </a:lnTo>
                <a:lnTo>
                  <a:pt x="34936" y="1163424"/>
                </a:lnTo>
                <a:lnTo>
                  <a:pt x="32667" y="1165466"/>
                </a:lnTo>
                <a:lnTo>
                  <a:pt x="30399" y="1168416"/>
                </a:lnTo>
                <a:lnTo>
                  <a:pt x="28584" y="1171138"/>
                </a:lnTo>
                <a:lnTo>
                  <a:pt x="26996" y="1173861"/>
                </a:lnTo>
                <a:lnTo>
                  <a:pt x="25635" y="1177037"/>
                </a:lnTo>
                <a:lnTo>
                  <a:pt x="24047" y="1179759"/>
                </a:lnTo>
                <a:lnTo>
                  <a:pt x="22912" y="1182936"/>
                </a:lnTo>
                <a:lnTo>
                  <a:pt x="22005" y="1185885"/>
                </a:lnTo>
                <a:lnTo>
                  <a:pt x="21324" y="1188608"/>
                </a:lnTo>
                <a:lnTo>
                  <a:pt x="20871" y="1191784"/>
                </a:lnTo>
                <a:lnTo>
                  <a:pt x="20417" y="1194733"/>
                </a:lnTo>
                <a:lnTo>
                  <a:pt x="20417" y="1197683"/>
                </a:lnTo>
                <a:lnTo>
                  <a:pt x="20417" y="1200405"/>
                </a:lnTo>
                <a:lnTo>
                  <a:pt x="20644" y="1203128"/>
                </a:lnTo>
                <a:lnTo>
                  <a:pt x="21098" y="1206077"/>
                </a:lnTo>
                <a:lnTo>
                  <a:pt x="21778" y="1208573"/>
                </a:lnTo>
                <a:lnTo>
                  <a:pt x="22686" y="1211069"/>
                </a:lnTo>
                <a:lnTo>
                  <a:pt x="23593" y="1213564"/>
                </a:lnTo>
                <a:lnTo>
                  <a:pt x="25181" y="1215833"/>
                </a:lnTo>
                <a:lnTo>
                  <a:pt x="26542" y="1217875"/>
                </a:lnTo>
                <a:lnTo>
                  <a:pt x="28357" y="1219917"/>
                </a:lnTo>
                <a:lnTo>
                  <a:pt x="30172" y="1221732"/>
                </a:lnTo>
                <a:lnTo>
                  <a:pt x="32667" y="1223320"/>
                </a:lnTo>
                <a:lnTo>
                  <a:pt x="34936" y="1224681"/>
                </a:lnTo>
                <a:lnTo>
                  <a:pt x="37658" y="1226043"/>
                </a:lnTo>
                <a:lnTo>
                  <a:pt x="40607" y="1227177"/>
                </a:lnTo>
                <a:lnTo>
                  <a:pt x="43783" y="1228084"/>
                </a:lnTo>
                <a:lnTo>
                  <a:pt x="47186" y="1228538"/>
                </a:lnTo>
                <a:lnTo>
                  <a:pt x="50816" y="1228992"/>
                </a:lnTo>
                <a:lnTo>
                  <a:pt x="54672" y="1228992"/>
                </a:lnTo>
                <a:lnTo>
                  <a:pt x="58756" y="1228765"/>
                </a:lnTo>
                <a:lnTo>
                  <a:pt x="63293" y="1228311"/>
                </a:lnTo>
                <a:lnTo>
                  <a:pt x="67830" y="1227631"/>
                </a:lnTo>
                <a:lnTo>
                  <a:pt x="72821" y="1226496"/>
                </a:lnTo>
                <a:lnTo>
                  <a:pt x="74635" y="1225816"/>
                </a:lnTo>
                <a:lnTo>
                  <a:pt x="76450" y="1225135"/>
                </a:lnTo>
                <a:lnTo>
                  <a:pt x="80534" y="1223093"/>
                </a:lnTo>
                <a:lnTo>
                  <a:pt x="84390" y="1220597"/>
                </a:lnTo>
                <a:lnTo>
                  <a:pt x="88247" y="1217421"/>
                </a:lnTo>
                <a:lnTo>
                  <a:pt x="96640" y="1210388"/>
                </a:lnTo>
                <a:lnTo>
                  <a:pt x="105488" y="1202674"/>
                </a:lnTo>
                <a:lnTo>
                  <a:pt x="103219" y="1195414"/>
                </a:lnTo>
                <a:lnTo>
                  <a:pt x="100951" y="1188154"/>
                </a:lnTo>
                <a:lnTo>
                  <a:pt x="98682" y="1180894"/>
                </a:lnTo>
                <a:lnTo>
                  <a:pt x="96867" y="1173634"/>
                </a:lnTo>
                <a:lnTo>
                  <a:pt x="95052" y="1166147"/>
                </a:lnTo>
                <a:lnTo>
                  <a:pt x="93464" y="1158660"/>
                </a:lnTo>
                <a:lnTo>
                  <a:pt x="92103" y="1151173"/>
                </a:lnTo>
                <a:lnTo>
                  <a:pt x="90515" y="1143686"/>
                </a:lnTo>
                <a:lnTo>
                  <a:pt x="89381" y="1136199"/>
                </a:lnTo>
                <a:lnTo>
                  <a:pt x="88247" y="1128712"/>
                </a:lnTo>
                <a:lnTo>
                  <a:pt x="87566" y="1120998"/>
                </a:lnTo>
                <a:lnTo>
                  <a:pt x="86659" y="1113511"/>
                </a:lnTo>
                <a:lnTo>
                  <a:pt x="86205" y="1105797"/>
                </a:lnTo>
                <a:lnTo>
                  <a:pt x="85751" y="1098083"/>
                </a:lnTo>
                <a:lnTo>
                  <a:pt x="85524" y="1090370"/>
                </a:lnTo>
                <a:lnTo>
                  <a:pt x="85524" y="1082656"/>
                </a:lnTo>
                <a:lnTo>
                  <a:pt x="85524" y="1074034"/>
                </a:lnTo>
                <a:lnTo>
                  <a:pt x="85751" y="1065640"/>
                </a:lnTo>
                <a:lnTo>
                  <a:pt x="86432" y="1057019"/>
                </a:lnTo>
                <a:lnTo>
                  <a:pt x="87112" y="1048624"/>
                </a:lnTo>
                <a:lnTo>
                  <a:pt x="87793" y="1040003"/>
                </a:lnTo>
                <a:lnTo>
                  <a:pt x="88927" y="1031608"/>
                </a:lnTo>
                <a:lnTo>
                  <a:pt x="90062" y="1023441"/>
                </a:lnTo>
                <a:lnTo>
                  <a:pt x="91876" y="1015046"/>
                </a:lnTo>
                <a:lnTo>
                  <a:pt x="93464" y="1006879"/>
                </a:lnTo>
                <a:lnTo>
                  <a:pt x="95279" y="998711"/>
                </a:lnTo>
                <a:lnTo>
                  <a:pt x="97094" y="990543"/>
                </a:lnTo>
                <a:lnTo>
                  <a:pt x="99589" y="982376"/>
                </a:lnTo>
                <a:lnTo>
                  <a:pt x="101858" y="974435"/>
                </a:lnTo>
                <a:lnTo>
                  <a:pt x="104353" y="966267"/>
                </a:lnTo>
                <a:lnTo>
                  <a:pt x="107076" y="958100"/>
                </a:lnTo>
                <a:lnTo>
                  <a:pt x="110025" y="950386"/>
                </a:lnTo>
                <a:lnTo>
                  <a:pt x="112974" y="942445"/>
                </a:lnTo>
                <a:lnTo>
                  <a:pt x="116377" y="934731"/>
                </a:lnTo>
                <a:lnTo>
                  <a:pt x="119780" y="927018"/>
                </a:lnTo>
                <a:lnTo>
                  <a:pt x="123409" y="919304"/>
                </a:lnTo>
                <a:lnTo>
                  <a:pt x="127039" y="911590"/>
                </a:lnTo>
                <a:lnTo>
                  <a:pt x="131122" y="904103"/>
                </a:lnTo>
                <a:lnTo>
                  <a:pt x="135206" y="896616"/>
                </a:lnTo>
                <a:lnTo>
                  <a:pt x="139516" y="889129"/>
                </a:lnTo>
                <a:lnTo>
                  <a:pt x="144053" y="881642"/>
                </a:lnTo>
                <a:lnTo>
                  <a:pt x="148363" y="874382"/>
                </a:lnTo>
                <a:lnTo>
                  <a:pt x="153354" y="867122"/>
                </a:lnTo>
                <a:lnTo>
                  <a:pt x="158345" y="859862"/>
                </a:lnTo>
                <a:lnTo>
                  <a:pt x="163109" y="852829"/>
                </a:lnTo>
                <a:lnTo>
                  <a:pt x="168553" y="845568"/>
                </a:lnTo>
                <a:lnTo>
                  <a:pt x="173771" y="838762"/>
                </a:lnTo>
                <a:lnTo>
                  <a:pt x="179216" y="831729"/>
                </a:lnTo>
                <a:lnTo>
                  <a:pt x="184887" y="824923"/>
                </a:lnTo>
                <a:lnTo>
                  <a:pt x="190785" y="818116"/>
                </a:lnTo>
                <a:lnTo>
                  <a:pt x="196910" y="811537"/>
                </a:lnTo>
                <a:lnTo>
                  <a:pt x="203035" y="804957"/>
                </a:lnTo>
                <a:lnTo>
                  <a:pt x="208934" y="798378"/>
                </a:lnTo>
                <a:lnTo>
                  <a:pt x="215512" y="792025"/>
                </a:lnTo>
                <a:lnTo>
                  <a:pt x="221864" y="785446"/>
                </a:lnTo>
                <a:lnTo>
                  <a:pt x="228670" y="779093"/>
                </a:lnTo>
                <a:lnTo>
                  <a:pt x="235476" y="772968"/>
                </a:lnTo>
                <a:lnTo>
                  <a:pt x="242281" y="767069"/>
                </a:lnTo>
                <a:lnTo>
                  <a:pt x="249541" y="760943"/>
                </a:lnTo>
                <a:lnTo>
                  <a:pt x="256573" y="754817"/>
                </a:lnTo>
                <a:lnTo>
                  <a:pt x="264059" y="748918"/>
                </a:lnTo>
                <a:lnTo>
                  <a:pt x="271319" y="743020"/>
                </a:lnTo>
                <a:lnTo>
                  <a:pt x="279032" y="737575"/>
                </a:lnTo>
                <a:lnTo>
                  <a:pt x="286745" y="731903"/>
                </a:lnTo>
                <a:lnTo>
                  <a:pt x="294458" y="726458"/>
                </a:lnTo>
                <a:lnTo>
                  <a:pt x="302398" y="720786"/>
                </a:lnTo>
                <a:lnTo>
                  <a:pt x="310565" y="715794"/>
                </a:lnTo>
                <a:lnTo>
                  <a:pt x="318505" y="710349"/>
                </a:lnTo>
                <a:lnTo>
                  <a:pt x="326898" y="705131"/>
                </a:lnTo>
                <a:lnTo>
                  <a:pt x="335292" y="700367"/>
                </a:lnTo>
                <a:lnTo>
                  <a:pt x="343912" y="695375"/>
                </a:lnTo>
                <a:lnTo>
                  <a:pt x="352533" y="690384"/>
                </a:lnTo>
                <a:lnTo>
                  <a:pt x="361153" y="685846"/>
                </a:lnTo>
                <a:lnTo>
                  <a:pt x="370001" y="681082"/>
                </a:lnTo>
                <a:lnTo>
                  <a:pt x="379075" y="676544"/>
                </a:lnTo>
                <a:lnTo>
                  <a:pt x="387922" y="672234"/>
                </a:lnTo>
                <a:lnTo>
                  <a:pt x="406524" y="663612"/>
                </a:lnTo>
                <a:lnTo>
                  <a:pt x="425353" y="655445"/>
                </a:lnTo>
                <a:lnTo>
                  <a:pt x="442140" y="695829"/>
                </a:lnTo>
                <a:lnTo>
                  <a:pt x="456886" y="688569"/>
                </a:lnTo>
                <a:lnTo>
                  <a:pt x="471405" y="681536"/>
                </a:lnTo>
                <a:lnTo>
                  <a:pt x="486377" y="674729"/>
                </a:lnTo>
                <a:lnTo>
                  <a:pt x="501350" y="668604"/>
                </a:lnTo>
                <a:lnTo>
                  <a:pt x="516322" y="662705"/>
                </a:lnTo>
                <a:lnTo>
                  <a:pt x="531521" y="657260"/>
                </a:lnTo>
                <a:lnTo>
                  <a:pt x="546721" y="652269"/>
                </a:lnTo>
                <a:lnTo>
                  <a:pt x="562147" y="647504"/>
                </a:lnTo>
                <a:lnTo>
                  <a:pt x="577573" y="643420"/>
                </a:lnTo>
                <a:lnTo>
                  <a:pt x="593226" y="639563"/>
                </a:lnTo>
                <a:lnTo>
                  <a:pt x="608652" y="636160"/>
                </a:lnTo>
                <a:lnTo>
                  <a:pt x="624305" y="632984"/>
                </a:lnTo>
                <a:lnTo>
                  <a:pt x="640185" y="630488"/>
                </a:lnTo>
                <a:lnTo>
                  <a:pt x="656065" y="628219"/>
                </a:lnTo>
                <a:lnTo>
                  <a:pt x="671945" y="626404"/>
                </a:lnTo>
                <a:lnTo>
                  <a:pt x="687824" y="624816"/>
                </a:lnTo>
                <a:lnTo>
                  <a:pt x="703704" y="623909"/>
                </a:lnTo>
                <a:lnTo>
                  <a:pt x="719584" y="623228"/>
                </a:lnTo>
                <a:lnTo>
                  <a:pt x="735464" y="623001"/>
                </a:lnTo>
                <a:lnTo>
                  <a:pt x="751344" y="623228"/>
                </a:lnTo>
                <a:lnTo>
                  <a:pt x="767677" y="623909"/>
                </a:lnTo>
                <a:lnTo>
                  <a:pt x="783557" y="624816"/>
                </a:lnTo>
                <a:lnTo>
                  <a:pt x="799437" y="626404"/>
                </a:lnTo>
                <a:lnTo>
                  <a:pt x="815317" y="628219"/>
                </a:lnTo>
                <a:lnTo>
                  <a:pt x="831197" y="630488"/>
                </a:lnTo>
                <a:lnTo>
                  <a:pt x="847077" y="632984"/>
                </a:lnTo>
                <a:lnTo>
                  <a:pt x="863183" y="636160"/>
                </a:lnTo>
                <a:lnTo>
                  <a:pt x="878836" y="639563"/>
                </a:lnTo>
                <a:lnTo>
                  <a:pt x="894489" y="643420"/>
                </a:lnTo>
                <a:lnTo>
                  <a:pt x="910142" y="647731"/>
                </a:lnTo>
                <a:lnTo>
                  <a:pt x="925795" y="652495"/>
                </a:lnTo>
                <a:lnTo>
                  <a:pt x="941221" y="657714"/>
                </a:lnTo>
                <a:lnTo>
                  <a:pt x="951657" y="615514"/>
                </a:lnTo>
                <a:lnTo>
                  <a:pt x="970032" y="620052"/>
                </a:lnTo>
                <a:lnTo>
                  <a:pt x="987954" y="624589"/>
                </a:lnTo>
                <a:lnTo>
                  <a:pt x="1005875" y="629808"/>
                </a:lnTo>
                <a:lnTo>
                  <a:pt x="1023343" y="635480"/>
                </a:lnTo>
                <a:lnTo>
                  <a:pt x="1040584" y="641378"/>
                </a:lnTo>
                <a:lnTo>
                  <a:pt x="1057825" y="647504"/>
                </a:lnTo>
                <a:lnTo>
                  <a:pt x="1074612" y="654084"/>
                </a:lnTo>
                <a:lnTo>
                  <a:pt x="1090946" y="660890"/>
                </a:lnTo>
                <a:lnTo>
                  <a:pt x="1096163" y="655445"/>
                </a:lnTo>
                <a:lnTo>
                  <a:pt x="1101608" y="650000"/>
                </a:lnTo>
                <a:lnTo>
                  <a:pt x="1107052" y="644555"/>
                </a:lnTo>
                <a:lnTo>
                  <a:pt x="1112951" y="639110"/>
                </a:lnTo>
                <a:lnTo>
                  <a:pt x="1118849" y="634118"/>
                </a:lnTo>
                <a:lnTo>
                  <a:pt x="1124974" y="628900"/>
                </a:lnTo>
                <a:lnTo>
                  <a:pt x="1131326" y="623909"/>
                </a:lnTo>
                <a:lnTo>
                  <a:pt x="1137905" y="619371"/>
                </a:lnTo>
                <a:lnTo>
                  <a:pt x="1144483" y="614607"/>
                </a:lnTo>
                <a:lnTo>
                  <a:pt x="1151289" y="610069"/>
                </a:lnTo>
                <a:lnTo>
                  <a:pt x="1158548" y="605759"/>
                </a:lnTo>
                <a:lnTo>
                  <a:pt x="1165808" y="601675"/>
                </a:lnTo>
                <a:lnTo>
                  <a:pt x="1173294" y="597818"/>
                </a:lnTo>
                <a:lnTo>
                  <a:pt x="1181007" y="593961"/>
                </a:lnTo>
                <a:lnTo>
                  <a:pt x="1188947" y="590558"/>
                </a:lnTo>
                <a:lnTo>
                  <a:pt x="1197114" y="587381"/>
                </a:lnTo>
                <a:lnTo>
                  <a:pt x="1205507" y="584432"/>
                </a:lnTo>
                <a:lnTo>
                  <a:pt x="1213901" y="581936"/>
                </a:lnTo>
                <a:lnTo>
                  <a:pt x="1222748" y="579214"/>
                </a:lnTo>
                <a:lnTo>
                  <a:pt x="1231596" y="577172"/>
                </a:lnTo>
                <a:lnTo>
                  <a:pt x="1240670" y="575584"/>
                </a:lnTo>
                <a:lnTo>
                  <a:pt x="1250198" y="573769"/>
                </a:lnTo>
                <a:lnTo>
                  <a:pt x="1259726" y="572634"/>
                </a:lnTo>
                <a:lnTo>
                  <a:pt x="1269481" y="571954"/>
                </a:lnTo>
                <a:lnTo>
                  <a:pt x="1279689" y="571500"/>
                </a:lnTo>
                <a:close/>
                <a:moveTo>
                  <a:pt x="682962" y="303627"/>
                </a:moveTo>
                <a:lnTo>
                  <a:pt x="658263" y="356616"/>
                </a:lnTo>
                <a:lnTo>
                  <a:pt x="664835" y="357975"/>
                </a:lnTo>
                <a:lnTo>
                  <a:pt x="671179" y="358655"/>
                </a:lnTo>
                <a:lnTo>
                  <a:pt x="674125" y="358881"/>
                </a:lnTo>
                <a:lnTo>
                  <a:pt x="676844" y="358881"/>
                </a:lnTo>
                <a:lnTo>
                  <a:pt x="679790" y="358881"/>
                </a:lnTo>
                <a:lnTo>
                  <a:pt x="682509" y="358655"/>
                </a:lnTo>
                <a:lnTo>
                  <a:pt x="685228" y="357975"/>
                </a:lnTo>
                <a:lnTo>
                  <a:pt x="687721" y="357296"/>
                </a:lnTo>
                <a:lnTo>
                  <a:pt x="689987" y="356164"/>
                </a:lnTo>
                <a:lnTo>
                  <a:pt x="692026" y="354578"/>
                </a:lnTo>
                <a:lnTo>
                  <a:pt x="694292" y="352767"/>
                </a:lnTo>
                <a:lnTo>
                  <a:pt x="696105" y="350502"/>
                </a:lnTo>
                <a:lnTo>
                  <a:pt x="697691" y="348011"/>
                </a:lnTo>
                <a:lnTo>
                  <a:pt x="699051" y="345294"/>
                </a:lnTo>
                <a:lnTo>
                  <a:pt x="699957" y="342803"/>
                </a:lnTo>
                <a:lnTo>
                  <a:pt x="700864" y="340538"/>
                </a:lnTo>
                <a:lnTo>
                  <a:pt x="701317" y="338274"/>
                </a:lnTo>
                <a:lnTo>
                  <a:pt x="701543" y="335783"/>
                </a:lnTo>
                <a:lnTo>
                  <a:pt x="701543" y="333518"/>
                </a:lnTo>
                <a:lnTo>
                  <a:pt x="701317" y="331254"/>
                </a:lnTo>
                <a:lnTo>
                  <a:pt x="700410" y="328763"/>
                </a:lnTo>
                <a:lnTo>
                  <a:pt x="699731" y="326498"/>
                </a:lnTo>
                <a:lnTo>
                  <a:pt x="698598" y="324008"/>
                </a:lnTo>
                <a:lnTo>
                  <a:pt x="697238" y="321517"/>
                </a:lnTo>
                <a:lnTo>
                  <a:pt x="695652" y="318799"/>
                </a:lnTo>
                <a:lnTo>
                  <a:pt x="693839" y="316082"/>
                </a:lnTo>
                <a:lnTo>
                  <a:pt x="688854" y="310194"/>
                </a:lnTo>
                <a:lnTo>
                  <a:pt x="682962" y="303627"/>
                </a:lnTo>
                <a:close/>
                <a:moveTo>
                  <a:pt x="685682" y="177494"/>
                </a:moveTo>
                <a:lnTo>
                  <a:pt x="683189" y="177720"/>
                </a:lnTo>
                <a:lnTo>
                  <a:pt x="680696" y="178400"/>
                </a:lnTo>
                <a:lnTo>
                  <a:pt x="678204" y="179079"/>
                </a:lnTo>
                <a:lnTo>
                  <a:pt x="676164" y="179985"/>
                </a:lnTo>
                <a:lnTo>
                  <a:pt x="674125" y="181343"/>
                </a:lnTo>
                <a:lnTo>
                  <a:pt x="672312" y="182929"/>
                </a:lnTo>
                <a:lnTo>
                  <a:pt x="670726" y="184514"/>
                </a:lnTo>
                <a:lnTo>
                  <a:pt x="669367" y="186552"/>
                </a:lnTo>
                <a:lnTo>
                  <a:pt x="668007" y="188590"/>
                </a:lnTo>
                <a:lnTo>
                  <a:pt x="667554" y="190402"/>
                </a:lnTo>
                <a:lnTo>
                  <a:pt x="667101" y="192213"/>
                </a:lnTo>
                <a:lnTo>
                  <a:pt x="666647" y="194025"/>
                </a:lnTo>
                <a:lnTo>
                  <a:pt x="666647" y="195836"/>
                </a:lnTo>
                <a:lnTo>
                  <a:pt x="666647" y="198101"/>
                </a:lnTo>
                <a:lnTo>
                  <a:pt x="666874" y="200139"/>
                </a:lnTo>
                <a:lnTo>
                  <a:pt x="667327" y="202403"/>
                </a:lnTo>
                <a:lnTo>
                  <a:pt x="667780" y="204894"/>
                </a:lnTo>
                <a:lnTo>
                  <a:pt x="668687" y="207159"/>
                </a:lnTo>
                <a:lnTo>
                  <a:pt x="669820" y="209650"/>
                </a:lnTo>
                <a:lnTo>
                  <a:pt x="671633" y="212367"/>
                </a:lnTo>
                <a:lnTo>
                  <a:pt x="673445" y="214858"/>
                </a:lnTo>
                <a:lnTo>
                  <a:pt x="675711" y="217349"/>
                </a:lnTo>
                <a:lnTo>
                  <a:pt x="678204" y="220067"/>
                </a:lnTo>
                <a:lnTo>
                  <a:pt x="681376" y="222784"/>
                </a:lnTo>
                <a:lnTo>
                  <a:pt x="684549" y="225501"/>
                </a:lnTo>
                <a:lnTo>
                  <a:pt x="705622" y="181117"/>
                </a:lnTo>
                <a:lnTo>
                  <a:pt x="702676" y="179985"/>
                </a:lnTo>
                <a:lnTo>
                  <a:pt x="699731" y="179079"/>
                </a:lnTo>
                <a:lnTo>
                  <a:pt x="697011" y="178400"/>
                </a:lnTo>
                <a:lnTo>
                  <a:pt x="694292" y="177947"/>
                </a:lnTo>
                <a:lnTo>
                  <a:pt x="691346" y="177494"/>
                </a:lnTo>
                <a:lnTo>
                  <a:pt x="688627" y="177494"/>
                </a:lnTo>
                <a:lnTo>
                  <a:pt x="685682" y="177494"/>
                </a:lnTo>
                <a:close/>
                <a:moveTo>
                  <a:pt x="732587" y="123825"/>
                </a:moveTo>
                <a:lnTo>
                  <a:pt x="761139" y="136959"/>
                </a:lnTo>
                <a:lnTo>
                  <a:pt x="753887" y="152811"/>
                </a:lnTo>
                <a:lnTo>
                  <a:pt x="758419" y="155755"/>
                </a:lnTo>
                <a:lnTo>
                  <a:pt x="762951" y="158925"/>
                </a:lnTo>
                <a:lnTo>
                  <a:pt x="767483" y="162095"/>
                </a:lnTo>
                <a:lnTo>
                  <a:pt x="771562" y="165265"/>
                </a:lnTo>
                <a:lnTo>
                  <a:pt x="775867" y="168889"/>
                </a:lnTo>
                <a:lnTo>
                  <a:pt x="779720" y="172059"/>
                </a:lnTo>
                <a:lnTo>
                  <a:pt x="783572" y="175682"/>
                </a:lnTo>
                <a:lnTo>
                  <a:pt x="786971" y="179079"/>
                </a:lnTo>
                <a:lnTo>
                  <a:pt x="790823" y="182929"/>
                </a:lnTo>
                <a:lnTo>
                  <a:pt x="794222" y="186778"/>
                </a:lnTo>
                <a:lnTo>
                  <a:pt x="801473" y="195383"/>
                </a:lnTo>
                <a:lnTo>
                  <a:pt x="808724" y="204894"/>
                </a:lnTo>
                <a:lnTo>
                  <a:pt x="815975" y="215085"/>
                </a:lnTo>
                <a:lnTo>
                  <a:pt x="791276" y="267848"/>
                </a:lnTo>
                <a:lnTo>
                  <a:pt x="786517" y="259695"/>
                </a:lnTo>
                <a:lnTo>
                  <a:pt x="781306" y="250864"/>
                </a:lnTo>
                <a:lnTo>
                  <a:pt x="775188" y="241806"/>
                </a:lnTo>
                <a:lnTo>
                  <a:pt x="768163" y="232068"/>
                </a:lnTo>
                <a:lnTo>
                  <a:pt x="764084" y="227313"/>
                </a:lnTo>
                <a:lnTo>
                  <a:pt x="760232" y="222558"/>
                </a:lnTo>
                <a:lnTo>
                  <a:pt x="756153" y="217802"/>
                </a:lnTo>
                <a:lnTo>
                  <a:pt x="751621" y="213500"/>
                </a:lnTo>
                <a:lnTo>
                  <a:pt x="747316" y="208971"/>
                </a:lnTo>
                <a:lnTo>
                  <a:pt x="742784" y="205121"/>
                </a:lnTo>
                <a:lnTo>
                  <a:pt x="738026" y="200818"/>
                </a:lnTo>
                <a:lnTo>
                  <a:pt x="733040" y="197195"/>
                </a:lnTo>
                <a:lnTo>
                  <a:pt x="710154" y="245882"/>
                </a:lnTo>
                <a:lnTo>
                  <a:pt x="718085" y="253581"/>
                </a:lnTo>
                <a:lnTo>
                  <a:pt x="725563" y="261054"/>
                </a:lnTo>
                <a:lnTo>
                  <a:pt x="732361" y="268754"/>
                </a:lnTo>
                <a:lnTo>
                  <a:pt x="738705" y="276226"/>
                </a:lnTo>
                <a:lnTo>
                  <a:pt x="744144" y="283473"/>
                </a:lnTo>
                <a:lnTo>
                  <a:pt x="749129" y="290946"/>
                </a:lnTo>
                <a:lnTo>
                  <a:pt x="753887" y="298192"/>
                </a:lnTo>
                <a:lnTo>
                  <a:pt x="757513" y="305439"/>
                </a:lnTo>
                <a:lnTo>
                  <a:pt x="759099" y="309288"/>
                </a:lnTo>
                <a:lnTo>
                  <a:pt x="760912" y="312911"/>
                </a:lnTo>
                <a:lnTo>
                  <a:pt x="762045" y="316535"/>
                </a:lnTo>
                <a:lnTo>
                  <a:pt x="762951" y="320158"/>
                </a:lnTo>
                <a:lnTo>
                  <a:pt x="763858" y="324008"/>
                </a:lnTo>
                <a:lnTo>
                  <a:pt x="764311" y="327631"/>
                </a:lnTo>
                <a:lnTo>
                  <a:pt x="764537" y="331480"/>
                </a:lnTo>
                <a:lnTo>
                  <a:pt x="764537" y="335330"/>
                </a:lnTo>
                <a:lnTo>
                  <a:pt x="764537" y="339180"/>
                </a:lnTo>
                <a:lnTo>
                  <a:pt x="764084" y="342803"/>
                </a:lnTo>
                <a:lnTo>
                  <a:pt x="763631" y="346879"/>
                </a:lnTo>
                <a:lnTo>
                  <a:pt x="762725" y="350502"/>
                </a:lnTo>
                <a:lnTo>
                  <a:pt x="761592" y="354578"/>
                </a:lnTo>
                <a:lnTo>
                  <a:pt x="760459" y="358428"/>
                </a:lnTo>
                <a:lnTo>
                  <a:pt x="758646" y="362504"/>
                </a:lnTo>
                <a:lnTo>
                  <a:pt x="757060" y="366354"/>
                </a:lnTo>
                <a:lnTo>
                  <a:pt x="755020" y="370430"/>
                </a:lnTo>
                <a:lnTo>
                  <a:pt x="752981" y="374280"/>
                </a:lnTo>
                <a:lnTo>
                  <a:pt x="750262" y="377676"/>
                </a:lnTo>
                <a:lnTo>
                  <a:pt x="747543" y="381073"/>
                </a:lnTo>
                <a:lnTo>
                  <a:pt x="744370" y="384696"/>
                </a:lnTo>
                <a:lnTo>
                  <a:pt x="741198" y="387640"/>
                </a:lnTo>
                <a:lnTo>
                  <a:pt x="737572" y="390811"/>
                </a:lnTo>
                <a:lnTo>
                  <a:pt x="733947" y="393754"/>
                </a:lnTo>
                <a:lnTo>
                  <a:pt x="729641" y="396698"/>
                </a:lnTo>
                <a:lnTo>
                  <a:pt x="725336" y="398963"/>
                </a:lnTo>
                <a:lnTo>
                  <a:pt x="720804" y="401001"/>
                </a:lnTo>
                <a:lnTo>
                  <a:pt x="716046" y="402812"/>
                </a:lnTo>
                <a:lnTo>
                  <a:pt x="710834" y="404624"/>
                </a:lnTo>
                <a:lnTo>
                  <a:pt x="705396" y="405983"/>
                </a:lnTo>
                <a:lnTo>
                  <a:pt x="699504" y="406889"/>
                </a:lnTo>
                <a:lnTo>
                  <a:pt x="693839" y="407794"/>
                </a:lnTo>
                <a:lnTo>
                  <a:pt x="687494" y="408021"/>
                </a:lnTo>
                <a:lnTo>
                  <a:pt x="681150" y="408021"/>
                </a:lnTo>
                <a:lnTo>
                  <a:pt x="674578" y="407568"/>
                </a:lnTo>
                <a:lnTo>
                  <a:pt x="667554" y="406889"/>
                </a:lnTo>
                <a:lnTo>
                  <a:pt x="660529" y="405530"/>
                </a:lnTo>
                <a:lnTo>
                  <a:pt x="653278" y="403945"/>
                </a:lnTo>
                <a:lnTo>
                  <a:pt x="646027" y="401454"/>
                </a:lnTo>
                <a:lnTo>
                  <a:pt x="638323" y="398963"/>
                </a:lnTo>
                <a:lnTo>
                  <a:pt x="623594" y="430213"/>
                </a:lnTo>
                <a:lnTo>
                  <a:pt x="595043" y="416626"/>
                </a:lnTo>
                <a:lnTo>
                  <a:pt x="609545" y="385602"/>
                </a:lnTo>
                <a:lnTo>
                  <a:pt x="605466" y="382885"/>
                </a:lnTo>
                <a:lnTo>
                  <a:pt x="600934" y="379714"/>
                </a:lnTo>
                <a:lnTo>
                  <a:pt x="596402" y="376544"/>
                </a:lnTo>
                <a:lnTo>
                  <a:pt x="592323" y="373147"/>
                </a:lnTo>
                <a:lnTo>
                  <a:pt x="583259" y="365674"/>
                </a:lnTo>
                <a:lnTo>
                  <a:pt x="573969" y="357522"/>
                </a:lnTo>
                <a:lnTo>
                  <a:pt x="569664" y="353446"/>
                </a:lnTo>
                <a:lnTo>
                  <a:pt x="565358" y="348917"/>
                </a:lnTo>
                <a:lnTo>
                  <a:pt x="561280" y="344615"/>
                </a:lnTo>
                <a:lnTo>
                  <a:pt x="557201" y="340086"/>
                </a:lnTo>
                <a:lnTo>
                  <a:pt x="553349" y="335330"/>
                </a:lnTo>
                <a:lnTo>
                  <a:pt x="549723" y="330801"/>
                </a:lnTo>
                <a:lnTo>
                  <a:pt x="546324" y="326046"/>
                </a:lnTo>
                <a:lnTo>
                  <a:pt x="542925" y="321290"/>
                </a:lnTo>
                <a:lnTo>
                  <a:pt x="566718" y="270565"/>
                </a:lnTo>
                <a:lnTo>
                  <a:pt x="570570" y="277359"/>
                </a:lnTo>
                <a:lnTo>
                  <a:pt x="574875" y="284379"/>
                </a:lnTo>
                <a:lnTo>
                  <a:pt x="578954" y="291399"/>
                </a:lnTo>
                <a:lnTo>
                  <a:pt x="583713" y="298192"/>
                </a:lnTo>
                <a:lnTo>
                  <a:pt x="588471" y="304759"/>
                </a:lnTo>
                <a:lnTo>
                  <a:pt x="593683" y="311100"/>
                </a:lnTo>
                <a:lnTo>
                  <a:pt x="599121" y="317214"/>
                </a:lnTo>
                <a:lnTo>
                  <a:pt x="604786" y="323102"/>
                </a:lnTo>
                <a:lnTo>
                  <a:pt x="610451" y="328310"/>
                </a:lnTo>
                <a:lnTo>
                  <a:pt x="616569" y="333518"/>
                </a:lnTo>
                <a:lnTo>
                  <a:pt x="622914" y="338500"/>
                </a:lnTo>
                <a:lnTo>
                  <a:pt x="629712" y="342803"/>
                </a:lnTo>
                <a:lnTo>
                  <a:pt x="657583" y="283246"/>
                </a:lnTo>
                <a:lnTo>
                  <a:pt x="650332" y="277132"/>
                </a:lnTo>
                <a:lnTo>
                  <a:pt x="643534" y="271471"/>
                </a:lnTo>
                <a:lnTo>
                  <a:pt x="637190" y="265583"/>
                </a:lnTo>
                <a:lnTo>
                  <a:pt x="631525" y="259695"/>
                </a:lnTo>
                <a:lnTo>
                  <a:pt x="626313" y="254034"/>
                </a:lnTo>
                <a:lnTo>
                  <a:pt x="622008" y="248826"/>
                </a:lnTo>
                <a:lnTo>
                  <a:pt x="617929" y="243391"/>
                </a:lnTo>
                <a:lnTo>
                  <a:pt x="614530" y="238183"/>
                </a:lnTo>
                <a:lnTo>
                  <a:pt x="611584" y="232974"/>
                </a:lnTo>
                <a:lnTo>
                  <a:pt x="609092" y="228219"/>
                </a:lnTo>
                <a:lnTo>
                  <a:pt x="607052" y="223463"/>
                </a:lnTo>
                <a:lnTo>
                  <a:pt x="605239" y="218934"/>
                </a:lnTo>
                <a:lnTo>
                  <a:pt x="603653" y="214405"/>
                </a:lnTo>
                <a:lnTo>
                  <a:pt x="602747" y="209876"/>
                </a:lnTo>
                <a:lnTo>
                  <a:pt x="602294" y="205800"/>
                </a:lnTo>
                <a:lnTo>
                  <a:pt x="602067" y="201498"/>
                </a:lnTo>
                <a:lnTo>
                  <a:pt x="602294" y="197648"/>
                </a:lnTo>
                <a:lnTo>
                  <a:pt x="602520" y="193572"/>
                </a:lnTo>
                <a:lnTo>
                  <a:pt x="602973" y="189949"/>
                </a:lnTo>
                <a:lnTo>
                  <a:pt x="603880" y="186099"/>
                </a:lnTo>
                <a:lnTo>
                  <a:pt x="605013" y="182249"/>
                </a:lnTo>
                <a:lnTo>
                  <a:pt x="606146" y="178626"/>
                </a:lnTo>
                <a:lnTo>
                  <a:pt x="607505" y="175003"/>
                </a:lnTo>
                <a:lnTo>
                  <a:pt x="608865" y="171380"/>
                </a:lnTo>
                <a:lnTo>
                  <a:pt x="610451" y="168209"/>
                </a:lnTo>
                <a:lnTo>
                  <a:pt x="612491" y="164813"/>
                </a:lnTo>
                <a:lnTo>
                  <a:pt x="614530" y="161869"/>
                </a:lnTo>
                <a:lnTo>
                  <a:pt x="616796" y="158472"/>
                </a:lnTo>
                <a:lnTo>
                  <a:pt x="619515" y="155528"/>
                </a:lnTo>
                <a:lnTo>
                  <a:pt x="622461" y="152584"/>
                </a:lnTo>
                <a:lnTo>
                  <a:pt x="625407" y="149640"/>
                </a:lnTo>
                <a:lnTo>
                  <a:pt x="628806" y="146697"/>
                </a:lnTo>
                <a:lnTo>
                  <a:pt x="632205" y="143979"/>
                </a:lnTo>
                <a:lnTo>
                  <a:pt x="636283" y="141488"/>
                </a:lnTo>
                <a:lnTo>
                  <a:pt x="640362" y="139224"/>
                </a:lnTo>
                <a:lnTo>
                  <a:pt x="645121" y="136959"/>
                </a:lnTo>
                <a:lnTo>
                  <a:pt x="650106" y="135374"/>
                </a:lnTo>
                <a:lnTo>
                  <a:pt x="655091" y="133789"/>
                </a:lnTo>
                <a:lnTo>
                  <a:pt x="660756" y="132657"/>
                </a:lnTo>
                <a:lnTo>
                  <a:pt x="666647" y="131524"/>
                </a:lnTo>
                <a:lnTo>
                  <a:pt x="672992" y="131071"/>
                </a:lnTo>
                <a:lnTo>
                  <a:pt x="679563" y="130845"/>
                </a:lnTo>
                <a:lnTo>
                  <a:pt x="686361" y="131071"/>
                </a:lnTo>
                <a:lnTo>
                  <a:pt x="693612" y="131751"/>
                </a:lnTo>
                <a:lnTo>
                  <a:pt x="701090" y="132883"/>
                </a:lnTo>
                <a:lnTo>
                  <a:pt x="708795" y="134468"/>
                </a:lnTo>
                <a:lnTo>
                  <a:pt x="716725" y="136733"/>
                </a:lnTo>
                <a:lnTo>
                  <a:pt x="725110" y="139450"/>
                </a:lnTo>
                <a:lnTo>
                  <a:pt x="732587" y="123825"/>
                </a:lnTo>
                <a:close/>
                <a:moveTo>
                  <a:pt x="677977" y="64233"/>
                </a:moveTo>
                <a:lnTo>
                  <a:pt x="666860" y="64460"/>
                </a:lnTo>
                <a:lnTo>
                  <a:pt x="656196" y="65141"/>
                </a:lnTo>
                <a:lnTo>
                  <a:pt x="645533" y="66503"/>
                </a:lnTo>
                <a:lnTo>
                  <a:pt x="635096" y="68319"/>
                </a:lnTo>
                <a:lnTo>
                  <a:pt x="624887" y="70815"/>
                </a:lnTo>
                <a:lnTo>
                  <a:pt x="614904" y="73766"/>
                </a:lnTo>
                <a:lnTo>
                  <a:pt x="605148" y="76943"/>
                </a:lnTo>
                <a:lnTo>
                  <a:pt x="595166" y="80802"/>
                </a:lnTo>
                <a:lnTo>
                  <a:pt x="585864" y="84888"/>
                </a:lnTo>
                <a:lnTo>
                  <a:pt x="576789" y="89654"/>
                </a:lnTo>
                <a:lnTo>
                  <a:pt x="567940" y="94874"/>
                </a:lnTo>
                <a:lnTo>
                  <a:pt x="559546" y="100322"/>
                </a:lnTo>
                <a:lnTo>
                  <a:pt x="550924" y="106223"/>
                </a:lnTo>
                <a:lnTo>
                  <a:pt x="542984" y="112578"/>
                </a:lnTo>
                <a:lnTo>
                  <a:pt x="535270" y="119160"/>
                </a:lnTo>
                <a:lnTo>
                  <a:pt x="528010" y="126196"/>
                </a:lnTo>
                <a:lnTo>
                  <a:pt x="520976" y="133687"/>
                </a:lnTo>
                <a:lnTo>
                  <a:pt x="514170" y="141177"/>
                </a:lnTo>
                <a:lnTo>
                  <a:pt x="508044" y="149348"/>
                </a:lnTo>
                <a:lnTo>
                  <a:pt x="502145" y="157519"/>
                </a:lnTo>
                <a:lnTo>
                  <a:pt x="496473" y="166144"/>
                </a:lnTo>
                <a:lnTo>
                  <a:pt x="491482" y="175222"/>
                </a:lnTo>
                <a:lnTo>
                  <a:pt x="486945" y="184301"/>
                </a:lnTo>
                <a:lnTo>
                  <a:pt x="482407" y="193607"/>
                </a:lnTo>
                <a:lnTo>
                  <a:pt x="478777" y="203140"/>
                </a:lnTo>
                <a:lnTo>
                  <a:pt x="475374" y="213127"/>
                </a:lnTo>
                <a:lnTo>
                  <a:pt x="472651" y="223114"/>
                </a:lnTo>
                <a:lnTo>
                  <a:pt x="470382" y="233327"/>
                </a:lnTo>
                <a:lnTo>
                  <a:pt x="468341" y="243995"/>
                </a:lnTo>
                <a:lnTo>
                  <a:pt x="466979" y="254436"/>
                </a:lnTo>
                <a:lnTo>
                  <a:pt x="466072" y="265330"/>
                </a:lnTo>
                <a:lnTo>
                  <a:pt x="465845" y="276225"/>
                </a:lnTo>
                <a:lnTo>
                  <a:pt x="466072" y="287120"/>
                </a:lnTo>
                <a:lnTo>
                  <a:pt x="466979" y="297787"/>
                </a:lnTo>
                <a:lnTo>
                  <a:pt x="468341" y="308455"/>
                </a:lnTo>
                <a:lnTo>
                  <a:pt x="470382" y="318896"/>
                </a:lnTo>
                <a:lnTo>
                  <a:pt x="472651" y="329109"/>
                </a:lnTo>
                <a:lnTo>
                  <a:pt x="475374" y="339323"/>
                </a:lnTo>
                <a:lnTo>
                  <a:pt x="478777" y="349083"/>
                </a:lnTo>
                <a:lnTo>
                  <a:pt x="482407" y="358616"/>
                </a:lnTo>
                <a:lnTo>
                  <a:pt x="486945" y="368149"/>
                </a:lnTo>
                <a:lnTo>
                  <a:pt x="491482" y="377228"/>
                </a:lnTo>
                <a:lnTo>
                  <a:pt x="496473" y="386079"/>
                </a:lnTo>
                <a:lnTo>
                  <a:pt x="502145" y="394704"/>
                </a:lnTo>
                <a:lnTo>
                  <a:pt x="508044" y="402875"/>
                </a:lnTo>
                <a:lnTo>
                  <a:pt x="514170" y="411046"/>
                </a:lnTo>
                <a:lnTo>
                  <a:pt x="520976" y="418990"/>
                </a:lnTo>
                <a:lnTo>
                  <a:pt x="528010" y="426027"/>
                </a:lnTo>
                <a:lnTo>
                  <a:pt x="535270" y="433063"/>
                </a:lnTo>
                <a:lnTo>
                  <a:pt x="542984" y="439645"/>
                </a:lnTo>
                <a:lnTo>
                  <a:pt x="550924" y="446000"/>
                </a:lnTo>
                <a:lnTo>
                  <a:pt x="559546" y="452128"/>
                </a:lnTo>
                <a:lnTo>
                  <a:pt x="567940" y="457576"/>
                </a:lnTo>
                <a:lnTo>
                  <a:pt x="576789" y="462569"/>
                </a:lnTo>
                <a:lnTo>
                  <a:pt x="585864" y="467335"/>
                </a:lnTo>
                <a:lnTo>
                  <a:pt x="595166" y="471648"/>
                </a:lnTo>
                <a:lnTo>
                  <a:pt x="605148" y="475279"/>
                </a:lnTo>
                <a:lnTo>
                  <a:pt x="614904" y="478911"/>
                </a:lnTo>
                <a:lnTo>
                  <a:pt x="624887" y="481635"/>
                </a:lnTo>
                <a:lnTo>
                  <a:pt x="635096" y="483904"/>
                </a:lnTo>
                <a:lnTo>
                  <a:pt x="645533" y="485947"/>
                </a:lnTo>
                <a:lnTo>
                  <a:pt x="656196" y="487309"/>
                </a:lnTo>
                <a:lnTo>
                  <a:pt x="666860" y="487990"/>
                </a:lnTo>
                <a:lnTo>
                  <a:pt x="677977" y="488217"/>
                </a:lnTo>
                <a:lnTo>
                  <a:pt x="688867" y="487990"/>
                </a:lnTo>
                <a:lnTo>
                  <a:pt x="699530" y="487309"/>
                </a:lnTo>
                <a:lnTo>
                  <a:pt x="710193" y="485947"/>
                </a:lnTo>
                <a:lnTo>
                  <a:pt x="720630" y="483904"/>
                </a:lnTo>
                <a:lnTo>
                  <a:pt x="730839" y="481635"/>
                </a:lnTo>
                <a:lnTo>
                  <a:pt x="740822" y="478911"/>
                </a:lnTo>
                <a:lnTo>
                  <a:pt x="750578" y="475279"/>
                </a:lnTo>
                <a:lnTo>
                  <a:pt x="760560" y="471648"/>
                </a:lnTo>
                <a:lnTo>
                  <a:pt x="769863" y="467335"/>
                </a:lnTo>
                <a:lnTo>
                  <a:pt x="778938" y="462569"/>
                </a:lnTo>
                <a:lnTo>
                  <a:pt x="787786" y="457576"/>
                </a:lnTo>
                <a:lnTo>
                  <a:pt x="796180" y="452128"/>
                </a:lnTo>
                <a:lnTo>
                  <a:pt x="804802" y="446000"/>
                </a:lnTo>
                <a:lnTo>
                  <a:pt x="812743" y="439645"/>
                </a:lnTo>
                <a:lnTo>
                  <a:pt x="820456" y="433063"/>
                </a:lnTo>
                <a:lnTo>
                  <a:pt x="827717" y="426027"/>
                </a:lnTo>
                <a:lnTo>
                  <a:pt x="834750" y="418990"/>
                </a:lnTo>
                <a:lnTo>
                  <a:pt x="841556" y="411046"/>
                </a:lnTo>
                <a:lnTo>
                  <a:pt x="847682" y="402875"/>
                </a:lnTo>
                <a:lnTo>
                  <a:pt x="853581" y="394704"/>
                </a:lnTo>
                <a:lnTo>
                  <a:pt x="859253" y="386079"/>
                </a:lnTo>
                <a:lnTo>
                  <a:pt x="864244" y="377228"/>
                </a:lnTo>
                <a:lnTo>
                  <a:pt x="868782" y="368149"/>
                </a:lnTo>
                <a:lnTo>
                  <a:pt x="873319" y="358616"/>
                </a:lnTo>
                <a:lnTo>
                  <a:pt x="876949" y="349083"/>
                </a:lnTo>
                <a:lnTo>
                  <a:pt x="880353" y="339323"/>
                </a:lnTo>
                <a:lnTo>
                  <a:pt x="883075" y="329109"/>
                </a:lnTo>
                <a:lnTo>
                  <a:pt x="885344" y="318896"/>
                </a:lnTo>
                <a:lnTo>
                  <a:pt x="887386" y="308455"/>
                </a:lnTo>
                <a:lnTo>
                  <a:pt x="888747" y="297787"/>
                </a:lnTo>
                <a:lnTo>
                  <a:pt x="889655" y="287120"/>
                </a:lnTo>
                <a:lnTo>
                  <a:pt x="889881" y="276225"/>
                </a:lnTo>
                <a:lnTo>
                  <a:pt x="889655" y="265330"/>
                </a:lnTo>
                <a:lnTo>
                  <a:pt x="888747" y="254436"/>
                </a:lnTo>
                <a:lnTo>
                  <a:pt x="887386" y="243995"/>
                </a:lnTo>
                <a:lnTo>
                  <a:pt x="885344" y="233327"/>
                </a:lnTo>
                <a:lnTo>
                  <a:pt x="883075" y="223114"/>
                </a:lnTo>
                <a:lnTo>
                  <a:pt x="880353" y="213127"/>
                </a:lnTo>
                <a:lnTo>
                  <a:pt x="876949" y="203140"/>
                </a:lnTo>
                <a:lnTo>
                  <a:pt x="873319" y="193607"/>
                </a:lnTo>
                <a:lnTo>
                  <a:pt x="868782" y="184301"/>
                </a:lnTo>
                <a:lnTo>
                  <a:pt x="864244" y="175222"/>
                </a:lnTo>
                <a:lnTo>
                  <a:pt x="859253" y="166144"/>
                </a:lnTo>
                <a:lnTo>
                  <a:pt x="853581" y="157519"/>
                </a:lnTo>
                <a:lnTo>
                  <a:pt x="847682" y="149348"/>
                </a:lnTo>
                <a:lnTo>
                  <a:pt x="841556" y="141177"/>
                </a:lnTo>
                <a:lnTo>
                  <a:pt x="834750" y="133687"/>
                </a:lnTo>
                <a:lnTo>
                  <a:pt x="827717" y="126196"/>
                </a:lnTo>
                <a:lnTo>
                  <a:pt x="820456" y="119160"/>
                </a:lnTo>
                <a:lnTo>
                  <a:pt x="812743" y="112578"/>
                </a:lnTo>
                <a:lnTo>
                  <a:pt x="804802" y="106223"/>
                </a:lnTo>
                <a:lnTo>
                  <a:pt x="796180" y="100322"/>
                </a:lnTo>
                <a:lnTo>
                  <a:pt x="787786" y="94874"/>
                </a:lnTo>
                <a:lnTo>
                  <a:pt x="778938" y="89654"/>
                </a:lnTo>
                <a:lnTo>
                  <a:pt x="769863" y="84888"/>
                </a:lnTo>
                <a:lnTo>
                  <a:pt x="760560" y="80802"/>
                </a:lnTo>
                <a:lnTo>
                  <a:pt x="750578" y="76943"/>
                </a:lnTo>
                <a:lnTo>
                  <a:pt x="740822" y="73766"/>
                </a:lnTo>
                <a:lnTo>
                  <a:pt x="730839" y="70815"/>
                </a:lnTo>
                <a:lnTo>
                  <a:pt x="720630" y="68319"/>
                </a:lnTo>
                <a:lnTo>
                  <a:pt x="710193" y="66503"/>
                </a:lnTo>
                <a:lnTo>
                  <a:pt x="699530" y="65141"/>
                </a:lnTo>
                <a:lnTo>
                  <a:pt x="688867" y="64460"/>
                </a:lnTo>
                <a:lnTo>
                  <a:pt x="677977" y="64233"/>
                </a:lnTo>
                <a:close/>
                <a:moveTo>
                  <a:pt x="670943" y="0"/>
                </a:moveTo>
                <a:lnTo>
                  <a:pt x="677977" y="0"/>
                </a:lnTo>
                <a:lnTo>
                  <a:pt x="684783" y="0"/>
                </a:lnTo>
                <a:lnTo>
                  <a:pt x="692043" y="454"/>
                </a:lnTo>
                <a:lnTo>
                  <a:pt x="699076" y="681"/>
                </a:lnTo>
                <a:lnTo>
                  <a:pt x="706110" y="1362"/>
                </a:lnTo>
                <a:lnTo>
                  <a:pt x="712916" y="2270"/>
                </a:lnTo>
                <a:lnTo>
                  <a:pt x="719949" y="3178"/>
                </a:lnTo>
                <a:lnTo>
                  <a:pt x="726756" y="4312"/>
                </a:lnTo>
                <a:lnTo>
                  <a:pt x="733562" y="5674"/>
                </a:lnTo>
                <a:lnTo>
                  <a:pt x="740141" y="7036"/>
                </a:lnTo>
                <a:lnTo>
                  <a:pt x="746948" y="8625"/>
                </a:lnTo>
                <a:lnTo>
                  <a:pt x="753527" y="10441"/>
                </a:lnTo>
                <a:lnTo>
                  <a:pt x="760107" y="12483"/>
                </a:lnTo>
                <a:lnTo>
                  <a:pt x="766232" y="14526"/>
                </a:lnTo>
                <a:lnTo>
                  <a:pt x="772812" y="16796"/>
                </a:lnTo>
                <a:lnTo>
                  <a:pt x="779165" y="19293"/>
                </a:lnTo>
                <a:lnTo>
                  <a:pt x="785290" y="21789"/>
                </a:lnTo>
                <a:lnTo>
                  <a:pt x="791416" y="24286"/>
                </a:lnTo>
                <a:lnTo>
                  <a:pt x="797542" y="27237"/>
                </a:lnTo>
                <a:lnTo>
                  <a:pt x="803441" y="30187"/>
                </a:lnTo>
                <a:lnTo>
                  <a:pt x="809339" y="33138"/>
                </a:lnTo>
                <a:lnTo>
                  <a:pt x="815238" y="36542"/>
                </a:lnTo>
                <a:lnTo>
                  <a:pt x="821137" y="39947"/>
                </a:lnTo>
                <a:lnTo>
                  <a:pt x="826809" y="43579"/>
                </a:lnTo>
                <a:lnTo>
                  <a:pt x="832254" y="46983"/>
                </a:lnTo>
                <a:lnTo>
                  <a:pt x="837699" y="51069"/>
                </a:lnTo>
                <a:lnTo>
                  <a:pt x="843144" y="54700"/>
                </a:lnTo>
                <a:lnTo>
                  <a:pt x="848136" y="59013"/>
                </a:lnTo>
                <a:lnTo>
                  <a:pt x="853354" y="62871"/>
                </a:lnTo>
                <a:lnTo>
                  <a:pt x="858572" y="67411"/>
                </a:lnTo>
                <a:lnTo>
                  <a:pt x="863563" y="71723"/>
                </a:lnTo>
                <a:lnTo>
                  <a:pt x="868328" y="76263"/>
                </a:lnTo>
                <a:lnTo>
                  <a:pt x="873092" y="81029"/>
                </a:lnTo>
                <a:lnTo>
                  <a:pt x="877630" y="85795"/>
                </a:lnTo>
                <a:lnTo>
                  <a:pt x="882168" y="90335"/>
                </a:lnTo>
                <a:lnTo>
                  <a:pt x="886705" y="95555"/>
                </a:lnTo>
                <a:lnTo>
                  <a:pt x="890789" y="100549"/>
                </a:lnTo>
                <a:lnTo>
                  <a:pt x="895100" y="105542"/>
                </a:lnTo>
                <a:lnTo>
                  <a:pt x="898957" y="110989"/>
                </a:lnTo>
                <a:lnTo>
                  <a:pt x="903040" y="116437"/>
                </a:lnTo>
                <a:lnTo>
                  <a:pt x="906670" y="121657"/>
                </a:lnTo>
                <a:lnTo>
                  <a:pt x="910527" y="127331"/>
                </a:lnTo>
                <a:lnTo>
                  <a:pt x="913931" y="133006"/>
                </a:lnTo>
                <a:lnTo>
                  <a:pt x="917334" y="138680"/>
                </a:lnTo>
                <a:lnTo>
                  <a:pt x="920510" y="144354"/>
                </a:lnTo>
                <a:lnTo>
                  <a:pt x="923913" y="150482"/>
                </a:lnTo>
                <a:lnTo>
                  <a:pt x="926636" y="156384"/>
                </a:lnTo>
                <a:lnTo>
                  <a:pt x="929358" y="162512"/>
                </a:lnTo>
                <a:lnTo>
                  <a:pt x="932308" y="168640"/>
                </a:lnTo>
                <a:lnTo>
                  <a:pt x="934803" y="174995"/>
                </a:lnTo>
                <a:lnTo>
                  <a:pt x="937072" y="181124"/>
                </a:lnTo>
                <a:lnTo>
                  <a:pt x="939568" y="187479"/>
                </a:lnTo>
                <a:lnTo>
                  <a:pt x="941610" y="194061"/>
                </a:lnTo>
                <a:lnTo>
                  <a:pt x="943425" y="200643"/>
                </a:lnTo>
                <a:lnTo>
                  <a:pt x="945240" y="207225"/>
                </a:lnTo>
                <a:lnTo>
                  <a:pt x="946828" y="213808"/>
                </a:lnTo>
                <a:lnTo>
                  <a:pt x="948416" y="220617"/>
                </a:lnTo>
                <a:lnTo>
                  <a:pt x="949551" y="227426"/>
                </a:lnTo>
                <a:lnTo>
                  <a:pt x="950685" y="234235"/>
                </a:lnTo>
                <a:lnTo>
                  <a:pt x="951592" y="241044"/>
                </a:lnTo>
                <a:lnTo>
                  <a:pt x="952500" y="247853"/>
                </a:lnTo>
                <a:lnTo>
                  <a:pt x="953181" y="254890"/>
                </a:lnTo>
                <a:lnTo>
                  <a:pt x="953634" y="261926"/>
                </a:lnTo>
                <a:lnTo>
                  <a:pt x="953861" y="268962"/>
                </a:lnTo>
                <a:lnTo>
                  <a:pt x="954088" y="276225"/>
                </a:lnTo>
                <a:lnTo>
                  <a:pt x="953861" y="283261"/>
                </a:lnTo>
                <a:lnTo>
                  <a:pt x="953634" y="290297"/>
                </a:lnTo>
                <a:lnTo>
                  <a:pt x="953181" y="297333"/>
                </a:lnTo>
                <a:lnTo>
                  <a:pt x="952500" y="304370"/>
                </a:lnTo>
                <a:lnTo>
                  <a:pt x="951592" y="311406"/>
                </a:lnTo>
                <a:lnTo>
                  <a:pt x="950685" y="318215"/>
                </a:lnTo>
                <a:lnTo>
                  <a:pt x="949551" y="325024"/>
                </a:lnTo>
                <a:lnTo>
                  <a:pt x="948416" y="331833"/>
                </a:lnTo>
                <a:lnTo>
                  <a:pt x="946828" y="338642"/>
                </a:lnTo>
                <a:lnTo>
                  <a:pt x="945240" y="345224"/>
                </a:lnTo>
                <a:lnTo>
                  <a:pt x="943425" y="351580"/>
                </a:lnTo>
                <a:lnTo>
                  <a:pt x="941610" y="358162"/>
                </a:lnTo>
                <a:lnTo>
                  <a:pt x="939568" y="364744"/>
                </a:lnTo>
                <a:lnTo>
                  <a:pt x="937072" y="371099"/>
                </a:lnTo>
                <a:lnTo>
                  <a:pt x="934803" y="377455"/>
                </a:lnTo>
                <a:lnTo>
                  <a:pt x="932308" y="383810"/>
                </a:lnTo>
                <a:lnTo>
                  <a:pt x="929358" y="389938"/>
                </a:lnTo>
                <a:lnTo>
                  <a:pt x="926636" y="395839"/>
                </a:lnTo>
                <a:lnTo>
                  <a:pt x="923913" y="401968"/>
                </a:lnTo>
                <a:lnTo>
                  <a:pt x="920510" y="407869"/>
                </a:lnTo>
                <a:lnTo>
                  <a:pt x="917334" y="413770"/>
                </a:lnTo>
                <a:lnTo>
                  <a:pt x="913931" y="419444"/>
                </a:lnTo>
                <a:lnTo>
                  <a:pt x="910527" y="424892"/>
                </a:lnTo>
                <a:lnTo>
                  <a:pt x="906670" y="430566"/>
                </a:lnTo>
                <a:lnTo>
                  <a:pt x="903040" y="436013"/>
                </a:lnTo>
                <a:lnTo>
                  <a:pt x="898957" y="441461"/>
                </a:lnTo>
                <a:lnTo>
                  <a:pt x="895100" y="446681"/>
                </a:lnTo>
                <a:lnTo>
                  <a:pt x="890789" y="451901"/>
                </a:lnTo>
                <a:lnTo>
                  <a:pt x="886705" y="456895"/>
                </a:lnTo>
                <a:lnTo>
                  <a:pt x="882168" y="461888"/>
                </a:lnTo>
                <a:lnTo>
                  <a:pt x="877630" y="466655"/>
                </a:lnTo>
                <a:lnTo>
                  <a:pt x="873092" y="471648"/>
                </a:lnTo>
                <a:lnTo>
                  <a:pt x="868328" y="475960"/>
                </a:lnTo>
                <a:lnTo>
                  <a:pt x="863563" y="480727"/>
                </a:lnTo>
                <a:lnTo>
                  <a:pt x="858572" y="484812"/>
                </a:lnTo>
                <a:lnTo>
                  <a:pt x="853354" y="489352"/>
                </a:lnTo>
                <a:lnTo>
                  <a:pt x="848136" y="493437"/>
                </a:lnTo>
                <a:lnTo>
                  <a:pt x="843144" y="497523"/>
                </a:lnTo>
                <a:lnTo>
                  <a:pt x="837699" y="501381"/>
                </a:lnTo>
                <a:lnTo>
                  <a:pt x="832254" y="505240"/>
                </a:lnTo>
                <a:lnTo>
                  <a:pt x="826809" y="508871"/>
                </a:lnTo>
                <a:lnTo>
                  <a:pt x="821137" y="512276"/>
                </a:lnTo>
                <a:lnTo>
                  <a:pt x="815238" y="515907"/>
                </a:lnTo>
                <a:lnTo>
                  <a:pt x="809339" y="519085"/>
                </a:lnTo>
                <a:lnTo>
                  <a:pt x="803441" y="522036"/>
                </a:lnTo>
                <a:lnTo>
                  <a:pt x="797542" y="525213"/>
                </a:lnTo>
                <a:lnTo>
                  <a:pt x="791416" y="527937"/>
                </a:lnTo>
                <a:lnTo>
                  <a:pt x="785290" y="530661"/>
                </a:lnTo>
                <a:lnTo>
                  <a:pt x="779165" y="533157"/>
                </a:lnTo>
                <a:lnTo>
                  <a:pt x="772812" y="535654"/>
                </a:lnTo>
                <a:lnTo>
                  <a:pt x="766232" y="537924"/>
                </a:lnTo>
                <a:lnTo>
                  <a:pt x="760107" y="539967"/>
                </a:lnTo>
                <a:lnTo>
                  <a:pt x="753527" y="541782"/>
                </a:lnTo>
                <a:lnTo>
                  <a:pt x="746948" y="543598"/>
                </a:lnTo>
                <a:lnTo>
                  <a:pt x="740141" y="545414"/>
                </a:lnTo>
                <a:lnTo>
                  <a:pt x="733562" y="546776"/>
                </a:lnTo>
                <a:lnTo>
                  <a:pt x="726756" y="548137"/>
                </a:lnTo>
                <a:lnTo>
                  <a:pt x="719949" y="549045"/>
                </a:lnTo>
                <a:lnTo>
                  <a:pt x="712916" y="550180"/>
                </a:lnTo>
                <a:lnTo>
                  <a:pt x="706110" y="550861"/>
                </a:lnTo>
                <a:lnTo>
                  <a:pt x="699076" y="551542"/>
                </a:lnTo>
                <a:lnTo>
                  <a:pt x="692043" y="551996"/>
                </a:lnTo>
                <a:lnTo>
                  <a:pt x="684783" y="552450"/>
                </a:lnTo>
                <a:lnTo>
                  <a:pt x="677977" y="552450"/>
                </a:lnTo>
                <a:lnTo>
                  <a:pt x="670943" y="552450"/>
                </a:lnTo>
                <a:lnTo>
                  <a:pt x="663683" y="551996"/>
                </a:lnTo>
                <a:lnTo>
                  <a:pt x="656650" y="551542"/>
                </a:lnTo>
                <a:lnTo>
                  <a:pt x="649617" y="550861"/>
                </a:lnTo>
                <a:lnTo>
                  <a:pt x="642810" y="550180"/>
                </a:lnTo>
                <a:lnTo>
                  <a:pt x="635777" y="549045"/>
                </a:lnTo>
                <a:lnTo>
                  <a:pt x="628971" y="548137"/>
                </a:lnTo>
                <a:lnTo>
                  <a:pt x="622164" y="546776"/>
                </a:lnTo>
                <a:lnTo>
                  <a:pt x="615585" y="545414"/>
                </a:lnTo>
                <a:lnTo>
                  <a:pt x="608779" y="543598"/>
                </a:lnTo>
                <a:lnTo>
                  <a:pt x="602199" y="541782"/>
                </a:lnTo>
                <a:lnTo>
                  <a:pt x="595620" y="539967"/>
                </a:lnTo>
                <a:lnTo>
                  <a:pt x="589494" y="537924"/>
                </a:lnTo>
                <a:lnTo>
                  <a:pt x="582914" y="535654"/>
                </a:lnTo>
                <a:lnTo>
                  <a:pt x="576789" y="533157"/>
                </a:lnTo>
                <a:lnTo>
                  <a:pt x="570436" y="530661"/>
                </a:lnTo>
                <a:lnTo>
                  <a:pt x="564310" y="527937"/>
                </a:lnTo>
                <a:lnTo>
                  <a:pt x="558185" y="525213"/>
                </a:lnTo>
                <a:lnTo>
                  <a:pt x="552286" y="522036"/>
                </a:lnTo>
                <a:lnTo>
                  <a:pt x="546387" y="519085"/>
                </a:lnTo>
                <a:lnTo>
                  <a:pt x="540488" y="515907"/>
                </a:lnTo>
                <a:lnTo>
                  <a:pt x="534589" y="512276"/>
                </a:lnTo>
                <a:lnTo>
                  <a:pt x="528917" y="508871"/>
                </a:lnTo>
                <a:lnTo>
                  <a:pt x="523699" y="505240"/>
                </a:lnTo>
                <a:lnTo>
                  <a:pt x="518027" y="501381"/>
                </a:lnTo>
                <a:lnTo>
                  <a:pt x="512582" y="497523"/>
                </a:lnTo>
                <a:lnTo>
                  <a:pt x="507591" y="493437"/>
                </a:lnTo>
                <a:lnTo>
                  <a:pt x="502372" y="489352"/>
                </a:lnTo>
                <a:lnTo>
                  <a:pt x="497154" y="484812"/>
                </a:lnTo>
                <a:lnTo>
                  <a:pt x="492163" y="480727"/>
                </a:lnTo>
                <a:lnTo>
                  <a:pt x="487398" y="475960"/>
                </a:lnTo>
                <a:lnTo>
                  <a:pt x="482634" y="471648"/>
                </a:lnTo>
                <a:lnTo>
                  <a:pt x="478096" y="466655"/>
                </a:lnTo>
                <a:lnTo>
                  <a:pt x="473559" y="461888"/>
                </a:lnTo>
                <a:lnTo>
                  <a:pt x="469021" y="456895"/>
                </a:lnTo>
                <a:lnTo>
                  <a:pt x="464937" y="451901"/>
                </a:lnTo>
                <a:lnTo>
                  <a:pt x="460627" y="446681"/>
                </a:lnTo>
                <a:lnTo>
                  <a:pt x="456770" y="441461"/>
                </a:lnTo>
                <a:lnTo>
                  <a:pt x="452686" y="436013"/>
                </a:lnTo>
                <a:lnTo>
                  <a:pt x="449056" y="430566"/>
                </a:lnTo>
                <a:lnTo>
                  <a:pt x="445199" y="424892"/>
                </a:lnTo>
                <a:lnTo>
                  <a:pt x="441796" y="419444"/>
                </a:lnTo>
                <a:lnTo>
                  <a:pt x="438392" y="413770"/>
                </a:lnTo>
                <a:lnTo>
                  <a:pt x="435216" y="407869"/>
                </a:lnTo>
                <a:lnTo>
                  <a:pt x="432040" y="401968"/>
                </a:lnTo>
                <a:lnTo>
                  <a:pt x="429090" y="395839"/>
                </a:lnTo>
                <a:lnTo>
                  <a:pt x="426368" y="389938"/>
                </a:lnTo>
                <a:lnTo>
                  <a:pt x="423418" y="383810"/>
                </a:lnTo>
                <a:lnTo>
                  <a:pt x="420923" y="377455"/>
                </a:lnTo>
                <a:lnTo>
                  <a:pt x="418654" y="371099"/>
                </a:lnTo>
                <a:lnTo>
                  <a:pt x="416158" y="364744"/>
                </a:lnTo>
                <a:lnTo>
                  <a:pt x="414116" y="358162"/>
                </a:lnTo>
                <a:lnTo>
                  <a:pt x="412301" y="351580"/>
                </a:lnTo>
                <a:lnTo>
                  <a:pt x="410486" y="345224"/>
                </a:lnTo>
                <a:lnTo>
                  <a:pt x="408898" y="338642"/>
                </a:lnTo>
                <a:lnTo>
                  <a:pt x="407310" y="331833"/>
                </a:lnTo>
                <a:lnTo>
                  <a:pt x="406176" y="325024"/>
                </a:lnTo>
                <a:lnTo>
                  <a:pt x="405041" y="318215"/>
                </a:lnTo>
                <a:lnTo>
                  <a:pt x="404134" y="311406"/>
                </a:lnTo>
                <a:lnTo>
                  <a:pt x="403453" y="304370"/>
                </a:lnTo>
                <a:lnTo>
                  <a:pt x="402546" y="297333"/>
                </a:lnTo>
                <a:lnTo>
                  <a:pt x="402092" y="290297"/>
                </a:lnTo>
                <a:lnTo>
                  <a:pt x="401865" y="283261"/>
                </a:lnTo>
                <a:lnTo>
                  <a:pt x="401638" y="276225"/>
                </a:lnTo>
                <a:lnTo>
                  <a:pt x="401865" y="268962"/>
                </a:lnTo>
                <a:lnTo>
                  <a:pt x="402092" y="261926"/>
                </a:lnTo>
                <a:lnTo>
                  <a:pt x="402546" y="254890"/>
                </a:lnTo>
                <a:lnTo>
                  <a:pt x="403453" y="247853"/>
                </a:lnTo>
                <a:lnTo>
                  <a:pt x="404134" y="241044"/>
                </a:lnTo>
                <a:lnTo>
                  <a:pt x="405041" y="234235"/>
                </a:lnTo>
                <a:lnTo>
                  <a:pt x="406176" y="227426"/>
                </a:lnTo>
                <a:lnTo>
                  <a:pt x="407310" y="220617"/>
                </a:lnTo>
                <a:lnTo>
                  <a:pt x="408898" y="213808"/>
                </a:lnTo>
                <a:lnTo>
                  <a:pt x="410486" y="207225"/>
                </a:lnTo>
                <a:lnTo>
                  <a:pt x="412301" y="200643"/>
                </a:lnTo>
                <a:lnTo>
                  <a:pt x="414116" y="194061"/>
                </a:lnTo>
                <a:lnTo>
                  <a:pt x="416158" y="187479"/>
                </a:lnTo>
                <a:lnTo>
                  <a:pt x="418654" y="181124"/>
                </a:lnTo>
                <a:lnTo>
                  <a:pt x="420923" y="174995"/>
                </a:lnTo>
                <a:lnTo>
                  <a:pt x="423418" y="168640"/>
                </a:lnTo>
                <a:lnTo>
                  <a:pt x="426368" y="162512"/>
                </a:lnTo>
                <a:lnTo>
                  <a:pt x="429090" y="156384"/>
                </a:lnTo>
                <a:lnTo>
                  <a:pt x="432040" y="150482"/>
                </a:lnTo>
                <a:lnTo>
                  <a:pt x="435216" y="144354"/>
                </a:lnTo>
                <a:lnTo>
                  <a:pt x="438392" y="138680"/>
                </a:lnTo>
                <a:lnTo>
                  <a:pt x="441796" y="133006"/>
                </a:lnTo>
                <a:lnTo>
                  <a:pt x="445199" y="127331"/>
                </a:lnTo>
                <a:lnTo>
                  <a:pt x="449056" y="121657"/>
                </a:lnTo>
                <a:lnTo>
                  <a:pt x="452686" y="116437"/>
                </a:lnTo>
                <a:lnTo>
                  <a:pt x="456770" y="110989"/>
                </a:lnTo>
                <a:lnTo>
                  <a:pt x="460627" y="105542"/>
                </a:lnTo>
                <a:lnTo>
                  <a:pt x="464937" y="100549"/>
                </a:lnTo>
                <a:lnTo>
                  <a:pt x="469021" y="95555"/>
                </a:lnTo>
                <a:lnTo>
                  <a:pt x="473559" y="90335"/>
                </a:lnTo>
                <a:lnTo>
                  <a:pt x="478096" y="85795"/>
                </a:lnTo>
                <a:lnTo>
                  <a:pt x="482634" y="81029"/>
                </a:lnTo>
                <a:lnTo>
                  <a:pt x="487398" y="76263"/>
                </a:lnTo>
                <a:lnTo>
                  <a:pt x="492163" y="71723"/>
                </a:lnTo>
                <a:lnTo>
                  <a:pt x="497154" y="67411"/>
                </a:lnTo>
                <a:lnTo>
                  <a:pt x="502372" y="62871"/>
                </a:lnTo>
                <a:lnTo>
                  <a:pt x="507591" y="59013"/>
                </a:lnTo>
                <a:lnTo>
                  <a:pt x="512582" y="54700"/>
                </a:lnTo>
                <a:lnTo>
                  <a:pt x="518027" y="51069"/>
                </a:lnTo>
                <a:lnTo>
                  <a:pt x="523699" y="46983"/>
                </a:lnTo>
                <a:lnTo>
                  <a:pt x="528917" y="43579"/>
                </a:lnTo>
                <a:lnTo>
                  <a:pt x="534589" y="39947"/>
                </a:lnTo>
                <a:lnTo>
                  <a:pt x="540488" y="36542"/>
                </a:lnTo>
                <a:lnTo>
                  <a:pt x="546387" y="33138"/>
                </a:lnTo>
                <a:lnTo>
                  <a:pt x="552286" y="30187"/>
                </a:lnTo>
                <a:lnTo>
                  <a:pt x="558185" y="27237"/>
                </a:lnTo>
                <a:lnTo>
                  <a:pt x="564310" y="24286"/>
                </a:lnTo>
                <a:lnTo>
                  <a:pt x="570436" y="21789"/>
                </a:lnTo>
                <a:lnTo>
                  <a:pt x="576789" y="19293"/>
                </a:lnTo>
                <a:lnTo>
                  <a:pt x="582914" y="16796"/>
                </a:lnTo>
                <a:lnTo>
                  <a:pt x="589494" y="14526"/>
                </a:lnTo>
                <a:lnTo>
                  <a:pt x="595620" y="12483"/>
                </a:lnTo>
                <a:lnTo>
                  <a:pt x="602199" y="10441"/>
                </a:lnTo>
                <a:lnTo>
                  <a:pt x="608779" y="8625"/>
                </a:lnTo>
                <a:lnTo>
                  <a:pt x="615585" y="7036"/>
                </a:lnTo>
                <a:lnTo>
                  <a:pt x="622164" y="5674"/>
                </a:lnTo>
                <a:lnTo>
                  <a:pt x="628971" y="4312"/>
                </a:lnTo>
                <a:lnTo>
                  <a:pt x="635777" y="3178"/>
                </a:lnTo>
                <a:lnTo>
                  <a:pt x="642810" y="2270"/>
                </a:lnTo>
                <a:lnTo>
                  <a:pt x="649617" y="1362"/>
                </a:lnTo>
                <a:lnTo>
                  <a:pt x="656650" y="681"/>
                </a:lnTo>
                <a:lnTo>
                  <a:pt x="663683" y="454"/>
                </a:lnTo>
                <a:lnTo>
                  <a:pt x="67094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22544" name="KSO_Shape"/>
          <p:cNvSpPr>
            <a:spLocks/>
          </p:cNvSpPr>
          <p:nvPr/>
        </p:nvSpPr>
        <p:spPr bwMode="auto">
          <a:xfrm>
            <a:off x="7207106" y="2143148"/>
            <a:ext cx="660364" cy="806406"/>
          </a:xfrm>
          <a:custGeom>
            <a:avLst/>
            <a:gdLst>
              <a:gd name="T0" fmla="*/ 417792 w 1852613"/>
              <a:gd name="T1" fmla="*/ 385901 h 2260601"/>
              <a:gd name="T2" fmla="*/ 439269 w 1852613"/>
              <a:gd name="T3" fmla="*/ 443014 h 2260601"/>
              <a:gd name="T4" fmla="*/ 336406 w 1852613"/>
              <a:gd name="T5" fmla="*/ 408116 h 2260601"/>
              <a:gd name="T6" fmla="*/ 309923 w 1852613"/>
              <a:gd name="T7" fmla="*/ 415064 h 2260601"/>
              <a:gd name="T8" fmla="*/ 315090 w 1852613"/>
              <a:gd name="T9" fmla="*/ 446488 h 2260601"/>
              <a:gd name="T10" fmla="*/ 418518 w 1852613"/>
              <a:gd name="T11" fmla="*/ 498189 h 2260601"/>
              <a:gd name="T12" fmla="*/ 443952 w 1852613"/>
              <a:gd name="T13" fmla="*/ 528320 h 2260601"/>
              <a:gd name="T14" fmla="*/ 446535 w 1852613"/>
              <a:gd name="T15" fmla="*/ 586484 h 2260601"/>
              <a:gd name="T16" fmla="*/ 426835 w 1852613"/>
              <a:gd name="T17" fmla="*/ 617827 h 2260601"/>
              <a:gd name="T18" fmla="*/ 307500 w 1852613"/>
              <a:gd name="T19" fmla="*/ 671386 h 2260601"/>
              <a:gd name="T20" fmla="*/ 237014 w 1852613"/>
              <a:gd name="T21" fmla="*/ 620574 h 2260601"/>
              <a:gd name="T22" fmla="*/ 215295 w 1852613"/>
              <a:gd name="T23" fmla="*/ 586565 h 2260601"/>
              <a:gd name="T24" fmla="*/ 308631 w 1852613"/>
              <a:gd name="T25" fmla="*/ 588180 h 2260601"/>
              <a:gd name="T26" fmla="*/ 322115 w 1852613"/>
              <a:gd name="T27" fmla="*/ 602963 h 2260601"/>
              <a:gd name="T28" fmla="*/ 343834 w 1852613"/>
              <a:gd name="T29" fmla="*/ 578729 h 2260601"/>
              <a:gd name="T30" fmla="*/ 327524 w 1852613"/>
              <a:gd name="T31" fmla="*/ 538984 h 2260601"/>
              <a:gd name="T32" fmla="*/ 241536 w 1852613"/>
              <a:gd name="T33" fmla="*/ 494553 h 2260601"/>
              <a:gd name="T34" fmla="*/ 214084 w 1852613"/>
              <a:gd name="T35" fmla="*/ 457636 h 2260601"/>
              <a:gd name="T36" fmla="*/ 219978 w 1852613"/>
              <a:gd name="T37" fmla="*/ 401331 h 2260601"/>
              <a:gd name="T38" fmla="*/ 290141 w 1852613"/>
              <a:gd name="T39" fmla="*/ 366352 h 2260601"/>
              <a:gd name="T40" fmla="*/ 254881 w 1852613"/>
              <a:gd name="T41" fmla="*/ 315740 h 2260601"/>
              <a:gd name="T42" fmla="*/ 178117 w 1852613"/>
              <a:gd name="T43" fmla="*/ 368652 h 2260601"/>
              <a:gd name="T44" fmla="*/ 132577 w 1852613"/>
              <a:gd name="T45" fmla="*/ 450483 h 2260601"/>
              <a:gd name="T46" fmla="*/ 128937 w 1852613"/>
              <a:gd name="T47" fmla="*/ 547987 h 2260601"/>
              <a:gd name="T48" fmla="*/ 168572 w 1852613"/>
              <a:gd name="T49" fmla="*/ 633292 h 2260601"/>
              <a:gd name="T50" fmla="*/ 241130 w 1852613"/>
              <a:gd name="T51" fmla="*/ 691535 h 2260601"/>
              <a:gd name="T52" fmla="*/ 335527 w 1852613"/>
              <a:gd name="T53" fmla="*/ 711730 h 2260601"/>
              <a:gd name="T54" fmla="*/ 428145 w 1852613"/>
              <a:gd name="T55" fmla="*/ 687012 h 2260601"/>
              <a:gd name="T56" fmla="*/ 497790 w 1852613"/>
              <a:gd name="T57" fmla="*/ 625375 h 2260601"/>
              <a:gd name="T58" fmla="*/ 533301 w 1852613"/>
              <a:gd name="T59" fmla="*/ 537889 h 2260601"/>
              <a:gd name="T60" fmla="*/ 524888 w 1852613"/>
              <a:gd name="T61" fmla="*/ 440871 h 2260601"/>
              <a:gd name="T62" fmla="*/ 475546 w 1852613"/>
              <a:gd name="T63" fmla="*/ 361624 h 2260601"/>
              <a:gd name="T64" fmla="*/ 396113 w 1852613"/>
              <a:gd name="T65" fmla="*/ 312266 h 2260601"/>
              <a:gd name="T66" fmla="*/ 420865 w 1852613"/>
              <a:gd name="T67" fmla="*/ 178169 h 2260601"/>
              <a:gd name="T68" fmla="*/ 554413 w 1852613"/>
              <a:gd name="T69" fmla="*/ 309116 h 2260601"/>
              <a:gd name="T70" fmla="*/ 632390 w 1852613"/>
              <a:gd name="T71" fmla="*/ 415667 h 2260601"/>
              <a:gd name="T72" fmla="*/ 660458 w 1852613"/>
              <a:gd name="T73" fmla="*/ 527307 h 2260601"/>
              <a:gd name="T74" fmla="*/ 648972 w 1852613"/>
              <a:gd name="T75" fmla="*/ 604372 h 2260601"/>
              <a:gd name="T76" fmla="*/ 612976 w 1852613"/>
              <a:gd name="T77" fmla="*/ 677964 h 2260601"/>
              <a:gd name="T78" fmla="*/ 507254 w 1852613"/>
              <a:gd name="T79" fmla="*/ 765773 h 2260601"/>
              <a:gd name="T80" fmla="*/ 368773 w 1852613"/>
              <a:gd name="T81" fmla="*/ 803741 h 2260601"/>
              <a:gd name="T82" fmla="*/ 223496 w 1852613"/>
              <a:gd name="T83" fmla="*/ 791947 h 2260601"/>
              <a:gd name="T84" fmla="*/ 97390 w 1852613"/>
              <a:gd name="T85" fmla="*/ 730310 h 2260601"/>
              <a:gd name="T86" fmla="*/ 24995 w 1852613"/>
              <a:gd name="T87" fmla="*/ 639835 h 2260601"/>
              <a:gd name="T88" fmla="*/ 3478 w 1852613"/>
              <a:gd name="T89" fmla="*/ 569394 h 2260601"/>
              <a:gd name="T90" fmla="*/ 5986 w 1852613"/>
              <a:gd name="T91" fmla="*/ 473749 h 2260601"/>
              <a:gd name="T92" fmla="*/ 58887 w 1852613"/>
              <a:gd name="T93" fmla="*/ 366390 h 2260601"/>
              <a:gd name="T94" fmla="*/ 211363 w 1852613"/>
              <a:gd name="T95" fmla="*/ 201434 h 2260601"/>
              <a:gd name="T96" fmla="*/ 423974 w 1852613"/>
              <a:gd name="T97" fmla="*/ 131117 h 2260601"/>
              <a:gd name="T98" fmla="*/ 434403 w 1852613"/>
              <a:gd name="T99" fmla="*/ 153477 h 2260601"/>
              <a:gd name="T100" fmla="*/ 185791 w 1852613"/>
              <a:gd name="T101" fmla="*/ 185361 h 2260601"/>
              <a:gd name="T102" fmla="*/ 178192 w 1852613"/>
              <a:gd name="T103" fmla="*/ 170186 h 2260601"/>
              <a:gd name="T104" fmla="*/ 177868 w 1852613"/>
              <a:gd name="T105" fmla="*/ 121189 h 2260601"/>
              <a:gd name="T106" fmla="*/ 186762 w 1852613"/>
              <a:gd name="T107" fmla="*/ 106902 h 2260601"/>
              <a:gd name="T108" fmla="*/ 317832 w 1852613"/>
              <a:gd name="T109" fmla="*/ 10139 h 2260601"/>
              <a:gd name="T110" fmla="*/ 383974 w 1852613"/>
              <a:gd name="T111" fmla="*/ 2092 h 2260601"/>
              <a:gd name="T112" fmla="*/ 458192 w 1852613"/>
              <a:gd name="T113" fmla="*/ 7323 h 2260601"/>
              <a:gd name="T114" fmla="*/ 475717 w 1852613"/>
              <a:gd name="T115" fmla="*/ 30257 h 2260601"/>
              <a:gd name="T116" fmla="*/ 426454 w 1852613"/>
              <a:gd name="T117" fmla="*/ 114754 h 2260601"/>
              <a:gd name="T118" fmla="*/ 188051 w 1852613"/>
              <a:gd name="T119" fmla="*/ 48042 h 2260601"/>
              <a:gd name="T120" fmla="*/ 187082 w 1852613"/>
              <a:gd name="T121" fmla="*/ 21808 h 2260601"/>
              <a:gd name="T122" fmla="*/ 219951 w 1852613"/>
              <a:gd name="T123" fmla="*/ 2655 h 22606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852613" h="2260601">
                <a:moveTo>
                  <a:pt x="862552" y="960438"/>
                </a:moveTo>
                <a:lnTo>
                  <a:pt x="986210" y="960438"/>
                </a:lnTo>
                <a:lnTo>
                  <a:pt x="986210" y="1022562"/>
                </a:lnTo>
                <a:lnTo>
                  <a:pt x="1001385" y="1023923"/>
                </a:lnTo>
                <a:lnTo>
                  <a:pt x="1016106" y="1025963"/>
                </a:lnTo>
                <a:lnTo>
                  <a:pt x="1030374" y="1028231"/>
                </a:lnTo>
                <a:lnTo>
                  <a:pt x="1043963" y="1030725"/>
                </a:lnTo>
                <a:lnTo>
                  <a:pt x="1057552" y="1033219"/>
                </a:lnTo>
                <a:lnTo>
                  <a:pt x="1070235" y="1036393"/>
                </a:lnTo>
                <a:lnTo>
                  <a:pt x="1082691" y="1039794"/>
                </a:lnTo>
                <a:lnTo>
                  <a:pt x="1094468" y="1043421"/>
                </a:lnTo>
                <a:lnTo>
                  <a:pt x="1105792" y="1047503"/>
                </a:lnTo>
                <a:lnTo>
                  <a:pt x="1116663" y="1051584"/>
                </a:lnTo>
                <a:lnTo>
                  <a:pt x="1127307" y="1055892"/>
                </a:lnTo>
                <a:lnTo>
                  <a:pt x="1137046" y="1060880"/>
                </a:lnTo>
                <a:lnTo>
                  <a:pt x="1146558" y="1066094"/>
                </a:lnTo>
                <a:lnTo>
                  <a:pt x="1155391" y="1071536"/>
                </a:lnTo>
                <a:lnTo>
                  <a:pt x="1163771" y="1077204"/>
                </a:lnTo>
                <a:lnTo>
                  <a:pt x="1171924" y="1083099"/>
                </a:lnTo>
                <a:lnTo>
                  <a:pt x="1179398" y="1089221"/>
                </a:lnTo>
                <a:lnTo>
                  <a:pt x="1186192" y="1096023"/>
                </a:lnTo>
                <a:lnTo>
                  <a:pt x="1192760" y="1102598"/>
                </a:lnTo>
                <a:lnTo>
                  <a:pt x="1198875" y="1109853"/>
                </a:lnTo>
                <a:lnTo>
                  <a:pt x="1204311" y="1117335"/>
                </a:lnTo>
                <a:lnTo>
                  <a:pt x="1209520" y="1125044"/>
                </a:lnTo>
                <a:lnTo>
                  <a:pt x="1214049" y="1132980"/>
                </a:lnTo>
                <a:lnTo>
                  <a:pt x="1218126" y="1141369"/>
                </a:lnTo>
                <a:lnTo>
                  <a:pt x="1221750" y="1149758"/>
                </a:lnTo>
                <a:lnTo>
                  <a:pt x="1224920" y="1158827"/>
                </a:lnTo>
                <a:lnTo>
                  <a:pt x="1227412" y="1167896"/>
                </a:lnTo>
                <a:lnTo>
                  <a:pt x="1229676" y="1177419"/>
                </a:lnTo>
                <a:lnTo>
                  <a:pt x="1231262" y="1187168"/>
                </a:lnTo>
                <a:lnTo>
                  <a:pt x="1232621" y="1197371"/>
                </a:lnTo>
                <a:lnTo>
                  <a:pt x="1233300" y="1207574"/>
                </a:lnTo>
                <a:lnTo>
                  <a:pt x="1233753" y="1218230"/>
                </a:lnTo>
                <a:lnTo>
                  <a:pt x="1233300" y="1225032"/>
                </a:lnTo>
                <a:lnTo>
                  <a:pt x="1232847" y="1233421"/>
                </a:lnTo>
                <a:lnTo>
                  <a:pt x="1232168" y="1243397"/>
                </a:lnTo>
                <a:lnTo>
                  <a:pt x="1230809" y="1254734"/>
                </a:lnTo>
                <a:lnTo>
                  <a:pt x="962657" y="1254734"/>
                </a:lnTo>
                <a:lnTo>
                  <a:pt x="962657" y="1222538"/>
                </a:lnTo>
                <a:lnTo>
                  <a:pt x="962657" y="1210068"/>
                </a:lnTo>
                <a:lnTo>
                  <a:pt x="962204" y="1198958"/>
                </a:lnTo>
                <a:lnTo>
                  <a:pt x="961298" y="1188982"/>
                </a:lnTo>
                <a:lnTo>
                  <a:pt x="960392" y="1179913"/>
                </a:lnTo>
                <a:lnTo>
                  <a:pt x="959033" y="1171977"/>
                </a:lnTo>
                <a:lnTo>
                  <a:pt x="957447" y="1165402"/>
                </a:lnTo>
                <a:lnTo>
                  <a:pt x="956542" y="1162228"/>
                </a:lnTo>
                <a:lnTo>
                  <a:pt x="955636" y="1159734"/>
                </a:lnTo>
                <a:lnTo>
                  <a:pt x="954730" y="1157240"/>
                </a:lnTo>
                <a:lnTo>
                  <a:pt x="953371" y="1154973"/>
                </a:lnTo>
                <a:lnTo>
                  <a:pt x="952012" y="1153159"/>
                </a:lnTo>
                <a:lnTo>
                  <a:pt x="950880" y="1151345"/>
                </a:lnTo>
                <a:lnTo>
                  <a:pt x="949294" y="1149531"/>
                </a:lnTo>
                <a:lnTo>
                  <a:pt x="947482" y="1147944"/>
                </a:lnTo>
                <a:lnTo>
                  <a:pt x="945671" y="1146810"/>
                </a:lnTo>
                <a:lnTo>
                  <a:pt x="943632" y="1145450"/>
                </a:lnTo>
                <a:lnTo>
                  <a:pt x="941367" y="1144090"/>
                </a:lnTo>
                <a:lnTo>
                  <a:pt x="938876" y="1143183"/>
                </a:lnTo>
                <a:lnTo>
                  <a:pt x="936385" y="1142049"/>
                </a:lnTo>
                <a:lnTo>
                  <a:pt x="933667" y="1141369"/>
                </a:lnTo>
                <a:lnTo>
                  <a:pt x="930723" y="1140915"/>
                </a:lnTo>
                <a:lnTo>
                  <a:pt x="927552" y="1140235"/>
                </a:lnTo>
                <a:lnTo>
                  <a:pt x="920984" y="1139555"/>
                </a:lnTo>
                <a:lnTo>
                  <a:pt x="913737" y="1139328"/>
                </a:lnTo>
                <a:lnTo>
                  <a:pt x="907848" y="1139555"/>
                </a:lnTo>
                <a:lnTo>
                  <a:pt x="902186" y="1140008"/>
                </a:lnTo>
                <a:lnTo>
                  <a:pt x="896977" y="1141142"/>
                </a:lnTo>
                <a:lnTo>
                  <a:pt x="891995" y="1142502"/>
                </a:lnTo>
                <a:lnTo>
                  <a:pt x="887692" y="1144316"/>
                </a:lnTo>
                <a:lnTo>
                  <a:pt x="883615" y="1147037"/>
                </a:lnTo>
                <a:lnTo>
                  <a:pt x="879991" y="1149531"/>
                </a:lnTo>
                <a:lnTo>
                  <a:pt x="876821" y="1152932"/>
                </a:lnTo>
                <a:lnTo>
                  <a:pt x="873876" y="1156560"/>
                </a:lnTo>
                <a:lnTo>
                  <a:pt x="871385" y="1160641"/>
                </a:lnTo>
                <a:lnTo>
                  <a:pt x="869347" y="1164949"/>
                </a:lnTo>
                <a:lnTo>
                  <a:pt x="867535" y="1169937"/>
                </a:lnTo>
                <a:lnTo>
                  <a:pt x="866403" y="1175378"/>
                </a:lnTo>
                <a:lnTo>
                  <a:pt x="865270" y="1181273"/>
                </a:lnTo>
                <a:lnTo>
                  <a:pt x="864817" y="1187395"/>
                </a:lnTo>
                <a:lnTo>
                  <a:pt x="864591" y="1194197"/>
                </a:lnTo>
                <a:lnTo>
                  <a:pt x="864591" y="1199865"/>
                </a:lnTo>
                <a:lnTo>
                  <a:pt x="864817" y="1205307"/>
                </a:lnTo>
                <a:lnTo>
                  <a:pt x="865270" y="1210521"/>
                </a:lnTo>
                <a:lnTo>
                  <a:pt x="866176" y="1215283"/>
                </a:lnTo>
                <a:lnTo>
                  <a:pt x="867082" y="1220044"/>
                </a:lnTo>
                <a:lnTo>
                  <a:pt x="868214" y="1224579"/>
                </a:lnTo>
                <a:lnTo>
                  <a:pt x="869347" y="1228887"/>
                </a:lnTo>
                <a:lnTo>
                  <a:pt x="870706" y="1233194"/>
                </a:lnTo>
                <a:lnTo>
                  <a:pt x="872518" y="1237049"/>
                </a:lnTo>
                <a:lnTo>
                  <a:pt x="874329" y="1240677"/>
                </a:lnTo>
                <a:lnTo>
                  <a:pt x="876368" y="1244078"/>
                </a:lnTo>
                <a:lnTo>
                  <a:pt x="878632" y="1247252"/>
                </a:lnTo>
                <a:lnTo>
                  <a:pt x="881350" y="1250426"/>
                </a:lnTo>
                <a:lnTo>
                  <a:pt x="883841" y="1253147"/>
                </a:lnTo>
                <a:lnTo>
                  <a:pt x="886786" y="1255868"/>
                </a:lnTo>
                <a:lnTo>
                  <a:pt x="889730" y="1258135"/>
                </a:lnTo>
                <a:lnTo>
                  <a:pt x="893127" y="1260629"/>
                </a:lnTo>
                <a:lnTo>
                  <a:pt x="897430" y="1263350"/>
                </a:lnTo>
                <a:lnTo>
                  <a:pt x="908075" y="1269471"/>
                </a:lnTo>
                <a:lnTo>
                  <a:pt x="921664" y="1276953"/>
                </a:lnTo>
                <a:lnTo>
                  <a:pt x="938197" y="1285116"/>
                </a:lnTo>
                <a:lnTo>
                  <a:pt x="957674" y="1294638"/>
                </a:lnTo>
                <a:lnTo>
                  <a:pt x="980548" y="1305295"/>
                </a:lnTo>
                <a:lnTo>
                  <a:pt x="1005914" y="1316858"/>
                </a:lnTo>
                <a:lnTo>
                  <a:pt x="1034451" y="1329555"/>
                </a:lnTo>
                <a:lnTo>
                  <a:pt x="1058911" y="1340438"/>
                </a:lnTo>
                <a:lnTo>
                  <a:pt x="1081332" y="1350641"/>
                </a:lnTo>
                <a:lnTo>
                  <a:pt x="1101942" y="1360163"/>
                </a:lnTo>
                <a:lnTo>
                  <a:pt x="1120287" y="1369233"/>
                </a:lnTo>
                <a:lnTo>
                  <a:pt x="1136820" y="1377395"/>
                </a:lnTo>
                <a:lnTo>
                  <a:pt x="1151314" y="1384877"/>
                </a:lnTo>
                <a:lnTo>
                  <a:pt x="1163544" y="1391906"/>
                </a:lnTo>
                <a:lnTo>
                  <a:pt x="1173962" y="1398254"/>
                </a:lnTo>
                <a:lnTo>
                  <a:pt x="1178492" y="1401201"/>
                </a:lnTo>
                <a:lnTo>
                  <a:pt x="1182795" y="1404602"/>
                </a:lnTo>
                <a:lnTo>
                  <a:pt x="1187325" y="1408003"/>
                </a:lnTo>
                <a:lnTo>
                  <a:pt x="1191628" y="1411404"/>
                </a:lnTo>
                <a:lnTo>
                  <a:pt x="1195704" y="1415032"/>
                </a:lnTo>
                <a:lnTo>
                  <a:pt x="1200234" y="1418886"/>
                </a:lnTo>
                <a:lnTo>
                  <a:pt x="1204084" y="1422741"/>
                </a:lnTo>
                <a:lnTo>
                  <a:pt x="1208161" y="1427049"/>
                </a:lnTo>
                <a:lnTo>
                  <a:pt x="1212011" y="1431357"/>
                </a:lnTo>
                <a:lnTo>
                  <a:pt x="1215635" y="1435664"/>
                </a:lnTo>
                <a:lnTo>
                  <a:pt x="1219485" y="1440426"/>
                </a:lnTo>
                <a:lnTo>
                  <a:pt x="1223108" y="1445187"/>
                </a:lnTo>
                <a:lnTo>
                  <a:pt x="1226506" y="1450175"/>
                </a:lnTo>
                <a:lnTo>
                  <a:pt x="1230129" y="1455163"/>
                </a:lnTo>
                <a:lnTo>
                  <a:pt x="1233300" y="1460151"/>
                </a:lnTo>
                <a:lnTo>
                  <a:pt x="1236471" y="1465593"/>
                </a:lnTo>
                <a:lnTo>
                  <a:pt x="1239641" y="1471261"/>
                </a:lnTo>
                <a:lnTo>
                  <a:pt x="1242359" y="1476929"/>
                </a:lnTo>
                <a:lnTo>
                  <a:pt x="1245303" y="1482824"/>
                </a:lnTo>
                <a:lnTo>
                  <a:pt x="1247795" y="1488946"/>
                </a:lnTo>
                <a:lnTo>
                  <a:pt x="1250060" y="1495068"/>
                </a:lnTo>
                <a:lnTo>
                  <a:pt x="1252098" y="1501416"/>
                </a:lnTo>
                <a:lnTo>
                  <a:pt x="1253910" y="1507991"/>
                </a:lnTo>
                <a:lnTo>
                  <a:pt x="1255722" y="1514566"/>
                </a:lnTo>
                <a:lnTo>
                  <a:pt x="1257080" y="1521595"/>
                </a:lnTo>
                <a:lnTo>
                  <a:pt x="1258439" y="1528624"/>
                </a:lnTo>
                <a:lnTo>
                  <a:pt x="1259572" y="1535879"/>
                </a:lnTo>
                <a:lnTo>
                  <a:pt x="1260478" y="1543361"/>
                </a:lnTo>
                <a:lnTo>
                  <a:pt x="1261157" y="1550617"/>
                </a:lnTo>
                <a:lnTo>
                  <a:pt x="1261610" y="1558552"/>
                </a:lnTo>
                <a:lnTo>
                  <a:pt x="1262063" y="1566488"/>
                </a:lnTo>
                <a:lnTo>
                  <a:pt x="1262063" y="1574423"/>
                </a:lnTo>
                <a:lnTo>
                  <a:pt x="1261610" y="1587347"/>
                </a:lnTo>
                <a:lnTo>
                  <a:pt x="1260931" y="1599817"/>
                </a:lnTo>
                <a:lnTo>
                  <a:pt x="1259572" y="1611834"/>
                </a:lnTo>
                <a:lnTo>
                  <a:pt x="1257760" y="1623624"/>
                </a:lnTo>
                <a:lnTo>
                  <a:pt x="1255269" y="1634960"/>
                </a:lnTo>
                <a:lnTo>
                  <a:pt x="1252551" y="1646070"/>
                </a:lnTo>
                <a:lnTo>
                  <a:pt x="1250739" y="1651511"/>
                </a:lnTo>
                <a:lnTo>
                  <a:pt x="1248927" y="1656953"/>
                </a:lnTo>
                <a:lnTo>
                  <a:pt x="1247115" y="1662168"/>
                </a:lnTo>
                <a:lnTo>
                  <a:pt x="1244624" y="1667156"/>
                </a:lnTo>
                <a:lnTo>
                  <a:pt x="1242586" y="1672371"/>
                </a:lnTo>
                <a:lnTo>
                  <a:pt x="1240321" y="1677359"/>
                </a:lnTo>
                <a:lnTo>
                  <a:pt x="1237830" y="1682120"/>
                </a:lnTo>
                <a:lnTo>
                  <a:pt x="1235112" y="1687108"/>
                </a:lnTo>
                <a:lnTo>
                  <a:pt x="1232394" y="1691643"/>
                </a:lnTo>
                <a:lnTo>
                  <a:pt x="1229450" y="1696404"/>
                </a:lnTo>
                <a:lnTo>
                  <a:pt x="1226506" y="1700939"/>
                </a:lnTo>
                <a:lnTo>
                  <a:pt x="1223335" y="1705473"/>
                </a:lnTo>
                <a:lnTo>
                  <a:pt x="1219938" y="1709781"/>
                </a:lnTo>
                <a:lnTo>
                  <a:pt x="1216541" y="1713862"/>
                </a:lnTo>
                <a:lnTo>
                  <a:pt x="1213143" y="1718397"/>
                </a:lnTo>
                <a:lnTo>
                  <a:pt x="1209067" y="1722251"/>
                </a:lnTo>
                <a:lnTo>
                  <a:pt x="1205217" y="1726332"/>
                </a:lnTo>
                <a:lnTo>
                  <a:pt x="1201366" y="1730187"/>
                </a:lnTo>
                <a:lnTo>
                  <a:pt x="1197290" y="1734041"/>
                </a:lnTo>
                <a:lnTo>
                  <a:pt x="1192987" y="1737896"/>
                </a:lnTo>
                <a:lnTo>
                  <a:pt x="1184154" y="1745151"/>
                </a:lnTo>
                <a:lnTo>
                  <a:pt x="1174642" y="1751726"/>
                </a:lnTo>
                <a:lnTo>
                  <a:pt x="1164903" y="1758528"/>
                </a:lnTo>
                <a:lnTo>
                  <a:pt x="1154259" y="1764650"/>
                </a:lnTo>
                <a:lnTo>
                  <a:pt x="1143161" y="1770318"/>
                </a:lnTo>
                <a:lnTo>
                  <a:pt x="1131611" y="1775760"/>
                </a:lnTo>
                <a:lnTo>
                  <a:pt x="1119607" y="1780974"/>
                </a:lnTo>
                <a:lnTo>
                  <a:pt x="1106698" y="1785962"/>
                </a:lnTo>
                <a:lnTo>
                  <a:pt x="1093562" y="1790270"/>
                </a:lnTo>
                <a:lnTo>
                  <a:pt x="1079973" y="1794125"/>
                </a:lnTo>
                <a:lnTo>
                  <a:pt x="1065478" y="1797979"/>
                </a:lnTo>
                <a:lnTo>
                  <a:pt x="1050757" y="1801380"/>
                </a:lnTo>
                <a:lnTo>
                  <a:pt x="1035357" y="1804101"/>
                </a:lnTo>
                <a:lnTo>
                  <a:pt x="1019277" y="1806822"/>
                </a:lnTo>
                <a:lnTo>
                  <a:pt x="1002970" y="1809089"/>
                </a:lnTo>
                <a:lnTo>
                  <a:pt x="986210" y="1811129"/>
                </a:lnTo>
                <a:lnTo>
                  <a:pt x="986210" y="1884363"/>
                </a:lnTo>
                <a:lnTo>
                  <a:pt x="862552" y="1884363"/>
                </a:lnTo>
                <a:lnTo>
                  <a:pt x="862552" y="1808862"/>
                </a:lnTo>
                <a:lnTo>
                  <a:pt x="849190" y="1807502"/>
                </a:lnTo>
                <a:lnTo>
                  <a:pt x="836281" y="1805915"/>
                </a:lnTo>
                <a:lnTo>
                  <a:pt x="823145" y="1804101"/>
                </a:lnTo>
                <a:lnTo>
                  <a:pt x="810462" y="1802060"/>
                </a:lnTo>
                <a:lnTo>
                  <a:pt x="798006" y="1799566"/>
                </a:lnTo>
                <a:lnTo>
                  <a:pt x="785776" y="1796619"/>
                </a:lnTo>
                <a:lnTo>
                  <a:pt x="773546" y="1793444"/>
                </a:lnTo>
                <a:lnTo>
                  <a:pt x="761769" y="1789817"/>
                </a:lnTo>
                <a:lnTo>
                  <a:pt x="750218" y="1785962"/>
                </a:lnTo>
                <a:lnTo>
                  <a:pt x="738894" y="1781655"/>
                </a:lnTo>
                <a:lnTo>
                  <a:pt x="727570" y="1777120"/>
                </a:lnTo>
                <a:lnTo>
                  <a:pt x="716699" y="1771905"/>
                </a:lnTo>
                <a:lnTo>
                  <a:pt x="705828" y="1766690"/>
                </a:lnTo>
                <a:lnTo>
                  <a:pt x="695410" y="1761022"/>
                </a:lnTo>
                <a:lnTo>
                  <a:pt x="684766" y="1754900"/>
                </a:lnTo>
                <a:lnTo>
                  <a:pt x="674801" y="1748779"/>
                </a:lnTo>
                <a:lnTo>
                  <a:pt x="669818" y="1745378"/>
                </a:lnTo>
                <a:lnTo>
                  <a:pt x="664835" y="1741750"/>
                </a:lnTo>
                <a:lnTo>
                  <a:pt x="660306" y="1738122"/>
                </a:lnTo>
                <a:lnTo>
                  <a:pt x="656003" y="1734268"/>
                </a:lnTo>
                <a:lnTo>
                  <a:pt x="651473" y="1730414"/>
                </a:lnTo>
                <a:lnTo>
                  <a:pt x="647396" y="1726332"/>
                </a:lnTo>
                <a:lnTo>
                  <a:pt x="643546" y="1722251"/>
                </a:lnTo>
                <a:lnTo>
                  <a:pt x="639696" y="1717490"/>
                </a:lnTo>
                <a:lnTo>
                  <a:pt x="635846" y="1713182"/>
                </a:lnTo>
                <a:lnTo>
                  <a:pt x="632449" y="1708194"/>
                </a:lnTo>
                <a:lnTo>
                  <a:pt x="629052" y="1703659"/>
                </a:lnTo>
                <a:lnTo>
                  <a:pt x="625654" y="1698445"/>
                </a:lnTo>
                <a:lnTo>
                  <a:pt x="622710" y="1693230"/>
                </a:lnTo>
                <a:lnTo>
                  <a:pt x="619766" y="1687788"/>
                </a:lnTo>
                <a:lnTo>
                  <a:pt x="617048" y="1682573"/>
                </a:lnTo>
                <a:lnTo>
                  <a:pt x="614330" y="1676905"/>
                </a:lnTo>
                <a:lnTo>
                  <a:pt x="612066" y="1671237"/>
                </a:lnTo>
                <a:lnTo>
                  <a:pt x="609801" y="1665115"/>
                </a:lnTo>
                <a:lnTo>
                  <a:pt x="607762" y="1658994"/>
                </a:lnTo>
                <a:lnTo>
                  <a:pt x="605724" y="1652872"/>
                </a:lnTo>
                <a:lnTo>
                  <a:pt x="603912" y="1646297"/>
                </a:lnTo>
                <a:lnTo>
                  <a:pt x="602327" y="1639948"/>
                </a:lnTo>
                <a:lnTo>
                  <a:pt x="600742" y="1633146"/>
                </a:lnTo>
                <a:lnTo>
                  <a:pt x="599383" y="1626571"/>
                </a:lnTo>
                <a:lnTo>
                  <a:pt x="598250" y="1619316"/>
                </a:lnTo>
                <a:lnTo>
                  <a:pt x="597118" y="1612287"/>
                </a:lnTo>
                <a:lnTo>
                  <a:pt x="596438" y="1604805"/>
                </a:lnTo>
                <a:lnTo>
                  <a:pt x="595533" y="1597550"/>
                </a:lnTo>
                <a:lnTo>
                  <a:pt x="595080" y="1589841"/>
                </a:lnTo>
                <a:lnTo>
                  <a:pt x="594627" y="1582132"/>
                </a:lnTo>
                <a:lnTo>
                  <a:pt x="594400" y="1574196"/>
                </a:lnTo>
                <a:lnTo>
                  <a:pt x="594400" y="1566261"/>
                </a:lnTo>
                <a:lnTo>
                  <a:pt x="594400" y="1527944"/>
                </a:lnTo>
                <a:lnTo>
                  <a:pt x="862552" y="1527944"/>
                </a:lnTo>
                <a:lnTo>
                  <a:pt x="862552" y="1576010"/>
                </a:lnTo>
                <a:lnTo>
                  <a:pt x="862779" y="1594602"/>
                </a:lnTo>
                <a:lnTo>
                  <a:pt x="863005" y="1611380"/>
                </a:lnTo>
                <a:lnTo>
                  <a:pt x="863685" y="1626571"/>
                </a:lnTo>
                <a:lnTo>
                  <a:pt x="864591" y="1639721"/>
                </a:lnTo>
                <a:lnTo>
                  <a:pt x="865723" y="1650831"/>
                </a:lnTo>
                <a:lnTo>
                  <a:pt x="867082" y="1660354"/>
                </a:lnTo>
                <a:lnTo>
                  <a:pt x="867988" y="1664208"/>
                </a:lnTo>
                <a:lnTo>
                  <a:pt x="868894" y="1667836"/>
                </a:lnTo>
                <a:lnTo>
                  <a:pt x="870026" y="1670784"/>
                </a:lnTo>
                <a:lnTo>
                  <a:pt x="870706" y="1673504"/>
                </a:lnTo>
                <a:lnTo>
                  <a:pt x="872065" y="1675772"/>
                </a:lnTo>
                <a:lnTo>
                  <a:pt x="873197" y="1677812"/>
                </a:lnTo>
                <a:lnTo>
                  <a:pt x="874782" y="1679853"/>
                </a:lnTo>
                <a:lnTo>
                  <a:pt x="876368" y="1681667"/>
                </a:lnTo>
                <a:lnTo>
                  <a:pt x="878179" y="1683480"/>
                </a:lnTo>
                <a:lnTo>
                  <a:pt x="880218" y="1685067"/>
                </a:lnTo>
                <a:lnTo>
                  <a:pt x="882483" y="1686655"/>
                </a:lnTo>
                <a:lnTo>
                  <a:pt x="884974" y="1687562"/>
                </a:lnTo>
                <a:lnTo>
                  <a:pt x="887692" y="1688922"/>
                </a:lnTo>
                <a:lnTo>
                  <a:pt x="890409" y="1690056"/>
                </a:lnTo>
                <a:lnTo>
                  <a:pt x="893354" y="1690736"/>
                </a:lnTo>
                <a:lnTo>
                  <a:pt x="896524" y="1691189"/>
                </a:lnTo>
                <a:lnTo>
                  <a:pt x="899922" y="1691643"/>
                </a:lnTo>
                <a:lnTo>
                  <a:pt x="903545" y="1692323"/>
                </a:lnTo>
                <a:lnTo>
                  <a:pt x="906942" y="1692550"/>
                </a:lnTo>
                <a:lnTo>
                  <a:pt x="910793" y="1692550"/>
                </a:lnTo>
                <a:lnTo>
                  <a:pt x="917587" y="1692323"/>
                </a:lnTo>
                <a:lnTo>
                  <a:pt x="923702" y="1691643"/>
                </a:lnTo>
                <a:lnTo>
                  <a:pt x="929364" y="1690736"/>
                </a:lnTo>
                <a:lnTo>
                  <a:pt x="934573" y="1689149"/>
                </a:lnTo>
                <a:lnTo>
                  <a:pt x="939556" y="1687335"/>
                </a:lnTo>
                <a:lnTo>
                  <a:pt x="943859" y="1685067"/>
                </a:lnTo>
                <a:lnTo>
                  <a:pt x="947935" y="1682573"/>
                </a:lnTo>
                <a:lnTo>
                  <a:pt x="951559" y="1679173"/>
                </a:lnTo>
                <a:lnTo>
                  <a:pt x="954730" y="1675772"/>
                </a:lnTo>
                <a:lnTo>
                  <a:pt x="957221" y="1671917"/>
                </a:lnTo>
                <a:lnTo>
                  <a:pt x="959486" y="1667609"/>
                </a:lnTo>
                <a:lnTo>
                  <a:pt x="961298" y="1662848"/>
                </a:lnTo>
                <a:lnTo>
                  <a:pt x="962883" y="1657633"/>
                </a:lnTo>
                <a:lnTo>
                  <a:pt x="964015" y="1651965"/>
                </a:lnTo>
                <a:lnTo>
                  <a:pt x="964468" y="1646297"/>
                </a:lnTo>
                <a:lnTo>
                  <a:pt x="964695" y="1639948"/>
                </a:lnTo>
                <a:lnTo>
                  <a:pt x="964468" y="1624304"/>
                </a:lnTo>
                <a:lnTo>
                  <a:pt x="964015" y="1609566"/>
                </a:lnTo>
                <a:lnTo>
                  <a:pt x="962883" y="1596189"/>
                </a:lnTo>
                <a:lnTo>
                  <a:pt x="961751" y="1583719"/>
                </a:lnTo>
                <a:lnTo>
                  <a:pt x="959939" y="1572609"/>
                </a:lnTo>
                <a:lnTo>
                  <a:pt x="958806" y="1567395"/>
                </a:lnTo>
                <a:lnTo>
                  <a:pt x="957674" y="1562633"/>
                </a:lnTo>
                <a:lnTo>
                  <a:pt x="956542" y="1558099"/>
                </a:lnTo>
                <a:lnTo>
                  <a:pt x="955183" y="1553791"/>
                </a:lnTo>
                <a:lnTo>
                  <a:pt x="953597" y="1549936"/>
                </a:lnTo>
                <a:lnTo>
                  <a:pt x="952012" y="1546082"/>
                </a:lnTo>
                <a:lnTo>
                  <a:pt x="950200" y="1542681"/>
                </a:lnTo>
                <a:lnTo>
                  <a:pt x="947935" y="1539053"/>
                </a:lnTo>
                <a:lnTo>
                  <a:pt x="945218" y="1535426"/>
                </a:lnTo>
                <a:lnTo>
                  <a:pt x="942047" y="1531798"/>
                </a:lnTo>
                <a:lnTo>
                  <a:pt x="938197" y="1527944"/>
                </a:lnTo>
                <a:lnTo>
                  <a:pt x="934120" y="1524543"/>
                </a:lnTo>
                <a:lnTo>
                  <a:pt x="929364" y="1520461"/>
                </a:lnTo>
                <a:lnTo>
                  <a:pt x="924381" y="1516607"/>
                </a:lnTo>
                <a:lnTo>
                  <a:pt x="918719" y="1512753"/>
                </a:lnTo>
                <a:lnTo>
                  <a:pt x="912378" y="1508898"/>
                </a:lnTo>
                <a:lnTo>
                  <a:pt x="906037" y="1505044"/>
                </a:lnTo>
                <a:lnTo>
                  <a:pt x="898789" y="1500963"/>
                </a:lnTo>
                <a:lnTo>
                  <a:pt x="891315" y="1497108"/>
                </a:lnTo>
                <a:lnTo>
                  <a:pt x="883389" y="1493027"/>
                </a:lnTo>
                <a:lnTo>
                  <a:pt x="874782" y="1488946"/>
                </a:lnTo>
                <a:lnTo>
                  <a:pt x="865723" y="1484638"/>
                </a:lnTo>
                <a:lnTo>
                  <a:pt x="836507" y="1471261"/>
                </a:lnTo>
                <a:lnTo>
                  <a:pt x="809330" y="1458791"/>
                </a:lnTo>
                <a:lnTo>
                  <a:pt x="784870" y="1447001"/>
                </a:lnTo>
                <a:lnTo>
                  <a:pt x="762901" y="1436345"/>
                </a:lnTo>
                <a:lnTo>
                  <a:pt x="743197" y="1426369"/>
                </a:lnTo>
                <a:lnTo>
                  <a:pt x="725985" y="1417526"/>
                </a:lnTo>
                <a:lnTo>
                  <a:pt x="711264" y="1409817"/>
                </a:lnTo>
                <a:lnTo>
                  <a:pt x="698807" y="1402562"/>
                </a:lnTo>
                <a:lnTo>
                  <a:pt x="693598" y="1399161"/>
                </a:lnTo>
                <a:lnTo>
                  <a:pt x="688163" y="1395760"/>
                </a:lnTo>
                <a:lnTo>
                  <a:pt x="682727" y="1391906"/>
                </a:lnTo>
                <a:lnTo>
                  <a:pt x="677518" y="1388051"/>
                </a:lnTo>
                <a:lnTo>
                  <a:pt x="672309" y="1384197"/>
                </a:lnTo>
                <a:lnTo>
                  <a:pt x="667553" y="1379889"/>
                </a:lnTo>
                <a:lnTo>
                  <a:pt x="662571" y="1375354"/>
                </a:lnTo>
                <a:lnTo>
                  <a:pt x="657815" y="1371046"/>
                </a:lnTo>
                <a:lnTo>
                  <a:pt x="653058" y="1366058"/>
                </a:lnTo>
                <a:lnTo>
                  <a:pt x="648529" y="1361524"/>
                </a:lnTo>
                <a:lnTo>
                  <a:pt x="643773" y="1356309"/>
                </a:lnTo>
                <a:lnTo>
                  <a:pt x="639470" y="1351094"/>
                </a:lnTo>
                <a:lnTo>
                  <a:pt x="634940" y="1345879"/>
                </a:lnTo>
                <a:lnTo>
                  <a:pt x="630863" y="1339984"/>
                </a:lnTo>
                <a:lnTo>
                  <a:pt x="626787" y="1334316"/>
                </a:lnTo>
                <a:lnTo>
                  <a:pt x="622710" y="1328421"/>
                </a:lnTo>
                <a:lnTo>
                  <a:pt x="618860" y="1322526"/>
                </a:lnTo>
                <a:lnTo>
                  <a:pt x="615010" y="1316404"/>
                </a:lnTo>
                <a:lnTo>
                  <a:pt x="611613" y="1310283"/>
                </a:lnTo>
                <a:lnTo>
                  <a:pt x="608442" y="1303934"/>
                </a:lnTo>
                <a:lnTo>
                  <a:pt x="605724" y="1297586"/>
                </a:lnTo>
                <a:lnTo>
                  <a:pt x="603006" y="1291011"/>
                </a:lnTo>
                <a:lnTo>
                  <a:pt x="600515" y="1284435"/>
                </a:lnTo>
                <a:lnTo>
                  <a:pt x="598477" y="1277634"/>
                </a:lnTo>
                <a:lnTo>
                  <a:pt x="596665" y="1271058"/>
                </a:lnTo>
                <a:lnTo>
                  <a:pt x="594853" y="1264030"/>
                </a:lnTo>
                <a:lnTo>
                  <a:pt x="593494" y="1257001"/>
                </a:lnTo>
                <a:lnTo>
                  <a:pt x="592588" y="1249973"/>
                </a:lnTo>
                <a:lnTo>
                  <a:pt x="591456" y="1242717"/>
                </a:lnTo>
                <a:lnTo>
                  <a:pt x="591003" y="1235462"/>
                </a:lnTo>
                <a:lnTo>
                  <a:pt x="590550" y="1228206"/>
                </a:lnTo>
                <a:lnTo>
                  <a:pt x="590550" y="1220724"/>
                </a:lnTo>
                <a:lnTo>
                  <a:pt x="590776" y="1209841"/>
                </a:lnTo>
                <a:lnTo>
                  <a:pt x="591456" y="1199412"/>
                </a:lnTo>
                <a:lnTo>
                  <a:pt x="592815" y="1189209"/>
                </a:lnTo>
                <a:lnTo>
                  <a:pt x="594627" y="1179459"/>
                </a:lnTo>
                <a:lnTo>
                  <a:pt x="597118" y="1169710"/>
                </a:lnTo>
                <a:lnTo>
                  <a:pt x="600062" y="1160414"/>
                </a:lnTo>
                <a:lnTo>
                  <a:pt x="603459" y="1151345"/>
                </a:lnTo>
                <a:lnTo>
                  <a:pt x="607536" y="1142956"/>
                </a:lnTo>
                <a:lnTo>
                  <a:pt x="611839" y="1134340"/>
                </a:lnTo>
                <a:lnTo>
                  <a:pt x="617048" y="1126405"/>
                </a:lnTo>
                <a:lnTo>
                  <a:pt x="622710" y="1118469"/>
                </a:lnTo>
                <a:lnTo>
                  <a:pt x="628599" y="1110987"/>
                </a:lnTo>
                <a:lnTo>
                  <a:pt x="635393" y="1103732"/>
                </a:lnTo>
                <a:lnTo>
                  <a:pt x="642414" y="1096703"/>
                </a:lnTo>
                <a:lnTo>
                  <a:pt x="650341" y="1089901"/>
                </a:lnTo>
                <a:lnTo>
                  <a:pt x="658494" y="1083779"/>
                </a:lnTo>
                <a:lnTo>
                  <a:pt x="667327" y="1077658"/>
                </a:lnTo>
                <a:lnTo>
                  <a:pt x="676612" y="1071989"/>
                </a:lnTo>
                <a:lnTo>
                  <a:pt x="686351" y="1066548"/>
                </a:lnTo>
                <a:lnTo>
                  <a:pt x="696543" y="1061333"/>
                </a:lnTo>
                <a:lnTo>
                  <a:pt x="707640" y="1056572"/>
                </a:lnTo>
                <a:lnTo>
                  <a:pt x="718964" y="1051810"/>
                </a:lnTo>
                <a:lnTo>
                  <a:pt x="731194" y="1047503"/>
                </a:lnTo>
                <a:lnTo>
                  <a:pt x="743424" y="1043648"/>
                </a:lnTo>
                <a:lnTo>
                  <a:pt x="756560" y="1040020"/>
                </a:lnTo>
                <a:lnTo>
                  <a:pt x="769922" y="1036620"/>
                </a:lnTo>
                <a:lnTo>
                  <a:pt x="784190" y="1033445"/>
                </a:lnTo>
                <a:lnTo>
                  <a:pt x="798912" y="1030725"/>
                </a:lnTo>
                <a:lnTo>
                  <a:pt x="813859" y="1028231"/>
                </a:lnTo>
                <a:lnTo>
                  <a:pt x="829486" y="1025963"/>
                </a:lnTo>
                <a:lnTo>
                  <a:pt x="845793" y="1023923"/>
                </a:lnTo>
                <a:lnTo>
                  <a:pt x="862552" y="1022562"/>
                </a:lnTo>
                <a:lnTo>
                  <a:pt x="862552" y="960438"/>
                </a:lnTo>
                <a:close/>
                <a:moveTo>
                  <a:pt x="911445" y="846275"/>
                </a:moveTo>
                <a:lnTo>
                  <a:pt x="896696" y="846956"/>
                </a:lnTo>
                <a:lnTo>
                  <a:pt x="881948" y="847863"/>
                </a:lnTo>
                <a:lnTo>
                  <a:pt x="867200" y="849223"/>
                </a:lnTo>
                <a:lnTo>
                  <a:pt x="852905" y="851037"/>
                </a:lnTo>
                <a:lnTo>
                  <a:pt x="838384" y="852851"/>
                </a:lnTo>
                <a:lnTo>
                  <a:pt x="824089" y="855345"/>
                </a:lnTo>
                <a:lnTo>
                  <a:pt x="810022" y="857839"/>
                </a:lnTo>
                <a:lnTo>
                  <a:pt x="795954" y="861013"/>
                </a:lnTo>
                <a:lnTo>
                  <a:pt x="782114" y="864414"/>
                </a:lnTo>
                <a:lnTo>
                  <a:pt x="768500" y="868041"/>
                </a:lnTo>
                <a:lnTo>
                  <a:pt x="754659" y="872122"/>
                </a:lnTo>
                <a:lnTo>
                  <a:pt x="741272" y="876430"/>
                </a:lnTo>
                <a:lnTo>
                  <a:pt x="728112" y="881191"/>
                </a:lnTo>
                <a:lnTo>
                  <a:pt x="714952" y="886179"/>
                </a:lnTo>
                <a:lnTo>
                  <a:pt x="701792" y="891394"/>
                </a:lnTo>
                <a:lnTo>
                  <a:pt x="688859" y="897062"/>
                </a:lnTo>
                <a:lnTo>
                  <a:pt x="676380" y="902957"/>
                </a:lnTo>
                <a:lnTo>
                  <a:pt x="663900" y="909306"/>
                </a:lnTo>
                <a:lnTo>
                  <a:pt x="651648" y="915654"/>
                </a:lnTo>
                <a:lnTo>
                  <a:pt x="639395" y="922683"/>
                </a:lnTo>
                <a:lnTo>
                  <a:pt x="627370" y="929484"/>
                </a:lnTo>
                <a:lnTo>
                  <a:pt x="615571" y="936966"/>
                </a:lnTo>
                <a:lnTo>
                  <a:pt x="603999" y="944448"/>
                </a:lnTo>
                <a:lnTo>
                  <a:pt x="592655" y="952611"/>
                </a:lnTo>
                <a:lnTo>
                  <a:pt x="581310" y="960547"/>
                </a:lnTo>
                <a:lnTo>
                  <a:pt x="570419" y="968935"/>
                </a:lnTo>
                <a:lnTo>
                  <a:pt x="559755" y="977778"/>
                </a:lnTo>
                <a:lnTo>
                  <a:pt x="549090" y="986620"/>
                </a:lnTo>
                <a:lnTo>
                  <a:pt x="538880" y="995916"/>
                </a:lnTo>
                <a:lnTo>
                  <a:pt x="528670" y="1005212"/>
                </a:lnTo>
                <a:lnTo>
                  <a:pt x="518686" y="1014961"/>
                </a:lnTo>
                <a:lnTo>
                  <a:pt x="509157" y="1024710"/>
                </a:lnTo>
                <a:lnTo>
                  <a:pt x="499627" y="1034686"/>
                </a:lnTo>
                <a:lnTo>
                  <a:pt x="490551" y="1045116"/>
                </a:lnTo>
                <a:lnTo>
                  <a:pt x="481475" y="1055545"/>
                </a:lnTo>
                <a:lnTo>
                  <a:pt x="472853" y="1066428"/>
                </a:lnTo>
                <a:lnTo>
                  <a:pt x="464458" y="1077538"/>
                </a:lnTo>
                <a:lnTo>
                  <a:pt x="456290" y="1088647"/>
                </a:lnTo>
                <a:lnTo>
                  <a:pt x="448348" y="1099984"/>
                </a:lnTo>
                <a:lnTo>
                  <a:pt x="440634" y="1111547"/>
                </a:lnTo>
                <a:lnTo>
                  <a:pt x="433373" y="1123337"/>
                </a:lnTo>
                <a:lnTo>
                  <a:pt x="426339" y="1135353"/>
                </a:lnTo>
                <a:lnTo>
                  <a:pt x="419532" y="1147370"/>
                </a:lnTo>
                <a:lnTo>
                  <a:pt x="413179" y="1159840"/>
                </a:lnTo>
                <a:lnTo>
                  <a:pt x="406599" y="1172537"/>
                </a:lnTo>
                <a:lnTo>
                  <a:pt x="400927" y="1185007"/>
                </a:lnTo>
                <a:lnTo>
                  <a:pt x="395254" y="1197930"/>
                </a:lnTo>
                <a:lnTo>
                  <a:pt x="389809" y="1210854"/>
                </a:lnTo>
                <a:lnTo>
                  <a:pt x="385044" y="1224004"/>
                </a:lnTo>
                <a:lnTo>
                  <a:pt x="380279" y="1237381"/>
                </a:lnTo>
                <a:lnTo>
                  <a:pt x="375968" y="1250758"/>
                </a:lnTo>
                <a:lnTo>
                  <a:pt x="371884" y="1264361"/>
                </a:lnTo>
                <a:lnTo>
                  <a:pt x="368254" y="1278192"/>
                </a:lnTo>
                <a:lnTo>
                  <a:pt x="364623" y="1292022"/>
                </a:lnTo>
                <a:lnTo>
                  <a:pt x="361674" y="1306079"/>
                </a:lnTo>
                <a:lnTo>
                  <a:pt x="358951" y="1320136"/>
                </a:lnTo>
                <a:lnTo>
                  <a:pt x="356682" y="1334420"/>
                </a:lnTo>
                <a:lnTo>
                  <a:pt x="354413" y="1348704"/>
                </a:lnTo>
                <a:lnTo>
                  <a:pt x="353052" y="1363214"/>
                </a:lnTo>
                <a:lnTo>
                  <a:pt x="351690" y="1377725"/>
                </a:lnTo>
                <a:lnTo>
                  <a:pt x="350556" y="1392235"/>
                </a:lnTo>
                <a:lnTo>
                  <a:pt x="350102" y="1406973"/>
                </a:lnTo>
                <a:lnTo>
                  <a:pt x="349875" y="1421937"/>
                </a:lnTo>
                <a:lnTo>
                  <a:pt x="350102" y="1436901"/>
                </a:lnTo>
                <a:lnTo>
                  <a:pt x="350556" y="1451638"/>
                </a:lnTo>
                <a:lnTo>
                  <a:pt x="351690" y="1466375"/>
                </a:lnTo>
                <a:lnTo>
                  <a:pt x="353052" y="1480659"/>
                </a:lnTo>
                <a:lnTo>
                  <a:pt x="354413" y="1495170"/>
                </a:lnTo>
                <a:lnTo>
                  <a:pt x="356682" y="1509680"/>
                </a:lnTo>
                <a:lnTo>
                  <a:pt x="358951" y="1523737"/>
                </a:lnTo>
                <a:lnTo>
                  <a:pt x="361674" y="1538021"/>
                </a:lnTo>
                <a:lnTo>
                  <a:pt x="364623" y="1551851"/>
                </a:lnTo>
                <a:lnTo>
                  <a:pt x="368254" y="1565909"/>
                </a:lnTo>
                <a:lnTo>
                  <a:pt x="371884" y="1579512"/>
                </a:lnTo>
                <a:lnTo>
                  <a:pt x="375968" y="1593116"/>
                </a:lnTo>
                <a:lnTo>
                  <a:pt x="380279" y="1606493"/>
                </a:lnTo>
                <a:lnTo>
                  <a:pt x="385044" y="1620096"/>
                </a:lnTo>
                <a:lnTo>
                  <a:pt x="389809" y="1633247"/>
                </a:lnTo>
                <a:lnTo>
                  <a:pt x="395254" y="1645943"/>
                </a:lnTo>
                <a:lnTo>
                  <a:pt x="400927" y="1658867"/>
                </a:lnTo>
                <a:lnTo>
                  <a:pt x="406599" y="1671563"/>
                </a:lnTo>
                <a:lnTo>
                  <a:pt x="413179" y="1684260"/>
                </a:lnTo>
                <a:lnTo>
                  <a:pt x="419532" y="1696277"/>
                </a:lnTo>
                <a:lnTo>
                  <a:pt x="426339" y="1708747"/>
                </a:lnTo>
                <a:lnTo>
                  <a:pt x="433373" y="1720537"/>
                </a:lnTo>
                <a:lnTo>
                  <a:pt x="440634" y="1732326"/>
                </a:lnTo>
                <a:lnTo>
                  <a:pt x="448348" y="1743890"/>
                </a:lnTo>
                <a:lnTo>
                  <a:pt x="456290" y="1755226"/>
                </a:lnTo>
                <a:lnTo>
                  <a:pt x="464458" y="1766336"/>
                </a:lnTo>
                <a:lnTo>
                  <a:pt x="472853" y="1777445"/>
                </a:lnTo>
                <a:lnTo>
                  <a:pt x="481475" y="1788328"/>
                </a:lnTo>
                <a:lnTo>
                  <a:pt x="490551" y="1798984"/>
                </a:lnTo>
                <a:lnTo>
                  <a:pt x="499627" y="1809187"/>
                </a:lnTo>
                <a:lnTo>
                  <a:pt x="509157" y="1819163"/>
                </a:lnTo>
                <a:lnTo>
                  <a:pt x="518686" y="1829139"/>
                </a:lnTo>
                <a:lnTo>
                  <a:pt x="528670" y="1838888"/>
                </a:lnTo>
                <a:lnTo>
                  <a:pt x="538880" y="1848184"/>
                </a:lnTo>
                <a:lnTo>
                  <a:pt x="549090" y="1857480"/>
                </a:lnTo>
                <a:lnTo>
                  <a:pt x="559755" y="1866096"/>
                </a:lnTo>
                <a:lnTo>
                  <a:pt x="570419" y="1874938"/>
                </a:lnTo>
                <a:lnTo>
                  <a:pt x="581310" y="1883554"/>
                </a:lnTo>
                <a:lnTo>
                  <a:pt x="592655" y="1891489"/>
                </a:lnTo>
                <a:lnTo>
                  <a:pt x="603999" y="1899424"/>
                </a:lnTo>
                <a:lnTo>
                  <a:pt x="615571" y="1906906"/>
                </a:lnTo>
                <a:lnTo>
                  <a:pt x="627370" y="1914388"/>
                </a:lnTo>
                <a:lnTo>
                  <a:pt x="639395" y="1921417"/>
                </a:lnTo>
                <a:lnTo>
                  <a:pt x="651648" y="1928219"/>
                </a:lnTo>
                <a:lnTo>
                  <a:pt x="663900" y="1934794"/>
                </a:lnTo>
                <a:lnTo>
                  <a:pt x="676380" y="1940916"/>
                </a:lnTo>
                <a:lnTo>
                  <a:pt x="688859" y="1946811"/>
                </a:lnTo>
                <a:lnTo>
                  <a:pt x="701792" y="1952479"/>
                </a:lnTo>
                <a:lnTo>
                  <a:pt x="714952" y="1957693"/>
                </a:lnTo>
                <a:lnTo>
                  <a:pt x="728112" y="1962908"/>
                </a:lnTo>
                <a:lnTo>
                  <a:pt x="741272" y="1967443"/>
                </a:lnTo>
                <a:lnTo>
                  <a:pt x="754659" y="1971977"/>
                </a:lnTo>
                <a:lnTo>
                  <a:pt x="768500" y="1976058"/>
                </a:lnTo>
                <a:lnTo>
                  <a:pt x="782114" y="1979686"/>
                </a:lnTo>
                <a:lnTo>
                  <a:pt x="795954" y="1983087"/>
                </a:lnTo>
                <a:lnTo>
                  <a:pt x="810022" y="1986034"/>
                </a:lnTo>
                <a:lnTo>
                  <a:pt x="824089" y="1988755"/>
                </a:lnTo>
                <a:lnTo>
                  <a:pt x="838384" y="1991249"/>
                </a:lnTo>
                <a:lnTo>
                  <a:pt x="852905" y="1993063"/>
                </a:lnTo>
                <a:lnTo>
                  <a:pt x="867200" y="1994877"/>
                </a:lnTo>
                <a:lnTo>
                  <a:pt x="881948" y="1996237"/>
                </a:lnTo>
                <a:lnTo>
                  <a:pt x="896696" y="1996917"/>
                </a:lnTo>
                <a:lnTo>
                  <a:pt x="911445" y="1997597"/>
                </a:lnTo>
                <a:lnTo>
                  <a:pt x="926420" y="1997597"/>
                </a:lnTo>
                <a:lnTo>
                  <a:pt x="941168" y="1997597"/>
                </a:lnTo>
                <a:lnTo>
                  <a:pt x="955690" y="1996917"/>
                </a:lnTo>
                <a:lnTo>
                  <a:pt x="970438" y="1996237"/>
                </a:lnTo>
                <a:lnTo>
                  <a:pt x="985186" y="1994877"/>
                </a:lnTo>
                <a:lnTo>
                  <a:pt x="999708" y="1993063"/>
                </a:lnTo>
                <a:lnTo>
                  <a:pt x="1014002" y="1991249"/>
                </a:lnTo>
                <a:lnTo>
                  <a:pt x="1028297" y="1988755"/>
                </a:lnTo>
                <a:lnTo>
                  <a:pt x="1042591" y="1986034"/>
                </a:lnTo>
                <a:lnTo>
                  <a:pt x="1056432" y="1983087"/>
                </a:lnTo>
                <a:lnTo>
                  <a:pt x="1070273" y="1979686"/>
                </a:lnTo>
                <a:lnTo>
                  <a:pt x="1084113" y="1976058"/>
                </a:lnTo>
                <a:lnTo>
                  <a:pt x="1097727" y="1971977"/>
                </a:lnTo>
                <a:lnTo>
                  <a:pt x="1111114" y="1967443"/>
                </a:lnTo>
                <a:lnTo>
                  <a:pt x="1124274" y="1962908"/>
                </a:lnTo>
                <a:lnTo>
                  <a:pt x="1137434" y="1957693"/>
                </a:lnTo>
                <a:lnTo>
                  <a:pt x="1150594" y="1952479"/>
                </a:lnTo>
                <a:lnTo>
                  <a:pt x="1163527" y="1946811"/>
                </a:lnTo>
                <a:lnTo>
                  <a:pt x="1176233" y="1940916"/>
                </a:lnTo>
                <a:lnTo>
                  <a:pt x="1188486" y="1934794"/>
                </a:lnTo>
                <a:lnTo>
                  <a:pt x="1200965" y="1928219"/>
                </a:lnTo>
                <a:lnTo>
                  <a:pt x="1212991" y="1921417"/>
                </a:lnTo>
                <a:lnTo>
                  <a:pt x="1225243" y="1914388"/>
                </a:lnTo>
                <a:lnTo>
                  <a:pt x="1236815" y="1906906"/>
                </a:lnTo>
                <a:lnTo>
                  <a:pt x="1248387" y="1899424"/>
                </a:lnTo>
                <a:lnTo>
                  <a:pt x="1259731" y="1891489"/>
                </a:lnTo>
                <a:lnTo>
                  <a:pt x="1271076" y="1883554"/>
                </a:lnTo>
                <a:lnTo>
                  <a:pt x="1281967" y="1874938"/>
                </a:lnTo>
                <a:lnTo>
                  <a:pt x="1292858" y="1866096"/>
                </a:lnTo>
                <a:lnTo>
                  <a:pt x="1303296" y="1857480"/>
                </a:lnTo>
                <a:lnTo>
                  <a:pt x="1313733" y="1848184"/>
                </a:lnTo>
                <a:lnTo>
                  <a:pt x="1323716" y="1838888"/>
                </a:lnTo>
                <a:lnTo>
                  <a:pt x="1333927" y="1829139"/>
                </a:lnTo>
                <a:lnTo>
                  <a:pt x="1343456" y="1819163"/>
                </a:lnTo>
                <a:lnTo>
                  <a:pt x="1352986" y="1809187"/>
                </a:lnTo>
                <a:lnTo>
                  <a:pt x="1361835" y="1798984"/>
                </a:lnTo>
                <a:lnTo>
                  <a:pt x="1370911" y="1788328"/>
                </a:lnTo>
                <a:lnTo>
                  <a:pt x="1379760" y="1777445"/>
                </a:lnTo>
                <a:lnTo>
                  <a:pt x="1387928" y="1766336"/>
                </a:lnTo>
                <a:lnTo>
                  <a:pt x="1396323" y="1755226"/>
                </a:lnTo>
                <a:lnTo>
                  <a:pt x="1404265" y="1743890"/>
                </a:lnTo>
                <a:lnTo>
                  <a:pt x="1411752" y="1732326"/>
                </a:lnTo>
                <a:lnTo>
                  <a:pt x="1419240" y="1720537"/>
                </a:lnTo>
                <a:lnTo>
                  <a:pt x="1426274" y="1708747"/>
                </a:lnTo>
                <a:lnTo>
                  <a:pt x="1432854" y="1696277"/>
                </a:lnTo>
                <a:lnTo>
                  <a:pt x="1439661" y="1684260"/>
                </a:lnTo>
                <a:lnTo>
                  <a:pt x="1445787" y="1671563"/>
                </a:lnTo>
                <a:lnTo>
                  <a:pt x="1451686" y="1658867"/>
                </a:lnTo>
                <a:lnTo>
                  <a:pt x="1457132" y="1645943"/>
                </a:lnTo>
                <a:lnTo>
                  <a:pt x="1462577" y="1633247"/>
                </a:lnTo>
                <a:lnTo>
                  <a:pt x="1467569" y="1620096"/>
                </a:lnTo>
                <a:lnTo>
                  <a:pt x="1472334" y="1606493"/>
                </a:lnTo>
                <a:lnTo>
                  <a:pt x="1476872" y="1593116"/>
                </a:lnTo>
                <a:lnTo>
                  <a:pt x="1480729" y="1579512"/>
                </a:lnTo>
                <a:lnTo>
                  <a:pt x="1484586" y="1565909"/>
                </a:lnTo>
                <a:lnTo>
                  <a:pt x="1487990" y="1551851"/>
                </a:lnTo>
                <a:lnTo>
                  <a:pt x="1490939" y="1538021"/>
                </a:lnTo>
                <a:lnTo>
                  <a:pt x="1493662" y="1523737"/>
                </a:lnTo>
                <a:lnTo>
                  <a:pt x="1495931" y="1509680"/>
                </a:lnTo>
                <a:lnTo>
                  <a:pt x="1497973" y="1495170"/>
                </a:lnTo>
                <a:lnTo>
                  <a:pt x="1499561" y="1480659"/>
                </a:lnTo>
                <a:lnTo>
                  <a:pt x="1500696" y="1466375"/>
                </a:lnTo>
                <a:lnTo>
                  <a:pt x="1501830" y="1451638"/>
                </a:lnTo>
                <a:lnTo>
                  <a:pt x="1502284" y="1436901"/>
                </a:lnTo>
                <a:lnTo>
                  <a:pt x="1502511" y="1421937"/>
                </a:lnTo>
                <a:lnTo>
                  <a:pt x="1502284" y="1406973"/>
                </a:lnTo>
                <a:lnTo>
                  <a:pt x="1501830" y="1392235"/>
                </a:lnTo>
                <a:lnTo>
                  <a:pt x="1500696" y="1377725"/>
                </a:lnTo>
                <a:lnTo>
                  <a:pt x="1499561" y="1363214"/>
                </a:lnTo>
                <a:lnTo>
                  <a:pt x="1497973" y="1348704"/>
                </a:lnTo>
                <a:lnTo>
                  <a:pt x="1495931" y="1334420"/>
                </a:lnTo>
                <a:lnTo>
                  <a:pt x="1493662" y="1320136"/>
                </a:lnTo>
                <a:lnTo>
                  <a:pt x="1490939" y="1306079"/>
                </a:lnTo>
                <a:lnTo>
                  <a:pt x="1487990" y="1292022"/>
                </a:lnTo>
                <a:lnTo>
                  <a:pt x="1484586" y="1278192"/>
                </a:lnTo>
                <a:lnTo>
                  <a:pt x="1480729" y="1264361"/>
                </a:lnTo>
                <a:lnTo>
                  <a:pt x="1476872" y="1250758"/>
                </a:lnTo>
                <a:lnTo>
                  <a:pt x="1472334" y="1237381"/>
                </a:lnTo>
                <a:lnTo>
                  <a:pt x="1467569" y="1224004"/>
                </a:lnTo>
                <a:lnTo>
                  <a:pt x="1462577" y="1210854"/>
                </a:lnTo>
                <a:lnTo>
                  <a:pt x="1457132" y="1197930"/>
                </a:lnTo>
                <a:lnTo>
                  <a:pt x="1451686" y="1185007"/>
                </a:lnTo>
                <a:lnTo>
                  <a:pt x="1445787" y="1172537"/>
                </a:lnTo>
                <a:lnTo>
                  <a:pt x="1439661" y="1159840"/>
                </a:lnTo>
                <a:lnTo>
                  <a:pt x="1432854" y="1147370"/>
                </a:lnTo>
                <a:lnTo>
                  <a:pt x="1426274" y="1135353"/>
                </a:lnTo>
                <a:lnTo>
                  <a:pt x="1419240" y="1123337"/>
                </a:lnTo>
                <a:lnTo>
                  <a:pt x="1411752" y="1111547"/>
                </a:lnTo>
                <a:lnTo>
                  <a:pt x="1404265" y="1099984"/>
                </a:lnTo>
                <a:lnTo>
                  <a:pt x="1396323" y="1088647"/>
                </a:lnTo>
                <a:lnTo>
                  <a:pt x="1387928" y="1077538"/>
                </a:lnTo>
                <a:lnTo>
                  <a:pt x="1379760" y="1066428"/>
                </a:lnTo>
                <a:lnTo>
                  <a:pt x="1370911" y="1055545"/>
                </a:lnTo>
                <a:lnTo>
                  <a:pt x="1361835" y="1045116"/>
                </a:lnTo>
                <a:lnTo>
                  <a:pt x="1352986" y="1034686"/>
                </a:lnTo>
                <a:lnTo>
                  <a:pt x="1343456" y="1024710"/>
                </a:lnTo>
                <a:lnTo>
                  <a:pt x="1333927" y="1014961"/>
                </a:lnTo>
                <a:lnTo>
                  <a:pt x="1323716" y="1005212"/>
                </a:lnTo>
                <a:lnTo>
                  <a:pt x="1313733" y="995916"/>
                </a:lnTo>
                <a:lnTo>
                  <a:pt x="1303296" y="986620"/>
                </a:lnTo>
                <a:lnTo>
                  <a:pt x="1292858" y="977778"/>
                </a:lnTo>
                <a:lnTo>
                  <a:pt x="1281967" y="968935"/>
                </a:lnTo>
                <a:lnTo>
                  <a:pt x="1271076" y="960547"/>
                </a:lnTo>
                <a:lnTo>
                  <a:pt x="1259731" y="952611"/>
                </a:lnTo>
                <a:lnTo>
                  <a:pt x="1248387" y="944448"/>
                </a:lnTo>
                <a:lnTo>
                  <a:pt x="1236815" y="936966"/>
                </a:lnTo>
                <a:lnTo>
                  <a:pt x="1225243" y="929484"/>
                </a:lnTo>
                <a:lnTo>
                  <a:pt x="1212991" y="922683"/>
                </a:lnTo>
                <a:lnTo>
                  <a:pt x="1200965" y="915654"/>
                </a:lnTo>
                <a:lnTo>
                  <a:pt x="1188486" y="909306"/>
                </a:lnTo>
                <a:lnTo>
                  <a:pt x="1176233" y="902957"/>
                </a:lnTo>
                <a:lnTo>
                  <a:pt x="1163527" y="897062"/>
                </a:lnTo>
                <a:lnTo>
                  <a:pt x="1150594" y="891394"/>
                </a:lnTo>
                <a:lnTo>
                  <a:pt x="1137434" y="886179"/>
                </a:lnTo>
                <a:lnTo>
                  <a:pt x="1124274" y="881191"/>
                </a:lnTo>
                <a:lnTo>
                  <a:pt x="1111114" y="876430"/>
                </a:lnTo>
                <a:lnTo>
                  <a:pt x="1097727" y="872122"/>
                </a:lnTo>
                <a:lnTo>
                  <a:pt x="1084113" y="868041"/>
                </a:lnTo>
                <a:lnTo>
                  <a:pt x="1070273" y="864414"/>
                </a:lnTo>
                <a:lnTo>
                  <a:pt x="1056432" y="861013"/>
                </a:lnTo>
                <a:lnTo>
                  <a:pt x="1042591" y="857839"/>
                </a:lnTo>
                <a:lnTo>
                  <a:pt x="1028297" y="855345"/>
                </a:lnTo>
                <a:lnTo>
                  <a:pt x="1014002" y="852851"/>
                </a:lnTo>
                <a:lnTo>
                  <a:pt x="999708" y="851037"/>
                </a:lnTo>
                <a:lnTo>
                  <a:pt x="985186" y="849223"/>
                </a:lnTo>
                <a:lnTo>
                  <a:pt x="970438" y="847863"/>
                </a:lnTo>
                <a:lnTo>
                  <a:pt x="955690" y="846956"/>
                </a:lnTo>
                <a:lnTo>
                  <a:pt x="941168" y="846275"/>
                </a:lnTo>
                <a:lnTo>
                  <a:pt x="926420" y="846275"/>
                </a:lnTo>
                <a:lnTo>
                  <a:pt x="911445" y="846275"/>
                </a:lnTo>
                <a:close/>
                <a:moveTo>
                  <a:pt x="667984" y="500063"/>
                </a:moveTo>
                <a:lnTo>
                  <a:pt x="671842" y="500063"/>
                </a:lnTo>
                <a:lnTo>
                  <a:pt x="873553" y="500063"/>
                </a:lnTo>
                <a:lnTo>
                  <a:pt x="979060" y="500063"/>
                </a:lnTo>
                <a:lnTo>
                  <a:pt x="1180545" y="500063"/>
                </a:lnTo>
                <a:lnTo>
                  <a:pt x="1184402" y="500063"/>
                </a:lnTo>
                <a:lnTo>
                  <a:pt x="1188259" y="500743"/>
                </a:lnTo>
                <a:lnTo>
                  <a:pt x="1192116" y="501877"/>
                </a:lnTo>
                <a:lnTo>
                  <a:pt x="1195747" y="503237"/>
                </a:lnTo>
                <a:lnTo>
                  <a:pt x="1199150" y="504597"/>
                </a:lnTo>
                <a:lnTo>
                  <a:pt x="1202553" y="506865"/>
                </a:lnTo>
                <a:lnTo>
                  <a:pt x="1205503" y="509359"/>
                </a:lnTo>
                <a:lnTo>
                  <a:pt x="1208453" y="511853"/>
                </a:lnTo>
                <a:lnTo>
                  <a:pt x="1233638" y="538833"/>
                </a:lnTo>
                <a:lnTo>
                  <a:pt x="1259505" y="565360"/>
                </a:lnTo>
                <a:lnTo>
                  <a:pt x="1285825" y="592114"/>
                </a:lnTo>
                <a:lnTo>
                  <a:pt x="1312371" y="618868"/>
                </a:lnTo>
                <a:lnTo>
                  <a:pt x="1366600" y="673056"/>
                </a:lnTo>
                <a:lnTo>
                  <a:pt x="1421282" y="727697"/>
                </a:lnTo>
                <a:lnTo>
                  <a:pt x="1448737" y="755358"/>
                </a:lnTo>
                <a:lnTo>
                  <a:pt x="1475737" y="783019"/>
                </a:lnTo>
                <a:lnTo>
                  <a:pt x="1502511" y="810906"/>
                </a:lnTo>
                <a:lnTo>
                  <a:pt x="1529058" y="839247"/>
                </a:lnTo>
                <a:lnTo>
                  <a:pt x="1555151" y="867588"/>
                </a:lnTo>
                <a:lnTo>
                  <a:pt x="1581017" y="896382"/>
                </a:lnTo>
                <a:lnTo>
                  <a:pt x="1593497" y="910666"/>
                </a:lnTo>
                <a:lnTo>
                  <a:pt x="1605976" y="925177"/>
                </a:lnTo>
                <a:lnTo>
                  <a:pt x="1618229" y="939687"/>
                </a:lnTo>
                <a:lnTo>
                  <a:pt x="1630254" y="954424"/>
                </a:lnTo>
                <a:lnTo>
                  <a:pt x="1642280" y="968935"/>
                </a:lnTo>
                <a:lnTo>
                  <a:pt x="1653851" y="983673"/>
                </a:lnTo>
                <a:lnTo>
                  <a:pt x="1665423" y="998637"/>
                </a:lnTo>
                <a:lnTo>
                  <a:pt x="1676541" y="1013374"/>
                </a:lnTo>
                <a:lnTo>
                  <a:pt x="1687659" y="1028338"/>
                </a:lnTo>
                <a:lnTo>
                  <a:pt x="1698096" y="1043529"/>
                </a:lnTo>
                <a:lnTo>
                  <a:pt x="1708760" y="1058493"/>
                </a:lnTo>
                <a:lnTo>
                  <a:pt x="1718744" y="1073683"/>
                </a:lnTo>
                <a:lnTo>
                  <a:pt x="1728954" y="1089101"/>
                </a:lnTo>
                <a:lnTo>
                  <a:pt x="1738484" y="1104292"/>
                </a:lnTo>
                <a:lnTo>
                  <a:pt x="1747787" y="1119936"/>
                </a:lnTo>
                <a:lnTo>
                  <a:pt x="1756863" y="1135580"/>
                </a:lnTo>
                <a:lnTo>
                  <a:pt x="1765485" y="1150997"/>
                </a:lnTo>
                <a:lnTo>
                  <a:pt x="1773880" y="1166642"/>
                </a:lnTo>
                <a:lnTo>
                  <a:pt x="1781821" y="1182739"/>
                </a:lnTo>
                <a:lnTo>
                  <a:pt x="1789309" y="1198610"/>
                </a:lnTo>
                <a:lnTo>
                  <a:pt x="1796569" y="1214708"/>
                </a:lnTo>
                <a:lnTo>
                  <a:pt x="1803376" y="1230579"/>
                </a:lnTo>
                <a:lnTo>
                  <a:pt x="1809956" y="1246903"/>
                </a:lnTo>
                <a:lnTo>
                  <a:pt x="1815856" y="1263454"/>
                </a:lnTo>
                <a:lnTo>
                  <a:pt x="1821528" y="1279779"/>
                </a:lnTo>
                <a:lnTo>
                  <a:pt x="1826747" y="1296103"/>
                </a:lnTo>
                <a:lnTo>
                  <a:pt x="1831512" y="1312881"/>
                </a:lnTo>
                <a:lnTo>
                  <a:pt x="1836049" y="1329659"/>
                </a:lnTo>
                <a:lnTo>
                  <a:pt x="1839680" y="1346436"/>
                </a:lnTo>
                <a:lnTo>
                  <a:pt x="1842856" y="1363441"/>
                </a:lnTo>
                <a:lnTo>
                  <a:pt x="1846033" y="1380446"/>
                </a:lnTo>
                <a:lnTo>
                  <a:pt x="1848302" y="1397677"/>
                </a:lnTo>
                <a:lnTo>
                  <a:pt x="1850117" y="1415135"/>
                </a:lnTo>
                <a:lnTo>
                  <a:pt x="1851479" y="1432593"/>
                </a:lnTo>
                <a:lnTo>
                  <a:pt x="1852159" y="1450051"/>
                </a:lnTo>
                <a:lnTo>
                  <a:pt x="1852613" y="1467962"/>
                </a:lnTo>
                <a:lnTo>
                  <a:pt x="1852613" y="1479979"/>
                </a:lnTo>
                <a:lnTo>
                  <a:pt x="1852159" y="1492449"/>
                </a:lnTo>
                <a:lnTo>
                  <a:pt x="1851932" y="1504465"/>
                </a:lnTo>
                <a:lnTo>
                  <a:pt x="1851252" y="1516709"/>
                </a:lnTo>
                <a:lnTo>
                  <a:pt x="1850344" y="1528499"/>
                </a:lnTo>
                <a:lnTo>
                  <a:pt x="1849663" y="1540288"/>
                </a:lnTo>
                <a:lnTo>
                  <a:pt x="1848529" y="1552078"/>
                </a:lnTo>
                <a:lnTo>
                  <a:pt x="1847394" y="1563868"/>
                </a:lnTo>
                <a:lnTo>
                  <a:pt x="1845806" y="1575431"/>
                </a:lnTo>
                <a:lnTo>
                  <a:pt x="1844218" y="1586767"/>
                </a:lnTo>
                <a:lnTo>
                  <a:pt x="1842629" y="1598104"/>
                </a:lnTo>
                <a:lnTo>
                  <a:pt x="1840814" y="1609440"/>
                </a:lnTo>
                <a:lnTo>
                  <a:pt x="1838772" y="1620777"/>
                </a:lnTo>
                <a:lnTo>
                  <a:pt x="1836503" y="1631886"/>
                </a:lnTo>
                <a:lnTo>
                  <a:pt x="1834234" y="1642769"/>
                </a:lnTo>
                <a:lnTo>
                  <a:pt x="1831965" y="1653425"/>
                </a:lnTo>
                <a:lnTo>
                  <a:pt x="1829243" y="1664308"/>
                </a:lnTo>
                <a:lnTo>
                  <a:pt x="1826520" y="1675191"/>
                </a:lnTo>
                <a:lnTo>
                  <a:pt x="1823570" y="1685621"/>
                </a:lnTo>
                <a:lnTo>
                  <a:pt x="1820394" y="1696277"/>
                </a:lnTo>
                <a:lnTo>
                  <a:pt x="1817217" y="1706706"/>
                </a:lnTo>
                <a:lnTo>
                  <a:pt x="1814041" y="1716909"/>
                </a:lnTo>
                <a:lnTo>
                  <a:pt x="1810410" y="1727338"/>
                </a:lnTo>
                <a:lnTo>
                  <a:pt x="1806780" y="1737314"/>
                </a:lnTo>
                <a:lnTo>
                  <a:pt x="1802923" y="1747290"/>
                </a:lnTo>
                <a:lnTo>
                  <a:pt x="1799065" y="1757040"/>
                </a:lnTo>
                <a:lnTo>
                  <a:pt x="1795208" y="1767016"/>
                </a:lnTo>
                <a:lnTo>
                  <a:pt x="1791124" y="1776765"/>
                </a:lnTo>
                <a:lnTo>
                  <a:pt x="1786586" y="1786288"/>
                </a:lnTo>
                <a:lnTo>
                  <a:pt x="1782275" y="1795810"/>
                </a:lnTo>
                <a:lnTo>
                  <a:pt x="1777737" y="1805333"/>
                </a:lnTo>
                <a:lnTo>
                  <a:pt x="1772972" y="1814628"/>
                </a:lnTo>
                <a:lnTo>
                  <a:pt x="1768207" y="1823924"/>
                </a:lnTo>
                <a:lnTo>
                  <a:pt x="1763216" y="1832993"/>
                </a:lnTo>
                <a:lnTo>
                  <a:pt x="1758224" y="1842289"/>
                </a:lnTo>
                <a:lnTo>
                  <a:pt x="1753005" y="1850905"/>
                </a:lnTo>
                <a:lnTo>
                  <a:pt x="1742341" y="1868816"/>
                </a:lnTo>
                <a:lnTo>
                  <a:pt x="1730996" y="1885821"/>
                </a:lnTo>
                <a:lnTo>
                  <a:pt x="1719425" y="1902825"/>
                </a:lnTo>
                <a:lnTo>
                  <a:pt x="1707172" y="1919377"/>
                </a:lnTo>
                <a:lnTo>
                  <a:pt x="1694466" y="1935247"/>
                </a:lnTo>
                <a:lnTo>
                  <a:pt x="1681760" y="1951118"/>
                </a:lnTo>
                <a:lnTo>
                  <a:pt x="1668146" y="1966309"/>
                </a:lnTo>
                <a:lnTo>
                  <a:pt x="1654305" y="1981273"/>
                </a:lnTo>
                <a:lnTo>
                  <a:pt x="1640237" y="1995557"/>
                </a:lnTo>
                <a:lnTo>
                  <a:pt x="1625489" y="2009841"/>
                </a:lnTo>
                <a:lnTo>
                  <a:pt x="1610514" y="2023444"/>
                </a:lnTo>
                <a:lnTo>
                  <a:pt x="1594858" y="2036821"/>
                </a:lnTo>
                <a:lnTo>
                  <a:pt x="1579202" y="2049745"/>
                </a:lnTo>
                <a:lnTo>
                  <a:pt x="1563319" y="2062441"/>
                </a:lnTo>
                <a:lnTo>
                  <a:pt x="1546756" y="2074458"/>
                </a:lnTo>
                <a:lnTo>
                  <a:pt x="1529966" y="2086475"/>
                </a:lnTo>
                <a:lnTo>
                  <a:pt x="1512948" y="2098038"/>
                </a:lnTo>
                <a:lnTo>
                  <a:pt x="1495250" y="2108694"/>
                </a:lnTo>
                <a:lnTo>
                  <a:pt x="1477779" y="2119577"/>
                </a:lnTo>
                <a:lnTo>
                  <a:pt x="1459855" y="2129779"/>
                </a:lnTo>
                <a:lnTo>
                  <a:pt x="1441476" y="2139756"/>
                </a:lnTo>
                <a:lnTo>
                  <a:pt x="1422870" y="2149278"/>
                </a:lnTo>
                <a:lnTo>
                  <a:pt x="1404038" y="2158347"/>
                </a:lnTo>
                <a:lnTo>
                  <a:pt x="1385205" y="2166963"/>
                </a:lnTo>
                <a:lnTo>
                  <a:pt x="1365919" y="2175352"/>
                </a:lnTo>
                <a:lnTo>
                  <a:pt x="1346406" y="2183287"/>
                </a:lnTo>
                <a:lnTo>
                  <a:pt x="1326666" y="2190769"/>
                </a:lnTo>
                <a:lnTo>
                  <a:pt x="1306699" y="2198024"/>
                </a:lnTo>
                <a:lnTo>
                  <a:pt x="1286505" y="2204600"/>
                </a:lnTo>
                <a:lnTo>
                  <a:pt x="1266538" y="2211175"/>
                </a:lnTo>
                <a:lnTo>
                  <a:pt x="1246118" y="2217070"/>
                </a:lnTo>
                <a:lnTo>
                  <a:pt x="1225470" y="2222738"/>
                </a:lnTo>
                <a:lnTo>
                  <a:pt x="1204595" y="2227952"/>
                </a:lnTo>
                <a:lnTo>
                  <a:pt x="1183721" y="2232714"/>
                </a:lnTo>
                <a:lnTo>
                  <a:pt x="1162620" y="2237248"/>
                </a:lnTo>
                <a:lnTo>
                  <a:pt x="1141518" y="2241329"/>
                </a:lnTo>
                <a:lnTo>
                  <a:pt x="1120417" y="2244957"/>
                </a:lnTo>
                <a:lnTo>
                  <a:pt x="1099089" y="2248358"/>
                </a:lnTo>
                <a:lnTo>
                  <a:pt x="1077533" y="2251079"/>
                </a:lnTo>
                <a:lnTo>
                  <a:pt x="1056205" y="2253573"/>
                </a:lnTo>
                <a:lnTo>
                  <a:pt x="1034423" y="2255840"/>
                </a:lnTo>
                <a:lnTo>
                  <a:pt x="1013095" y="2257654"/>
                </a:lnTo>
                <a:lnTo>
                  <a:pt x="991312" y="2258787"/>
                </a:lnTo>
                <a:lnTo>
                  <a:pt x="969757" y="2259921"/>
                </a:lnTo>
                <a:lnTo>
                  <a:pt x="947975" y="2260374"/>
                </a:lnTo>
                <a:lnTo>
                  <a:pt x="926420" y="2260601"/>
                </a:lnTo>
                <a:lnTo>
                  <a:pt x="904411" y="2260374"/>
                </a:lnTo>
                <a:lnTo>
                  <a:pt x="882856" y="2259921"/>
                </a:lnTo>
                <a:lnTo>
                  <a:pt x="861074" y="2258787"/>
                </a:lnTo>
                <a:lnTo>
                  <a:pt x="839745" y="2257654"/>
                </a:lnTo>
                <a:lnTo>
                  <a:pt x="817963" y="2255840"/>
                </a:lnTo>
                <a:lnTo>
                  <a:pt x="796408" y="2253573"/>
                </a:lnTo>
                <a:lnTo>
                  <a:pt x="774853" y="2251079"/>
                </a:lnTo>
                <a:lnTo>
                  <a:pt x="753525" y="2248358"/>
                </a:lnTo>
                <a:lnTo>
                  <a:pt x="731969" y="2244957"/>
                </a:lnTo>
                <a:lnTo>
                  <a:pt x="710868" y="2241329"/>
                </a:lnTo>
                <a:lnTo>
                  <a:pt x="689767" y="2237248"/>
                </a:lnTo>
                <a:lnTo>
                  <a:pt x="668892" y="2232714"/>
                </a:lnTo>
                <a:lnTo>
                  <a:pt x="648017" y="2227952"/>
                </a:lnTo>
                <a:lnTo>
                  <a:pt x="626916" y="2222738"/>
                </a:lnTo>
                <a:lnTo>
                  <a:pt x="606722" y="2217070"/>
                </a:lnTo>
                <a:lnTo>
                  <a:pt x="586075" y="2210948"/>
                </a:lnTo>
                <a:lnTo>
                  <a:pt x="565881" y="2204600"/>
                </a:lnTo>
                <a:lnTo>
                  <a:pt x="545687" y="2197798"/>
                </a:lnTo>
                <a:lnTo>
                  <a:pt x="525947" y="2190769"/>
                </a:lnTo>
                <a:lnTo>
                  <a:pt x="506207" y="2183060"/>
                </a:lnTo>
                <a:lnTo>
                  <a:pt x="486694" y="2175352"/>
                </a:lnTo>
                <a:lnTo>
                  <a:pt x="467634" y="2166736"/>
                </a:lnTo>
                <a:lnTo>
                  <a:pt x="448348" y="2158120"/>
                </a:lnTo>
                <a:lnTo>
                  <a:pt x="429516" y="2149051"/>
                </a:lnTo>
                <a:lnTo>
                  <a:pt x="411137" y="2139529"/>
                </a:lnTo>
                <a:lnTo>
                  <a:pt x="392759" y="2129779"/>
                </a:lnTo>
                <a:lnTo>
                  <a:pt x="374834" y="2119350"/>
                </a:lnTo>
                <a:lnTo>
                  <a:pt x="357136" y="2108694"/>
                </a:lnTo>
                <a:lnTo>
                  <a:pt x="339892" y="2097811"/>
                </a:lnTo>
                <a:lnTo>
                  <a:pt x="322420" y="2086475"/>
                </a:lnTo>
                <a:lnTo>
                  <a:pt x="305857" y="2074458"/>
                </a:lnTo>
                <a:lnTo>
                  <a:pt x="289520" y="2062441"/>
                </a:lnTo>
                <a:lnTo>
                  <a:pt x="273184" y="2049745"/>
                </a:lnTo>
                <a:lnTo>
                  <a:pt x="257528" y="2036821"/>
                </a:lnTo>
                <a:lnTo>
                  <a:pt x="242099" y="2023444"/>
                </a:lnTo>
                <a:lnTo>
                  <a:pt x="227124" y="2009841"/>
                </a:lnTo>
                <a:lnTo>
                  <a:pt x="212375" y="1995557"/>
                </a:lnTo>
                <a:lnTo>
                  <a:pt x="198081" y="1980820"/>
                </a:lnTo>
                <a:lnTo>
                  <a:pt x="184240" y="1966309"/>
                </a:lnTo>
                <a:lnTo>
                  <a:pt x="170853" y="1950665"/>
                </a:lnTo>
                <a:lnTo>
                  <a:pt x="157920" y="1935021"/>
                </a:lnTo>
                <a:lnTo>
                  <a:pt x="145214" y="1919150"/>
                </a:lnTo>
                <a:lnTo>
                  <a:pt x="133188" y="1902599"/>
                </a:lnTo>
                <a:lnTo>
                  <a:pt x="121390" y="1885821"/>
                </a:lnTo>
                <a:lnTo>
                  <a:pt x="110045" y="1868590"/>
                </a:lnTo>
                <a:lnTo>
                  <a:pt x="99608" y="1850905"/>
                </a:lnTo>
                <a:lnTo>
                  <a:pt x="94389" y="1842062"/>
                </a:lnTo>
                <a:lnTo>
                  <a:pt x="89170" y="1832993"/>
                </a:lnTo>
                <a:lnTo>
                  <a:pt x="84406" y="1823924"/>
                </a:lnTo>
                <a:lnTo>
                  <a:pt x="79414" y="1814628"/>
                </a:lnTo>
                <a:lnTo>
                  <a:pt x="74876" y="1805333"/>
                </a:lnTo>
                <a:lnTo>
                  <a:pt x="70111" y="1795810"/>
                </a:lnTo>
                <a:lnTo>
                  <a:pt x="65800" y="1786288"/>
                </a:lnTo>
                <a:lnTo>
                  <a:pt x="61716" y="1776765"/>
                </a:lnTo>
                <a:lnTo>
                  <a:pt x="57178" y="1767016"/>
                </a:lnTo>
                <a:lnTo>
                  <a:pt x="53321" y="1757040"/>
                </a:lnTo>
                <a:lnTo>
                  <a:pt x="49464" y="1747064"/>
                </a:lnTo>
                <a:lnTo>
                  <a:pt x="45606" y="1737088"/>
                </a:lnTo>
                <a:lnTo>
                  <a:pt x="41976" y="1726885"/>
                </a:lnTo>
                <a:lnTo>
                  <a:pt x="38572" y="1716909"/>
                </a:lnTo>
                <a:lnTo>
                  <a:pt x="35396" y="1706706"/>
                </a:lnTo>
                <a:lnTo>
                  <a:pt x="31992" y="1696050"/>
                </a:lnTo>
                <a:lnTo>
                  <a:pt x="29043" y="1685621"/>
                </a:lnTo>
                <a:lnTo>
                  <a:pt x="26093" y="1675191"/>
                </a:lnTo>
                <a:lnTo>
                  <a:pt x="23370" y="1664308"/>
                </a:lnTo>
                <a:lnTo>
                  <a:pt x="20648" y="1653425"/>
                </a:lnTo>
                <a:lnTo>
                  <a:pt x="18379" y="1642769"/>
                </a:lnTo>
                <a:lnTo>
                  <a:pt x="15883" y="1631659"/>
                </a:lnTo>
                <a:lnTo>
                  <a:pt x="13614" y="1620550"/>
                </a:lnTo>
                <a:lnTo>
                  <a:pt x="11799" y="1609440"/>
                </a:lnTo>
                <a:lnTo>
                  <a:pt x="9757" y="1598104"/>
                </a:lnTo>
                <a:lnTo>
                  <a:pt x="8168" y="1586767"/>
                </a:lnTo>
                <a:lnTo>
                  <a:pt x="6580" y="1575431"/>
                </a:lnTo>
                <a:lnTo>
                  <a:pt x="5219" y="1563868"/>
                </a:lnTo>
                <a:lnTo>
                  <a:pt x="4084" y="1552078"/>
                </a:lnTo>
                <a:lnTo>
                  <a:pt x="2723" y="1540288"/>
                </a:lnTo>
                <a:lnTo>
                  <a:pt x="2042" y="1528499"/>
                </a:lnTo>
                <a:lnTo>
                  <a:pt x="1134" y="1516709"/>
                </a:lnTo>
                <a:lnTo>
                  <a:pt x="681" y="1504465"/>
                </a:lnTo>
                <a:lnTo>
                  <a:pt x="227" y="1492449"/>
                </a:lnTo>
                <a:lnTo>
                  <a:pt x="0" y="1479979"/>
                </a:lnTo>
                <a:lnTo>
                  <a:pt x="0" y="1467962"/>
                </a:lnTo>
                <a:lnTo>
                  <a:pt x="227" y="1450051"/>
                </a:lnTo>
                <a:lnTo>
                  <a:pt x="908" y="1432593"/>
                </a:lnTo>
                <a:lnTo>
                  <a:pt x="2269" y="1415135"/>
                </a:lnTo>
                <a:lnTo>
                  <a:pt x="4084" y="1397677"/>
                </a:lnTo>
                <a:lnTo>
                  <a:pt x="6580" y="1380446"/>
                </a:lnTo>
                <a:lnTo>
                  <a:pt x="9530" y="1363441"/>
                </a:lnTo>
                <a:lnTo>
                  <a:pt x="12933" y="1346436"/>
                </a:lnTo>
                <a:lnTo>
                  <a:pt x="16790" y="1329659"/>
                </a:lnTo>
                <a:lnTo>
                  <a:pt x="20875" y="1312881"/>
                </a:lnTo>
                <a:lnTo>
                  <a:pt x="25866" y="1296103"/>
                </a:lnTo>
                <a:lnTo>
                  <a:pt x="30858" y="1279779"/>
                </a:lnTo>
                <a:lnTo>
                  <a:pt x="36530" y="1263454"/>
                </a:lnTo>
                <a:lnTo>
                  <a:pt x="42430" y="1246903"/>
                </a:lnTo>
                <a:lnTo>
                  <a:pt x="49010" y="1230579"/>
                </a:lnTo>
                <a:lnTo>
                  <a:pt x="56044" y="1214708"/>
                </a:lnTo>
                <a:lnTo>
                  <a:pt x="63077" y="1198610"/>
                </a:lnTo>
                <a:lnTo>
                  <a:pt x="70565" y="1182739"/>
                </a:lnTo>
                <a:lnTo>
                  <a:pt x="78733" y="1166642"/>
                </a:lnTo>
                <a:lnTo>
                  <a:pt x="87128" y="1150997"/>
                </a:lnTo>
                <a:lnTo>
                  <a:pt x="95750" y="1135580"/>
                </a:lnTo>
                <a:lnTo>
                  <a:pt x="104826" y="1119936"/>
                </a:lnTo>
                <a:lnTo>
                  <a:pt x="113902" y="1104292"/>
                </a:lnTo>
                <a:lnTo>
                  <a:pt x="123659" y="1089101"/>
                </a:lnTo>
                <a:lnTo>
                  <a:pt x="133642" y="1073683"/>
                </a:lnTo>
                <a:lnTo>
                  <a:pt x="143626" y="1058493"/>
                </a:lnTo>
                <a:lnTo>
                  <a:pt x="154290" y="1043529"/>
                </a:lnTo>
                <a:lnTo>
                  <a:pt x="165181" y="1028338"/>
                </a:lnTo>
                <a:lnTo>
                  <a:pt x="175845" y="1013374"/>
                </a:lnTo>
                <a:lnTo>
                  <a:pt x="187190" y="998637"/>
                </a:lnTo>
                <a:lnTo>
                  <a:pt x="198762" y="983673"/>
                </a:lnTo>
                <a:lnTo>
                  <a:pt x="210333" y="968935"/>
                </a:lnTo>
                <a:lnTo>
                  <a:pt x="222132" y="954424"/>
                </a:lnTo>
                <a:lnTo>
                  <a:pt x="234158" y="939687"/>
                </a:lnTo>
                <a:lnTo>
                  <a:pt x="246637" y="925177"/>
                </a:lnTo>
                <a:lnTo>
                  <a:pt x="259116" y="910666"/>
                </a:lnTo>
                <a:lnTo>
                  <a:pt x="271596" y="896382"/>
                </a:lnTo>
                <a:lnTo>
                  <a:pt x="297235" y="867588"/>
                </a:lnTo>
                <a:lnTo>
                  <a:pt x="323328" y="839247"/>
                </a:lnTo>
                <a:lnTo>
                  <a:pt x="349875" y="810906"/>
                </a:lnTo>
                <a:lnTo>
                  <a:pt x="376649" y="783019"/>
                </a:lnTo>
                <a:lnTo>
                  <a:pt x="404103" y="755358"/>
                </a:lnTo>
                <a:lnTo>
                  <a:pt x="431104" y="727697"/>
                </a:lnTo>
                <a:lnTo>
                  <a:pt x="485786" y="673056"/>
                </a:lnTo>
                <a:lnTo>
                  <a:pt x="540015" y="618868"/>
                </a:lnTo>
                <a:lnTo>
                  <a:pt x="566561" y="592114"/>
                </a:lnTo>
                <a:lnTo>
                  <a:pt x="592882" y="565360"/>
                </a:lnTo>
                <a:lnTo>
                  <a:pt x="618975" y="538833"/>
                </a:lnTo>
                <a:lnTo>
                  <a:pt x="644160" y="511853"/>
                </a:lnTo>
                <a:lnTo>
                  <a:pt x="646883" y="509359"/>
                </a:lnTo>
                <a:lnTo>
                  <a:pt x="650060" y="506865"/>
                </a:lnTo>
                <a:lnTo>
                  <a:pt x="653236" y="504597"/>
                </a:lnTo>
                <a:lnTo>
                  <a:pt x="656640" y="503237"/>
                </a:lnTo>
                <a:lnTo>
                  <a:pt x="660497" y="501877"/>
                </a:lnTo>
                <a:lnTo>
                  <a:pt x="664127" y="500743"/>
                </a:lnTo>
                <a:lnTo>
                  <a:pt x="667984" y="500063"/>
                </a:lnTo>
                <a:close/>
                <a:moveTo>
                  <a:pt x="523875" y="300038"/>
                </a:moveTo>
                <a:lnTo>
                  <a:pt x="527049" y="300038"/>
                </a:lnTo>
                <a:lnTo>
                  <a:pt x="529771" y="300038"/>
                </a:lnTo>
                <a:lnTo>
                  <a:pt x="532719" y="300491"/>
                </a:lnTo>
                <a:lnTo>
                  <a:pt x="535441" y="301171"/>
                </a:lnTo>
                <a:lnTo>
                  <a:pt x="538389" y="302303"/>
                </a:lnTo>
                <a:lnTo>
                  <a:pt x="685573" y="367098"/>
                </a:lnTo>
                <a:lnTo>
                  <a:pt x="1180646" y="367098"/>
                </a:lnTo>
                <a:lnTo>
                  <a:pt x="1184955" y="367098"/>
                </a:lnTo>
                <a:lnTo>
                  <a:pt x="1189264" y="368004"/>
                </a:lnTo>
                <a:lnTo>
                  <a:pt x="1193573" y="368910"/>
                </a:lnTo>
                <a:lnTo>
                  <a:pt x="1197428" y="370496"/>
                </a:lnTo>
                <a:lnTo>
                  <a:pt x="1201283" y="372308"/>
                </a:lnTo>
                <a:lnTo>
                  <a:pt x="1204912" y="374347"/>
                </a:lnTo>
                <a:lnTo>
                  <a:pt x="1208087" y="377066"/>
                </a:lnTo>
                <a:lnTo>
                  <a:pt x="1211035" y="379785"/>
                </a:lnTo>
                <a:lnTo>
                  <a:pt x="1213757" y="382956"/>
                </a:lnTo>
                <a:lnTo>
                  <a:pt x="1216478" y="386355"/>
                </a:lnTo>
                <a:lnTo>
                  <a:pt x="1218519" y="389526"/>
                </a:lnTo>
                <a:lnTo>
                  <a:pt x="1220333" y="393378"/>
                </a:lnTo>
                <a:lnTo>
                  <a:pt x="1221921" y="397682"/>
                </a:lnTo>
                <a:lnTo>
                  <a:pt x="1222828" y="401760"/>
                </a:lnTo>
                <a:lnTo>
                  <a:pt x="1223735" y="405838"/>
                </a:lnTo>
                <a:lnTo>
                  <a:pt x="1223962" y="410596"/>
                </a:lnTo>
                <a:lnTo>
                  <a:pt x="1223735" y="414900"/>
                </a:lnTo>
                <a:lnTo>
                  <a:pt x="1222828" y="418978"/>
                </a:lnTo>
                <a:lnTo>
                  <a:pt x="1221921" y="423056"/>
                </a:lnTo>
                <a:lnTo>
                  <a:pt x="1220333" y="427134"/>
                </a:lnTo>
                <a:lnTo>
                  <a:pt x="1218519" y="430759"/>
                </a:lnTo>
                <a:lnTo>
                  <a:pt x="1216478" y="434384"/>
                </a:lnTo>
                <a:lnTo>
                  <a:pt x="1213757" y="437782"/>
                </a:lnTo>
                <a:lnTo>
                  <a:pt x="1211035" y="440954"/>
                </a:lnTo>
                <a:lnTo>
                  <a:pt x="1208087" y="443673"/>
                </a:lnTo>
                <a:lnTo>
                  <a:pt x="1204912" y="446391"/>
                </a:lnTo>
                <a:lnTo>
                  <a:pt x="1201283" y="448430"/>
                </a:lnTo>
                <a:lnTo>
                  <a:pt x="1197428" y="450243"/>
                </a:lnTo>
                <a:lnTo>
                  <a:pt x="1193573" y="451602"/>
                </a:lnTo>
                <a:lnTo>
                  <a:pt x="1189264" y="452735"/>
                </a:lnTo>
                <a:lnTo>
                  <a:pt x="1184955" y="453188"/>
                </a:lnTo>
                <a:lnTo>
                  <a:pt x="1180646" y="453414"/>
                </a:lnTo>
                <a:lnTo>
                  <a:pt x="685573" y="453414"/>
                </a:lnTo>
                <a:lnTo>
                  <a:pt x="538389" y="518209"/>
                </a:lnTo>
                <a:lnTo>
                  <a:pt x="535441" y="519568"/>
                </a:lnTo>
                <a:lnTo>
                  <a:pt x="532719" y="520248"/>
                </a:lnTo>
                <a:lnTo>
                  <a:pt x="529771" y="520474"/>
                </a:lnTo>
                <a:lnTo>
                  <a:pt x="527049" y="520701"/>
                </a:lnTo>
                <a:lnTo>
                  <a:pt x="523875" y="520701"/>
                </a:lnTo>
                <a:lnTo>
                  <a:pt x="521153" y="520248"/>
                </a:lnTo>
                <a:lnTo>
                  <a:pt x="518432" y="519795"/>
                </a:lnTo>
                <a:lnTo>
                  <a:pt x="515710" y="518662"/>
                </a:lnTo>
                <a:lnTo>
                  <a:pt x="512989" y="517756"/>
                </a:lnTo>
                <a:lnTo>
                  <a:pt x="510494" y="516170"/>
                </a:lnTo>
                <a:lnTo>
                  <a:pt x="508226" y="514584"/>
                </a:lnTo>
                <a:lnTo>
                  <a:pt x="506185" y="512771"/>
                </a:lnTo>
                <a:lnTo>
                  <a:pt x="504144" y="510732"/>
                </a:lnTo>
                <a:lnTo>
                  <a:pt x="502330" y="508467"/>
                </a:lnTo>
                <a:lnTo>
                  <a:pt x="500742" y="505748"/>
                </a:lnTo>
                <a:lnTo>
                  <a:pt x="499382" y="503030"/>
                </a:lnTo>
                <a:lnTo>
                  <a:pt x="498021" y="500084"/>
                </a:lnTo>
                <a:lnTo>
                  <a:pt x="497341" y="497366"/>
                </a:lnTo>
                <a:lnTo>
                  <a:pt x="496887" y="494421"/>
                </a:lnTo>
                <a:lnTo>
                  <a:pt x="496887" y="491702"/>
                </a:lnTo>
                <a:lnTo>
                  <a:pt x="496887" y="488757"/>
                </a:lnTo>
                <a:lnTo>
                  <a:pt x="497341" y="486038"/>
                </a:lnTo>
                <a:lnTo>
                  <a:pt x="497794" y="483093"/>
                </a:lnTo>
                <a:lnTo>
                  <a:pt x="498928" y="480374"/>
                </a:lnTo>
                <a:lnTo>
                  <a:pt x="499835" y="477656"/>
                </a:lnTo>
                <a:lnTo>
                  <a:pt x="501423" y="475390"/>
                </a:lnTo>
                <a:lnTo>
                  <a:pt x="503010" y="473125"/>
                </a:lnTo>
                <a:lnTo>
                  <a:pt x="504825" y="470859"/>
                </a:lnTo>
                <a:lnTo>
                  <a:pt x="506866" y="468820"/>
                </a:lnTo>
                <a:lnTo>
                  <a:pt x="509133" y="467008"/>
                </a:lnTo>
                <a:lnTo>
                  <a:pt x="511855" y="465422"/>
                </a:lnTo>
                <a:lnTo>
                  <a:pt x="514349" y="464062"/>
                </a:lnTo>
                <a:lnTo>
                  <a:pt x="635680" y="410822"/>
                </a:lnTo>
                <a:lnTo>
                  <a:pt x="635680" y="410596"/>
                </a:lnTo>
                <a:lnTo>
                  <a:pt x="635680" y="409916"/>
                </a:lnTo>
                <a:lnTo>
                  <a:pt x="514349" y="356676"/>
                </a:lnTo>
                <a:lnTo>
                  <a:pt x="511855" y="355317"/>
                </a:lnTo>
                <a:lnTo>
                  <a:pt x="509133" y="353731"/>
                </a:lnTo>
                <a:lnTo>
                  <a:pt x="506866" y="351918"/>
                </a:lnTo>
                <a:lnTo>
                  <a:pt x="504825" y="349879"/>
                </a:lnTo>
                <a:lnTo>
                  <a:pt x="503010" y="347614"/>
                </a:lnTo>
                <a:lnTo>
                  <a:pt x="501423" y="345348"/>
                </a:lnTo>
                <a:lnTo>
                  <a:pt x="499835" y="343083"/>
                </a:lnTo>
                <a:lnTo>
                  <a:pt x="498928" y="340138"/>
                </a:lnTo>
                <a:lnTo>
                  <a:pt x="497794" y="337646"/>
                </a:lnTo>
                <a:lnTo>
                  <a:pt x="497341" y="334700"/>
                </a:lnTo>
                <a:lnTo>
                  <a:pt x="496887" y="331982"/>
                </a:lnTo>
                <a:lnTo>
                  <a:pt x="496887" y="329037"/>
                </a:lnTo>
                <a:lnTo>
                  <a:pt x="496887" y="326318"/>
                </a:lnTo>
                <a:lnTo>
                  <a:pt x="497341" y="323373"/>
                </a:lnTo>
                <a:lnTo>
                  <a:pt x="498021" y="320428"/>
                </a:lnTo>
                <a:lnTo>
                  <a:pt x="499382" y="317482"/>
                </a:lnTo>
                <a:lnTo>
                  <a:pt x="500742" y="314990"/>
                </a:lnTo>
                <a:lnTo>
                  <a:pt x="502330" y="312272"/>
                </a:lnTo>
                <a:lnTo>
                  <a:pt x="504144" y="310006"/>
                </a:lnTo>
                <a:lnTo>
                  <a:pt x="506185" y="307967"/>
                </a:lnTo>
                <a:lnTo>
                  <a:pt x="508226" y="306155"/>
                </a:lnTo>
                <a:lnTo>
                  <a:pt x="510494" y="304342"/>
                </a:lnTo>
                <a:lnTo>
                  <a:pt x="512989" y="302983"/>
                </a:lnTo>
                <a:lnTo>
                  <a:pt x="515710" y="301850"/>
                </a:lnTo>
                <a:lnTo>
                  <a:pt x="518432" y="300944"/>
                </a:lnTo>
                <a:lnTo>
                  <a:pt x="521153" y="300264"/>
                </a:lnTo>
                <a:lnTo>
                  <a:pt x="523875" y="300038"/>
                </a:lnTo>
                <a:close/>
                <a:moveTo>
                  <a:pt x="689916" y="0"/>
                </a:moveTo>
                <a:lnTo>
                  <a:pt x="702828" y="0"/>
                </a:lnTo>
                <a:lnTo>
                  <a:pt x="715967" y="226"/>
                </a:lnTo>
                <a:lnTo>
                  <a:pt x="729333" y="677"/>
                </a:lnTo>
                <a:lnTo>
                  <a:pt x="742698" y="1807"/>
                </a:lnTo>
                <a:lnTo>
                  <a:pt x="756064" y="2936"/>
                </a:lnTo>
                <a:lnTo>
                  <a:pt x="769429" y="4291"/>
                </a:lnTo>
                <a:lnTo>
                  <a:pt x="782569" y="6098"/>
                </a:lnTo>
                <a:lnTo>
                  <a:pt x="795934" y="8131"/>
                </a:lnTo>
                <a:lnTo>
                  <a:pt x="809073" y="10389"/>
                </a:lnTo>
                <a:lnTo>
                  <a:pt x="822212" y="13100"/>
                </a:lnTo>
                <a:lnTo>
                  <a:pt x="835125" y="15810"/>
                </a:lnTo>
                <a:lnTo>
                  <a:pt x="847811" y="18972"/>
                </a:lnTo>
                <a:lnTo>
                  <a:pt x="860270" y="22360"/>
                </a:lnTo>
                <a:lnTo>
                  <a:pt x="866613" y="23715"/>
                </a:lnTo>
                <a:lnTo>
                  <a:pt x="872729" y="25296"/>
                </a:lnTo>
                <a:lnTo>
                  <a:pt x="879072" y="26425"/>
                </a:lnTo>
                <a:lnTo>
                  <a:pt x="885415" y="27329"/>
                </a:lnTo>
                <a:lnTo>
                  <a:pt x="891532" y="28458"/>
                </a:lnTo>
                <a:lnTo>
                  <a:pt x="897875" y="28910"/>
                </a:lnTo>
                <a:lnTo>
                  <a:pt x="904218" y="29362"/>
                </a:lnTo>
                <a:lnTo>
                  <a:pt x="910334" y="29813"/>
                </a:lnTo>
                <a:lnTo>
                  <a:pt x="916904" y="30039"/>
                </a:lnTo>
                <a:lnTo>
                  <a:pt x="923020" y="29813"/>
                </a:lnTo>
                <a:lnTo>
                  <a:pt x="929590" y="29362"/>
                </a:lnTo>
                <a:lnTo>
                  <a:pt x="935706" y="28910"/>
                </a:lnTo>
                <a:lnTo>
                  <a:pt x="942049" y="28458"/>
                </a:lnTo>
                <a:lnTo>
                  <a:pt x="948392" y="27329"/>
                </a:lnTo>
                <a:lnTo>
                  <a:pt x="954735" y="26425"/>
                </a:lnTo>
                <a:lnTo>
                  <a:pt x="960851" y="25070"/>
                </a:lnTo>
                <a:lnTo>
                  <a:pt x="974897" y="22360"/>
                </a:lnTo>
                <a:lnTo>
                  <a:pt x="988715" y="19424"/>
                </a:lnTo>
                <a:lnTo>
                  <a:pt x="1003213" y="16713"/>
                </a:lnTo>
                <a:lnTo>
                  <a:pt x="1017938" y="14229"/>
                </a:lnTo>
                <a:lnTo>
                  <a:pt x="1032436" y="11744"/>
                </a:lnTo>
                <a:lnTo>
                  <a:pt x="1047161" y="9712"/>
                </a:lnTo>
                <a:lnTo>
                  <a:pt x="1062113" y="7679"/>
                </a:lnTo>
                <a:lnTo>
                  <a:pt x="1077064" y="5872"/>
                </a:lnTo>
                <a:lnTo>
                  <a:pt x="1092015" y="4291"/>
                </a:lnTo>
                <a:lnTo>
                  <a:pt x="1106966" y="2936"/>
                </a:lnTo>
                <a:lnTo>
                  <a:pt x="1121691" y="2032"/>
                </a:lnTo>
                <a:lnTo>
                  <a:pt x="1136416" y="1129"/>
                </a:lnTo>
                <a:lnTo>
                  <a:pt x="1150688" y="677"/>
                </a:lnTo>
                <a:lnTo>
                  <a:pt x="1165186" y="451"/>
                </a:lnTo>
                <a:lnTo>
                  <a:pt x="1179231" y="677"/>
                </a:lnTo>
                <a:lnTo>
                  <a:pt x="1192823" y="1129"/>
                </a:lnTo>
                <a:lnTo>
                  <a:pt x="1205962" y="2258"/>
                </a:lnTo>
                <a:lnTo>
                  <a:pt x="1218875" y="3614"/>
                </a:lnTo>
                <a:lnTo>
                  <a:pt x="1231334" y="4969"/>
                </a:lnTo>
                <a:lnTo>
                  <a:pt x="1243340" y="7453"/>
                </a:lnTo>
                <a:lnTo>
                  <a:pt x="1254667" y="9938"/>
                </a:lnTo>
                <a:lnTo>
                  <a:pt x="1260331" y="11293"/>
                </a:lnTo>
                <a:lnTo>
                  <a:pt x="1265541" y="13100"/>
                </a:lnTo>
                <a:lnTo>
                  <a:pt x="1270751" y="14681"/>
                </a:lnTo>
                <a:lnTo>
                  <a:pt x="1275735" y="16262"/>
                </a:lnTo>
                <a:lnTo>
                  <a:pt x="1280719" y="18520"/>
                </a:lnTo>
                <a:lnTo>
                  <a:pt x="1285249" y="20553"/>
                </a:lnTo>
                <a:lnTo>
                  <a:pt x="1290007" y="22812"/>
                </a:lnTo>
                <a:lnTo>
                  <a:pt x="1294084" y="25070"/>
                </a:lnTo>
                <a:lnTo>
                  <a:pt x="1298162" y="27329"/>
                </a:lnTo>
                <a:lnTo>
                  <a:pt x="1302239" y="30039"/>
                </a:lnTo>
                <a:lnTo>
                  <a:pt x="1305864" y="32749"/>
                </a:lnTo>
                <a:lnTo>
                  <a:pt x="1309489" y="35686"/>
                </a:lnTo>
                <a:lnTo>
                  <a:pt x="1312887" y="38622"/>
                </a:lnTo>
                <a:lnTo>
                  <a:pt x="1315832" y="41784"/>
                </a:lnTo>
                <a:lnTo>
                  <a:pt x="1318777" y="45172"/>
                </a:lnTo>
                <a:lnTo>
                  <a:pt x="1321495" y="48785"/>
                </a:lnTo>
                <a:lnTo>
                  <a:pt x="1323987" y="52399"/>
                </a:lnTo>
                <a:lnTo>
                  <a:pt x="1326252" y="56239"/>
                </a:lnTo>
                <a:lnTo>
                  <a:pt x="1328064" y="60078"/>
                </a:lnTo>
                <a:lnTo>
                  <a:pt x="1329877" y="64144"/>
                </a:lnTo>
                <a:lnTo>
                  <a:pt x="1331462" y="68209"/>
                </a:lnTo>
                <a:lnTo>
                  <a:pt x="1332369" y="72727"/>
                </a:lnTo>
                <a:lnTo>
                  <a:pt x="1333501" y="76792"/>
                </a:lnTo>
                <a:lnTo>
                  <a:pt x="1333954" y="80858"/>
                </a:lnTo>
                <a:lnTo>
                  <a:pt x="1334407" y="84923"/>
                </a:lnTo>
                <a:lnTo>
                  <a:pt x="1335087" y="88989"/>
                </a:lnTo>
                <a:lnTo>
                  <a:pt x="1335087" y="93506"/>
                </a:lnTo>
                <a:lnTo>
                  <a:pt x="1335087" y="97571"/>
                </a:lnTo>
                <a:lnTo>
                  <a:pt x="1335087" y="101637"/>
                </a:lnTo>
                <a:lnTo>
                  <a:pt x="1334407" y="105702"/>
                </a:lnTo>
                <a:lnTo>
                  <a:pt x="1333954" y="109542"/>
                </a:lnTo>
                <a:lnTo>
                  <a:pt x="1333275" y="113607"/>
                </a:lnTo>
                <a:lnTo>
                  <a:pt x="1332369" y="117221"/>
                </a:lnTo>
                <a:lnTo>
                  <a:pt x="1331236" y="121061"/>
                </a:lnTo>
                <a:lnTo>
                  <a:pt x="1329877" y="124674"/>
                </a:lnTo>
                <a:lnTo>
                  <a:pt x="1328291" y="128288"/>
                </a:lnTo>
                <a:lnTo>
                  <a:pt x="1326479" y="131676"/>
                </a:lnTo>
                <a:lnTo>
                  <a:pt x="1324440" y="134838"/>
                </a:lnTo>
                <a:lnTo>
                  <a:pt x="1292498" y="182494"/>
                </a:lnTo>
                <a:lnTo>
                  <a:pt x="1261237" y="228570"/>
                </a:lnTo>
                <a:lnTo>
                  <a:pt x="1231334" y="272613"/>
                </a:lnTo>
                <a:lnTo>
                  <a:pt x="1202338" y="314848"/>
                </a:lnTo>
                <a:lnTo>
                  <a:pt x="1199393" y="318688"/>
                </a:lnTo>
                <a:lnTo>
                  <a:pt x="1196221" y="322076"/>
                </a:lnTo>
                <a:lnTo>
                  <a:pt x="1192823" y="325012"/>
                </a:lnTo>
                <a:lnTo>
                  <a:pt x="1189425" y="327496"/>
                </a:lnTo>
                <a:lnTo>
                  <a:pt x="1185574" y="329529"/>
                </a:lnTo>
                <a:lnTo>
                  <a:pt x="1181723" y="330658"/>
                </a:lnTo>
                <a:lnTo>
                  <a:pt x="1177872" y="331562"/>
                </a:lnTo>
                <a:lnTo>
                  <a:pt x="1174021" y="331788"/>
                </a:lnTo>
                <a:lnTo>
                  <a:pt x="678136" y="331788"/>
                </a:lnTo>
                <a:lnTo>
                  <a:pt x="674058" y="331562"/>
                </a:lnTo>
                <a:lnTo>
                  <a:pt x="670207" y="330658"/>
                </a:lnTo>
                <a:lnTo>
                  <a:pt x="666356" y="329529"/>
                </a:lnTo>
                <a:lnTo>
                  <a:pt x="662505" y="327496"/>
                </a:lnTo>
                <a:lnTo>
                  <a:pt x="659107" y="325012"/>
                </a:lnTo>
                <a:lnTo>
                  <a:pt x="655936" y="322076"/>
                </a:lnTo>
                <a:lnTo>
                  <a:pt x="652538" y="318688"/>
                </a:lnTo>
                <a:lnTo>
                  <a:pt x="649593" y="314848"/>
                </a:lnTo>
                <a:lnTo>
                  <a:pt x="620823" y="272613"/>
                </a:lnTo>
                <a:lnTo>
                  <a:pt x="590693" y="228570"/>
                </a:lnTo>
                <a:lnTo>
                  <a:pt x="559432" y="182494"/>
                </a:lnTo>
                <a:lnTo>
                  <a:pt x="527490" y="134838"/>
                </a:lnTo>
                <a:lnTo>
                  <a:pt x="525451" y="131676"/>
                </a:lnTo>
                <a:lnTo>
                  <a:pt x="523639" y="128288"/>
                </a:lnTo>
                <a:lnTo>
                  <a:pt x="522053" y="124674"/>
                </a:lnTo>
                <a:lnTo>
                  <a:pt x="520694" y="121061"/>
                </a:lnTo>
                <a:lnTo>
                  <a:pt x="519335" y="117221"/>
                </a:lnTo>
                <a:lnTo>
                  <a:pt x="518202" y="113381"/>
                </a:lnTo>
                <a:lnTo>
                  <a:pt x="517296" y="109316"/>
                </a:lnTo>
                <a:lnTo>
                  <a:pt x="516843" y="105250"/>
                </a:lnTo>
                <a:lnTo>
                  <a:pt x="516164" y="101185"/>
                </a:lnTo>
                <a:lnTo>
                  <a:pt x="515937" y="97119"/>
                </a:lnTo>
                <a:lnTo>
                  <a:pt x="515937" y="92828"/>
                </a:lnTo>
                <a:lnTo>
                  <a:pt x="516164" y="88763"/>
                </a:lnTo>
                <a:lnTo>
                  <a:pt x="516843" y="84697"/>
                </a:lnTo>
                <a:lnTo>
                  <a:pt x="517523" y="80632"/>
                </a:lnTo>
                <a:lnTo>
                  <a:pt x="518202" y="76792"/>
                </a:lnTo>
                <a:lnTo>
                  <a:pt x="519562" y="72727"/>
                </a:lnTo>
                <a:lnTo>
                  <a:pt x="521147" y="68661"/>
                </a:lnTo>
                <a:lnTo>
                  <a:pt x="522960" y="64822"/>
                </a:lnTo>
                <a:lnTo>
                  <a:pt x="524772" y="61208"/>
                </a:lnTo>
                <a:lnTo>
                  <a:pt x="527037" y="57820"/>
                </a:lnTo>
                <a:lnTo>
                  <a:pt x="529303" y="54432"/>
                </a:lnTo>
                <a:lnTo>
                  <a:pt x="532021" y="51044"/>
                </a:lnTo>
                <a:lnTo>
                  <a:pt x="534513" y="47656"/>
                </a:lnTo>
                <a:lnTo>
                  <a:pt x="537458" y="44720"/>
                </a:lnTo>
                <a:lnTo>
                  <a:pt x="540629" y="41784"/>
                </a:lnTo>
                <a:lnTo>
                  <a:pt x="543801" y="39073"/>
                </a:lnTo>
                <a:lnTo>
                  <a:pt x="547425" y="36137"/>
                </a:lnTo>
                <a:lnTo>
                  <a:pt x="551050" y="33653"/>
                </a:lnTo>
                <a:lnTo>
                  <a:pt x="554674" y="30943"/>
                </a:lnTo>
                <a:lnTo>
                  <a:pt x="558752" y="28458"/>
                </a:lnTo>
                <a:lnTo>
                  <a:pt x="562830" y="26199"/>
                </a:lnTo>
                <a:lnTo>
                  <a:pt x="566907" y="24167"/>
                </a:lnTo>
                <a:lnTo>
                  <a:pt x="571438" y="21682"/>
                </a:lnTo>
                <a:lnTo>
                  <a:pt x="575969" y="19875"/>
                </a:lnTo>
                <a:lnTo>
                  <a:pt x="585483" y="16036"/>
                </a:lnTo>
                <a:lnTo>
                  <a:pt x="595677" y="12874"/>
                </a:lnTo>
                <a:lnTo>
                  <a:pt x="605871" y="9938"/>
                </a:lnTo>
                <a:lnTo>
                  <a:pt x="616972" y="7453"/>
                </a:lnTo>
                <a:lnTo>
                  <a:pt x="628298" y="5420"/>
                </a:lnTo>
                <a:lnTo>
                  <a:pt x="639852" y="3614"/>
                </a:lnTo>
                <a:lnTo>
                  <a:pt x="652084" y="2258"/>
                </a:lnTo>
                <a:lnTo>
                  <a:pt x="664317" y="903"/>
                </a:lnTo>
                <a:lnTo>
                  <a:pt x="677003" y="451"/>
                </a:lnTo>
                <a:lnTo>
                  <a:pt x="68991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1280">
              <a:cs typeface="+mn-ea"/>
              <a:sym typeface="+mn-lt"/>
            </a:endParaRPr>
          </a:p>
        </p:txBody>
      </p:sp>
      <p:sp>
        <p:nvSpPr>
          <p:cNvPr id="21" name="TextBox 291"/>
          <p:cNvSpPr>
            <a:spLocks noChangeArrowheads="1"/>
          </p:cNvSpPr>
          <p:nvPr/>
        </p:nvSpPr>
        <p:spPr bwMode="auto">
          <a:xfrm>
            <a:off x="1169857" y="3579758"/>
            <a:ext cx="1275329" cy="3077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0" tIns="60954" rIns="121910" bIns="60954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defRPr/>
            </a:pPr>
            <a:r>
              <a:rPr lang="en-US" altLang="zh-CN" sz="1200" b="1" kern="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200" b="1" kern="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TextBox 292"/>
          <p:cNvSpPr>
            <a:spLocks noChangeArrowheads="1"/>
          </p:cNvSpPr>
          <p:nvPr/>
        </p:nvSpPr>
        <p:spPr bwMode="auto">
          <a:xfrm>
            <a:off x="4133558" y="3600394"/>
            <a:ext cx="1275329" cy="3077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0" tIns="60954" rIns="121910" bIns="60954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defRPr/>
            </a:pPr>
            <a:r>
              <a:rPr lang="en-US" altLang="zh-CN" sz="1200" b="1" kern="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200" b="1" kern="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TextBox 293"/>
          <p:cNvSpPr>
            <a:spLocks noChangeArrowheads="1"/>
          </p:cNvSpPr>
          <p:nvPr/>
        </p:nvSpPr>
        <p:spPr bwMode="auto">
          <a:xfrm>
            <a:off x="6957565" y="3578170"/>
            <a:ext cx="1275329" cy="3077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0" tIns="60954" rIns="121910" bIns="60954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defRPr/>
            </a:pPr>
            <a:r>
              <a:rPr lang="en-US" altLang="zh-CN" sz="1200" b="1" kern="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200" b="1" kern="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矩形 1"/>
          <p:cNvSpPr>
            <a:spLocks noChangeArrowheads="1"/>
          </p:cNvSpPr>
          <p:nvPr/>
        </p:nvSpPr>
        <p:spPr bwMode="auto">
          <a:xfrm>
            <a:off x="660615" y="3979786"/>
            <a:ext cx="2174756" cy="429532"/>
          </a:xfrm>
          <a:prstGeom prst="rect">
            <a:avLst/>
          </a:prstGeom>
          <a:noFill/>
          <a:ln>
            <a:noFill/>
          </a:ln>
        </p:spPr>
        <p:txBody>
          <a:bodyPr lIns="121851" tIns="60924" rIns="121851" bIns="60924">
            <a:spAutoFit/>
          </a:bodyPr>
          <a:lstStyle/>
          <a:p>
            <a:pPr algn="ctr">
              <a:defRPr/>
            </a:pPr>
            <a:r>
              <a:rPr lang="en-US" altLang="zh-CN" sz="996" kern="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96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5" name="矩形 1"/>
          <p:cNvSpPr>
            <a:spLocks noChangeArrowheads="1"/>
          </p:cNvSpPr>
          <p:nvPr/>
        </p:nvSpPr>
        <p:spPr bwMode="auto">
          <a:xfrm>
            <a:off x="3635427" y="3981373"/>
            <a:ext cx="2176343" cy="429532"/>
          </a:xfrm>
          <a:prstGeom prst="rect">
            <a:avLst/>
          </a:prstGeom>
          <a:noFill/>
          <a:ln>
            <a:noFill/>
          </a:ln>
        </p:spPr>
        <p:txBody>
          <a:bodyPr lIns="121851" tIns="60924" rIns="121851" bIns="60924">
            <a:spAutoFit/>
          </a:bodyPr>
          <a:lstStyle/>
          <a:p>
            <a:pPr algn="ctr">
              <a:defRPr/>
            </a:pPr>
            <a:r>
              <a:rPr lang="en-US" altLang="zh-CN" sz="996" kern="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96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矩形 1"/>
          <p:cNvSpPr>
            <a:spLocks noChangeArrowheads="1"/>
          </p:cNvSpPr>
          <p:nvPr/>
        </p:nvSpPr>
        <p:spPr bwMode="auto">
          <a:xfrm>
            <a:off x="6540393" y="3978198"/>
            <a:ext cx="2176343" cy="429532"/>
          </a:xfrm>
          <a:prstGeom prst="rect">
            <a:avLst/>
          </a:prstGeom>
          <a:noFill/>
          <a:ln>
            <a:noFill/>
          </a:ln>
        </p:spPr>
        <p:txBody>
          <a:bodyPr lIns="121851" tIns="60924" rIns="121851" bIns="60924">
            <a:spAutoFit/>
          </a:bodyPr>
          <a:lstStyle/>
          <a:p>
            <a:pPr algn="ctr">
              <a:defRPr/>
            </a:pPr>
            <a:r>
              <a:rPr lang="en-US" altLang="zh-CN" sz="996" kern="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996" kern="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6682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800"/>
                            </p:stCondLst>
                            <p:childTnLst>
                              <p:par>
                                <p:cTn id="2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3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28绿色简洁2019工作总结计划PPT模板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www.jpppt.com">
  <a:themeElements>
    <a:clrScheme name="自定义 42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008E40"/>
      </a:accent1>
      <a:accent2>
        <a:srgbClr val="92D050"/>
      </a:accent2>
      <a:accent3>
        <a:srgbClr val="008E40"/>
      </a:accent3>
      <a:accent4>
        <a:srgbClr val="92D050"/>
      </a:accent4>
      <a:accent5>
        <a:srgbClr val="008E40"/>
      </a:accent5>
      <a:accent6>
        <a:srgbClr val="92D050"/>
      </a:accent6>
      <a:hlink>
        <a:srgbClr val="6B9F25"/>
      </a:hlink>
      <a:folHlink>
        <a:srgbClr val="BA6906"/>
      </a:folHlink>
    </a:clrScheme>
    <a:fontScheme name="23bddnfo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4099</TotalTime>
  <Words>1256</Words>
  <Application>Microsoft Office PowerPoint</Application>
  <PresentationFormat>全屏显示(16:9)</PresentationFormat>
  <Paragraphs>222</Paragraphs>
  <Slides>30</Slides>
  <Notes>27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30</vt:i4>
      </vt:variant>
    </vt:vector>
  </HeadingPairs>
  <TitlesOfParts>
    <vt:vector size="39" baseType="lpstr">
      <vt:lpstr>等线</vt:lpstr>
      <vt:lpstr>等线 Light</vt:lpstr>
      <vt:lpstr>微软雅黑</vt:lpstr>
      <vt:lpstr>Agency FB</vt:lpstr>
      <vt:lpstr>Arial</vt:lpstr>
      <vt:lpstr>Calibri</vt:lpstr>
      <vt:lpstr>www.jpppt.com</vt:lpstr>
      <vt:lpstr>www.freeppt7.com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工作计划</dc:title>
  <dc:creator>第一PPT</dc:creator>
  <cp:keywords>www.1ppt.com</cp:keywords>
  <dc:description>www.1ppt.com</dc:description>
  <cp:lastModifiedBy>之灵</cp:lastModifiedBy>
  <cp:revision>442</cp:revision>
  <dcterms:created xsi:type="dcterms:W3CDTF">2014-11-09T01:07:25Z</dcterms:created>
  <dcterms:modified xsi:type="dcterms:W3CDTF">2022-09-11T14:47:55Z</dcterms:modified>
</cp:coreProperties>
</file>