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8" r:id="rId2"/>
  </p:sldMasterIdLst>
  <p:notesMasterIdLst>
    <p:notesMasterId r:id="rId28"/>
  </p:notesMasterIdLst>
  <p:sldIdLst>
    <p:sldId id="275" r:id="rId3"/>
    <p:sldId id="283" r:id="rId4"/>
    <p:sldId id="287" r:id="rId5"/>
    <p:sldId id="292" r:id="rId6"/>
    <p:sldId id="294" r:id="rId7"/>
    <p:sldId id="300" r:id="rId8"/>
    <p:sldId id="291" r:id="rId9"/>
    <p:sldId id="285" r:id="rId10"/>
    <p:sldId id="293" r:id="rId11"/>
    <p:sldId id="301" r:id="rId12"/>
    <p:sldId id="305" r:id="rId13"/>
    <p:sldId id="299" r:id="rId14"/>
    <p:sldId id="288" r:id="rId15"/>
    <p:sldId id="295" r:id="rId16"/>
    <p:sldId id="296" r:id="rId17"/>
    <p:sldId id="297" r:id="rId18"/>
    <p:sldId id="298" r:id="rId19"/>
    <p:sldId id="289" r:id="rId20"/>
    <p:sldId id="302" r:id="rId21"/>
    <p:sldId id="306" r:id="rId22"/>
    <p:sldId id="308" r:id="rId23"/>
    <p:sldId id="307" r:id="rId24"/>
    <p:sldId id="303" r:id="rId25"/>
    <p:sldId id="304" r:id="rId26"/>
    <p:sldId id="290" r:id="rId27"/>
  </p:sldIdLst>
  <p:sldSz cx="12192000" cy="6858000"/>
  <p:notesSz cx="6858000" cy="9144000"/>
  <p:custDataLst>
    <p:tags r:id="rId2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E8E5"/>
    <a:srgbClr val="2D65D2"/>
    <a:srgbClr val="CDBF97"/>
    <a:srgbClr val="8D7545"/>
    <a:srgbClr val="E4CBCB"/>
    <a:srgbClr val="A88755"/>
    <a:srgbClr val="1F2020"/>
    <a:srgbClr val="263B45"/>
    <a:srgbClr val="193B3C"/>
    <a:srgbClr val="4E6C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137" autoAdjust="0"/>
    <p:restoredTop sz="94660"/>
  </p:normalViewPr>
  <p:slideViewPr>
    <p:cSldViewPr snapToGrid="0">
      <p:cViewPr varScale="1">
        <p:scale>
          <a:sx n="73" d="100"/>
          <a:sy n="73" d="100"/>
        </p:scale>
        <p:origin x="372" y="66"/>
      </p:cViewPr>
      <p:guideLst>
        <p:guide orient="horz" pos="2160"/>
        <p:guide pos="3840"/>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501600000000002E-2"/>
          <c:y val="7.7416499999999999E-2"/>
          <c:w val="0.97849799999999998"/>
          <c:h val="0.79717700000000002"/>
        </c:manualLayout>
      </c:layout>
      <c:barChart>
        <c:barDir val="col"/>
        <c:grouping val="clustered"/>
        <c:varyColors val="0"/>
        <c:ser>
          <c:idx val="0"/>
          <c:order val="0"/>
          <c:tx>
            <c:strRef>
              <c:f>Sheet1!$B$1</c:f>
              <c:strCache>
                <c:ptCount val="1"/>
                <c:pt idx="0">
                  <c:v>Series 1</c:v>
                </c:pt>
              </c:strCache>
            </c:strRef>
          </c:tx>
          <c:spPr>
            <a:solidFill>
              <a:srgbClr val="2D65D2"/>
            </a:solidFill>
            <a:ln w="12700" cap="flat">
              <a:noFill/>
              <a:miter lim="400000"/>
            </a:ln>
            <a:effectLst/>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HD</c:v>
                </c:pt>
                <c:pt idx="1">
                  <c:v>ML</c:v>
                </c:pt>
                <c:pt idx="2">
                  <c:v>NH</c:v>
                </c:pt>
                <c:pt idx="3">
                  <c:v>PO</c:v>
                </c:pt>
                <c:pt idx="4">
                  <c:v>GD</c:v>
                </c:pt>
                <c:pt idx="5">
                  <c:v>TY</c:v>
                </c:pt>
              </c:strCache>
            </c:strRef>
          </c:cat>
          <c:val>
            <c:numRef>
              <c:f>Sheet1!$B$2:$B$7</c:f>
              <c:numCache>
                <c:formatCode>General</c:formatCode>
                <c:ptCount val="6"/>
                <c:pt idx="0">
                  <c:v>45</c:v>
                </c:pt>
                <c:pt idx="1">
                  <c:v>60</c:v>
                </c:pt>
                <c:pt idx="2">
                  <c:v>25</c:v>
                </c:pt>
                <c:pt idx="3">
                  <c:v>30</c:v>
                </c:pt>
                <c:pt idx="4">
                  <c:v>60</c:v>
                </c:pt>
                <c:pt idx="5">
                  <c:v>80</c:v>
                </c:pt>
              </c:numCache>
            </c:numRef>
          </c:val>
          <c:extLst>
            <c:ext xmlns:c16="http://schemas.microsoft.com/office/drawing/2014/chart" uri="{C3380CC4-5D6E-409C-BE32-E72D297353CC}">
              <c16:uniqueId val="{00000000-A2E2-4B25-A50C-CE2CE1FE79EB}"/>
            </c:ext>
          </c:extLst>
        </c:ser>
        <c:dLbls>
          <c:showLegendKey val="0"/>
          <c:showVal val="0"/>
          <c:showCatName val="0"/>
          <c:showSerName val="0"/>
          <c:showPercent val="0"/>
          <c:showBubbleSize val="0"/>
        </c:dLbls>
        <c:gapWidth val="80"/>
        <c:overlap val="-27"/>
        <c:axId val="709199360"/>
        <c:axId val="709200896"/>
      </c:barChart>
      <c:catAx>
        <c:axId val="709199360"/>
        <c:scaling>
          <c:orientation val="minMax"/>
        </c:scaling>
        <c:delete val="0"/>
        <c:axPos val="b"/>
        <c:numFmt formatCode="General" sourceLinked="0"/>
        <c:majorTickMark val="out"/>
        <c:minorTickMark val="none"/>
        <c:tickLblPos val="low"/>
        <c:spPr>
          <a:ln w="12700" cap="flat">
            <a:solidFill>
              <a:srgbClr val="888888"/>
            </a:solidFill>
            <a:prstDash val="solid"/>
            <a:miter lim="800000"/>
          </a:ln>
        </c:spPr>
        <c:txPr>
          <a:bodyPr rot="0"/>
          <a:lstStyle/>
          <a:p>
            <a:pPr>
              <a:defRPr/>
            </a:pPr>
            <a:endParaRPr lang="en-US"/>
          </a:p>
        </c:txPr>
        <c:crossAx val="709200896"/>
        <c:crosses val="autoZero"/>
        <c:auto val="1"/>
        <c:lblAlgn val="ctr"/>
        <c:lblOffset val="100"/>
        <c:noMultiLvlLbl val="1"/>
      </c:catAx>
      <c:valAx>
        <c:axId val="709200896"/>
        <c:scaling>
          <c:orientation val="minMax"/>
        </c:scaling>
        <c:delete val="0"/>
        <c:axPos val="l"/>
        <c:numFmt formatCode="0" sourceLinked="0"/>
        <c:majorTickMark val="none"/>
        <c:minorTickMark val="none"/>
        <c:tickLblPos val="none"/>
        <c:spPr>
          <a:ln w="12700" cap="flat">
            <a:noFill/>
            <a:prstDash val="solid"/>
            <a:miter lim="800000"/>
          </a:ln>
        </c:spPr>
        <c:txPr>
          <a:bodyPr rot="0"/>
          <a:lstStyle/>
          <a:p>
            <a:pPr>
              <a:defRPr/>
            </a:pPr>
            <a:endParaRPr lang="en-US"/>
          </a:p>
        </c:txPr>
        <c:crossAx val="709199360"/>
        <c:crosses val="autoZero"/>
        <c:crossBetween val="between"/>
        <c:majorUnit val="20"/>
        <c:minorUnit val="10"/>
      </c:valAx>
      <c:spPr>
        <a:noFill/>
        <a:ln w="12700" cap="flat">
          <a:noFill/>
          <a:miter lim="400000"/>
        </a:ln>
        <a:effectLst/>
      </c:spPr>
    </c:plotArea>
    <c:plotVisOnly val="1"/>
    <c:dispBlanksAs val="gap"/>
    <c:showDLblsOverMax val="1"/>
  </c:chart>
  <c:spPr>
    <a:noFill/>
    <a:ln>
      <a:noFill/>
    </a:ln>
    <a:effectLst/>
  </c:spPr>
  <c:txPr>
    <a:bodyPr/>
    <a:lstStyle/>
    <a:p>
      <a:pPr>
        <a:defRPr>
          <a:latin typeface="+mn-lt"/>
          <a:ea typeface="+mn-ea"/>
          <a:cs typeface="+mn-ea"/>
          <a:sym typeface="+mn-lt"/>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577D22-AD28-43FC-8EB4-B134A7D334C3}" type="datetimeFigureOut">
              <a:rPr lang="zh-CN" altLang="en-US" smtClean="0"/>
              <a:t>2022/9/14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C8EFA-96ED-4A18-B46D-8BDC030E3AF6}" type="slidenum">
              <a:rPr lang="zh-CN" altLang="en-US" smtClean="0"/>
              <a:t>‹#›</a:t>
            </a:fld>
            <a:endParaRPr lang="zh-CN" altLang="en-US"/>
          </a:p>
        </p:txBody>
      </p:sp>
    </p:spTree>
    <p:extLst>
      <p:ext uri="{BB962C8B-B14F-4D97-AF65-F5344CB8AC3E}">
        <p14:creationId xmlns:p14="http://schemas.microsoft.com/office/powerpoint/2010/main" val="4216364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C8EFA-96ED-4A18-B46D-8BDC030E3A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91129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C8EFA-96ED-4A18-B46D-8BDC030E3A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83299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9694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6_Custom Layout">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5937015" y="0"/>
            <a:ext cx="6254984" cy="6858000"/>
          </a:xfrm>
          <a:custGeom>
            <a:avLst/>
            <a:gdLst>
              <a:gd name="connsiteX0" fmla="*/ 1716897 w 6254984"/>
              <a:gd name="connsiteY0" fmla="*/ 0 h 6858000"/>
              <a:gd name="connsiteX1" fmla="*/ 5640804 w 6254984"/>
              <a:gd name="connsiteY1" fmla="*/ 0 h 6858000"/>
              <a:gd name="connsiteX2" fmla="*/ 5654658 w 6254984"/>
              <a:gd name="connsiteY2" fmla="*/ 75071 h 6858000"/>
              <a:gd name="connsiteX3" fmla="*/ 5651315 w 6254984"/>
              <a:gd name="connsiteY3" fmla="*/ 2519060 h 6858000"/>
              <a:gd name="connsiteX4" fmla="*/ 6217670 w 6254984"/>
              <a:gd name="connsiteY4" fmla="*/ 4656366 h 6858000"/>
              <a:gd name="connsiteX5" fmla="*/ 6254984 w 6254984"/>
              <a:gd name="connsiteY5" fmla="*/ 4758163 h 6858000"/>
              <a:gd name="connsiteX6" fmla="*/ 6254984 w 6254984"/>
              <a:gd name="connsiteY6" fmla="*/ 6858000 h 6858000"/>
              <a:gd name="connsiteX7" fmla="*/ 870120 w 6254984"/>
              <a:gd name="connsiteY7" fmla="*/ 6858000 h 6858000"/>
              <a:gd name="connsiteX8" fmla="*/ 901255 w 6254984"/>
              <a:gd name="connsiteY8" fmla="*/ 6757768 h 6858000"/>
              <a:gd name="connsiteX9" fmla="*/ 314499 w 6254984"/>
              <a:gd name="connsiteY9" fmla="*/ 3347224 h 6858000"/>
              <a:gd name="connsiteX10" fmla="*/ 1651199 w 6254984"/>
              <a:gd name="connsiteY10" fmla="*/ 4015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54984" h="6858000">
                <a:moveTo>
                  <a:pt x="1716897" y="0"/>
                </a:moveTo>
                <a:lnTo>
                  <a:pt x="5640804" y="0"/>
                </a:lnTo>
                <a:lnTo>
                  <a:pt x="5654658" y="75071"/>
                </a:lnTo>
                <a:cubicBezTo>
                  <a:pt x="5761424" y="742863"/>
                  <a:pt x="5684580" y="1630962"/>
                  <a:pt x="5651315" y="2519060"/>
                </a:cubicBezTo>
                <a:cubicBezTo>
                  <a:pt x="5622962" y="3280086"/>
                  <a:pt x="5954681" y="3978096"/>
                  <a:pt x="6217670" y="4656366"/>
                </a:cubicBezTo>
                <a:lnTo>
                  <a:pt x="6254984" y="4758163"/>
                </a:lnTo>
                <a:lnTo>
                  <a:pt x="6254984" y="6858000"/>
                </a:lnTo>
                <a:lnTo>
                  <a:pt x="870120" y="6858000"/>
                </a:lnTo>
                <a:lnTo>
                  <a:pt x="901255" y="6757768"/>
                </a:lnTo>
                <a:cubicBezTo>
                  <a:pt x="1165699" y="5739293"/>
                  <a:pt x="1018025" y="4382764"/>
                  <a:pt x="314499" y="3347224"/>
                </a:cubicBezTo>
                <a:cubicBezTo>
                  <a:pt x="-459088" y="2208130"/>
                  <a:pt x="273305" y="949705"/>
                  <a:pt x="1651199" y="40153"/>
                </a:cubicBezTo>
                <a:close/>
              </a:path>
            </a:pathLst>
          </a:custGeom>
          <a:gradFill>
            <a:gsLst>
              <a:gs pos="0">
                <a:schemeClr val="tx1">
                  <a:alpha val="20000"/>
                </a:schemeClr>
              </a:gs>
              <a:gs pos="98000">
                <a:schemeClr val="tx1">
                  <a:alpha val="5000"/>
                </a:schemeClr>
              </a:gs>
            </a:gsLst>
            <a:lin ang="5400000" scaled="1"/>
          </a:gradFill>
          <a:ln>
            <a:noFill/>
          </a:ln>
        </p:spPr>
        <p:txBody>
          <a:bodyPr rtlCol="0" anchor="ctr">
            <a:noAutofit/>
          </a:bodyPr>
          <a:lstStyle>
            <a:lvl1pPr algn="ctr">
              <a:defRPr sz="1200">
                <a:solidFill>
                  <a:schemeClr val="tx1"/>
                </a:solidFill>
                <a:latin typeface="仓耳玄三M W05" panose="02020400000000000000" pitchFamily="18" charset="-122"/>
              </a:defRPr>
            </a:lvl1pPr>
          </a:lstStyle>
          <a:p>
            <a:pPr lvl="0"/>
            <a:endParaRPr lang="en-US" noProof="0" dirty="0"/>
          </a:p>
        </p:txBody>
      </p:sp>
    </p:spTree>
    <p:extLst>
      <p:ext uri="{BB962C8B-B14F-4D97-AF65-F5344CB8AC3E}">
        <p14:creationId xmlns:p14="http://schemas.microsoft.com/office/powerpoint/2010/main" val="373008341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BDE40F13-CF1D-4DFD-9AD7-DAE601A11231}"/>
              </a:ext>
            </a:extLst>
          </p:cNvPr>
          <p:cNvSpPr/>
          <p:nvPr userDrawn="1"/>
        </p:nvSpPr>
        <p:spPr>
          <a:xfrm>
            <a:off x="-152400" y="915988"/>
            <a:ext cx="4402138" cy="6162675"/>
          </a:xfrm>
          <a:custGeom>
            <a:avLst/>
            <a:gdLst>
              <a:gd name="connsiteX0" fmla="*/ 1177643 w 4402546"/>
              <a:gd name="connsiteY0" fmla="*/ 319 h 6161634"/>
              <a:gd name="connsiteX1" fmla="*/ 4123855 w 4402546"/>
              <a:gd name="connsiteY1" fmla="*/ 5922397 h 6161634"/>
              <a:gd name="connsiteX2" fmla="*/ 4061458 w 4402546"/>
              <a:gd name="connsiteY2" fmla="*/ 6161634 h 6161634"/>
              <a:gd name="connsiteX3" fmla="*/ 0 w 4402546"/>
              <a:gd name="connsiteY3" fmla="*/ 6161634 h 6161634"/>
              <a:gd name="connsiteX4" fmla="*/ 0 w 4402546"/>
              <a:gd name="connsiteY4" fmla="*/ 139617 h 6161634"/>
              <a:gd name="connsiteX5" fmla="*/ 25829 w 4402546"/>
              <a:gd name="connsiteY5" fmla="*/ 132705 h 6161634"/>
              <a:gd name="connsiteX6" fmla="*/ 212849 w 4402546"/>
              <a:gd name="connsiteY6" fmla="*/ 94306 h 6161634"/>
              <a:gd name="connsiteX7" fmla="*/ 1177643 w 4402546"/>
              <a:gd name="connsiteY7" fmla="*/ 319 h 6161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02546" h="6161634">
                <a:moveTo>
                  <a:pt x="1177643" y="319"/>
                </a:moveTo>
                <a:cubicBezTo>
                  <a:pt x="4443982" y="-36933"/>
                  <a:pt x="4784972" y="3192719"/>
                  <a:pt x="4123855" y="5922397"/>
                </a:cubicBezTo>
                <a:lnTo>
                  <a:pt x="4061458" y="6161634"/>
                </a:lnTo>
                <a:lnTo>
                  <a:pt x="0" y="6161634"/>
                </a:lnTo>
                <a:lnTo>
                  <a:pt x="0" y="139617"/>
                </a:lnTo>
                <a:lnTo>
                  <a:pt x="25829" y="132705"/>
                </a:lnTo>
                <a:cubicBezTo>
                  <a:pt x="88015" y="117983"/>
                  <a:pt x="150382" y="105154"/>
                  <a:pt x="212849" y="94306"/>
                </a:cubicBezTo>
                <a:cubicBezTo>
                  <a:pt x="559587" y="34091"/>
                  <a:pt x="880703" y="3706"/>
                  <a:pt x="1177643" y="319"/>
                </a:cubicBezTo>
                <a:close/>
              </a:path>
            </a:pathLst>
          </a:custGeom>
          <a:noFill/>
          <a:ln w="6350" cap="flat">
            <a:solidFill>
              <a:schemeClr val="tx1">
                <a:alpha val="15000"/>
              </a:schemeClr>
            </a:solidFill>
            <a:miter lim="400000"/>
          </a:ln>
          <a:effectLst/>
        </p:spPr>
        <p:txBody>
          <a:bodyPr lIns="38100" tIns="38100" rIns="38100" bIns="38100" anchor="ctr"/>
          <a:lstStyle/>
          <a:p>
            <a:pPr eaLnBrk="1" fontAlgn="auto" hangingPunct="1">
              <a:spcBef>
                <a:spcPts val="0"/>
              </a:spcBef>
              <a:spcAft>
                <a:spcPts val="0"/>
              </a:spcAft>
              <a:defRPr>
                <a:effectLst>
                  <a:outerShdw blurRad="38100" dist="12700" dir="5400000" rotWithShape="0">
                    <a:srgbClr val="000000">
                      <a:alpha val="50000"/>
                    </a:srgbClr>
                  </a:outerShdw>
                </a:effectLst>
              </a:defRPr>
            </a:pPr>
            <a:endParaRPr dirty="0">
              <a:effectLst>
                <a:outerShdw blurRad="38100" dist="12700" dir="5400000" rotWithShape="0">
                  <a:srgbClr val="000000">
                    <a:alpha val="50000"/>
                  </a:srgbClr>
                </a:outerShdw>
              </a:effectLst>
              <a:latin typeface="仓耳玄三M W05" panose="02020400000000000000" pitchFamily="18" charset="-122"/>
            </a:endParaRPr>
          </a:p>
        </p:txBody>
      </p:sp>
      <p:sp>
        <p:nvSpPr>
          <p:cNvPr id="6" name="Freeform 6">
            <a:extLst>
              <a:ext uri="{FF2B5EF4-FFF2-40B4-BE49-F238E27FC236}">
                <a16:creationId xmlns:a16="http://schemas.microsoft.com/office/drawing/2014/main" id="{5A276869-7F8A-4DCC-B112-CA85F791C933}"/>
              </a:ext>
            </a:extLst>
          </p:cNvPr>
          <p:cNvSpPr/>
          <p:nvPr userDrawn="1"/>
        </p:nvSpPr>
        <p:spPr>
          <a:xfrm rot="10800000">
            <a:off x="-152400" y="271463"/>
            <a:ext cx="5851525" cy="6807200"/>
          </a:xfrm>
          <a:custGeom>
            <a:avLst/>
            <a:gdLst>
              <a:gd name="connsiteX0" fmla="*/ 4422154 w 5851794"/>
              <a:gd name="connsiteY0" fmla="*/ 6806415 h 6806823"/>
              <a:gd name="connsiteX1" fmla="*/ 3499577 w 5851794"/>
              <a:gd name="connsiteY1" fmla="*/ 4951121 h 6806823"/>
              <a:gd name="connsiteX2" fmla="*/ 146257 w 5851794"/>
              <a:gd name="connsiteY2" fmla="*/ 303570 h 6806823"/>
              <a:gd name="connsiteX3" fmla="*/ 61147 w 5851794"/>
              <a:gd name="connsiteY3" fmla="*/ 146715 h 6806823"/>
              <a:gd name="connsiteX4" fmla="*/ 0 w 5851794"/>
              <a:gd name="connsiteY4" fmla="*/ 0 h 6806823"/>
              <a:gd name="connsiteX5" fmla="*/ 5851794 w 5851794"/>
              <a:gd name="connsiteY5" fmla="*/ 0 h 6806823"/>
              <a:gd name="connsiteX6" fmla="*/ 5851794 w 5851794"/>
              <a:gd name="connsiteY6" fmla="*/ 5986960 h 6806823"/>
              <a:gd name="connsiteX7" fmla="*/ 5774540 w 5851794"/>
              <a:gd name="connsiteY7" fmla="*/ 6069852 h 6806823"/>
              <a:gd name="connsiteX8" fmla="*/ 4422154 w 5851794"/>
              <a:gd name="connsiteY8" fmla="*/ 6806415 h 680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51794" h="6806823">
                <a:moveTo>
                  <a:pt x="4422154" y="6806415"/>
                </a:moveTo>
                <a:cubicBezTo>
                  <a:pt x="3649072" y="6827773"/>
                  <a:pt x="3202520" y="6009625"/>
                  <a:pt x="3499577" y="4951121"/>
                </a:cubicBezTo>
                <a:cubicBezTo>
                  <a:pt x="4034430" y="3069954"/>
                  <a:pt x="1149408" y="1953998"/>
                  <a:pt x="146257" y="303570"/>
                </a:cubicBezTo>
                <a:cubicBezTo>
                  <a:pt x="114894" y="252207"/>
                  <a:pt x="86554" y="199889"/>
                  <a:pt x="61147" y="146715"/>
                </a:cubicBezTo>
                <a:lnTo>
                  <a:pt x="0" y="0"/>
                </a:lnTo>
                <a:lnTo>
                  <a:pt x="5851794" y="0"/>
                </a:lnTo>
                <a:lnTo>
                  <a:pt x="5851794" y="5986960"/>
                </a:lnTo>
                <a:lnTo>
                  <a:pt x="5774540" y="6069852"/>
                </a:lnTo>
                <a:cubicBezTo>
                  <a:pt x="5276868" y="6575179"/>
                  <a:pt x="4808695" y="6795735"/>
                  <a:pt x="4422154" y="6806415"/>
                </a:cubicBezTo>
                <a:close/>
              </a:path>
            </a:pathLst>
          </a:custGeom>
          <a:noFill/>
          <a:ln w="6350" cap="flat">
            <a:solidFill>
              <a:schemeClr val="tx1">
                <a:alpha val="15000"/>
              </a:schemeClr>
            </a:solidFill>
            <a:miter lim="400000"/>
          </a:ln>
          <a:effectLst/>
        </p:spPr>
        <p:txBody>
          <a:bodyPr lIns="38100" tIns="38100" rIns="38100" bIns="38100" anchor="ctr"/>
          <a:lstStyle/>
          <a:p>
            <a:pPr eaLnBrk="1" fontAlgn="auto" hangingPunct="1">
              <a:spcBef>
                <a:spcPts val="0"/>
              </a:spcBef>
              <a:spcAft>
                <a:spcPts val="0"/>
              </a:spcAft>
              <a:defRPr>
                <a:effectLst>
                  <a:outerShdw blurRad="38100" dist="12700" dir="5400000" rotWithShape="0">
                    <a:srgbClr val="000000">
                      <a:alpha val="50000"/>
                    </a:srgbClr>
                  </a:outerShdw>
                </a:effectLst>
              </a:defRPr>
            </a:pPr>
            <a:endParaRPr dirty="0">
              <a:effectLst>
                <a:outerShdw blurRad="38100" dist="12700" dir="5400000" rotWithShape="0">
                  <a:srgbClr val="000000">
                    <a:alpha val="50000"/>
                  </a:srgbClr>
                </a:outerShdw>
              </a:effectLst>
              <a:latin typeface="仓耳玄三M W05" panose="02020400000000000000" pitchFamily="18" charset="-122"/>
            </a:endParaRPr>
          </a:p>
        </p:txBody>
      </p:sp>
      <p:sp>
        <p:nvSpPr>
          <p:cNvPr id="7" name="Slide Number Placeholder 5">
            <a:extLst>
              <a:ext uri="{FF2B5EF4-FFF2-40B4-BE49-F238E27FC236}">
                <a16:creationId xmlns:a16="http://schemas.microsoft.com/office/drawing/2014/main" id="{784876FE-64C5-47E8-858A-318D23F4D60B}"/>
              </a:ext>
            </a:extLst>
          </p:cNvPr>
          <p:cNvSpPr txBox="1">
            <a:spLocks/>
          </p:cNvSpPr>
          <p:nvPr userDrawn="1"/>
        </p:nvSpPr>
        <p:spPr>
          <a:xfrm>
            <a:off x="11385550" y="234950"/>
            <a:ext cx="647700" cy="328613"/>
          </a:xfrm>
          <a:prstGeom prst="rect">
            <a:avLst/>
          </a:prstGeom>
        </p:spPr>
        <p:txBody>
          <a:bodyPr wrap="none" lIns="121920" tIns="60960" rIns="121920" bIns="6096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E431483D-CD75-4E29-8D69-20C091DA85BE}" type="slidenum">
              <a:rPr lang="en-US" b="1" smtClean="0">
                <a:solidFill>
                  <a:schemeClr val="tx1"/>
                </a:solidFill>
                <a:latin typeface="仓耳玄三M W05" panose="02020400000000000000" pitchFamily="18" charset="-122"/>
                <a:ea typeface="Source Sans Pro" charset="0"/>
                <a:cs typeface="Source Sans Pro" charset="0"/>
              </a:rPr>
              <a:pPr algn="ctr" fontAlgn="auto">
                <a:spcBef>
                  <a:spcPts val="0"/>
                </a:spcBef>
                <a:spcAft>
                  <a:spcPts val="0"/>
                </a:spcAft>
                <a:defRPr/>
              </a:pPr>
              <a:t>‹#›</a:t>
            </a:fld>
            <a:endParaRPr lang="en-US" b="1" dirty="0">
              <a:solidFill>
                <a:schemeClr val="tx1"/>
              </a:solidFill>
              <a:latin typeface="仓耳玄三M W05" panose="02020400000000000000" pitchFamily="18" charset="-122"/>
              <a:ea typeface="Source Sans Pro" charset="0"/>
              <a:cs typeface="Source Sans Pro" charset="0"/>
            </a:endParaRPr>
          </a:p>
        </p:txBody>
      </p:sp>
      <p:sp>
        <p:nvSpPr>
          <p:cNvPr id="5" name="Title 9"/>
          <p:cNvSpPr>
            <a:spLocks noGrp="1"/>
          </p:cNvSpPr>
          <p:nvPr>
            <p:ph type="title"/>
          </p:nvPr>
        </p:nvSpPr>
        <p:spPr>
          <a:xfrm>
            <a:off x="1724526" y="459392"/>
            <a:ext cx="3891083" cy="2358197"/>
          </a:xfrm>
        </p:spPr>
        <p:txBody>
          <a:bodyPr anchor="t">
            <a:normAutofit/>
          </a:bodyPr>
          <a:lstStyle>
            <a:lvl1pPr>
              <a:defRPr sz="3800" b="1" i="0">
                <a:latin typeface="Source Sans Pro" charset="0"/>
                <a:ea typeface="Source Sans Pro" charset="0"/>
                <a:cs typeface="Source Sans Pro" charset="0"/>
              </a:defRPr>
            </a:lvl1pPr>
          </a:lstStyle>
          <a:p>
            <a:r>
              <a:rPr lang="en-US"/>
              <a:t>Click to edit Master title style</a:t>
            </a:r>
          </a:p>
        </p:txBody>
      </p:sp>
      <p:sp>
        <p:nvSpPr>
          <p:cNvPr id="11" name="Picture Placeholder 10"/>
          <p:cNvSpPr>
            <a:spLocks noGrp="1"/>
          </p:cNvSpPr>
          <p:nvPr>
            <p:ph type="pic" sz="quarter" idx="12"/>
          </p:nvPr>
        </p:nvSpPr>
        <p:spPr>
          <a:xfrm>
            <a:off x="0" y="2381896"/>
            <a:ext cx="4041084" cy="4476104"/>
          </a:xfrm>
          <a:custGeom>
            <a:avLst/>
            <a:gdLst>
              <a:gd name="connsiteX0" fmla="*/ 2024733 w 4041084"/>
              <a:gd name="connsiteY0" fmla="*/ 200 h 4476104"/>
              <a:gd name="connsiteX1" fmla="*/ 3665829 w 4041084"/>
              <a:gd name="connsiteY1" fmla="*/ 4377735 h 4476104"/>
              <a:gd name="connsiteX2" fmla="*/ 3628823 w 4041084"/>
              <a:gd name="connsiteY2" fmla="*/ 4476104 h 4476104"/>
              <a:gd name="connsiteX3" fmla="*/ 1290291 w 4041084"/>
              <a:gd name="connsiteY3" fmla="*/ 4476104 h 4476104"/>
              <a:gd name="connsiteX4" fmla="*/ 1263147 w 4041084"/>
              <a:gd name="connsiteY4" fmla="*/ 4432517 h 4476104"/>
              <a:gd name="connsiteX5" fmla="*/ 133912 w 4041084"/>
              <a:gd name="connsiteY5" fmla="*/ 3349584 h 4476104"/>
              <a:gd name="connsiteX6" fmla="*/ 0 w 4041084"/>
              <a:gd name="connsiteY6" fmla="*/ 3223500 h 4476104"/>
              <a:gd name="connsiteX7" fmla="*/ 0 w 4041084"/>
              <a:gd name="connsiteY7" fmla="*/ 877722 h 4476104"/>
              <a:gd name="connsiteX8" fmla="*/ 131508 w 4041084"/>
              <a:gd name="connsiteY8" fmla="*/ 742208 h 4476104"/>
              <a:gd name="connsiteX9" fmla="*/ 1421501 w 4041084"/>
              <a:gd name="connsiteY9" fmla="*/ 58965 h 4476104"/>
              <a:gd name="connsiteX10" fmla="*/ 2024733 w 4041084"/>
              <a:gd name="connsiteY10" fmla="*/ 200 h 4476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41084" h="4476104">
                <a:moveTo>
                  <a:pt x="2024733" y="200"/>
                </a:moveTo>
                <a:cubicBezTo>
                  <a:pt x="4345482" y="-26268"/>
                  <a:pt x="4304328" y="2584935"/>
                  <a:pt x="3665829" y="4377735"/>
                </a:cubicBezTo>
                <a:lnTo>
                  <a:pt x="3628823" y="4476104"/>
                </a:lnTo>
                <a:lnTo>
                  <a:pt x="1290291" y="4476104"/>
                </a:lnTo>
                <a:lnTo>
                  <a:pt x="1263147" y="4432517"/>
                </a:lnTo>
                <a:cubicBezTo>
                  <a:pt x="994132" y="4053148"/>
                  <a:pt x="533838" y="3712733"/>
                  <a:pt x="133912" y="3349584"/>
                </a:cubicBezTo>
                <a:lnTo>
                  <a:pt x="0" y="3223500"/>
                </a:lnTo>
                <a:lnTo>
                  <a:pt x="0" y="877722"/>
                </a:lnTo>
                <a:lnTo>
                  <a:pt x="131508" y="742208"/>
                </a:lnTo>
                <a:cubicBezTo>
                  <a:pt x="493088" y="400140"/>
                  <a:pt x="952816" y="140355"/>
                  <a:pt x="1421501" y="58965"/>
                </a:cubicBezTo>
                <a:cubicBezTo>
                  <a:pt x="1638297" y="21315"/>
                  <a:pt x="1839073" y="2317"/>
                  <a:pt x="2024733" y="200"/>
                </a:cubicBezTo>
                <a:close/>
              </a:path>
            </a:pathLst>
          </a:custGeom>
          <a:gradFill>
            <a:gsLst>
              <a:gs pos="0">
                <a:schemeClr val="tx1">
                  <a:alpha val="20000"/>
                </a:schemeClr>
              </a:gs>
              <a:gs pos="98000">
                <a:schemeClr val="tx1">
                  <a:alpha val="5000"/>
                </a:schemeClr>
              </a:gs>
            </a:gsLst>
            <a:lin ang="5400000" scaled="1"/>
          </a:gradFill>
          <a:ln>
            <a:noFill/>
          </a:ln>
        </p:spPr>
        <p:txBody>
          <a:bodyPr rtlCol="0" anchor="ctr">
            <a:noAutofit/>
          </a:bodyPr>
          <a:lstStyle>
            <a:lvl1pPr algn="ctr">
              <a:defRPr sz="1200">
                <a:solidFill>
                  <a:schemeClr val="tx1"/>
                </a:solidFill>
                <a:latin typeface="仓耳玄三M W05" panose="02020400000000000000" pitchFamily="18" charset="-122"/>
              </a:defRPr>
            </a:lvl1pPr>
          </a:lstStyle>
          <a:p>
            <a:pPr lvl="0"/>
            <a:endParaRPr lang="en-US" noProof="0" dirty="0"/>
          </a:p>
        </p:txBody>
      </p:sp>
    </p:spTree>
    <p:extLst>
      <p:ext uri="{BB962C8B-B14F-4D97-AF65-F5344CB8AC3E}">
        <p14:creationId xmlns:p14="http://schemas.microsoft.com/office/powerpoint/2010/main" val="153175677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3" name="Freeform 5">
            <a:extLst>
              <a:ext uri="{FF2B5EF4-FFF2-40B4-BE49-F238E27FC236}">
                <a16:creationId xmlns:a16="http://schemas.microsoft.com/office/drawing/2014/main" id="{4B049D5E-3D61-45E0-8C33-F34555289C1D}"/>
              </a:ext>
            </a:extLst>
          </p:cNvPr>
          <p:cNvSpPr/>
          <p:nvPr userDrawn="1"/>
        </p:nvSpPr>
        <p:spPr>
          <a:xfrm>
            <a:off x="117475" y="-239713"/>
            <a:ext cx="11012488" cy="7413626"/>
          </a:xfrm>
          <a:custGeom>
            <a:avLst/>
            <a:gdLst>
              <a:gd name="connsiteX0" fmla="*/ 0 w 11012894"/>
              <a:gd name="connsiteY0" fmla="*/ 0 h 7413289"/>
              <a:gd name="connsiteX1" fmla="*/ 6536083 w 11012894"/>
              <a:gd name="connsiteY1" fmla="*/ 0 h 7413289"/>
              <a:gd name="connsiteX2" fmla="*/ 6625906 w 11012894"/>
              <a:gd name="connsiteY2" fmla="*/ 53370 h 7413289"/>
              <a:gd name="connsiteX3" fmla="*/ 10571438 w 11012894"/>
              <a:gd name="connsiteY3" fmla="*/ 5650909 h 7413289"/>
              <a:gd name="connsiteX4" fmla="*/ 9475025 w 11012894"/>
              <a:gd name="connsiteY4" fmla="*/ 7210586 h 7413289"/>
              <a:gd name="connsiteX5" fmla="*/ 9413699 w 11012894"/>
              <a:gd name="connsiteY5" fmla="*/ 7413289 h 7413289"/>
              <a:gd name="connsiteX6" fmla="*/ 2608570 w 11012894"/>
              <a:gd name="connsiteY6" fmla="*/ 7413289 h 7413289"/>
              <a:gd name="connsiteX7" fmla="*/ 2615292 w 11012894"/>
              <a:gd name="connsiteY7" fmla="*/ 7382904 h 7413289"/>
              <a:gd name="connsiteX8" fmla="*/ 35347 w 11012894"/>
              <a:gd name="connsiteY8" fmla="*/ 209141 h 741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12894" h="7413289">
                <a:moveTo>
                  <a:pt x="0" y="0"/>
                </a:moveTo>
                <a:lnTo>
                  <a:pt x="6536083" y="0"/>
                </a:lnTo>
                <a:lnTo>
                  <a:pt x="6625906" y="53370"/>
                </a:lnTo>
                <a:cubicBezTo>
                  <a:pt x="9560610" y="1845340"/>
                  <a:pt x="12055279" y="4299166"/>
                  <a:pt x="10571438" y="5650909"/>
                </a:cubicBezTo>
                <a:cubicBezTo>
                  <a:pt x="9990744" y="6180259"/>
                  <a:pt x="9650905" y="6702782"/>
                  <a:pt x="9475025" y="7210586"/>
                </a:cubicBezTo>
                <a:lnTo>
                  <a:pt x="9413699" y="7413289"/>
                </a:lnTo>
                <a:lnTo>
                  <a:pt x="2608570" y="7413289"/>
                </a:lnTo>
                <a:lnTo>
                  <a:pt x="2615292" y="7382904"/>
                </a:lnTo>
                <a:cubicBezTo>
                  <a:pt x="2957304" y="5195356"/>
                  <a:pt x="545177" y="2773744"/>
                  <a:pt x="35347" y="209141"/>
                </a:cubicBezTo>
                <a:close/>
              </a:path>
            </a:pathLst>
          </a:custGeom>
          <a:noFill/>
          <a:ln w="6350">
            <a:solidFill>
              <a:schemeClr val="tx1">
                <a:alpha val="15000"/>
              </a:schemeClr>
            </a:solidFill>
            <a:miter lim="400000"/>
          </a:ln>
        </p:spPr>
        <p:txBody>
          <a:bodyPr lIns="38100" tIns="38100" rIns="38100" bIns="38100" anchor="ctr"/>
          <a:lstStyle/>
          <a:p>
            <a:pPr eaLnBrk="1" fontAlgn="auto" hangingPunct="1">
              <a:spcBef>
                <a:spcPts val="0"/>
              </a:spcBef>
              <a:spcAft>
                <a:spcPts val="0"/>
              </a:spcAft>
              <a:defRPr>
                <a:effectLst>
                  <a:outerShdw blurRad="38100" dist="12700" dir="5400000" rotWithShape="0">
                    <a:srgbClr val="000000">
                      <a:alpha val="50000"/>
                    </a:srgbClr>
                  </a:outerShdw>
                </a:effectLst>
              </a:defRPr>
            </a:pPr>
            <a:endParaRPr dirty="0">
              <a:effectLst>
                <a:outerShdw blurRad="38100" dist="12700" dir="5400000" rotWithShape="0">
                  <a:srgbClr val="000000">
                    <a:alpha val="50000"/>
                  </a:srgbClr>
                </a:outerShdw>
              </a:effectLst>
              <a:latin typeface="仓耳玄三M W05" panose="02020400000000000000" pitchFamily="18" charset="-122"/>
            </a:endParaRPr>
          </a:p>
        </p:txBody>
      </p:sp>
      <p:sp>
        <p:nvSpPr>
          <p:cNvPr id="7" name="Picture Placeholder 6"/>
          <p:cNvSpPr>
            <a:spLocks noGrp="1"/>
          </p:cNvSpPr>
          <p:nvPr>
            <p:ph type="pic" sz="quarter" idx="13"/>
          </p:nvPr>
        </p:nvSpPr>
        <p:spPr>
          <a:xfrm>
            <a:off x="1746880" y="0"/>
            <a:ext cx="9896850" cy="6858000"/>
          </a:xfrm>
          <a:custGeom>
            <a:avLst/>
            <a:gdLst>
              <a:gd name="connsiteX0" fmla="*/ 964037 w 9896850"/>
              <a:gd name="connsiteY0" fmla="*/ 0 h 6858000"/>
              <a:gd name="connsiteX1" fmla="*/ 5396003 w 9896850"/>
              <a:gd name="connsiteY1" fmla="*/ 0 h 6858000"/>
              <a:gd name="connsiteX2" fmla="*/ 5399601 w 9896850"/>
              <a:gd name="connsiteY2" fmla="*/ 16551 h 6858000"/>
              <a:gd name="connsiteX3" fmla="*/ 6039378 w 9896850"/>
              <a:gd name="connsiteY3" fmla="*/ 3354385 h 6858000"/>
              <a:gd name="connsiteX4" fmla="*/ 9025652 w 9896850"/>
              <a:gd name="connsiteY4" fmla="*/ 6851237 h 6858000"/>
              <a:gd name="connsiteX5" fmla="*/ 9015810 w 9896850"/>
              <a:gd name="connsiteY5" fmla="*/ 6858000 h 6858000"/>
              <a:gd name="connsiteX6" fmla="*/ 2105638 w 9896850"/>
              <a:gd name="connsiteY6" fmla="*/ 6858000 h 6858000"/>
              <a:gd name="connsiteX7" fmla="*/ 1936404 w 9896850"/>
              <a:gd name="connsiteY7" fmla="*/ 6738472 h 6858000"/>
              <a:gd name="connsiteX8" fmla="*/ 425076 w 9896850"/>
              <a:gd name="connsiteY8" fmla="*/ 5078717 h 6858000"/>
              <a:gd name="connsiteX9" fmla="*/ 821864 w 9896850"/>
              <a:gd name="connsiteY9" fmla="*/ 2459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96850" h="6858000">
                <a:moveTo>
                  <a:pt x="964037" y="0"/>
                </a:moveTo>
                <a:lnTo>
                  <a:pt x="5396003" y="0"/>
                </a:lnTo>
                <a:lnTo>
                  <a:pt x="5399601" y="16551"/>
                </a:lnTo>
                <a:cubicBezTo>
                  <a:pt x="5617578" y="1229823"/>
                  <a:pt x="5476977" y="2701546"/>
                  <a:pt x="6039378" y="3354385"/>
                </a:cubicBezTo>
                <a:cubicBezTo>
                  <a:pt x="6925158" y="4389204"/>
                  <a:pt x="11866871" y="4838380"/>
                  <a:pt x="9025652" y="6851237"/>
                </a:cubicBezTo>
                <a:lnTo>
                  <a:pt x="9015810" y="6858000"/>
                </a:lnTo>
                <a:lnTo>
                  <a:pt x="2105638" y="6858000"/>
                </a:lnTo>
                <a:lnTo>
                  <a:pt x="1936404" y="6738472"/>
                </a:lnTo>
                <a:cubicBezTo>
                  <a:pt x="1318966" y="6280254"/>
                  <a:pt x="799656" y="5714519"/>
                  <a:pt x="425076" y="5078717"/>
                </a:cubicBezTo>
                <a:cubicBezTo>
                  <a:pt x="-323781" y="3807392"/>
                  <a:pt x="-15294" y="1782405"/>
                  <a:pt x="821864" y="245965"/>
                </a:cubicBezTo>
                <a:close/>
              </a:path>
            </a:pathLst>
          </a:custGeom>
          <a:gradFill>
            <a:gsLst>
              <a:gs pos="0">
                <a:schemeClr val="tx1">
                  <a:alpha val="20000"/>
                </a:schemeClr>
              </a:gs>
              <a:gs pos="98000">
                <a:schemeClr val="tx1">
                  <a:alpha val="5000"/>
                </a:schemeClr>
              </a:gs>
            </a:gsLst>
            <a:lin ang="5400000" scaled="1"/>
          </a:gradFill>
          <a:ln>
            <a:noFill/>
          </a:ln>
        </p:spPr>
        <p:txBody>
          <a:bodyPr rtlCol="0" anchor="ctr">
            <a:noAutofit/>
          </a:bodyPr>
          <a:lstStyle>
            <a:lvl1pPr algn="ctr">
              <a:defRPr sz="1200">
                <a:solidFill>
                  <a:schemeClr val="tx1"/>
                </a:solidFill>
                <a:latin typeface="仓耳玄三M W05" panose="02020400000000000000" pitchFamily="18" charset="-122"/>
              </a:defRPr>
            </a:lvl1pPr>
          </a:lstStyle>
          <a:p>
            <a:pPr lvl="0"/>
            <a:endParaRPr lang="en-US" noProof="0" dirty="0"/>
          </a:p>
        </p:txBody>
      </p:sp>
      <p:sp>
        <p:nvSpPr>
          <p:cNvPr id="4" name="Slide Number Placeholder 2">
            <a:extLst>
              <a:ext uri="{FF2B5EF4-FFF2-40B4-BE49-F238E27FC236}">
                <a16:creationId xmlns:a16="http://schemas.microsoft.com/office/drawing/2014/main" id="{D0B85973-E154-4F8C-BBDF-018032AE9980}"/>
              </a:ext>
            </a:extLst>
          </p:cNvPr>
          <p:cNvSpPr>
            <a:spLocks noGrp="1"/>
          </p:cNvSpPr>
          <p:nvPr>
            <p:ph type="sldNum" sz="quarter" idx="14"/>
          </p:nvPr>
        </p:nvSpPr>
        <p:spPr>
          <a:xfrm>
            <a:off x="11387138" y="379413"/>
            <a:ext cx="512762" cy="227012"/>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仓耳玄三M W05" panose="02020400000000000000" pitchFamily="18" charset="-122"/>
                <a:ea typeface="宋体" panose="02010600030101010101" pitchFamily="2" charset="-122"/>
              </a:defRPr>
            </a:lvl1pPr>
          </a:lstStyle>
          <a:p>
            <a:fld id="{C7A44467-2F35-4540-829E-DD671FB1604C}" type="slidenum">
              <a:rPr lang="en-US" altLang="zh-CN" smtClean="0"/>
              <a:pPr/>
              <a:t>‹#›</a:t>
            </a:fld>
            <a:endParaRPr lang="en-US" altLang="zh-CN" dirty="0"/>
          </a:p>
        </p:txBody>
      </p:sp>
    </p:spTree>
    <p:extLst>
      <p:ext uri="{BB962C8B-B14F-4D97-AF65-F5344CB8AC3E}">
        <p14:creationId xmlns:p14="http://schemas.microsoft.com/office/powerpoint/2010/main" val="360295730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6" name="TextBox 5"/>
          <p:cNvSpPr txBox="1"/>
          <p:nvPr userDrawn="1"/>
        </p:nvSpPr>
        <p:spPr>
          <a:xfrm>
            <a:off x="4288048" y="6559326"/>
            <a:ext cx="1800200"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模板</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http://www.1ppt.com/moban/</a:t>
            </a:r>
            <a:r>
              <a:rPr kumimoji="0" lang="zh-CN" altLang="en-US" sz="100" b="0" i="0" u="none" strike="noStrike" kern="0" cap="none" spc="0" normalizeH="0" baseline="0" noProof="0" dirty="0">
                <a:ln>
                  <a:noFill/>
                </a:ln>
                <a:solidFill>
                  <a:prstClr val="black"/>
                </a:solidFill>
                <a:effectLst/>
                <a:uLnTx/>
                <a:uFillTx/>
              </a:rPr>
              <a:t> </a:t>
            </a:r>
            <a:endParaRPr kumimoji="0" lang="en-US" altLang="zh-CN" sz="100" b="0" i="0" u="none" strike="noStrike" kern="0" cap="none" spc="0" normalizeH="0" baseline="0" noProof="0" dirty="0">
              <a:ln>
                <a:noFill/>
              </a:ln>
              <a:solidFill>
                <a:prstClr val="black"/>
              </a:solidFill>
              <a:effectLst/>
              <a:uLnTx/>
              <a:uFillTx/>
            </a:endParaRPr>
          </a:p>
        </p:txBody>
      </p:sp>
      <p:sp>
        <p:nvSpPr>
          <p:cNvPr id="3" name="Freeform 5">
            <a:extLst>
              <a:ext uri="{FF2B5EF4-FFF2-40B4-BE49-F238E27FC236}">
                <a16:creationId xmlns:a16="http://schemas.microsoft.com/office/drawing/2014/main" id="{4B049D5E-3D61-45E0-8C33-F34555289C1D}"/>
              </a:ext>
            </a:extLst>
          </p:cNvPr>
          <p:cNvSpPr/>
          <p:nvPr userDrawn="1"/>
        </p:nvSpPr>
        <p:spPr>
          <a:xfrm>
            <a:off x="117475" y="-239713"/>
            <a:ext cx="11012488" cy="7413626"/>
          </a:xfrm>
          <a:custGeom>
            <a:avLst/>
            <a:gdLst>
              <a:gd name="connsiteX0" fmla="*/ 0 w 11012894"/>
              <a:gd name="connsiteY0" fmla="*/ 0 h 7413289"/>
              <a:gd name="connsiteX1" fmla="*/ 6536083 w 11012894"/>
              <a:gd name="connsiteY1" fmla="*/ 0 h 7413289"/>
              <a:gd name="connsiteX2" fmla="*/ 6625906 w 11012894"/>
              <a:gd name="connsiteY2" fmla="*/ 53370 h 7413289"/>
              <a:gd name="connsiteX3" fmla="*/ 10571438 w 11012894"/>
              <a:gd name="connsiteY3" fmla="*/ 5650909 h 7413289"/>
              <a:gd name="connsiteX4" fmla="*/ 9475025 w 11012894"/>
              <a:gd name="connsiteY4" fmla="*/ 7210586 h 7413289"/>
              <a:gd name="connsiteX5" fmla="*/ 9413699 w 11012894"/>
              <a:gd name="connsiteY5" fmla="*/ 7413289 h 7413289"/>
              <a:gd name="connsiteX6" fmla="*/ 2608570 w 11012894"/>
              <a:gd name="connsiteY6" fmla="*/ 7413289 h 7413289"/>
              <a:gd name="connsiteX7" fmla="*/ 2615292 w 11012894"/>
              <a:gd name="connsiteY7" fmla="*/ 7382904 h 7413289"/>
              <a:gd name="connsiteX8" fmla="*/ 35347 w 11012894"/>
              <a:gd name="connsiteY8" fmla="*/ 209141 h 741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12894" h="7413289">
                <a:moveTo>
                  <a:pt x="0" y="0"/>
                </a:moveTo>
                <a:lnTo>
                  <a:pt x="6536083" y="0"/>
                </a:lnTo>
                <a:lnTo>
                  <a:pt x="6625906" y="53370"/>
                </a:lnTo>
                <a:cubicBezTo>
                  <a:pt x="9560610" y="1845340"/>
                  <a:pt x="12055279" y="4299166"/>
                  <a:pt x="10571438" y="5650909"/>
                </a:cubicBezTo>
                <a:cubicBezTo>
                  <a:pt x="9990744" y="6180259"/>
                  <a:pt x="9650905" y="6702782"/>
                  <a:pt x="9475025" y="7210586"/>
                </a:cubicBezTo>
                <a:lnTo>
                  <a:pt x="9413699" y="7413289"/>
                </a:lnTo>
                <a:lnTo>
                  <a:pt x="2608570" y="7413289"/>
                </a:lnTo>
                <a:lnTo>
                  <a:pt x="2615292" y="7382904"/>
                </a:lnTo>
                <a:cubicBezTo>
                  <a:pt x="2957304" y="5195356"/>
                  <a:pt x="545177" y="2773744"/>
                  <a:pt x="35347" y="209141"/>
                </a:cubicBezTo>
                <a:close/>
              </a:path>
            </a:pathLst>
          </a:custGeom>
          <a:noFill/>
          <a:ln w="6350">
            <a:solidFill>
              <a:schemeClr val="tx1">
                <a:alpha val="15000"/>
              </a:schemeClr>
            </a:solidFill>
            <a:miter lim="400000"/>
          </a:ln>
        </p:spPr>
        <p:txBody>
          <a:bodyPr lIns="38100" tIns="38100" rIns="38100" bIns="38100" anchor="ctr"/>
          <a:lstStyle/>
          <a:p>
            <a:pPr eaLnBrk="1" fontAlgn="auto" hangingPunct="1">
              <a:spcBef>
                <a:spcPts val="0"/>
              </a:spcBef>
              <a:spcAft>
                <a:spcPts val="0"/>
              </a:spcAft>
              <a:defRPr>
                <a:effectLst>
                  <a:outerShdw blurRad="38100" dist="12700" dir="5400000" rotWithShape="0">
                    <a:srgbClr val="000000">
                      <a:alpha val="50000"/>
                    </a:srgbClr>
                  </a:outerShdw>
                </a:effectLst>
              </a:defRPr>
            </a:pPr>
            <a:endParaRPr dirty="0">
              <a:effectLst>
                <a:outerShdw blurRad="38100" dist="12700" dir="5400000" rotWithShape="0">
                  <a:srgbClr val="000000">
                    <a:alpha val="50000"/>
                  </a:srgbClr>
                </a:outerShdw>
              </a:effectLst>
              <a:latin typeface="仓耳玄三M W05" panose="02020400000000000000" pitchFamily="18" charset="-122"/>
            </a:endParaRPr>
          </a:p>
        </p:txBody>
      </p:sp>
      <p:sp>
        <p:nvSpPr>
          <p:cNvPr id="7" name="Picture Placeholder 6"/>
          <p:cNvSpPr>
            <a:spLocks noGrp="1"/>
          </p:cNvSpPr>
          <p:nvPr>
            <p:ph type="pic" sz="quarter" idx="13"/>
          </p:nvPr>
        </p:nvSpPr>
        <p:spPr>
          <a:xfrm>
            <a:off x="1746880" y="0"/>
            <a:ext cx="9896850" cy="6858000"/>
          </a:xfrm>
          <a:custGeom>
            <a:avLst/>
            <a:gdLst>
              <a:gd name="connsiteX0" fmla="*/ 964037 w 9896850"/>
              <a:gd name="connsiteY0" fmla="*/ 0 h 6858000"/>
              <a:gd name="connsiteX1" fmla="*/ 5396003 w 9896850"/>
              <a:gd name="connsiteY1" fmla="*/ 0 h 6858000"/>
              <a:gd name="connsiteX2" fmla="*/ 5399601 w 9896850"/>
              <a:gd name="connsiteY2" fmla="*/ 16551 h 6858000"/>
              <a:gd name="connsiteX3" fmla="*/ 6039378 w 9896850"/>
              <a:gd name="connsiteY3" fmla="*/ 3354385 h 6858000"/>
              <a:gd name="connsiteX4" fmla="*/ 9025652 w 9896850"/>
              <a:gd name="connsiteY4" fmla="*/ 6851237 h 6858000"/>
              <a:gd name="connsiteX5" fmla="*/ 9015810 w 9896850"/>
              <a:gd name="connsiteY5" fmla="*/ 6858000 h 6858000"/>
              <a:gd name="connsiteX6" fmla="*/ 2105638 w 9896850"/>
              <a:gd name="connsiteY6" fmla="*/ 6858000 h 6858000"/>
              <a:gd name="connsiteX7" fmla="*/ 1936404 w 9896850"/>
              <a:gd name="connsiteY7" fmla="*/ 6738472 h 6858000"/>
              <a:gd name="connsiteX8" fmla="*/ 425076 w 9896850"/>
              <a:gd name="connsiteY8" fmla="*/ 5078717 h 6858000"/>
              <a:gd name="connsiteX9" fmla="*/ 821864 w 9896850"/>
              <a:gd name="connsiteY9" fmla="*/ 2459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96850" h="6858000">
                <a:moveTo>
                  <a:pt x="964037" y="0"/>
                </a:moveTo>
                <a:lnTo>
                  <a:pt x="5396003" y="0"/>
                </a:lnTo>
                <a:lnTo>
                  <a:pt x="5399601" y="16551"/>
                </a:lnTo>
                <a:cubicBezTo>
                  <a:pt x="5617578" y="1229823"/>
                  <a:pt x="5476977" y="2701546"/>
                  <a:pt x="6039378" y="3354385"/>
                </a:cubicBezTo>
                <a:cubicBezTo>
                  <a:pt x="6925158" y="4389204"/>
                  <a:pt x="11866871" y="4838380"/>
                  <a:pt x="9025652" y="6851237"/>
                </a:cubicBezTo>
                <a:lnTo>
                  <a:pt x="9015810" y="6858000"/>
                </a:lnTo>
                <a:lnTo>
                  <a:pt x="2105638" y="6858000"/>
                </a:lnTo>
                <a:lnTo>
                  <a:pt x="1936404" y="6738472"/>
                </a:lnTo>
                <a:cubicBezTo>
                  <a:pt x="1318966" y="6280254"/>
                  <a:pt x="799656" y="5714519"/>
                  <a:pt x="425076" y="5078717"/>
                </a:cubicBezTo>
                <a:cubicBezTo>
                  <a:pt x="-323781" y="3807392"/>
                  <a:pt x="-15294" y="1782405"/>
                  <a:pt x="821864" y="245965"/>
                </a:cubicBezTo>
                <a:close/>
              </a:path>
            </a:pathLst>
          </a:custGeom>
          <a:gradFill>
            <a:gsLst>
              <a:gs pos="0">
                <a:schemeClr val="tx1">
                  <a:alpha val="20000"/>
                </a:schemeClr>
              </a:gs>
              <a:gs pos="98000">
                <a:schemeClr val="tx1">
                  <a:alpha val="5000"/>
                </a:schemeClr>
              </a:gs>
            </a:gsLst>
            <a:lin ang="5400000" scaled="1"/>
          </a:gradFill>
          <a:ln>
            <a:noFill/>
          </a:ln>
        </p:spPr>
        <p:txBody>
          <a:bodyPr rtlCol="0" anchor="ctr">
            <a:noAutofit/>
          </a:bodyPr>
          <a:lstStyle>
            <a:lvl1pPr algn="ctr">
              <a:defRPr sz="1200">
                <a:solidFill>
                  <a:schemeClr val="tx1"/>
                </a:solidFill>
                <a:latin typeface="仓耳玄三M W05" panose="02020400000000000000" pitchFamily="18" charset="-122"/>
              </a:defRPr>
            </a:lvl1pPr>
          </a:lstStyle>
          <a:p>
            <a:pPr lvl="0"/>
            <a:endParaRPr lang="en-US" noProof="0" dirty="0"/>
          </a:p>
        </p:txBody>
      </p:sp>
      <p:sp>
        <p:nvSpPr>
          <p:cNvPr id="4" name="Slide Number Placeholder 2">
            <a:extLst>
              <a:ext uri="{FF2B5EF4-FFF2-40B4-BE49-F238E27FC236}">
                <a16:creationId xmlns:a16="http://schemas.microsoft.com/office/drawing/2014/main" id="{D0B85973-E154-4F8C-BBDF-018032AE9980}"/>
              </a:ext>
            </a:extLst>
          </p:cNvPr>
          <p:cNvSpPr>
            <a:spLocks noGrp="1"/>
          </p:cNvSpPr>
          <p:nvPr>
            <p:ph type="sldNum" sz="quarter" idx="14"/>
          </p:nvPr>
        </p:nvSpPr>
        <p:spPr>
          <a:xfrm>
            <a:off x="11387138" y="379413"/>
            <a:ext cx="512762" cy="227012"/>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仓耳玄三M W05" panose="02020400000000000000" pitchFamily="18" charset="-122"/>
                <a:ea typeface="宋体" panose="02010600030101010101" pitchFamily="2" charset="-122"/>
              </a:defRPr>
            </a:lvl1pPr>
          </a:lstStyle>
          <a:p>
            <a:fld id="{C7A44467-2F35-4540-829E-DD671FB1604C}" type="slidenum">
              <a:rPr lang="en-US" altLang="zh-CN" smtClean="0"/>
              <a:pPr/>
              <a:t>‹#›</a:t>
            </a:fld>
            <a:endParaRPr lang="en-US" altLang="zh-CN" dirty="0"/>
          </a:p>
        </p:txBody>
      </p:sp>
    </p:spTree>
    <p:extLst>
      <p:ext uri="{BB962C8B-B14F-4D97-AF65-F5344CB8AC3E}">
        <p14:creationId xmlns:p14="http://schemas.microsoft.com/office/powerpoint/2010/main" val="348590357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9_Title Slide">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53D6154E-4C34-4969-924F-014E7DBDDDCE}"/>
              </a:ext>
            </a:extLst>
          </p:cNvPr>
          <p:cNvSpPr txBox="1">
            <a:spLocks/>
          </p:cNvSpPr>
          <p:nvPr userDrawn="1"/>
        </p:nvSpPr>
        <p:spPr>
          <a:xfrm>
            <a:off x="11385550" y="234950"/>
            <a:ext cx="647700" cy="328613"/>
          </a:xfrm>
          <a:prstGeom prst="rect">
            <a:avLst/>
          </a:prstGeom>
        </p:spPr>
        <p:txBody>
          <a:bodyPr wrap="none" lIns="121920" tIns="60960" rIns="121920" bIns="6096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CD28E183-AF95-447B-9468-4D8D8614EDA3}" type="slidenum">
              <a:rPr lang="en-US" b="1" smtClean="0">
                <a:solidFill>
                  <a:schemeClr val="tx1"/>
                </a:solidFill>
                <a:latin typeface="仓耳玄三M W05" panose="02020400000000000000" pitchFamily="18" charset="-122"/>
                <a:ea typeface="Source Sans Pro" charset="0"/>
                <a:cs typeface="Source Sans Pro" charset="0"/>
              </a:rPr>
              <a:pPr algn="ctr" fontAlgn="auto">
                <a:spcBef>
                  <a:spcPts val="0"/>
                </a:spcBef>
                <a:spcAft>
                  <a:spcPts val="0"/>
                </a:spcAft>
                <a:defRPr/>
              </a:pPr>
              <a:t>‹#›</a:t>
            </a:fld>
            <a:endParaRPr lang="en-US" b="1" dirty="0">
              <a:solidFill>
                <a:schemeClr val="tx1"/>
              </a:solidFill>
              <a:latin typeface="仓耳玄三M W05" panose="02020400000000000000" pitchFamily="18" charset="-122"/>
              <a:ea typeface="Source Sans Pro" charset="0"/>
              <a:cs typeface="Source Sans Pro" charset="0"/>
            </a:endParaRPr>
          </a:p>
        </p:txBody>
      </p:sp>
      <p:sp>
        <p:nvSpPr>
          <p:cNvPr id="6" name="Freeform 6">
            <a:extLst>
              <a:ext uri="{FF2B5EF4-FFF2-40B4-BE49-F238E27FC236}">
                <a16:creationId xmlns:a16="http://schemas.microsoft.com/office/drawing/2014/main" id="{E01B46AC-443A-472C-A3AF-C8367A299F97}"/>
              </a:ext>
            </a:extLst>
          </p:cNvPr>
          <p:cNvSpPr/>
          <p:nvPr userDrawn="1"/>
        </p:nvSpPr>
        <p:spPr>
          <a:xfrm rot="7674710">
            <a:off x="1071562" y="-3317875"/>
            <a:ext cx="6215063" cy="7107238"/>
          </a:xfrm>
          <a:custGeom>
            <a:avLst/>
            <a:gdLst>
              <a:gd name="connsiteX0" fmla="*/ 4668964 w 5268413"/>
              <a:gd name="connsiteY0" fmla="*/ 6023997 h 6023997"/>
              <a:gd name="connsiteX1" fmla="*/ 0 w 5268413"/>
              <a:gd name="connsiteY1" fmla="*/ 29003 h 6023997"/>
              <a:gd name="connsiteX2" fmla="*/ 9891 w 5268413"/>
              <a:gd name="connsiteY2" fmla="*/ 25855 h 6023997"/>
              <a:gd name="connsiteX3" fmla="*/ 5101167 w 5268413"/>
              <a:gd name="connsiteY3" fmla="*/ 3265423 h 6023997"/>
              <a:gd name="connsiteX4" fmla="*/ 5020266 w 5268413"/>
              <a:gd name="connsiteY4" fmla="*/ 5553569 h 6023997"/>
              <a:gd name="connsiteX5" fmla="*/ 5096802 w 5268413"/>
              <a:gd name="connsiteY5" fmla="*/ 5690793 h 6023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8413" h="6023997">
                <a:moveTo>
                  <a:pt x="4668964" y="6023997"/>
                </a:moveTo>
                <a:lnTo>
                  <a:pt x="0" y="29003"/>
                </a:lnTo>
                <a:lnTo>
                  <a:pt x="9891" y="25855"/>
                </a:lnTo>
                <a:cubicBezTo>
                  <a:pt x="1352291" y="-267086"/>
                  <a:pt x="6226651" y="1999700"/>
                  <a:pt x="5101167" y="3265423"/>
                </a:cubicBezTo>
                <a:cubicBezTo>
                  <a:pt x="4276532" y="4192364"/>
                  <a:pt x="4683456" y="4953870"/>
                  <a:pt x="5020266" y="5553569"/>
                </a:cubicBezTo>
                <a:lnTo>
                  <a:pt x="5096802" y="5690793"/>
                </a:lnTo>
                <a:close/>
              </a:path>
            </a:pathLst>
          </a:custGeom>
          <a:noFill/>
          <a:ln w="6350">
            <a:solidFill>
              <a:schemeClr val="tx1">
                <a:alpha val="15000"/>
              </a:schemeClr>
            </a:solidFill>
            <a:miter lim="400000"/>
          </a:ln>
        </p:spPr>
        <p:txBody>
          <a:bodyPr lIns="38100" tIns="38100" rIns="38100" bIns="38100" anchor="ctr"/>
          <a:lstStyle/>
          <a:p>
            <a:pPr eaLnBrk="1" fontAlgn="auto" hangingPunct="1">
              <a:spcBef>
                <a:spcPts val="0"/>
              </a:spcBef>
              <a:spcAft>
                <a:spcPts val="0"/>
              </a:spcAft>
              <a:defRPr>
                <a:effectLst>
                  <a:outerShdw blurRad="38100" dist="12700" dir="5400000" rotWithShape="0">
                    <a:srgbClr val="000000">
                      <a:alpha val="50000"/>
                    </a:srgbClr>
                  </a:outerShdw>
                </a:effectLst>
              </a:defRPr>
            </a:pPr>
            <a:endParaRPr dirty="0">
              <a:effectLst>
                <a:outerShdw blurRad="38100" dist="12700" dir="5400000" rotWithShape="0">
                  <a:srgbClr val="000000">
                    <a:alpha val="50000"/>
                  </a:srgbClr>
                </a:outerShdw>
              </a:effectLst>
              <a:latin typeface="仓耳玄三M W05" panose="02020400000000000000" pitchFamily="18" charset="-122"/>
            </a:endParaRPr>
          </a:p>
        </p:txBody>
      </p:sp>
      <p:sp>
        <p:nvSpPr>
          <p:cNvPr id="7" name="Picture Placeholder 6"/>
          <p:cNvSpPr>
            <a:spLocks noGrp="1"/>
          </p:cNvSpPr>
          <p:nvPr>
            <p:ph type="pic" sz="quarter" idx="13"/>
          </p:nvPr>
        </p:nvSpPr>
        <p:spPr>
          <a:xfrm>
            <a:off x="5712457" y="1"/>
            <a:ext cx="5576964" cy="3341137"/>
          </a:xfrm>
          <a:custGeom>
            <a:avLst/>
            <a:gdLst>
              <a:gd name="connsiteX0" fmla="*/ 414803 w 5576964"/>
              <a:gd name="connsiteY0" fmla="*/ 0 h 3341137"/>
              <a:gd name="connsiteX1" fmla="*/ 5566153 w 5576964"/>
              <a:gd name="connsiteY1" fmla="*/ 0 h 3341137"/>
              <a:gd name="connsiteX2" fmla="*/ 5573973 w 5576964"/>
              <a:gd name="connsiteY2" fmla="*/ 183861 h 3341137"/>
              <a:gd name="connsiteX3" fmla="*/ 5426944 w 5576964"/>
              <a:gd name="connsiteY3" fmla="*/ 1568953 h 3341137"/>
              <a:gd name="connsiteX4" fmla="*/ 4651692 w 5576964"/>
              <a:gd name="connsiteY4" fmla="*/ 2244814 h 3341137"/>
              <a:gd name="connsiteX5" fmla="*/ 3866501 w 5576964"/>
              <a:gd name="connsiteY5" fmla="*/ 2682135 h 3341137"/>
              <a:gd name="connsiteX6" fmla="*/ 3011736 w 5576964"/>
              <a:gd name="connsiteY6" fmla="*/ 3338118 h 3341137"/>
              <a:gd name="connsiteX7" fmla="*/ 1610318 w 5576964"/>
              <a:gd name="connsiteY7" fmla="*/ 2880918 h 3341137"/>
              <a:gd name="connsiteX8" fmla="*/ 328170 w 5576964"/>
              <a:gd name="connsiteY8" fmla="*/ 1867127 h 3341137"/>
              <a:gd name="connsiteX9" fmla="*/ 179 w 5576964"/>
              <a:gd name="connsiteY9" fmla="*/ 1121692 h 3341137"/>
              <a:gd name="connsiteX10" fmla="*/ 288414 w 5576964"/>
              <a:gd name="connsiteY10" fmla="*/ 346440 h 3341137"/>
              <a:gd name="connsiteX11" fmla="*/ 379808 w 5576964"/>
              <a:gd name="connsiteY11" fmla="*/ 97108 h 3341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76964" h="3341137">
                <a:moveTo>
                  <a:pt x="414803" y="0"/>
                </a:moveTo>
                <a:lnTo>
                  <a:pt x="5566153" y="0"/>
                </a:lnTo>
                <a:lnTo>
                  <a:pt x="5573973" y="183861"/>
                </a:lnTo>
                <a:cubicBezTo>
                  <a:pt x="5587109" y="639851"/>
                  <a:pt x="5560294" y="1241376"/>
                  <a:pt x="5426944" y="1568953"/>
                </a:cubicBezTo>
                <a:cubicBezTo>
                  <a:pt x="5274544" y="1943327"/>
                  <a:pt x="4911766" y="2059284"/>
                  <a:pt x="4651692" y="2244814"/>
                </a:cubicBezTo>
                <a:cubicBezTo>
                  <a:pt x="4391618" y="2430344"/>
                  <a:pt x="4139827" y="2499918"/>
                  <a:pt x="3866501" y="2682135"/>
                </a:cubicBezTo>
                <a:cubicBezTo>
                  <a:pt x="3593175" y="2864352"/>
                  <a:pt x="3387766" y="3304988"/>
                  <a:pt x="3011736" y="3338118"/>
                </a:cubicBezTo>
                <a:cubicBezTo>
                  <a:pt x="2635706" y="3371248"/>
                  <a:pt x="2057579" y="3126083"/>
                  <a:pt x="1610318" y="2880918"/>
                </a:cubicBezTo>
                <a:cubicBezTo>
                  <a:pt x="1163057" y="2635753"/>
                  <a:pt x="596526" y="2160331"/>
                  <a:pt x="328170" y="1867127"/>
                </a:cubicBezTo>
                <a:cubicBezTo>
                  <a:pt x="59814" y="1573923"/>
                  <a:pt x="6805" y="1375140"/>
                  <a:pt x="179" y="1121692"/>
                </a:cubicBezTo>
                <a:cubicBezTo>
                  <a:pt x="-6447" y="868244"/>
                  <a:pt x="172457" y="647927"/>
                  <a:pt x="288414" y="346440"/>
                </a:cubicBezTo>
                <a:cubicBezTo>
                  <a:pt x="317403" y="271068"/>
                  <a:pt x="347945" y="186275"/>
                  <a:pt x="379808" y="97108"/>
                </a:cubicBezTo>
                <a:close/>
              </a:path>
            </a:pathLst>
          </a:custGeom>
          <a:gradFill>
            <a:gsLst>
              <a:gs pos="0">
                <a:schemeClr val="tx1">
                  <a:alpha val="20000"/>
                </a:schemeClr>
              </a:gs>
              <a:gs pos="98000">
                <a:schemeClr val="tx1">
                  <a:alpha val="10000"/>
                </a:schemeClr>
              </a:gs>
            </a:gsLst>
            <a:lin ang="5400000" scaled="1"/>
          </a:gradFill>
          <a:ln>
            <a:noFill/>
          </a:ln>
        </p:spPr>
        <p:txBody>
          <a:bodyPr rtlCol="0" anchor="ctr">
            <a:noAutofit/>
          </a:bodyPr>
          <a:lstStyle>
            <a:lvl1pPr algn="ctr">
              <a:defRPr sz="1200">
                <a:solidFill>
                  <a:schemeClr val="tx1"/>
                </a:solidFill>
                <a:latin typeface="仓耳玄三M W05" panose="02020400000000000000" pitchFamily="18" charset="-122"/>
              </a:defRPr>
            </a:lvl1pPr>
          </a:lstStyle>
          <a:p>
            <a:pPr lvl="0"/>
            <a:endParaRPr lang="en-US" noProof="0" dirty="0"/>
          </a:p>
        </p:txBody>
      </p:sp>
      <p:sp>
        <p:nvSpPr>
          <p:cNvPr id="5" name="Title 9"/>
          <p:cNvSpPr>
            <a:spLocks noGrp="1"/>
          </p:cNvSpPr>
          <p:nvPr>
            <p:ph type="title"/>
          </p:nvPr>
        </p:nvSpPr>
        <p:spPr>
          <a:xfrm>
            <a:off x="1724527" y="504315"/>
            <a:ext cx="3891083" cy="2358197"/>
          </a:xfrm>
        </p:spPr>
        <p:txBody>
          <a:bodyPr anchor="t">
            <a:normAutofit/>
          </a:bodyPr>
          <a:lstStyle>
            <a:lvl1pPr>
              <a:defRPr sz="3800" b="1" i="0">
                <a:latin typeface="Source Sans Pro" charset="0"/>
                <a:ea typeface="Source Sans Pro" charset="0"/>
                <a:cs typeface="Source Sans Pro" charset="0"/>
              </a:defRPr>
            </a:lvl1pPr>
          </a:lstStyle>
          <a:p>
            <a:r>
              <a:rPr lang="en-US"/>
              <a:t>Click to edit Master title style</a:t>
            </a:r>
          </a:p>
        </p:txBody>
      </p:sp>
    </p:spTree>
    <p:extLst>
      <p:ext uri="{BB962C8B-B14F-4D97-AF65-F5344CB8AC3E}">
        <p14:creationId xmlns:p14="http://schemas.microsoft.com/office/powerpoint/2010/main" val="84486492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9_Custom Layout">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EEDDC570-27C8-4A89-9DCE-53196255222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365625" y="1069975"/>
            <a:ext cx="8426450" cy="4841875"/>
          </a:xfrm>
          <a:prstGeom prst="rect">
            <a:avLst/>
          </a:prstGeom>
          <a:noFill/>
          <a:ln>
            <a:noFill/>
          </a:ln>
          <a:extLst>
            <a:ext uri="{909E8E84-426E-40DD-AFC4-6F175D3DCCD1}">
              <a14:hiddenFill xmlns:a14="http://schemas.microsoft.com/office/drawing/2010/main">
                <a:solidFill>
                  <a:srgbClr val="FFFFFF">
                    <a:alpha val="35001"/>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a:extLst>
              <a:ext uri="{FF2B5EF4-FFF2-40B4-BE49-F238E27FC236}">
                <a16:creationId xmlns:a16="http://schemas.microsoft.com/office/drawing/2014/main" id="{8C8C180A-B48B-44BF-9A09-C75196211BDA}"/>
              </a:ext>
            </a:extLst>
          </p:cNvPr>
          <p:cNvSpPr txBox="1">
            <a:spLocks/>
          </p:cNvSpPr>
          <p:nvPr userDrawn="1"/>
        </p:nvSpPr>
        <p:spPr>
          <a:xfrm>
            <a:off x="11385550" y="234950"/>
            <a:ext cx="647700" cy="328613"/>
          </a:xfrm>
          <a:prstGeom prst="rect">
            <a:avLst/>
          </a:prstGeom>
        </p:spPr>
        <p:txBody>
          <a:bodyPr wrap="none" lIns="121920" tIns="60960" rIns="121920" bIns="6096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BD28A67C-5FAD-4F5D-8DDB-978FDE99DF29}" type="slidenum">
              <a:rPr lang="en-US" b="1" smtClean="0">
                <a:solidFill>
                  <a:schemeClr val="tx1"/>
                </a:solidFill>
                <a:latin typeface="仓耳玄三M W05" panose="02020400000000000000" pitchFamily="18" charset="-122"/>
                <a:ea typeface="Source Sans Pro" charset="0"/>
                <a:cs typeface="Source Sans Pro" charset="0"/>
              </a:rPr>
              <a:pPr algn="ctr" fontAlgn="auto">
                <a:spcBef>
                  <a:spcPts val="0"/>
                </a:spcBef>
                <a:spcAft>
                  <a:spcPts val="0"/>
                </a:spcAft>
                <a:defRPr/>
              </a:pPr>
              <a:t>‹#›</a:t>
            </a:fld>
            <a:endParaRPr lang="en-US" b="1" dirty="0">
              <a:solidFill>
                <a:schemeClr val="tx1"/>
              </a:solidFill>
              <a:latin typeface="仓耳玄三M W05" panose="02020400000000000000" pitchFamily="18" charset="-122"/>
              <a:ea typeface="Source Sans Pro" charset="0"/>
              <a:cs typeface="Source Sans Pro" charset="0"/>
            </a:endParaRPr>
          </a:p>
        </p:txBody>
      </p:sp>
      <p:sp>
        <p:nvSpPr>
          <p:cNvPr id="11" name="Picture Placeholder 4"/>
          <p:cNvSpPr>
            <a:spLocks noGrp="1"/>
          </p:cNvSpPr>
          <p:nvPr>
            <p:ph type="pic" sz="quarter" idx="14"/>
          </p:nvPr>
        </p:nvSpPr>
        <p:spPr>
          <a:xfrm>
            <a:off x="5533937" y="1507980"/>
            <a:ext cx="6088986" cy="3809281"/>
          </a:xfrm>
          <a:prstGeom prst="rect">
            <a:avLst/>
          </a:prstGeom>
          <a:gradFill>
            <a:gsLst>
              <a:gs pos="0">
                <a:schemeClr val="tx1">
                  <a:alpha val="20000"/>
                </a:schemeClr>
              </a:gs>
              <a:gs pos="98000">
                <a:schemeClr val="tx1">
                  <a:alpha val="10000"/>
                </a:schemeClr>
              </a:gs>
            </a:gsLst>
            <a:lin ang="5400000" scaled="1"/>
          </a:gradFill>
          <a:ln>
            <a:noFill/>
          </a:ln>
        </p:spPr>
        <p:txBody>
          <a:bodyPr rtlCol="0" anchor="ctr">
            <a:noAutofit/>
          </a:bodyPr>
          <a:lstStyle>
            <a:lvl1pPr algn="ctr">
              <a:defRPr sz="1200">
                <a:solidFill>
                  <a:schemeClr val="tx1"/>
                </a:solidFill>
                <a:latin typeface="仓耳玄三M W05" panose="02020400000000000000" pitchFamily="18" charset="-122"/>
              </a:defRPr>
            </a:lvl1pPr>
          </a:lstStyle>
          <a:p>
            <a:pPr lvl="0"/>
            <a:endParaRPr lang="en-US" noProof="0" dirty="0"/>
          </a:p>
        </p:txBody>
      </p:sp>
      <p:sp>
        <p:nvSpPr>
          <p:cNvPr id="6" name="Title 9"/>
          <p:cNvSpPr>
            <a:spLocks noGrp="1"/>
          </p:cNvSpPr>
          <p:nvPr>
            <p:ph type="title"/>
          </p:nvPr>
        </p:nvSpPr>
        <p:spPr>
          <a:xfrm>
            <a:off x="1724526" y="504316"/>
            <a:ext cx="3891083" cy="2358197"/>
          </a:xfrm>
        </p:spPr>
        <p:txBody>
          <a:bodyPr anchor="t">
            <a:normAutofit/>
          </a:bodyPr>
          <a:lstStyle>
            <a:lvl1pPr>
              <a:defRPr sz="3800" b="1" i="0">
                <a:latin typeface="Source Sans Pro" charset="0"/>
                <a:ea typeface="Source Sans Pro" charset="0"/>
                <a:cs typeface="Source Sans Pro" charset="0"/>
              </a:defRPr>
            </a:lvl1pPr>
          </a:lstStyle>
          <a:p>
            <a:r>
              <a:rPr lang="en-US"/>
              <a:t>Click to edit Master title style</a:t>
            </a:r>
          </a:p>
        </p:txBody>
      </p:sp>
    </p:spTree>
    <p:extLst>
      <p:ext uri="{BB962C8B-B14F-4D97-AF65-F5344CB8AC3E}">
        <p14:creationId xmlns:p14="http://schemas.microsoft.com/office/powerpoint/2010/main" val="258117990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3_Custom Layout">
    <p:spTree>
      <p:nvGrpSpPr>
        <p:cNvPr id="1" name=""/>
        <p:cNvGrpSpPr/>
        <p:nvPr/>
      </p:nvGrpSpPr>
      <p:grpSpPr>
        <a:xfrm>
          <a:off x="0" y="0"/>
          <a:ext cx="0" cy="0"/>
          <a:chOff x="0" y="0"/>
          <a:chExt cx="0" cy="0"/>
        </a:xfrm>
      </p:grpSpPr>
      <p:sp>
        <p:nvSpPr>
          <p:cNvPr id="13" name="Picture Placeholder 12"/>
          <p:cNvSpPr>
            <a:spLocks noGrp="1"/>
          </p:cNvSpPr>
          <p:nvPr>
            <p:ph type="pic" sz="quarter" idx="12"/>
          </p:nvPr>
        </p:nvSpPr>
        <p:spPr>
          <a:xfrm>
            <a:off x="0" y="0"/>
            <a:ext cx="12191999" cy="6858000"/>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algn="ctr">
              <a:defRPr sz="1200">
                <a:solidFill>
                  <a:schemeClr val="tx1"/>
                </a:solidFill>
                <a:latin typeface="仓耳玄三M W05" panose="02020400000000000000" pitchFamily="18" charset="-122"/>
              </a:defRPr>
            </a:lvl1pPr>
          </a:lstStyle>
          <a:p>
            <a:pPr lvl="0"/>
            <a:endParaRPr lang="en-US" noProof="0" dirty="0"/>
          </a:p>
        </p:txBody>
      </p:sp>
    </p:spTree>
    <p:extLst>
      <p:ext uri="{BB962C8B-B14F-4D97-AF65-F5344CB8AC3E}">
        <p14:creationId xmlns:p14="http://schemas.microsoft.com/office/powerpoint/2010/main" val="131052249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7_Custom Layout">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5937015" y="0"/>
            <a:ext cx="6254984" cy="6858000"/>
          </a:xfrm>
          <a:custGeom>
            <a:avLst/>
            <a:gdLst>
              <a:gd name="connsiteX0" fmla="*/ 1716897 w 6254984"/>
              <a:gd name="connsiteY0" fmla="*/ 0 h 6858000"/>
              <a:gd name="connsiteX1" fmla="*/ 5640804 w 6254984"/>
              <a:gd name="connsiteY1" fmla="*/ 0 h 6858000"/>
              <a:gd name="connsiteX2" fmla="*/ 5654658 w 6254984"/>
              <a:gd name="connsiteY2" fmla="*/ 75071 h 6858000"/>
              <a:gd name="connsiteX3" fmla="*/ 5651315 w 6254984"/>
              <a:gd name="connsiteY3" fmla="*/ 2519060 h 6858000"/>
              <a:gd name="connsiteX4" fmla="*/ 6217670 w 6254984"/>
              <a:gd name="connsiteY4" fmla="*/ 4656366 h 6858000"/>
              <a:gd name="connsiteX5" fmla="*/ 6254984 w 6254984"/>
              <a:gd name="connsiteY5" fmla="*/ 4758163 h 6858000"/>
              <a:gd name="connsiteX6" fmla="*/ 6254984 w 6254984"/>
              <a:gd name="connsiteY6" fmla="*/ 6858000 h 6858000"/>
              <a:gd name="connsiteX7" fmla="*/ 870120 w 6254984"/>
              <a:gd name="connsiteY7" fmla="*/ 6858000 h 6858000"/>
              <a:gd name="connsiteX8" fmla="*/ 901255 w 6254984"/>
              <a:gd name="connsiteY8" fmla="*/ 6757768 h 6858000"/>
              <a:gd name="connsiteX9" fmla="*/ 314499 w 6254984"/>
              <a:gd name="connsiteY9" fmla="*/ 3347224 h 6858000"/>
              <a:gd name="connsiteX10" fmla="*/ 1651199 w 6254984"/>
              <a:gd name="connsiteY10" fmla="*/ 4015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54984" h="6858000">
                <a:moveTo>
                  <a:pt x="1716897" y="0"/>
                </a:moveTo>
                <a:lnTo>
                  <a:pt x="5640804" y="0"/>
                </a:lnTo>
                <a:lnTo>
                  <a:pt x="5654658" y="75071"/>
                </a:lnTo>
                <a:cubicBezTo>
                  <a:pt x="5761424" y="742863"/>
                  <a:pt x="5684580" y="1630962"/>
                  <a:pt x="5651315" y="2519060"/>
                </a:cubicBezTo>
                <a:cubicBezTo>
                  <a:pt x="5622962" y="3280086"/>
                  <a:pt x="5954681" y="3978096"/>
                  <a:pt x="6217670" y="4656366"/>
                </a:cubicBezTo>
                <a:lnTo>
                  <a:pt x="6254984" y="4758163"/>
                </a:lnTo>
                <a:lnTo>
                  <a:pt x="6254984" y="6858000"/>
                </a:lnTo>
                <a:lnTo>
                  <a:pt x="870120" y="6858000"/>
                </a:lnTo>
                <a:lnTo>
                  <a:pt x="901255" y="6757768"/>
                </a:lnTo>
                <a:cubicBezTo>
                  <a:pt x="1165699" y="5739293"/>
                  <a:pt x="1018025" y="4382764"/>
                  <a:pt x="314499" y="3347224"/>
                </a:cubicBezTo>
                <a:cubicBezTo>
                  <a:pt x="-459088" y="2208130"/>
                  <a:pt x="273305" y="949705"/>
                  <a:pt x="1651199" y="40153"/>
                </a:cubicBezTo>
                <a:close/>
              </a:path>
            </a:pathLst>
          </a:custGeom>
          <a:gradFill>
            <a:gsLst>
              <a:gs pos="0">
                <a:schemeClr val="tx1">
                  <a:alpha val="20000"/>
                </a:schemeClr>
              </a:gs>
              <a:gs pos="98000">
                <a:schemeClr val="tx1">
                  <a:alpha val="5000"/>
                </a:schemeClr>
              </a:gs>
            </a:gsLst>
            <a:lin ang="5400000" scaled="1"/>
          </a:gradFill>
          <a:ln>
            <a:noFill/>
          </a:ln>
        </p:spPr>
        <p:txBody>
          <a:bodyPr rtlCol="0" anchor="ctr">
            <a:noAutofit/>
          </a:bodyPr>
          <a:lstStyle>
            <a:lvl1pPr algn="ctr">
              <a:defRPr sz="1200">
                <a:solidFill>
                  <a:schemeClr val="tx1"/>
                </a:solidFill>
                <a:latin typeface="仓耳玄三M W05" panose="02020400000000000000" pitchFamily="18" charset="-122"/>
              </a:defRPr>
            </a:lvl1pPr>
          </a:lstStyle>
          <a:p>
            <a:pPr lvl="0"/>
            <a:endParaRPr lang="en-US" noProof="0" dirty="0"/>
          </a:p>
        </p:txBody>
      </p:sp>
    </p:spTree>
    <p:extLst>
      <p:ext uri="{BB962C8B-B14F-4D97-AF65-F5344CB8AC3E}">
        <p14:creationId xmlns:p14="http://schemas.microsoft.com/office/powerpoint/2010/main" val="325047496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pPr defTabSz="914400"/>
              <a:t>2022/9/14</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pPr defTabSz="914400"/>
              <a:t>‹#›</a:t>
            </a:fld>
            <a:endParaRPr lang="zh-CN" altLang="en-US">
              <a:solidFill>
                <a:prstClr val="black"/>
              </a:solidFill>
            </a:endParaRPr>
          </a:p>
        </p:txBody>
      </p:sp>
    </p:spTree>
    <p:extLst>
      <p:ext uri="{BB962C8B-B14F-4D97-AF65-F5344CB8AC3E}">
        <p14:creationId xmlns:p14="http://schemas.microsoft.com/office/powerpoint/2010/main" val="20055029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pPr defTabSz="914400"/>
              <a:t>2022/9/14</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pPr defTabSz="914400"/>
              <a:t>‹#›</a:t>
            </a:fld>
            <a:endParaRPr lang="zh-CN" altLang="en-US">
              <a:solidFill>
                <a:prstClr val="black"/>
              </a:solidFill>
            </a:endParaRPr>
          </a:p>
        </p:txBody>
      </p:sp>
    </p:spTree>
    <p:extLst>
      <p:ext uri="{BB962C8B-B14F-4D97-AF65-F5344CB8AC3E}">
        <p14:creationId xmlns:p14="http://schemas.microsoft.com/office/powerpoint/2010/main" val="739169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AA30E1C6-CC84-44F3-9190-537E0B043F61}"/>
              </a:ext>
            </a:extLst>
          </p:cNvPr>
          <p:cNvSpPr txBox="1">
            <a:spLocks/>
          </p:cNvSpPr>
          <p:nvPr userDrawn="1"/>
        </p:nvSpPr>
        <p:spPr>
          <a:xfrm>
            <a:off x="11385550" y="234950"/>
            <a:ext cx="647700" cy="328613"/>
          </a:xfrm>
          <a:prstGeom prst="rect">
            <a:avLst/>
          </a:prstGeom>
        </p:spPr>
        <p:txBody>
          <a:bodyPr wrap="none" lIns="121920" tIns="60960" rIns="121920" bIns="6096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25D91F60-B06D-459E-85FA-8BDB382A9010}" type="slidenum">
              <a:rPr lang="en-US" b="1" smtClean="0">
                <a:solidFill>
                  <a:schemeClr val="tx1"/>
                </a:solidFill>
                <a:latin typeface="仓耳玄三M W05" panose="02020400000000000000" pitchFamily="18" charset="-122"/>
                <a:ea typeface="Source Sans Pro" charset="0"/>
                <a:cs typeface="Source Sans Pro" charset="0"/>
              </a:rPr>
              <a:pPr algn="ctr" fontAlgn="auto">
                <a:spcBef>
                  <a:spcPts val="0"/>
                </a:spcBef>
                <a:spcAft>
                  <a:spcPts val="0"/>
                </a:spcAft>
                <a:defRPr/>
              </a:pPr>
              <a:t>‹#›</a:t>
            </a:fld>
            <a:endParaRPr lang="en-US" b="1" dirty="0">
              <a:solidFill>
                <a:schemeClr val="tx1"/>
              </a:solidFill>
              <a:latin typeface="仓耳玄三M W05" panose="02020400000000000000" pitchFamily="18" charset="-122"/>
              <a:ea typeface="Source Sans Pro" charset="0"/>
              <a:cs typeface="Source Sans Pro" charset="0"/>
            </a:endParaRPr>
          </a:p>
        </p:txBody>
      </p:sp>
      <p:sp>
        <p:nvSpPr>
          <p:cNvPr id="5" name="Freeform 6">
            <a:extLst>
              <a:ext uri="{FF2B5EF4-FFF2-40B4-BE49-F238E27FC236}">
                <a16:creationId xmlns:a16="http://schemas.microsoft.com/office/drawing/2014/main" id="{DE16250B-593D-46B7-937E-1EDA2122C1E8}"/>
              </a:ext>
            </a:extLst>
          </p:cNvPr>
          <p:cNvSpPr/>
          <p:nvPr/>
        </p:nvSpPr>
        <p:spPr>
          <a:xfrm rot="4500000">
            <a:off x="2505868" y="-2178843"/>
            <a:ext cx="7737475" cy="13000038"/>
          </a:xfrm>
          <a:custGeom>
            <a:avLst/>
            <a:gdLst>
              <a:gd name="connsiteX0" fmla="*/ 0 w 7738130"/>
              <a:gd name="connsiteY0" fmla="*/ 3656244 h 13000911"/>
              <a:gd name="connsiteX1" fmla="*/ 979688 w 7738130"/>
              <a:gd name="connsiteY1" fmla="*/ 0 h 13000911"/>
              <a:gd name="connsiteX2" fmla="*/ 992247 w 7738130"/>
              <a:gd name="connsiteY2" fmla="*/ 1279 h 13000911"/>
              <a:gd name="connsiteX3" fmla="*/ 7540590 w 7738130"/>
              <a:gd name="connsiteY3" fmla="*/ 2407846 h 13000911"/>
              <a:gd name="connsiteX4" fmla="*/ 7738130 w 7738130"/>
              <a:gd name="connsiteY4" fmla="*/ 2536200 h 13000911"/>
              <a:gd name="connsiteX5" fmla="*/ 4934119 w 7738130"/>
              <a:gd name="connsiteY5" fmla="*/ 13000911 h 13000911"/>
              <a:gd name="connsiteX6" fmla="*/ 4584159 w 7738130"/>
              <a:gd name="connsiteY6" fmla="*/ 12990172 h 13000911"/>
              <a:gd name="connsiteX7" fmla="*/ 1478111 w 7738130"/>
              <a:gd name="connsiteY7" fmla="*/ 10340221 h 13000911"/>
              <a:gd name="connsiteX8" fmla="*/ 136691 w 7738130"/>
              <a:gd name="connsiteY8" fmla="*/ 3860808 h 13000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38130" h="13000911">
                <a:moveTo>
                  <a:pt x="0" y="3656244"/>
                </a:moveTo>
                <a:lnTo>
                  <a:pt x="979688" y="0"/>
                </a:lnTo>
                <a:lnTo>
                  <a:pt x="992247" y="1279"/>
                </a:lnTo>
                <a:cubicBezTo>
                  <a:pt x="2865798" y="218306"/>
                  <a:pt x="5649745" y="1209811"/>
                  <a:pt x="7540590" y="2407846"/>
                </a:cubicBezTo>
                <a:lnTo>
                  <a:pt x="7738130" y="2536200"/>
                </a:lnTo>
                <a:lnTo>
                  <a:pt x="4934119" y="13000911"/>
                </a:lnTo>
                <a:lnTo>
                  <a:pt x="4584159" y="12990172"/>
                </a:lnTo>
                <a:cubicBezTo>
                  <a:pt x="2018559" y="12864910"/>
                  <a:pt x="-153392" y="11959852"/>
                  <a:pt x="1478111" y="10340221"/>
                </a:cubicBezTo>
                <a:cubicBezTo>
                  <a:pt x="3851817" y="7981483"/>
                  <a:pt x="1652163" y="6063392"/>
                  <a:pt x="136691" y="3860808"/>
                </a:cubicBezTo>
                <a:close/>
              </a:path>
            </a:pathLst>
          </a:custGeom>
          <a:noFill/>
          <a:ln w="6350">
            <a:solidFill>
              <a:schemeClr val="tx1">
                <a:alpha val="15000"/>
              </a:schemeClr>
            </a:solidFill>
            <a:miter lim="400000"/>
          </a:ln>
        </p:spPr>
        <p:txBody>
          <a:bodyPr lIns="38100" tIns="38100" rIns="38100" bIns="38100" anchor="ctr"/>
          <a:lstStyle/>
          <a:p>
            <a:pPr eaLnBrk="1" fontAlgn="auto" hangingPunct="1">
              <a:spcBef>
                <a:spcPts val="0"/>
              </a:spcBef>
              <a:spcAft>
                <a:spcPts val="0"/>
              </a:spcAft>
              <a:defRPr>
                <a:effectLst>
                  <a:outerShdw blurRad="38100" dist="12700" dir="5400000" rotWithShape="0">
                    <a:srgbClr val="000000">
                      <a:alpha val="50000"/>
                    </a:srgbClr>
                  </a:outerShdw>
                </a:effectLst>
              </a:defRPr>
            </a:pPr>
            <a:endParaRPr dirty="0">
              <a:effectLst>
                <a:outerShdw blurRad="38100" dist="12700" dir="5400000" rotWithShape="0">
                  <a:srgbClr val="000000">
                    <a:alpha val="50000"/>
                  </a:srgbClr>
                </a:outerShdw>
              </a:effectLst>
              <a:latin typeface="仓耳玄三M W05" panose="02020400000000000000" pitchFamily="18" charset="-122"/>
            </a:endParaRPr>
          </a:p>
        </p:txBody>
      </p:sp>
      <p:sp>
        <p:nvSpPr>
          <p:cNvPr id="6" name="Freeform 7">
            <a:extLst>
              <a:ext uri="{FF2B5EF4-FFF2-40B4-BE49-F238E27FC236}">
                <a16:creationId xmlns:a16="http://schemas.microsoft.com/office/drawing/2014/main" id="{060246A1-5A32-4678-AA93-1C16E6BCE905}"/>
              </a:ext>
            </a:extLst>
          </p:cNvPr>
          <p:cNvSpPr/>
          <p:nvPr/>
        </p:nvSpPr>
        <p:spPr>
          <a:xfrm rot="4500000">
            <a:off x="6308725" y="-1055687"/>
            <a:ext cx="4776788" cy="6799262"/>
          </a:xfrm>
          <a:custGeom>
            <a:avLst/>
            <a:gdLst>
              <a:gd name="connsiteX0" fmla="*/ 293069 w 4776922"/>
              <a:gd name="connsiteY0" fmla="*/ 1576872 h 6799710"/>
              <a:gd name="connsiteX1" fmla="*/ 715591 w 4776922"/>
              <a:gd name="connsiteY1" fmla="*/ 0 h 6799710"/>
              <a:gd name="connsiteX2" fmla="*/ 817099 w 4776922"/>
              <a:gd name="connsiteY2" fmla="*/ 14276 h 6799710"/>
              <a:gd name="connsiteX3" fmla="*/ 4563639 w 4776922"/>
              <a:gd name="connsiteY3" fmla="*/ 3568389 h 6799710"/>
              <a:gd name="connsiteX4" fmla="*/ 4265381 w 4776922"/>
              <a:gd name="connsiteY4" fmla="*/ 6416301 h 6799710"/>
              <a:gd name="connsiteX5" fmla="*/ 379255 w 4776922"/>
              <a:gd name="connsiteY5" fmla="*/ 5039849 h 6799710"/>
              <a:gd name="connsiteX6" fmla="*/ 396764 w 4776922"/>
              <a:gd name="connsiteY6" fmla="*/ 1849553 h 67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6922" h="6799710">
                <a:moveTo>
                  <a:pt x="293069" y="1576872"/>
                </a:moveTo>
                <a:lnTo>
                  <a:pt x="715591" y="0"/>
                </a:lnTo>
                <a:lnTo>
                  <a:pt x="817099" y="14276"/>
                </a:lnTo>
                <a:cubicBezTo>
                  <a:pt x="2287075" y="292951"/>
                  <a:pt x="5653189" y="2674386"/>
                  <a:pt x="4563639" y="3568389"/>
                </a:cubicBezTo>
                <a:cubicBezTo>
                  <a:pt x="3189290" y="4695350"/>
                  <a:pt x="4660700" y="5890283"/>
                  <a:pt x="4265381" y="6416301"/>
                </a:cubicBezTo>
                <a:cubicBezTo>
                  <a:pt x="3481146" y="7456750"/>
                  <a:pt x="-1374910" y="6171057"/>
                  <a:pt x="379255" y="5039849"/>
                </a:cubicBezTo>
                <a:cubicBezTo>
                  <a:pt x="1735616" y="4164963"/>
                  <a:pt x="890714" y="3040539"/>
                  <a:pt x="396764" y="1849553"/>
                </a:cubicBezTo>
                <a:close/>
              </a:path>
            </a:pathLst>
          </a:custGeom>
          <a:noFill/>
          <a:ln w="6350">
            <a:solidFill>
              <a:schemeClr val="tx1">
                <a:alpha val="15000"/>
              </a:schemeClr>
            </a:solidFill>
            <a:miter lim="400000"/>
          </a:ln>
        </p:spPr>
        <p:txBody>
          <a:bodyPr lIns="38100" tIns="38100" rIns="38100" bIns="38100" anchor="ctr"/>
          <a:lstStyle/>
          <a:p>
            <a:pPr eaLnBrk="1" fontAlgn="auto" hangingPunct="1">
              <a:spcBef>
                <a:spcPts val="0"/>
              </a:spcBef>
              <a:spcAft>
                <a:spcPts val="0"/>
              </a:spcAft>
              <a:defRPr>
                <a:effectLst>
                  <a:outerShdw blurRad="38100" dist="12700" dir="5400000" rotWithShape="0">
                    <a:srgbClr val="000000">
                      <a:alpha val="50000"/>
                    </a:srgbClr>
                  </a:outerShdw>
                </a:effectLst>
              </a:defRPr>
            </a:pPr>
            <a:endParaRPr dirty="0">
              <a:effectLst>
                <a:outerShdw blurRad="38100" dist="12700" dir="5400000" rotWithShape="0">
                  <a:srgbClr val="000000">
                    <a:alpha val="50000"/>
                  </a:srgbClr>
                </a:outerShdw>
              </a:effectLst>
              <a:latin typeface="仓耳玄三M W05" panose="02020400000000000000" pitchFamily="18" charset="-122"/>
            </a:endParaRPr>
          </a:p>
        </p:txBody>
      </p:sp>
      <p:sp>
        <p:nvSpPr>
          <p:cNvPr id="10" name="Title 9"/>
          <p:cNvSpPr>
            <a:spLocks noGrp="1"/>
          </p:cNvSpPr>
          <p:nvPr>
            <p:ph type="title"/>
          </p:nvPr>
        </p:nvSpPr>
        <p:spPr>
          <a:xfrm>
            <a:off x="1724526" y="459392"/>
            <a:ext cx="3891083" cy="2358197"/>
          </a:xfrm>
        </p:spPr>
        <p:txBody>
          <a:bodyPr anchor="t">
            <a:normAutofit/>
          </a:bodyPr>
          <a:lstStyle>
            <a:lvl1pPr>
              <a:defRPr sz="3800" b="1" i="0">
                <a:latin typeface="Source Sans Pro" charset="0"/>
                <a:ea typeface="Source Sans Pro" charset="0"/>
                <a:cs typeface="Source Sans Pro" charset="0"/>
              </a:defRPr>
            </a:lvl1pPr>
          </a:lstStyle>
          <a:p>
            <a:r>
              <a:rPr lang="en-US"/>
              <a:t>Click to edit Master title style</a:t>
            </a:r>
          </a:p>
        </p:txBody>
      </p:sp>
      <p:sp>
        <p:nvSpPr>
          <p:cNvPr id="30" name="Picture Placeholder 29"/>
          <p:cNvSpPr>
            <a:spLocks noGrp="1"/>
          </p:cNvSpPr>
          <p:nvPr>
            <p:ph type="pic" sz="quarter" idx="12"/>
          </p:nvPr>
        </p:nvSpPr>
        <p:spPr>
          <a:xfrm>
            <a:off x="6279338" y="-152399"/>
            <a:ext cx="5243669" cy="4189741"/>
          </a:xfrm>
          <a:custGeom>
            <a:avLst/>
            <a:gdLst>
              <a:gd name="connsiteX0" fmla="*/ 4029340 w 5243669"/>
              <a:gd name="connsiteY0" fmla="*/ 0 h 4189741"/>
              <a:gd name="connsiteX1" fmla="*/ 5212606 w 5243669"/>
              <a:gd name="connsiteY1" fmla="*/ 0 h 4189741"/>
              <a:gd name="connsiteX2" fmla="*/ 5233725 w 5243669"/>
              <a:gd name="connsiteY2" fmla="*/ 109269 h 4189741"/>
              <a:gd name="connsiteX3" fmla="*/ 2996441 w 5243669"/>
              <a:gd name="connsiteY3" fmla="*/ 3914008 h 4189741"/>
              <a:gd name="connsiteX4" fmla="*/ 622754 w 5243669"/>
              <a:gd name="connsiteY4" fmla="*/ 4163426 h 4189741"/>
              <a:gd name="connsiteX5" fmla="*/ 1070897 w 5243669"/>
              <a:gd name="connsiteY5" fmla="*/ 756720 h 4189741"/>
              <a:gd name="connsiteX6" fmla="*/ 3826437 w 5243669"/>
              <a:gd name="connsiteY6" fmla="*/ 118076 h 418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43669" h="4189741">
                <a:moveTo>
                  <a:pt x="4029340" y="0"/>
                </a:moveTo>
                <a:lnTo>
                  <a:pt x="5212606" y="0"/>
                </a:lnTo>
                <a:lnTo>
                  <a:pt x="5233725" y="109269"/>
                </a:lnTo>
                <a:cubicBezTo>
                  <a:pt x="5376623" y="1242824"/>
                  <a:pt x="3947625" y="4676224"/>
                  <a:pt x="2996441" y="3914008"/>
                </a:cubicBezTo>
                <a:cubicBezTo>
                  <a:pt x="1840539" y="2988787"/>
                  <a:pt x="1122030" y="4395687"/>
                  <a:pt x="622754" y="4163426"/>
                </a:cubicBezTo>
                <a:cubicBezTo>
                  <a:pt x="-362341" y="3704836"/>
                  <a:pt x="-153578" y="-475034"/>
                  <a:pt x="1070897" y="756720"/>
                </a:cubicBezTo>
                <a:cubicBezTo>
                  <a:pt x="2072137" y="1764707"/>
                  <a:pt x="2876243" y="721059"/>
                  <a:pt x="3826437" y="118076"/>
                </a:cubicBezTo>
                <a:close/>
              </a:path>
            </a:pathLst>
          </a:custGeom>
          <a:gradFill>
            <a:gsLst>
              <a:gs pos="0">
                <a:schemeClr val="tx1">
                  <a:alpha val="20000"/>
                </a:schemeClr>
              </a:gs>
              <a:gs pos="98000">
                <a:schemeClr val="tx1">
                  <a:alpha val="5000"/>
                </a:schemeClr>
              </a:gs>
            </a:gsLst>
            <a:lin ang="5400000" scaled="1"/>
          </a:gradFill>
          <a:ln>
            <a:noFill/>
          </a:ln>
        </p:spPr>
        <p:txBody>
          <a:bodyPr rtlCol="0" anchor="ctr">
            <a:noAutofit/>
          </a:bodyPr>
          <a:lstStyle>
            <a:lvl1pPr algn="ctr">
              <a:defRPr sz="1200">
                <a:solidFill>
                  <a:schemeClr val="tx1"/>
                </a:solidFill>
                <a:latin typeface="仓耳玄三M W05" panose="02020400000000000000" pitchFamily="18" charset="-122"/>
              </a:defRPr>
            </a:lvl1pPr>
          </a:lstStyle>
          <a:p>
            <a:pPr lvl="0"/>
            <a:endParaRPr lang="en-US" noProof="0" dirty="0"/>
          </a:p>
        </p:txBody>
      </p:sp>
    </p:spTree>
    <p:extLst>
      <p:ext uri="{BB962C8B-B14F-4D97-AF65-F5344CB8AC3E}">
        <p14:creationId xmlns:p14="http://schemas.microsoft.com/office/powerpoint/2010/main" val="405531166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521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1_Custom Layout">
    <p:spTree>
      <p:nvGrpSpPr>
        <p:cNvPr id="1" name=""/>
        <p:cNvGrpSpPr/>
        <p:nvPr/>
      </p:nvGrpSpPr>
      <p:grpSpPr>
        <a:xfrm>
          <a:off x="0" y="0"/>
          <a:ext cx="0" cy="0"/>
          <a:chOff x="0" y="0"/>
          <a:chExt cx="0" cy="0"/>
        </a:xfrm>
      </p:grpSpPr>
      <p:sp>
        <p:nvSpPr>
          <p:cNvPr id="3" name="Freeform 5">
            <a:extLst>
              <a:ext uri="{FF2B5EF4-FFF2-40B4-BE49-F238E27FC236}">
                <a16:creationId xmlns:a16="http://schemas.microsoft.com/office/drawing/2014/main" id="{8C204E75-775A-47F2-98FA-D09B6F10E36D}"/>
              </a:ext>
            </a:extLst>
          </p:cNvPr>
          <p:cNvSpPr/>
          <p:nvPr userDrawn="1"/>
        </p:nvSpPr>
        <p:spPr>
          <a:xfrm>
            <a:off x="-201613" y="-190500"/>
            <a:ext cx="12595226" cy="7239000"/>
          </a:xfrm>
          <a:custGeom>
            <a:avLst/>
            <a:gdLst>
              <a:gd name="connsiteX0" fmla="*/ 4043604 w 12594076"/>
              <a:gd name="connsiteY0" fmla="*/ 0 h 7237582"/>
              <a:gd name="connsiteX1" fmla="*/ 9212290 w 12594076"/>
              <a:gd name="connsiteY1" fmla="*/ 0 h 7237582"/>
              <a:gd name="connsiteX2" fmla="*/ 9408284 w 12594076"/>
              <a:gd name="connsiteY2" fmla="*/ 67571 h 7237582"/>
              <a:gd name="connsiteX3" fmla="*/ 12532263 w 12594076"/>
              <a:gd name="connsiteY3" fmla="*/ 3205237 h 7237582"/>
              <a:gd name="connsiteX4" fmla="*/ 12594076 w 12594076"/>
              <a:gd name="connsiteY4" fmla="*/ 3414890 h 7237582"/>
              <a:gd name="connsiteX5" fmla="*/ 12594076 w 12594076"/>
              <a:gd name="connsiteY5" fmla="*/ 6045417 h 7237582"/>
              <a:gd name="connsiteX6" fmla="*/ 12576102 w 12594076"/>
              <a:gd name="connsiteY6" fmla="*/ 6103384 h 7237582"/>
              <a:gd name="connsiteX7" fmla="*/ 11989079 w 12594076"/>
              <a:gd name="connsiteY7" fmla="*/ 7137409 h 7237582"/>
              <a:gd name="connsiteX8" fmla="*/ 11900136 w 12594076"/>
              <a:gd name="connsiteY8" fmla="*/ 7237582 h 7237582"/>
              <a:gd name="connsiteX9" fmla="*/ 0 w 12594076"/>
              <a:gd name="connsiteY9" fmla="*/ 7237582 h 7237582"/>
              <a:gd name="connsiteX10" fmla="*/ 0 w 12594076"/>
              <a:gd name="connsiteY10" fmla="*/ 2803764 h 7237582"/>
              <a:gd name="connsiteX11" fmla="*/ 14566 w 12594076"/>
              <a:gd name="connsiteY11" fmla="*/ 2778655 h 7237582"/>
              <a:gd name="connsiteX12" fmla="*/ 3818512 w 12594076"/>
              <a:gd name="connsiteY12" fmla="*/ 65053 h 7237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94076" h="7237582">
                <a:moveTo>
                  <a:pt x="4043604" y="0"/>
                </a:moveTo>
                <a:lnTo>
                  <a:pt x="9212290" y="0"/>
                </a:lnTo>
                <a:lnTo>
                  <a:pt x="9408284" y="67571"/>
                </a:lnTo>
                <a:cubicBezTo>
                  <a:pt x="10984713" y="653094"/>
                  <a:pt x="12070176" y="1780115"/>
                  <a:pt x="12532263" y="3205237"/>
                </a:cubicBezTo>
                <a:lnTo>
                  <a:pt x="12594076" y="3414890"/>
                </a:lnTo>
                <a:lnTo>
                  <a:pt x="12594076" y="6045417"/>
                </a:lnTo>
                <a:lnTo>
                  <a:pt x="12576102" y="6103384"/>
                </a:lnTo>
                <a:cubicBezTo>
                  <a:pt x="12442471" y="6485437"/>
                  <a:pt x="12245425" y="6828594"/>
                  <a:pt x="11989079" y="7137409"/>
                </a:cubicBezTo>
                <a:lnTo>
                  <a:pt x="11900136" y="7237582"/>
                </a:lnTo>
                <a:lnTo>
                  <a:pt x="0" y="7237582"/>
                </a:lnTo>
                <a:lnTo>
                  <a:pt x="0" y="2803764"/>
                </a:lnTo>
                <a:lnTo>
                  <a:pt x="14566" y="2778655"/>
                </a:lnTo>
                <a:cubicBezTo>
                  <a:pt x="766020" y="1557881"/>
                  <a:pt x="2102973" y="593121"/>
                  <a:pt x="3818512" y="65053"/>
                </a:cubicBezTo>
                <a:close/>
              </a:path>
            </a:pathLst>
          </a:custGeom>
          <a:noFill/>
          <a:ln w="6350">
            <a:solidFill>
              <a:schemeClr val="tx1">
                <a:alpha val="20000"/>
              </a:schemeClr>
            </a:solidFill>
            <a:miter lim="400000"/>
          </a:ln>
        </p:spPr>
        <p:txBody>
          <a:bodyPr lIns="38100" tIns="38100" rIns="38100" bIns="38100" anchor="ctr"/>
          <a:lstStyle/>
          <a:p>
            <a:pPr eaLnBrk="1" fontAlgn="auto" hangingPunct="1">
              <a:spcBef>
                <a:spcPts val="0"/>
              </a:spcBef>
              <a:spcAft>
                <a:spcPts val="0"/>
              </a:spcAft>
              <a:defRPr>
                <a:effectLst>
                  <a:outerShdw blurRad="38100" dist="12700" dir="5400000" rotWithShape="0">
                    <a:srgbClr val="000000">
                      <a:alpha val="50000"/>
                    </a:srgbClr>
                  </a:outerShdw>
                </a:effectLst>
              </a:defRPr>
            </a:pPr>
            <a:endParaRPr dirty="0">
              <a:effectLst>
                <a:outerShdw blurRad="38100" dist="12700" dir="5400000" rotWithShape="0">
                  <a:srgbClr val="000000">
                    <a:alpha val="50000"/>
                  </a:srgbClr>
                </a:outerShdw>
              </a:effectLst>
              <a:latin typeface="仓耳玄三M W05" panose="02020400000000000000" pitchFamily="18" charset="-122"/>
            </a:endParaRPr>
          </a:p>
        </p:txBody>
      </p:sp>
      <p:sp>
        <p:nvSpPr>
          <p:cNvPr id="4" name="Freeform 6">
            <a:extLst>
              <a:ext uri="{FF2B5EF4-FFF2-40B4-BE49-F238E27FC236}">
                <a16:creationId xmlns:a16="http://schemas.microsoft.com/office/drawing/2014/main" id="{00AEF34F-2036-426E-B84D-2CE6CC5E9A11}"/>
              </a:ext>
            </a:extLst>
          </p:cNvPr>
          <p:cNvSpPr/>
          <p:nvPr userDrawn="1"/>
        </p:nvSpPr>
        <p:spPr>
          <a:xfrm>
            <a:off x="706438" y="-188913"/>
            <a:ext cx="11123612" cy="7237413"/>
          </a:xfrm>
          <a:custGeom>
            <a:avLst/>
            <a:gdLst>
              <a:gd name="connsiteX0" fmla="*/ 4628777 w 11123009"/>
              <a:gd name="connsiteY0" fmla="*/ 211 h 7237430"/>
              <a:gd name="connsiteX1" fmla="*/ 5589300 w 11123009"/>
              <a:gd name="connsiteY1" fmla="*/ 51715 h 7237430"/>
              <a:gd name="connsiteX2" fmla="*/ 11116909 w 11123009"/>
              <a:gd name="connsiteY2" fmla="*/ 4263392 h 7237430"/>
              <a:gd name="connsiteX3" fmla="*/ 9888554 w 11123009"/>
              <a:gd name="connsiteY3" fmla="*/ 7100227 h 7237430"/>
              <a:gd name="connsiteX4" fmla="*/ 9743556 w 11123009"/>
              <a:gd name="connsiteY4" fmla="*/ 7237430 h 7237430"/>
              <a:gd name="connsiteX5" fmla="*/ 1735782 w 11123009"/>
              <a:gd name="connsiteY5" fmla="*/ 7237430 h 7237430"/>
              <a:gd name="connsiteX6" fmla="*/ 1726563 w 11123009"/>
              <a:gd name="connsiteY6" fmla="*/ 7230994 h 7237430"/>
              <a:gd name="connsiteX7" fmla="*/ 21751 w 11123009"/>
              <a:gd name="connsiteY7" fmla="*/ 4309821 h 7237430"/>
              <a:gd name="connsiteX8" fmla="*/ 4628777 w 11123009"/>
              <a:gd name="connsiteY8" fmla="*/ 211 h 723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23009" h="7237430">
                <a:moveTo>
                  <a:pt x="4628777" y="211"/>
                </a:moveTo>
                <a:cubicBezTo>
                  <a:pt x="4937408" y="-2102"/>
                  <a:pt x="5257953" y="14658"/>
                  <a:pt x="5589300" y="51715"/>
                </a:cubicBezTo>
                <a:cubicBezTo>
                  <a:pt x="9129526" y="448246"/>
                  <a:pt x="11252171" y="1493531"/>
                  <a:pt x="11116909" y="4263392"/>
                </a:cubicBezTo>
                <a:cubicBezTo>
                  <a:pt x="11062392" y="5369616"/>
                  <a:pt x="10634612" y="6355426"/>
                  <a:pt x="9888554" y="7100227"/>
                </a:cubicBezTo>
                <a:lnTo>
                  <a:pt x="9743556" y="7237430"/>
                </a:lnTo>
                <a:lnTo>
                  <a:pt x="1735782" y="7237430"/>
                </a:lnTo>
                <a:lnTo>
                  <a:pt x="1726563" y="7230994"/>
                </a:lnTo>
                <a:cubicBezTo>
                  <a:pt x="755703" y="6488336"/>
                  <a:pt x="137841" y="5473898"/>
                  <a:pt x="21751" y="4309821"/>
                </a:cubicBezTo>
                <a:cubicBezTo>
                  <a:pt x="-224858" y="1827307"/>
                  <a:pt x="1645341" y="22578"/>
                  <a:pt x="4628777" y="211"/>
                </a:cubicBezTo>
                <a:close/>
              </a:path>
            </a:pathLst>
          </a:custGeom>
          <a:noFill/>
          <a:ln w="6350">
            <a:solidFill>
              <a:schemeClr val="tx1">
                <a:alpha val="10000"/>
              </a:schemeClr>
            </a:solidFill>
            <a:miter lim="400000"/>
          </a:ln>
        </p:spPr>
        <p:txBody>
          <a:bodyPr lIns="38100" tIns="38100" rIns="38100" bIns="38100" anchor="ctr"/>
          <a:lstStyle/>
          <a:p>
            <a:pPr eaLnBrk="1" fontAlgn="auto" hangingPunct="1">
              <a:spcBef>
                <a:spcPts val="0"/>
              </a:spcBef>
              <a:spcAft>
                <a:spcPts val="0"/>
              </a:spcAft>
              <a:defRPr>
                <a:effectLst>
                  <a:outerShdw blurRad="38100" dist="12700" dir="5400000" rotWithShape="0">
                    <a:srgbClr val="000000">
                      <a:alpha val="50000"/>
                    </a:srgbClr>
                  </a:outerShdw>
                </a:effectLst>
              </a:defRPr>
            </a:pPr>
            <a:endParaRPr dirty="0">
              <a:effectLst>
                <a:outerShdw blurRad="38100" dist="12700" dir="5400000" rotWithShape="0">
                  <a:srgbClr val="000000">
                    <a:alpha val="50000"/>
                  </a:srgbClr>
                </a:outerShdw>
              </a:effectLst>
              <a:latin typeface="仓耳玄三M W05" panose="02020400000000000000" pitchFamily="18" charset="-122"/>
            </a:endParaRPr>
          </a:p>
        </p:txBody>
      </p:sp>
      <p:sp>
        <p:nvSpPr>
          <p:cNvPr id="5" name="Freeform 7">
            <a:extLst>
              <a:ext uri="{FF2B5EF4-FFF2-40B4-BE49-F238E27FC236}">
                <a16:creationId xmlns:a16="http://schemas.microsoft.com/office/drawing/2014/main" id="{97B08CFF-9F75-4032-B89D-4FCC53D2B8D4}"/>
              </a:ext>
            </a:extLst>
          </p:cNvPr>
          <p:cNvSpPr/>
          <p:nvPr userDrawn="1"/>
        </p:nvSpPr>
        <p:spPr>
          <a:xfrm rot="4500000">
            <a:off x="1812118" y="-2390881"/>
            <a:ext cx="9450656" cy="11346564"/>
          </a:xfrm>
          <a:custGeom>
            <a:avLst/>
            <a:gdLst>
              <a:gd name="connsiteX0" fmla="*/ 5757538 w 9245144"/>
              <a:gd name="connsiteY0" fmla="*/ 0 h 11099824"/>
              <a:gd name="connsiteX1" fmla="*/ 6420331 w 9245144"/>
              <a:gd name="connsiteY1" fmla="*/ 177595 h 11099824"/>
              <a:gd name="connsiteX2" fmla="*/ 6549217 w 9245144"/>
              <a:gd name="connsiteY2" fmla="*/ 244901 h 11099824"/>
              <a:gd name="connsiteX3" fmla="*/ 7910457 w 9245144"/>
              <a:gd name="connsiteY3" fmla="*/ 1056079 h 11099824"/>
              <a:gd name="connsiteX4" fmla="*/ 8554731 w 9245144"/>
              <a:gd name="connsiteY4" fmla="*/ 1518040 h 11099824"/>
              <a:gd name="connsiteX5" fmla="*/ 9161107 w 9245144"/>
              <a:gd name="connsiteY5" fmla="*/ 2029785 h 11099824"/>
              <a:gd name="connsiteX6" fmla="*/ 9245144 w 9245144"/>
              <a:gd name="connsiteY6" fmla="*/ 2113291 h 11099824"/>
              <a:gd name="connsiteX7" fmla="*/ 9234769 w 9245144"/>
              <a:gd name="connsiteY7" fmla="*/ 2152009 h 11099824"/>
              <a:gd name="connsiteX8" fmla="*/ 9138119 w 9245144"/>
              <a:gd name="connsiteY8" fmla="*/ 2059069 h 11099824"/>
              <a:gd name="connsiteX9" fmla="*/ 8525530 w 9245144"/>
              <a:gd name="connsiteY9" fmla="*/ 1565628 h 11099824"/>
              <a:gd name="connsiteX10" fmla="*/ 7873801 w 9245144"/>
              <a:gd name="connsiteY10" fmla="*/ 1124166 h 11099824"/>
              <a:gd name="connsiteX11" fmla="*/ 6502000 w 9245144"/>
              <a:gd name="connsiteY11" fmla="*/ 355450 h 11099824"/>
              <a:gd name="connsiteX12" fmla="*/ 5791869 w 9245144"/>
              <a:gd name="connsiteY12" fmla="*/ 15019 h 11099824"/>
              <a:gd name="connsiteX13" fmla="*/ 1100978 w 9245144"/>
              <a:gd name="connsiteY13" fmla="*/ 6010455 h 11099824"/>
              <a:gd name="connsiteX14" fmla="*/ 1155589 w 9245144"/>
              <a:gd name="connsiteY14" fmla="*/ 5806643 h 11099824"/>
              <a:gd name="connsiteX15" fmla="*/ 1163594 w 9245144"/>
              <a:gd name="connsiteY15" fmla="*/ 5820100 h 11099824"/>
              <a:gd name="connsiteX16" fmla="*/ 1350290 w 9245144"/>
              <a:gd name="connsiteY16" fmla="*/ 6172062 h 11099824"/>
              <a:gd name="connsiteX17" fmla="*/ 1514931 w 9245144"/>
              <a:gd name="connsiteY17" fmla="*/ 6535189 h 11099824"/>
              <a:gd name="connsiteX18" fmla="*/ 1649751 w 9245144"/>
              <a:gd name="connsiteY18" fmla="*/ 6911493 h 11099824"/>
              <a:gd name="connsiteX19" fmla="*/ 1751021 w 9245144"/>
              <a:gd name="connsiteY19" fmla="*/ 7298780 h 11099824"/>
              <a:gd name="connsiteX20" fmla="*/ 1807558 w 9245144"/>
              <a:gd name="connsiteY20" fmla="*/ 7695583 h 11099824"/>
              <a:gd name="connsiteX21" fmla="*/ 1760340 w 9245144"/>
              <a:gd name="connsiteY21" fmla="*/ 8493583 h 11099824"/>
              <a:gd name="connsiteX22" fmla="*/ 1654100 w 9245144"/>
              <a:gd name="connsiteY22" fmla="*/ 8878673 h 11099824"/>
              <a:gd name="connsiteX23" fmla="*/ 1498778 w 9245144"/>
              <a:gd name="connsiteY23" fmla="*/ 9246192 h 11099824"/>
              <a:gd name="connsiteX24" fmla="*/ 1077546 w 9245144"/>
              <a:gd name="connsiteY24" fmla="*/ 9919733 h 11099824"/>
              <a:gd name="connsiteX25" fmla="*/ 1048345 w 9245144"/>
              <a:gd name="connsiteY25" fmla="*/ 9960731 h 11099824"/>
              <a:gd name="connsiteX26" fmla="*/ 1016660 w 9245144"/>
              <a:gd name="connsiteY26" fmla="*/ 9998801 h 11099824"/>
              <a:gd name="connsiteX27" fmla="*/ 953288 w 9245144"/>
              <a:gd name="connsiteY27" fmla="*/ 10075672 h 11099824"/>
              <a:gd name="connsiteX28" fmla="*/ 890538 w 9245144"/>
              <a:gd name="connsiteY28" fmla="*/ 10151812 h 11099824"/>
              <a:gd name="connsiteX29" fmla="*/ 825303 w 9245144"/>
              <a:gd name="connsiteY29" fmla="*/ 10226487 h 11099824"/>
              <a:gd name="connsiteX30" fmla="*/ 552558 w 9245144"/>
              <a:gd name="connsiteY30" fmla="*/ 10514938 h 11099824"/>
              <a:gd name="connsiteX31" fmla="*/ 518388 w 9245144"/>
              <a:gd name="connsiteY31" fmla="*/ 10548615 h 11099824"/>
              <a:gd name="connsiteX32" fmla="*/ 484838 w 9245144"/>
              <a:gd name="connsiteY32" fmla="*/ 10582292 h 11099824"/>
              <a:gd name="connsiteX33" fmla="*/ 417118 w 9245144"/>
              <a:gd name="connsiteY33" fmla="*/ 10652575 h 11099824"/>
              <a:gd name="connsiteX34" fmla="*/ 288511 w 9245144"/>
              <a:gd name="connsiteY34" fmla="*/ 10798997 h 11099824"/>
              <a:gd name="connsiteX35" fmla="*/ 170234 w 9245144"/>
              <a:gd name="connsiteY35" fmla="*/ 10954295 h 11099824"/>
              <a:gd name="connsiteX36" fmla="*/ 76374 w 9245144"/>
              <a:gd name="connsiteY36" fmla="*/ 11099824 h 11099824"/>
              <a:gd name="connsiteX37" fmla="*/ 0 w 9245144"/>
              <a:gd name="connsiteY37" fmla="*/ 11079360 h 11099824"/>
              <a:gd name="connsiteX38" fmla="*/ 101582 w 9245144"/>
              <a:gd name="connsiteY38" fmla="*/ 10921076 h 11099824"/>
              <a:gd name="connsiteX39" fmla="*/ 223276 w 9245144"/>
              <a:gd name="connsiteY39" fmla="*/ 10762391 h 11099824"/>
              <a:gd name="connsiteX40" fmla="*/ 354368 w 9245144"/>
              <a:gd name="connsiteY40" fmla="*/ 10611577 h 11099824"/>
              <a:gd name="connsiteX41" fmla="*/ 421467 w 9245144"/>
              <a:gd name="connsiteY41" fmla="*/ 10539830 h 11099824"/>
              <a:gd name="connsiteX42" fmla="*/ 455638 w 9245144"/>
              <a:gd name="connsiteY42" fmla="*/ 10503224 h 11099824"/>
              <a:gd name="connsiteX43" fmla="*/ 489187 w 9245144"/>
              <a:gd name="connsiteY43" fmla="*/ 10467351 h 11099824"/>
              <a:gd name="connsiteX44" fmla="*/ 559393 w 9245144"/>
              <a:gd name="connsiteY44" fmla="*/ 10397801 h 11099824"/>
              <a:gd name="connsiteX45" fmla="*/ 592942 w 9245144"/>
              <a:gd name="connsiteY45" fmla="*/ 10361195 h 11099824"/>
              <a:gd name="connsiteX46" fmla="*/ 626491 w 9245144"/>
              <a:gd name="connsiteY46" fmla="*/ 10325322 h 11099824"/>
              <a:gd name="connsiteX47" fmla="*/ 660662 w 9245144"/>
              <a:gd name="connsiteY47" fmla="*/ 10289448 h 11099824"/>
              <a:gd name="connsiteX48" fmla="*/ 694212 w 9245144"/>
              <a:gd name="connsiteY48" fmla="*/ 10253575 h 11099824"/>
              <a:gd name="connsiteX49" fmla="*/ 728382 w 9245144"/>
              <a:gd name="connsiteY49" fmla="*/ 10216969 h 11099824"/>
              <a:gd name="connsiteX50" fmla="*/ 759447 w 9245144"/>
              <a:gd name="connsiteY50" fmla="*/ 10181096 h 11099824"/>
              <a:gd name="connsiteX51" fmla="*/ 822818 w 9245144"/>
              <a:gd name="connsiteY51" fmla="*/ 10107153 h 11099824"/>
              <a:gd name="connsiteX52" fmla="*/ 886189 w 9245144"/>
              <a:gd name="connsiteY52" fmla="*/ 10030281 h 11099824"/>
              <a:gd name="connsiteX53" fmla="*/ 946454 w 9245144"/>
              <a:gd name="connsiteY53" fmla="*/ 9953410 h 11099824"/>
              <a:gd name="connsiteX54" fmla="*/ 976276 w 9245144"/>
              <a:gd name="connsiteY54" fmla="*/ 9915340 h 11099824"/>
              <a:gd name="connsiteX55" fmla="*/ 1005476 w 9245144"/>
              <a:gd name="connsiteY55" fmla="*/ 9877270 h 11099824"/>
              <a:gd name="connsiteX56" fmla="*/ 1413040 w 9245144"/>
              <a:gd name="connsiteY56" fmla="*/ 9209586 h 11099824"/>
              <a:gd name="connsiteX57" fmla="*/ 1656585 w 9245144"/>
              <a:gd name="connsiteY57" fmla="*/ 8473084 h 11099824"/>
              <a:gd name="connsiteX58" fmla="*/ 1690135 w 9245144"/>
              <a:gd name="connsiteY58" fmla="*/ 7699976 h 11099824"/>
              <a:gd name="connsiteX59" fmla="*/ 1685785 w 9245144"/>
              <a:gd name="connsiteY59" fmla="*/ 7652389 h 11099824"/>
              <a:gd name="connsiteX60" fmla="*/ 1681437 w 9245144"/>
              <a:gd name="connsiteY60" fmla="*/ 7605534 h 11099824"/>
              <a:gd name="connsiteX61" fmla="*/ 1667768 w 9245144"/>
              <a:gd name="connsiteY61" fmla="*/ 7508163 h 11099824"/>
              <a:gd name="connsiteX62" fmla="*/ 1659070 w 9245144"/>
              <a:gd name="connsiteY62" fmla="*/ 7461308 h 11099824"/>
              <a:gd name="connsiteX63" fmla="*/ 1649751 w 9245144"/>
              <a:gd name="connsiteY63" fmla="*/ 7413721 h 11099824"/>
              <a:gd name="connsiteX64" fmla="*/ 1641053 w 9245144"/>
              <a:gd name="connsiteY64" fmla="*/ 7366134 h 11099824"/>
              <a:gd name="connsiteX65" fmla="*/ 1636083 w 9245144"/>
              <a:gd name="connsiteY65" fmla="*/ 7341974 h 11099824"/>
              <a:gd name="connsiteX66" fmla="*/ 1631733 w 9245144"/>
              <a:gd name="connsiteY66" fmla="*/ 7317082 h 11099824"/>
              <a:gd name="connsiteX67" fmla="*/ 1527978 w 9245144"/>
              <a:gd name="connsiteY67" fmla="*/ 6942974 h 11099824"/>
              <a:gd name="connsiteX68" fmla="*/ 1388189 w 9245144"/>
              <a:gd name="connsiteY68" fmla="*/ 6577651 h 11099824"/>
              <a:gd name="connsiteX69" fmla="*/ 1219199 w 9245144"/>
              <a:gd name="connsiteY69" fmla="*/ 6224043 h 11099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245144" h="11099824">
                <a:moveTo>
                  <a:pt x="5757538" y="0"/>
                </a:moveTo>
                <a:lnTo>
                  <a:pt x="6420331" y="177595"/>
                </a:lnTo>
                <a:lnTo>
                  <a:pt x="6549217" y="244901"/>
                </a:lnTo>
                <a:cubicBezTo>
                  <a:pt x="7015804" y="495283"/>
                  <a:pt x="7470586" y="763236"/>
                  <a:pt x="7910457" y="1056079"/>
                </a:cubicBezTo>
                <a:cubicBezTo>
                  <a:pt x="8128528" y="1203233"/>
                  <a:pt x="8345357" y="1356244"/>
                  <a:pt x="8554731" y="1518040"/>
                </a:cubicBezTo>
                <a:cubicBezTo>
                  <a:pt x="8764105" y="1680569"/>
                  <a:pt x="8967265" y="1849687"/>
                  <a:pt x="9161107" y="2029785"/>
                </a:cubicBezTo>
                <a:lnTo>
                  <a:pt x="9245144" y="2113291"/>
                </a:lnTo>
                <a:lnTo>
                  <a:pt x="9234769" y="2152009"/>
                </a:lnTo>
                <a:lnTo>
                  <a:pt x="9138119" y="2059069"/>
                </a:lnTo>
                <a:cubicBezTo>
                  <a:pt x="8942414" y="1883363"/>
                  <a:pt x="8737389" y="1721567"/>
                  <a:pt x="8525530" y="1565628"/>
                </a:cubicBezTo>
                <a:cubicBezTo>
                  <a:pt x="8313672" y="1410421"/>
                  <a:pt x="8094979" y="1263999"/>
                  <a:pt x="7873801" y="1124166"/>
                </a:cubicBezTo>
                <a:cubicBezTo>
                  <a:pt x="7430202" y="844499"/>
                  <a:pt x="6970450" y="589725"/>
                  <a:pt x="6502000" y="355450"/>
                </a:cubicBezTo>
                <a:cubicBezTo>
                  <a:pt x="6267153" y="238313"/>
                  <a:pt x="6030443" y="125567"/>
                  <a:pt x="5791869" y="15019"/>
                </a:cubicBezTo>
                <a:close/>
                <a:moveTo>
                  <a:pt x="1100978" y="6010455"/>
                </a:moveTo>
                <a:lnTo>
                  <a:pt x="1155589" y="5806643"/>
                </a:lnTo>
                <a:lnTo>
                  <a:pt x="1163594" y="5820100"/>
                </a:lnTo>
                <a:cubicBezTo>
                  <a:pt x="1228984" y="5935591"/>
                  <a:pt x="1291579" y="6052729"/>
                  <a:pt x="1350290" y="6172062"/>
                </a:cubicBezTo>
                <a:cubicBezTo>
                  <a:pt x="1408691" y="6291397"/>
                  <a:pt x="1465229" y="6412927"/>
                  <a:pt x="1514931" y="6535189"/>
                </a:cubicBezTo>
                <a:cubicBezTo>
                  <a:pt x="1564013" y="6658916"/>
                  <a:pt x="1611231" y="6782642"/>
                  <a:pt x="1649751" y="6911493"/>
                </a:cubicBezTo>
                <a:cubicBezTo>
                  <a:pt x="1690135" y="7037416"/>
                  <a:pt x="1724305" y="7168464"/>
                  <a:pt x="1751021" y="7298780"/>
                </a:cubicBezTo>
                <a:cubicBezTo>
                  <a:pt x="1778357" y="7429827"/>
                  <a:pt x="1796375" y="7562339"/>
                  <a:pt x="1807558" y="7695583"/>
                </a:cubicBezTo>
                <a:cubicBezTo>
                  <a:pt x="1828060" y="7961339"/>
                  <a:pt x="1814392" y="8232220"/>
                  <a:pt x="1760340" y="8493583"/>
                </a:cubicBezTo>
                <a:cubicBezTo>
                  <a:pt x="1733003" y="8623898"/>
                  <a:pt x="1696969" y="8752750"/>
                  <a:pt x="1654100" y="8878673"/>
                </a:cubicBezTo>
                <a:cubicBezTo>
                  <a:pt x="1611231" y="9004596"/>
                  <a:pt x="1557179" y="9126858"/>
                  <a:pt x="1498778" y="9246192"/>
                </a:cubicBezTo>
                <a:cubicBezTo>
                  <a:pt x="1381976" y="9484860"/>
                  <a:pt x="1237216" y="9710349"/>
                  <a:pt x="1077546" y="9919733"/>
                </a:cubicBezTo>
                <a:cubicBezTo>
                  <a:pt x="1068226" y="9933643"/>
                  <a:pt x="1057043" y="9946821"/>
                  <a:pt x="1048345" y="9960731"/>
                </a:cubicBezTo>
                <a:lnTo>
                  <a:pt x="1016660" y="9998801"/>
                </a:lnTo>
                <a:cubicBezTo>
                  <a:pt x="996157" y="10023692"/>
                  <a:pt x="976276" y="10050780"/>
                  <a:pt x="953288" y="10075672"/>
                </a:cubicBezTo>
                <a:cubicBezTo>
                  <a:pt x="933407" y="10099832"/>
                  <a:pt x="910419" y="10126920"/>
                  <a:pt x="890538" y="10151812"/>
                </a:cubicBezTo>
                <a:lnTo>
                  <a:pt x="825303" y="10226487"/>
                </a:lnTo>
                <a:cubicBezTo>
                  <a:pt x="737080" y="10325322"/>
                  <a:pt x="646994" y="10422692"/>
                  <a:pt x="552558" y="10514938"/>
                </a:cubicBezTo>
                <a:lnTo>
                  <a:pt x="518388" y="10548615"/>
                </a:lnTo>
                <a:cubicBezTo>
                  <a:pt x="507204" y="10559597"/>
                  <a:pt x="496021" y="10571311"/>
                  <a:pt x="484838" y="10582292"/>
                </a:cubicBezTo>
                <a:cubicBezTo>
                  <a:pt x="462472" y="10604988"/>
                  <a:pt x="439484" y="10629879"/>
                  <a:pt x="417118" y="10652575"/>
                </a:cubicBezTo>
                <a:cubicBezTo>
                  <a:pt x="372385" y="10699430"/>
                  <a:pt x="329516" y="10749213"/>
                  <a:pt x="288511" y="10798997"/>
                </a:cubicBezTo>
                <a:cubicBezTo>
                  <a:pt x="246885" y="10849512"/>
                  <a:pt x="207434" y="10901309"/>
                  <a:pt x="170234" y="10954295"/>
                </a:cubicBezTo>
                <a:lnTo>
                  <a:pt x="76374" y="11099824"/>
                </a:lnTo>
                <a:lnTo>
                  <a:pt x="0" y="11079360"/>
                </a:lnTo>
                <a:lnTo>
                  <a:pt x="101582" y="10921076"/>
                </a:lnTo>
                <a:cubicBezTo>
                  <a:pt x="139869" y="10866350"/>
                  <a:pt x="180408" y="10813272"/>
                  <a:pt x="223276" y="10762391"/>
                </a:cubicBezTo>
                <a:cubicBezTo>
                  <a:pt x="266145" y="10711144"/>
                  <a:pt x="309014" y="10661360"/>
                  <a:pt x="354368" y="10611577"/>
                </a:cubicBezTo>
                <a:cubicBezTo>
                  <a:pt x="376734" y="10586685"/>
                  <a:pt x="399101" y="10561793"/>
                  <a:pt x="421467" y="10539830"/>
                </a:cubicBezTo>
                <a:cubicBezTo>
                  <a:pt x="432650" y="10528116"/>
                  <a:pt x="444454" y="10514938"/>
                  <a:pt x="455638" y="10503224"/>
                </a:cubicBezTo>
                <a:lnTo>
                  <a:pt x="489187" y="10467351"/>
                </a:lnTo>
                <a:lnTo>
                  <a:pt x="559393" y="10397801"/>
                </a:lnTo>
                <a:cubicBezTo>
                  <a:pt x="570576" y="10386087"/>
                  <a:pt x="581759" y="10375105"/>
                  <a:pt x="592942" y="10361195"/>
                </a:cubicBezTo>
                <a:lnTo>
                  <a:pt x="626491" y="10325322"/>
                </a:lnTo>
                <a:lnTo>
                  <a:pt x="660662" y="10289448"/>
                </a:lnTo>
                <a:lnTo>
                  <a:pt x="694212" y="10253575"/>
                </a:lnTo>
                <a:lnTo>
                  <a:pt x="728382" y="10216969"/>
                </a:lnTo>
                <a:cubicBezTo>
                  <a:pt x="739566" y="10205988"/>
                  <a:pt x="750749" y="10192810"/>
                  <a:pt x="759447" y="10181096"/>
                </a:cubicBezTo>
                <a:lnTo>
                  <a:pt x="822818" y="10107153"/>
                </a:lnTo>
                <a:cubicBezTo>
                  <a:pt x="843321" y="10082261"/>
                  <a:pt x="863202" y="10057369"/>
                  <a:pt x="886189" y="10030281"/>
                </a:cubicBezTo>
                <a:cubicBezTo>
                  <a:pt x="906070" y="10005390"/>
                  <a:pt x="926573" y="9978302"/>
                  <a:pt x="946454" y="9953410"/>
                </a:cubicBezTo>
                <a:lnTo>
                  <a:pt x="976276" y="9915340"/>
                </a:lnTo>
                <a:cubicBezTo>
                  <a:pt x="984974" y="9902162"/>
                  <a:pt x="996157" y="9888252"/>
                  <a:pt x="1005476" y="9877270"/>
                </a:cubicBezTo>
                <a:cubicBezTo>
                  <a:pt x="1163283" y="9667155"/>
                  <a:pt x="1300588" y="9446790"/>
                  <a:pt x="1413040" y="9209586"/>
                </a:cubicBezTo>
                <a:cubicBezTo>
                  <a:pt x="1526115" y="8975311"/>
                  <a:pt x="1609367" y="8727858"/>
                  <a:pt x="1656585" y="8473084"/>
                </a:cubicBezTo>
                <a:cubicBezTo>
                  <a:pt x="1703803" y="8218310"/>
                  <a:pt x="1714986" y="7956946"/>
                  <a:pt x="1690135" y="7699976"/>
                </a:cubicBezTo>
                <a:cubicBezTo>
                  <a:pt x="1688270" y="7684601"/>
                  <a:pt x="1688271" y="7668495"/>
                  <a:pt x="1685785" y="7652389"/>
                </a:cubicBezTo>
                <a:lnTo>
                  <a:pt x="1681437" y="7605534"/>
                </a:lnTo>
                <a:cubicBezTo>
                  <a:pt x="1677087" y="7574053"/>
                  <a:pt x="1672117" y="7542572"/>
                  <a:pt x="1667768" y="7508163"/>
                </a:cubicBezTo>
                <a:lnTo>
                  <a:pt x="1659070" y="7461308"/>
                </a:lnTo>
                <a:cubicBezTo>
                  <a:pt x="1656585" y="7445202"/>
                  <a:pt x="1654100" y="7429827"/>
                  <a:pt x="1649751" y="7413721"/>
                </a:cubicBezTo>
                <a:lnTo>
                  <a:pt x="1641053" y="7366134"/>
                </a:lnTo>
                <a:lnTo>
                  <a:pt x="1636083" y="7341974"/>
                </a:lnTo>
                <a:lnTo>
                  <a:pt x="1631733" y="7317082"/>
                </a:lnTo>
                <a:cubicBezTo>
                  <a:pt x="1605018" y="7190427"/>
                  <a:pt x="1568983" y="7064504"/>
                  <a:pt x="1527978" y="6942974"/>
                </a:cubicBezTo>
                <a:cubicBezTo>
                  <a:pt x="1487595" y="6818516"/>
                  <a:pt x="1440377" y="6696985"/>
                  <a:pt x="1388189" y="6577651"/>
                </a:cubicBezTo>
                <a:cubicBezTo>
                  <a:pt x="1336622" y="6458317"/>
                  <a:pt x="1280085" y="6341180"/>
                  <a:pt x="1219199" y="6224043"/>
                </a:cubicBezTo>
                <a:close/>
              </a:path>
            </a:pathLst>
          </a:custGeom>
          <a:gradFill>
            <a:gsLst>
              <a:gs pos="0">
                <a:schemeClr val="accent1"/>
              </a:gs>
              <a:gs pos="98000">
                <a:schemeClr val="accent2"/>
              </a:gs>
            </a:gsLst>
            <a:lin ang="0" scaled="0"/>
          </a:gradFill>
          <a:ln w="25400">
            <a:miter lim="400000"/>
          </a:ln>
          <a:effectLst>
            <a:innerShdw blurRad="114300">
              <a:schemeClr val="bg1"/>
            </a:innerShdw>
          </a:effectLst>
        </p:spPr>
        <p:txBody>
          <a:bodyPr lIns="38100" tIns="38100" rIns="38100" bIns="38100" anchor="ctr"/>
          <a:lstStyle/>
          <a:p>
            <a:pPr eaLnBrk="1" fontAlgn="auto" hangingPunct="1">
              <a:spcBef>
                <a:spcPts val="0"/>
              </a:spcBef>
              <a:spcAft>
                <a:spcPts val="0"/>
              </a:spcAft>
              <a:defRPr>
                <a:effectLst>
                  <a:outerShdw blurRad="38100" dist="12700" dir="5400000" rotWithShape="0">
                    <a:srgbClr val="000000">
                      <a:alpha val="50000"/>
                    </a:srgbClr>
                  </a:outerShdw>
                </a:effectLst>
              </a:defRPr>
            </a:pPr>
            <a:endParaRPr dirty="0">
              <a:effectLst>
                <a:outerShdw blurRad="38100" dist="12700" dir="5400000" rotWithShape="0">
                  <a:srgbClr val="000000">
                    <a:alpha val="50000"/>
                  </a:srgbClr>
                </a:outerShdw>
              </a:effectLst>
              <a:latin typeface="仓耳玄三M W05" panose="02020400000000000000" pitchFamily="18" charset="-122"/>
            </a:endParaRPr>
          </a:p>
        </p:txBody>
      </p:sp>
      <p:sp>
        <p:nvSpPr>
          <p:cNvPr id="15" name="Picture Placeholder 14"/>
          <p:cNvSpPr>
            <a:spLocks noGrp="1"/>
          </p:cNvSpPr>
          <p:nvPr>
            <p:ph type="pic" sz="quarter" idx="12"/>
          </p:nvPr>
        </p:nvSpPr>
        <p:spPr>
          <a:xfrm>
            <a:off x="4753574" y="950445"/>
            <a:ext cx="2358427" cy="2368688"/>
          </a:xfrm>
          <a:custGeom>
            <a:avLst/>
            <a:gdLst>
              <a:gd name="connsiteX0" fmla="*/ 1340449 w 2358427"/>
              <a:gd name="connsiteY0" fmla="*/ 2 h 2368688"/>
              <a:gd name="connsiteX1" fmla="*/ 2354016 w 2358427"/>
              <a:gd name="connsiteY1" fmla="*/ 1164156 h 2368688"/>
              <a:gd name="connsiteX2" fmla="*/ 1196775 w 2358427"/>
              <a:gd name="connsiteY2" fmla="*/ 2321375 h 2368688"/>
              <a:gd name="connsiteX3" fmla="*/ 39414 w 2358427"/>
              <a:gd name="connsiteY3" fmla="*/ 1164156 h 2368688"/>
              <a:gd name="connsiteX4" fmla="*/ 1196775 w 2358427"/>
              <a:gd name="connsiteY4" fmla="*/ 6816 h 2368688"/>
              <a:gd name="connsiteX5" fmla="*/ 1340449 w 2358427"/>
              <a:gd name="connsiteY5" fmla="*/ 2 h 2368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8427" h="2368688">
                <a:moveTo>
                  <a:pt x="1340449" y="2"/>
                </a:moveTo>
                <a:cubicBezTo>
                  <a:pt x="2030693" y="-971"/>
                  <a:pt x="2303354" y="487789"/>
                  <a:pt x="2354016" y="1164156"/>
                </a:cubicBezTo>
                <a:cubicBezTo>
                  <a:pt x="2408175" y="1897615"/>
                  <a:pt x="1960281" y="2552891"/>
                  <a:pt x="1196775" y="2321375"/>
                </a:cubicBezTo>
                <a:cubicBezTo>
                  <a:pt x="670756" y="2162101"/>
                  <a:pt x="225857" y="1669129"/>
                  <a:pt x="39414" y="1164156"/>
                </a:cubicBezTo>
                <a:cubicBezTo>
                  <a:pt x="-179980" y="562941"/>
                  <a:pt x="559441" y="66938"/>
                  <a:pt x="1196775" y="6816"/>
                </a:cubicBezTo>
                <a:cubicBezTo>
                  <a:pt x="1246561" y="2309"/>
                  <a:pt x="1294433" y="67"/>
                  <a:pt x="1340449" y="2"/>
                </a:cubicBezTo>
                <a:close/>
              </a:path>
            </a:pathLst>
          </a:custGeom>
          <a:gradFill>
            <a:gsLst>
              <a:gs pos="0">
                <a:schemeClr val="tx1">
                  <a:alpha val="20000"/>
                </a:schemeClr>
              </a:gs>
              <a:gs pos="98000">
                <a:schemeClr val="tx1">
                  <a:alpha val="5000"/>
                </a:schemeClr>
              </a:gs>
            </a:gsLst>
            <a:lin ang="5400000" scaled="1"/>
          </a:gradFill>
          <a:ln>
            <a:noFill/>
          </a:ln>
        </p:spPr>
        <p:txBody>
          <a:bodyPr rtlCol="0" anchor="ctr">
            <a:noAutofit/>
          </a:bodyPr>
          <a:lstStyle>
            <a:lvl1pPr algn="ctr">
              <a:defRPr sz="1200">
                <a:solidFill>
                  <a:schemeClr val="tx1"/>
                </a:solidFill>
                <a:latin typeface="仓耳玄三M W05" panose="02020400000000000000" pitchFamily="18" charset="-122"/>
              </a:defRPr>
            </a:lvl1pPr>
          </a:lstStyle>
          <a:p>
            <a:pPr lvl="0"/>
            <a:endParaRPr lang="en-US" noProof="0" dirty="0"/>
          </a:p>
        </p:txBody>
      </p:sp>
    </p:spTree>
    <p:extLst>
      <p:ext uri="{BB962C8B-B14F-4D97-AF65-F5344CB8AC3E}">
        <p14:creationId xmlns:p14="http://schemas.microsoft.com/office/powerpoint/2010/main" val="124356919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5" name="Title 9"/>
          <p:cNvSpPr>
            <a:spLocks noGrp="1"/>
          </p:cNvSpPr>
          <p:nvPr>
            <p:ph type="title"/>
          </p:nvPr>
        </p:nvSpPr>
        <p:spPr>
          <a:xfrm>
            <a:off x="1724526" y="459392"/>
            <a:ext cx="3891083" cy="2358197"/>
          </a:xfrm>
        </p:spPr>
        <p:txBody>
          <a:bodyPr anchor="t">
            <a:normAutofit/>
          </a:bodyPr>
          <a:lstStyle>
            <a:lvl1pPr>
              <a:defRPr sz="3800" b="1" i="0">
                <a:latin typeface="Source Sans Pro" charset="0"/>
                <a:ea typeface="Source Sans Pro" charset="0"/>
                <a:cs typeface="Source Sans Pro" charset="0"/>
              </a:defRPr>
            </a:lvl1pPr>
          </a:lstStyle>
          <a:p>
            <a:r>
              <a:rPr lang="en-US" dirty="0"/>
              <a:t>Click to edit Master title style</a:t>
            </a:r>
          </a:p>
        </p:txBody>
      </p:sp>
    </p:spTree>
    <p:extLst>
      <p:ext uri="{BB962C8B-B14F-4D97-AF65-F5344CB8AC3E}">
        <p14:creationId xmlns:p14="http://schemas.microsoft.com/office/powerpoint/2010/main" val="250933782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A5973DAE-3BE3-4646-82B3-FA6E1B25526F}"/>
              </a:ext>
            </a:extLst>
          </p:cNvPr>
          <p:cNvSpPr/>
          <p:nvPr/>
        </p:nvSpPr>
        <p:spPr>
          <a:xfrm>
            <a:off x="-160338" y="1536700"/>
            <a:ext cx="6369051" cy="5511800"/>
          </a:xfrm>
          <a:custGeom>
            <a:avLst/>
            <a:gdLst>
              <a:gd name="connsiteX0" fmla="*/ 676181 w 6368490"/>
              <a:gd name="connsiteY0" fmla="*/ 840 h 5511549"/>
              <a:gd name="connsiteX1" fmla="*/ 6114545 w 6368490"/>
              <a:gd name="connsiteY1" fmla="*/ 4476971 h 5511549"/>
              <a:gd name="connsiteX2" fmla="*/ 5446124 w 6368490"/>
              <a:gd name="connsiteY2" fmla="*/ 5498827 h 5511549"/>
              <a:gd name="connsiteX3" fmla="*/ 5443423 w 6368490"/>
              <a:gd name="connsiteY3" fmla="*/ 5511549 h 5511549"/>
              <a:gd name="connsiteX4" fmla="*/ 1529348 w 6368490"/>
              <a:gd name="connsiteY4" fmla="*/ 5511549 h 5511549"/>
              <a:gd name="connsiteX5" fmla="*/ 1537811 w 6368490"/>
              <a:gd name="connsiteY5" fmla="*/ 5473293 h 5511549"/>
              <a:gd name="connsiteX6" fmla="*/ 58418 w 6368490"/>
              <a:gd name="connsiteY6" fmla="*/ 312778 h 5511549"/>
              <a:gd name="connsiteX7" fmla="*/ 676181 w 6368490"/>
              <a:gd name="connsiteY7" fmla="*/ 840 h 5511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68490" h="5511549">
                <a:moveTo>
                  <a:pt x="676181" y="840"/>
                </a:moveTo>
                <a:cubicBezTo>
                  <a:pt x="2497922" y="59451"/>
                  <a:pt x="7552140" y="3167357"/>
                  <a:pt x="6114545" y="4476971"/>
                </a:cubicBezTo>
                <a:cubicBezTo>
                  <a:pt x="5732784" y="4824978"/>
                  <a:pt x="5531986" y="5167855"/>
                  <a:pt x="5446124" y="5498827"/>
                </a:cubicBezTo>
                <a:lnTo>
                  <a:pt x="5443423" y="5511549"/>
                </a:lnTo>
                <a:lnTo>
                  <a:pt x="1529348" y="5511549"/>
                </a:lnTo>
                <a:lnTo>
                  <a:pt x="1537811" y="5473293"/>
                </a:lnTo>
                <a:cubicBezTo>
                  <a:pt x="1779954" y="3924522"/>
                  <a:pt x="-377798" y="2171793"/>
                  <a:pt x="58418" y="312778"/>
                </a:cubicBezTo>
                <a:cubicBezTo>
                  <a:pt x="112316" y="83704"/>
                  <a:pt x="338822" y="-10013"/>
                  <a:pt x="676181" y="840"/>
                </a:cubicBezTo>
                <a:close/>
              </a:path>
            </a:pathLst>
          </a:custGeom>
          <a:noFill/>
          <a:ln w="6350">
            <a:solidFill>
              <a:schemeClr val="tx1">
                <a:alpha val="15000"/>
              </a:schemeClr>
            </a:solidFill>
            <a:miter lim="400000"/>
          </a:ln>
        </p:spPr>
        <p:txBody>
          <a:bodyPr lIns="38100" tIns="38100" rIns="38100" bIns="38100" anchor="ctr"/>
          <a:lstStyle/>
          <a:p>
            <a:pPr eaLnBrk="1" fontAlgn="auto" hangingPunct="1">
              <a:spcBef>
                <a:spcPts val="0"/>
              </a:spcBef>
              <a:spcAft>
                <a:spcPts val="0"/>
              </a:spcAft>
              <a:defRPr>
                <a:effectLst>
                  <a:outerShdw blurRad="38100" dist="12700" dir="5400000" rotWithShape="0">
                    <a:srgbClr val="000000">
                      <a:alpha val="50000"/>
                    </a:srgbClr>
                  </a:outerShdw>
                </a:effectLst>
              </a:defRPr>
            </a:pPr>
            <a:endParaRPr dirty="0">
              <a:effectLst>
                <a:outerShdw blurRad="38100" dist="12700" dir="5400000" rotWithShape="0">
                  <a:srgbClr val="000000">
                    <a:alpha val="50000"/>
                  </a:srgbClr>
                </a:outerShdw>
              </a:effectLst>
              <a:latin typeface="仓耳玄三M W05" panose="02020400000000000000" pitchFamily="18" charset="-122"/>
            </a:endParaRPr>
          </a:p>
        </p:txBody>
      </p:sp>
      <p:sp>
        <p:nvSpPr>
          <p:cNvPr id="6" name="Freeform 6">
            <a:extLst>
              <a:ext uri="{FF2B5EF4-FFF2-40B4-BE49-F238E27FC236}">
                <a16:creationId xmlns:a16="http://schemas.microsoft.com/office/drawing/2014/main" id="{7511355F-5D7E-409D-AEE8-594CB38125F7}"/>
              </a:ext>
            </a:extLst>
          </p:cNvPr>
          <p:cNvSpPr/>
          <p:nvPr/>
        </p:nvSpPr>
        <p:spPr>
          <a:xfrm>
            <a:off x="112771" y="1634779"/>
            <a:ext cx="5166672" cy="5413721"/>
          </a:xfrm>
          <a:custGeom>
            <a:avLst/>
            <a:gdLst>
              <a:gd name="connsiteX0" fmla="*/ 443710 w 5166672"/>
              <a:gd name="connsiteY0" fmla="*/ 1535 h 5413721"/>
              <a:gd name="connsiteX1" fmla="*/ 4930349 w 5166672"/>
              <a:gd name="connsiteY1" fmla="*/ 3967673 h 5413721"/>
              <a:gd name="connsiteX2" fmla="*/ 4272072 w 5166672"/>
              <a:gd name="connsiteY2" fmla="*/ 5361180 h 5413721"/>
              <a:gd name="connsiteX3" fmla="*/ 4279929 w 5166672"/>
              <a:gd name="connsiteY3" fmla="*/ 5413721 h 5413721"/>
              <a:gd name="connsiteX4" fmla="*/ 543430 w 5166672"/>
              <a:gd name="connsiteY4" fmla="*/ 5413721 h 5413721"/>
              <a:gd name="connsiteX5" fmla="*/ 645470 w 5166672"/>
              <a:gd name="connsiteY5" fmla="*/ 5327006 h 5413721"/>
              <a:gd name="connsiteX6" fmla="*/ 73621 w 5166672"/>
              <a:gd name="connsiteY6" fmla="*/ 236973 h 5413721"/>
              <a:gd name="connsiteX7" fmla="*/ 443710 w 5166672"/>
              <a:gd name="connsiteY7" fmla="*/ 1535 h 5413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66672" h="5413721">
                <a:moveTo>
                  <a:pt x="443710" y="1535"/>
                </a:moveTo>
                <a:cubicBezTo>
                  <a:pt x="1804835" y="-77302"/>
                  <a:pt x="6230465" y="2900896"/>
                  <a:pt x="4930349" y="3967673"/>
                </a:cubicBezTo>
                <a:cubicBezTo>
                  <a:pt x="4359294" y="4435937"/>
                  <a:pt x="4231653" y="4914791"/>
                  <a:pt x="4272072" y="5361180"/>
                </a:cubicBezTo>
                <a:lnTo>
                  <a:pt x="4279929" y="5413721"/>
                </a:lnTo>
                <a:lnTo>
                  <a:pt x="543430" y="5413721"/>
                </a:lnTo>
                <a:lnTo>
                  <a:pt x="645470" y="5327006"/>
                </a:lnTo>
                <a:cubicBezTo>
                  <a:pt x="2122002" y="3938833"/>
                  <a:pt x="-458856" y="2070790"/>
                  <a:pt x="73621" y="236973"/>
                </a:cubicBezTo>
                <a:cubicBezTo>
                  <a:pt x="117358" y="86448"/>
                  <a:pt x="249264" y="12797"/>
                  <a:pt x="443710" y="1535"/>
                </a:cubicBezTo>
                <a:close/>
              </a:path>
            </a:pathLst>
          </a:custGeom>
          <a:noFill/>
          <a:ln w="76200">
            <a:gradFill>
              <a:gsLst>
                <a:gs pos="0">
                  <a:schemeClr val="accent5">
                    <a:alpha val="86000"/>
                  </a:schemeClr>
                </a:gs>
                <a:gs pos="100000">
                  <a:schemeClr val="accent6">
                    <a:alpha val="43000"/>
                  </a:schemeClr>
                </a:gs>
              </a:gsLst>
              <a:lin ang="5400000" scaled="1"/>
            </a:gradFill>
            <a:miter lim="400000"/>
          </a:ln>
          <a:effectLst>
            <a:innerShdw blurRad="63500" dist="101600" dir="18900000">
              <a:schemeClr val="bg1">
                <a:alpha val="50000"/>
              </a:schemeClr>
            </a:innerShdw>
            <a:softEdge rad="0"/>
          </a:effectLst>
        </p:spPr>
        <p:txBody>
          <a:bodyPr lIns="38100" tIns="38100" rIns="38100" bIns="38100" anchor="ctr"/>
          <a:lstStyle/>
          <a:p>
            <a:pPr eaLnBrk="1" fontAlgn="auto" hangingPunct="1">
              <a:spcBef>
                <a:spcPts val="0"/>
              </a:spcBef>
              <a:spcAft>
                <a:spcPts val="0"/>
              </a:spcAft>
              <a:defRPr>
                <a:effectLst>
                  <a:outerShdw blurRad="38100" dist="12700" dir="5400000" rotWithShape="0">
                    <a:srgbClr val="000000">
                      <a:alpha val="50000"/>
                    </a:srgbClr>
                  </a:outerShdw>
                </a:effectLst>
              </a:defRPr>
            </a:pPr>
            <a:endParaRPr dirty="0">
              <a:effectLst>
                <a:outerShdw blurRad="38100" dist="12700" dir="5400000" rotWithShape="0">
                  <a:srgbClr val="000000">
                    <a:alpha val="50000"/>
                  </a:srgbClr>
                </a:outerShdw>
              </a:effectLst>
              <a:latin typeface="仓耳玄三M W05" panose="02020400000000000000" pitchFamily="18" charset="-122"/>
            </a:endParaRPr>
          </a:p>
        </p:txBody>
      </p:sp>
      <p:sp>
        <p:nvSpPr>
          <p:cNvPr id="5" name="Title 9"/>
          <p:cNvSpPr>
            <a:spLocks noGrp="1"/>
          </p:cNvSpPr>
          <p:nvPr>
            <p:ph type="title"/>
          </p:nvPr>
        </p:nvSpPr>
        <p:spPr>
          <a:xfrm>
            <a:off x="1724526" y="459392"/>
            <a:ext cx="3891083" cy="2358197"/>
          </a:xfrm>
        </p:spPr>
        <p:txBody>
          <a:bodyPr anchor="t">
            <a:normAutofit/>
          </a:bodyPr>
          <a:lstStyle>
            <a:lvl1pPr>
              <a:defRPr sz="3800" b="1" i="0">
                <a:latin typeface="Source Sans Pro" charset="0"/>
                <a:ea typeface="Source Sans Pro" charset="0"/>
                <a:cs typeface="Source Sans Pro" charset="0"/>
              </a:defRPr>
            </a:lvl1pPr>
          </a:lstStyle>
          <a:p>
            <a:r>
              <a:rPr lang="en-US"/>
              <a:t>Click to edit Master title style</a:t>
            </a:r>
          </a:p>
        </p:txBody>
      </p:sp>
      <p:sp>
        <p:nvSpPr>
          <p:cNvPr id="26" name="Picture Placeholder 25"/>
          <p:cNvSpPr>
            <a:spLocks noGrp="1"/>
          </p:cNvSpPr>
          <p:nvPr>
            <p:ph type="pic" sz="quarter" idx="12"/>
          </p:nvPr>
        </p:nvSpPr>
        <p:spPr>
          <a:xfrm>
            <a:off x="11194" y="1708531"/>
            <a:ext cx="4524156" cy="5339969"/>
          </a:xfrm>
          <a:custGeom>
            <a:avLst/>
            <a:gdLst>
              <a:gd name="connsiteX0" fmla="*/ 744218 w 4524156"/>
              <a:gd name="connsiteY0" fmla="*/ 15 h 5339969"/>
              <a:gd name="connsiteX1" fmla="*/ 4305474 w 4524156"/>
              <a:gd name="connsiteY1" fmla="*/ 3494917 h 5339969"/>
              <a:gd name="connsiteX2" fmla="*/ 3846279 w 4524156"/>
              <a:gd name="connsiteY2" fmla="*/ 5331155 h 5339969"/>
              <a:gd name="connsiteX3" fmla="*/ 3848992 w 4524156"/>
              <a:gd name="connsiteY3" fmla="*/ 5339969 h 5339969"/>
              <a:gd name="connsiteX4" fmla="*/ 65300 w 4524156"/>
              <a:gd name="connsiteY4" fmla="*/ 5339969 h 5339969"/>
              <a:gd name="connsiteX5" fmla="*/ 50017 w 4524156"/>
              <a:gd name="connsiteY5" fmla="*/ 5315865 h 5339969"/>
              <a:gd name="connsiteX6" fmla="*/ 374114 w 4524156"/>
              <a:gd name="connsiteY6" fmla="*/ 4650330 h 5339969"/>
              <a:gd name="connsiteX7" fmla="*/ 425477 w 4524156"/>
              <a:gd name="connsiteY7" fmla="*/ 180363 h 5339969"/>
              <a:gd name="connsiteX8" fmla="*/ 744218 w 4524156"/>
              <a:gd name="connsiteY8" fmla="*/ 15 h 5339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24156" h="5339969">
                <a:moveTo>
                  <a:pt x="744218" y="15"/>
                </a:moveTo>
                <a:cubicBezTo>
                  <a:pt x="1881353" y="-7139"/>
                  <a:pt x="5434348" y="2665870"/>
                  <a:pt x="4305474" y="3494917"/>
                </a:cubicBezTo>
                <a:cubicBezTo>
                  <a:pt x="3479395" y="4102289"/>
                  <a:pt x="3677316" y="4788049"/>
                  <a:pt x="3846279" y="5331155"/>
                </a:cubicBezTo>
                <a:lnTo>
                  <a:pt x="3848992" y="5339969"/>
                </a:lnTo>
                <a:lnTo>
                  <a:pt x="65300" y="5339969"/>
                </a:lnTo>
                <a:lnTo>
                  <a:pt x="50017" y="5315865"/>
                </a:lnTo>
                <a:cubicBezTo>
                  <a:pt x="-65186" y="5091384"/>
                  <a:pt x="8919" y="4859735"/>
                  <a:pt x="374114" y="4650330"/>
                </a:cubicBezTo>
                <a:cubicBezTo>
                  <a:pt x="2254135" y="3573299"/>
                  <a:pt x="-132500" y="1781393"/>
                  <a:pt x="425477" y="180363"/>
                </a:cubicBezTo>
                <a:cubicBezTo>
                  <a:pt x="468625" y="56757"/>
                  <a:pt x="581770" y="1037"/>
                  <a:pt x="744218" y="15"/>
                </a:cubicBezTo>
                <a:close/>
              </a:path>
            </a:pathLst>
          </a:custGeom>
          <a:gradFill>
            <a:gsLst>
              <a:gs pos="0">
                <a:schemeClr val="tx1">
                  <a:alpha val="20000"/>
                </a:schemeClr>
              </a:gs>
              <a:gs pos="98000">
                <a:schemeClr val="tx1">
                  <a:alpha val="5000"/>
                </a:schemeClr>
              </a:gs>
            </a:gsLst>
            <a:lin ang="5400000" scaled="1"/>
          </a:gradFill>
          <a:ln>
            <a:noFill/>
          </a:ln>
        </p:spPr>
        <p:txBody>
          <a:bodyPr rtlCol="0" anchor="ctr">
            <a:noAutofit/>
          </a:bodyPr>
          <a:lstStyle>
            <a:lvl1pPr algn="ctr">
              <a:defRPr sz="1200">
                <a:solidFill>
                  <a:schemeClr val="tx1"/>
                </a:solidFill>
                <a:latin typeface="仓耳玄三M W05" panose="02020400000000000000" pitchFamily="18" charset="-122"/>
              </a:defRPr>
            </a:lvl1pPr>
          </a:lstStyle>
          <a:p>
            <a:pPr lvl="0"/>
            <a:endParaRPr lang="en-US" noProof="0" dirty="0"/>
          </a:p>
        </p:txBody>
      </p:sp>
    </p:spTree>
    <p:extLst>
      <p:ext uri="{BB962C8B-B14F-4D97-AF65-F5344CB8AC3E}">
        <p14:creationId xmlns:p14="http://schemas.microsoft.com/office/powerpoint/2010/main" val="429238020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2_Custom Layout">
    <p:spTree>
      <p:nvGrpSpPr>
        <p:cNvPr id="1" name=""/>
        <p:cNvGrpSpPr/>
        <p:nvPr/>
      </p:nvGrpSpPr>
      <p:grpSpPr>
        <a:xfrm>
          <a:off x="0" y="0"/>
          <a:ext cx="0" cy="0"/>
          <a:chOff x="0" y="0"/>
          <a:chExt cx="0" cy="0"/>
        </a:xfrm>
      </p:grpSpPr>
      <p:sp>
        <p:nvSpPr>
          <p:cNvPr id="3" name="Freeform 5">
            <a:extLst>
              <a:ext uri="{FF2B5EF4-FFF2-40B4-BE49-F238E27FC236}">
                <a16:creationId xmlns:a16="http://schemas.microsoft.com/office/drawing/2014/main" id="{4DBA9278-CC5D-4FD6-AF75-72242C36D7D0}"/>
              </a:ext>
            </a:extLst>
          </p:cNvPr>
          <p:cNvSpPr/>
          <p:nvPr/>
        </p:nvSpPr>
        <p:spPr>
          <a:xfrm>
            <a:off x="4387850" y="-138113"/>
            <a:ext cx="7948613" cy="7142163"/>
          </a:xfrm>
          <a:custGeom>
            <a:avLst/>
            <a:gdLst>
              <a:gd name="connsiteX0" fmla="*/ 0 w 7947549"/>
              <a:gd name="connsiteY0" fmla="*/ 0 h 7142673"/>
              <a:gd name="connsiteX1" fmla="*/ 7947549 w 7947549"/>
              <a:gd name="connsiteY1" fmla="*/ 0 h 7142673"/>
              <a:gd name="connsiteX2" fmla="*/ 7947549 w 7947549"/>
              <a:gd name="connsiteY2" fmla="*/ 7142673 h 7142673"/>
              <a:gd name="connsiteX3" fmla="*/ 3874071 w 7947549"/>
              <a:gd name="connsiteY3" fmla="*/ 7142673 h 7142673"/>
              <a:gd name="connsiteX4" fmla="*/ 3751148 w 7947549"/>
              <a:gd name="connsiteY4" fmla="*/ 6954883 h 7142673"/>
              <a:gd name="connsiteX5" fmla="*/ 10244 w 7947549"/>
              <a:gd name="connsiteY5" fmla="*/ 187010 h 714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47549" h="7142673">
                <a:moveTo>
                  <a:pt x="0" y="0"/>
                </a:moveTo>
                <a:lnTo>
                  <a:pt x="7947549" y="0"/>
                </a:lnTo>
                <a:lnTo>
                  <a:pt x="7947549" y="7142673"/>
                </a:lnTo>
                <a:lnTo>
                  <a:pt x="3874071" y="7142673"/>
                </a:lnTo>
                <a:lnTo>
                  <a:pt x="3751148" y="6954883"/>
                </a:lnTo>
                <a:cubicBezTo>
                  <a:pt x="2330583" y="4857008"/>
                  <a:pt x="212483" y="2721200"/>
                  <a:pt x="10244" y="187010"/>
                </a:cubicBezTo>
                <a:close/>
              </a:path>
            </a:pathLst>
          </a:custGeom>
          <a:noFill/>
          <a:ln w="6350">
            <a:solidFill>
              <a:schemeClr val="tx1">
                <a:alpha val="15000"/>
              </a:schemeClr>
            </a:solidFill>
            <a:miter lim="400000"/>
          </a:ln>
        </p:spPr>
        <p:txBody>
          <a:bodyPr lIns="38100" tIns="38100" rIns="38100" bIns="38100" anchor="ctr"/>
          <a:lstStyle/>
          <a:p>
            <a:pPr eaLnBrk="1" fontAlgn="auto" hangingPunct="1">
              <a:spcBef>
                <a:spcPts val="0"/>
              </a:spcBef>
              <a:spcAft>
                <a:spcPts val="0"/>
              </a:spcAft>
              <a:defRPr>
                <a:effectLst>
                  <a:outerShdw blurRad="38100" dist="12700" dir="5400000" rotWithShape="0">
                    <a:srgbClr val="000000">
                      <a:alpha val="50000"/>
                    </a:srgbClr>
                  </a:outerShdw>
                </a:effectLst>
              </a:defRPr>
            </a:pPr>
            <a:endParaRPr dirty="0">
              <a:effectLst>
                <a:outerShdw blurRad="38100" dist="12700" dir="5400000" rotWithShape="0">
                  <a:srgbClr val="000000">
                    <a:alpha val="50000"/>
                  </a:srgbClr>
                </a:outerShdw>
              </a:effectLst>
              <a:latin typeface="仓耳玄三M W05" panose="02020400000000000000" pitchFamily="18" charset="-122"/>
            </a:endParaRPr>
          </a:p>
        </p:txBody>
      </p:sp>
      <p:sp>
        <p:nvSpPr>
          <p:cNvPr id="4" name="Freeform 6">
            <a:extLst>
              <a:ext uri="{FF2B5EF4-FFF2-40B4-BE49-F238E27FC236}">
                <a16:creationId xmlns:a16="http://schemas.microsoft.com/office/drawing/2014/main" id="{F5FDB464-C3BB-4C71-B142-93CBD22ABFBB}"/>
              </a:ext>
            </a:extLst>
          </p:cNvPr>
          <p:cNvSpPr/>
          <p:nvPr/>
        </p:nvSpPr>
        <p:spPr>
          <a:xfrm>
            <a:off x="4981575" y="-138113"/>
            <a:ext cx="7354888" cy="7142163"/>
          </a:xfrm>
          <a:custGeom>
            <a:avLst/>
            <a:gdLst>
              <a:gd name="connsiteX0" fmla="*/ 0 w 7353469"/>
              <a:gd name="connsiteY0" fmla="*/ 0 h 7142672"/>
              <a:gd name="connsiteX1" fmla="*/ 6341314 w 7353469"/>
              <a:gd name="connsiteY1" fmla="*/ 0 h 7142672"/>
              <a:gd name="connsiteX2" fmla="*/ 6563244 w 7353469"/>
              <a:gd name="connsiteY2" fmla="*/ 94280 h 7142672"/>
              <a:gd name="connsiteX3" fmla="*/ 7184096 w 7353469"/>
              <a:gd name="connsiteY3" fmla="*/ 379087 h 7142672"/>
              <a:gd name="connsiteX4" fmla="*/ 7353469 w 7353469"/>
              <a:gd name="connsiteY4" fmla="*/ 462785 h 7142672"/>
              <a:gd name="connsiteX5" fmla="*/ 7353469 w 7353469"/>
              <a:gd name="connsiteY5" fmla="*/ 7142672 h 7142672"/>
              <a:gd name="connsiteX6" fmla="*/ 3497583 w 7353469"/>
              <a:gd name="connsiteY6" fmla="*/ 7142672 h 7142672"/>
              <a:gd name="connsiteX7" fmla="*/ 3370818 w 7353469"/>
              <a:gd name="connsiteY7" fmla="*/ 6826175 h 7142672"/>
              <a:gd name="connsiteX8" fmla="*/ 9971 w 7353469"/>
              <a:gd name="connsiteY8" fmla="*/ 191510 h 71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3469" h="7142672">
                <a:moveTo>
                  <a:pt x="0" y="0"/>
                </a:moveTo>
                <a:lnTo>
                  <a:pt x="6341314" y="0"/>
                </a:lnTo>
                <a:lnTo>
                  <a:pt x="6563244" y="94280"/>
                </a:lnTo>
                <a:cubicBezTo>
                  <a:pt x="6771110" y="186078"/>
                  <a:pt x="6978379" y="281132"/>
                  <a:pt x="7184096" y="379087"/>
                </a:cubicBezTo>
                <a:lnTo>
                  <a:pt x="7353469" y="462785"/>
                </a:lnTo>
                <a:lnTo>
                  <a:pt x="7353469" y="7142672"/>
                </a:lnTo>
                <a:lnTo>
                  <a:pt x="3497583" y="7142672"/>
                </a:lnTo>
                <a:lnTo>
                  <a:pt x="3370818" y="6826175"/>
                </a:lnTo>
                <a:cubicBezTo>
                  <a:pt x="2459933" y="4746772"/>
                  <a:pt x="196117" y="2632208"/>
                  <a:pt x="9971" y="191510"/>
                </a:cubicBezTo>
                <a:close/>
              </a:path>
            </a:pathLst>
          </a:custGeom>
          <a:noFill/>
          <a:ln w="6350">
            <a:solidFill>
              <a:schemeClr val="tx1">
                <a:alpha val="15000"/>
              </a:schemeClr>
            </a:solidFill>
            <a:miter lim="400000"/>
          </a:ln>
        </p:spPr>
        <p:txBody>
          <a:bodyPr lIns="38100" tIns="38100" rIns="38100" bIns="38100" anchor="ctr"/>
          <a:lstStyle/>
          <a:p>
            <a:pPr eaLnBrk="1" fontAlgn="auto" hangingPunct="1">
              <a:spcBef>
                <a:spcPts val="0"/>
              </a:spcBef>
              <a:spcAft>
                <a:spcPts val="0"/>
              </a:spcAft>
              <a:defRPr>
                <a:effectLst>
                  <a:outerShdw blurRad="38100" dist="12700" dir="5400000" rotWithShape="0">
                    <a:srgbClr val="000000">
                      <a:alpha val="50000"/>
                    </a:srgbClr>
                  </a:outerShdw>
                </a:effectLst>
              </a:defRPr>
            </a:pPr>
            <a:endParaRPr dirty="0">
              <a:effectLst>
                <a:outerShdw blurRad="38100" dist="12700" dir="5400000" rotWithShape="0">
                  <a:srgbClr val="000000">
                    <a:alpha val="50000"/>
                  </a:srgbClr>
                </a:outerShdw>
              </a:effectLst>
              <a:latin typeface="仓耳玄三M W05" panose="02020400000000000000" pitchFamily="18" charset="-122"/>
            </a:endParaRPr>
          </a:p>
        </p:txBody>
      </p:sp>
      <p:sp>
        <p:nvSpPr>
          <p:cNvPr id="5" name="Freeform 7">
            <a:extLst>
              <a:ext uri="{FF2B5EF4-FFF2-40B4-BE49-F238E27FC236}">
                <a16:creationId xmlns:a16="http://schemas.microsoft.com/office/drawing/2014/main" id="{FFBDF0BD-EDF5-4CD5-99F1-B4AD2924CD6F}"/>
              </a:ext>
            </a:extLst>
          </p:cNvPr>
          <p:cNvSpPr/>
          <p:nvPr/>
        </p:nvSpPr>
        <p:spPr>
          <a:xfrm>
            <a:off x="5483225" y="-138113"/>
            <a:ext cx="6853238" cy="7142163"/>
          </a:xfrm>
          <a:custGeom>
            <a:avLst/>
            <a:gdLst>
              <a:gd name="connsiteX0" fmla="*/ 2 w 6852900"/>
              <a:gd name="connsiteY0" fmla="*/ 0 h 7142672"/>
              <a:gd name="connsiteX1" fmla="*/ 5032265 w 6852900"/>
              <a:gd name="connsiteY1" fmla="*/ 0 h 7142672"/>
              <a:gd name="connsiteX2" fmla="*/ 5462894 w 6852900"/>
              <a:gd name="connsiteY2" fmla="*/ 210057 h 7142672"/>
              <a:gd name="connsiteX3" fmla="*/ 6463264 w 6852900"/>
              <a:gd name="connsiteY3" fmla="*/ 752229 h 7142672"/>
              <a:gd name="connsiteX4" fmla="*/ 6852900 w 6852900"/>
              <a:gd name="connsiteY4" fmla="*/ 986444 h 7142672"/>
              <a:gd name="connsiteX5" fmla="*/ 6852900 w 6852900"/>
              <a:gd name="connsiteY5" fmla="*/ 7142672 h 7142672"/>
              <a:gd name="connsiteX6" fmla="*/ 2741448 w 6852900"/>
              <a:gd name="connsiteY6" fmla="*/ 7142672 h 7142672"/>
              <a:gd name="connsiteX7" fmla="*/ 2742852 w 6852900"/>
              <a:gd name="connsiteY7" fmla="*/ 7132256 h 7142672"/>
              <a:gd name="connsiteX8" fmla="*/ 0 w 6852900"/>
              <a:gd name="connsiteY8" fmla="*/ 6275 h 71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2900" h="7142672">
                <a:moveTo>
                  <a:pt x="2" y="0"/>
                </a:moveTo>
                <a:lnTo>
                  <a:pt x="5032265" y="0"/>
                </a:lnTo>
                <a:lnTo>
                  <a:pt x="5462894" y="210057"/>
                </a:lnTo>
                <a:cubicBezTo>
                  <a:pt x="5800998" y="380947"/>
                  <a:pt x="6136532" y="562574"/>
                  <a:pt x="6463264" y="752229"/>
                </a:cubicBezTo>
                <a:lnTo>
                  <a:pt x="6852900" y="986444"/>
                </a:lnTo>
                <a:lnTo>
                  <a:pt x="6852900" y="7142672"/>
                </a:lnTo>
                <a:lnTo>
                  <a:pt x="2741448" y="7142672"/>
                </a:lnTo>
                <a:lnTo>
                  <a:pt x="2742852" y="7132256"/>
                </a:lnTo>
                <a:cubicBezTo>
                  <a:pt x="2971062" y="4923955"/>
                  <a:pt x="61985" y="2614078"/>
                  <a:pt x="0" y="6275"/>
                </a:cubicBezTo>
                <a:close/>
              </a:path>
            </a:pathLst>
          </a:custGeom>
          <a:noFill/>
          <a:ln w="6350">
            <a:solidFill>
              <a:schemeClr val="tx1">
                <a:alpha val="15000"/>
              </a:schemeClr>
            </a:solidFill>
            <a:miter lim="400000"/>
          </a:ln>
        </p:spPr>
        <p:txBody>
          <a:bodyPr lIns="38100" tIns="38100" rIns="38100" bIns="38100" anchor="ctr"/>
          <a:lstStyle/>
          <a:p>
            <a:pPr eaLnBrk="1" fontAlgn="auto" hangingPunct="1">
              <a:spcBef>
                <a:spcPts val="0"/>
              </a:spcBef>
              <a:spcAft>
                <a:spcPts val="0"/>
              </a:spcAft>
              <a:defRPr>
                <a:effectLst>
                  <a:outerShdw blurRad="38100" dist="12700" dir="5400000" rotWithShape="0">
                    <a:srgbClr val="000000">
                      <a:alpha val="50000"/>
                    </a:srgbClr>
                  </a:outerShdw>
                </a:effectLst>
              </a:defRPr>
            </a:pPr>
            <a:endParaRPr dirty="0">
              <a:effectLst>
                <a:outerShdw blurRad="38100" dist="12700" dir="5400000" rotWithShape="0">
                  <a:srgbClr val="000000">
                    <a:alpha val="50000"/>
                  </a:srgbClr>
                </a:outerShdw>
              </a:effectLst>
              <a:latin typeface="仓耳玄三M W05" panose="02020400000000000000" pitchFamily="18" charset="-122"/>
            </a:endParaRPr>
          </a:p>
        </p:txBody>
      </p:sp>
      <p:sp>
        <p:nvSpPr>
          <p:cNvPr id="6" name="Freeform 8">
            <a:extLst>
              <a:ext uri="{FF2B5EF4-FFF2-40B4-BE49-F238E27FC236}">
                <a16:creationId xmlns:a16="http://schemas.microsoft.com/office/drawing/2014/main" id="{766B4DEC-12BD-4C0F-B8DC-8389A4A11C5B}"/>
              </a:ext>
            </a:extLst>
          </p:cNvPr>
          <p:cNvSpPr/>
          <p:nvPr/>
        </p:nvSpPr>
        <p:spPr>
          <a:xfrm>
            <a:off x="5892800" y="-138113"/>
            <a:ext cx="6443663" cy="7142163"/>
          </a:xfrm>
          <a:custGeom>
            <a:avLst/>
            <a:gdLst>
              <a:gd name="connsiteX0" fmla="*/ 0 w 6442437"/>
              <a:gd name="connsiteY0" fmla="*/ 0 h 7142672"/>
              <a:gd name="connsiteX1" fmla="*/ 3994925 w 6442437"/>
              <a:gd name="connsiteY1" fmla="*/ 0 h 7142672"/>
              <a:gd name="connsiteX2" fmla="*/ 4121176 w 6442437"/>
              <a:gd name="connsiteY2" fmla="*/ 65373 h 7142672"/>
              <a:gd name="connsiteX3" fmla="*/ 6104773 w 6442437"/>
              <a:gd name="connsiteY3" fmla="*/ 1321687 h 7142672"/>
              <a:gd name="connsiteX4" fmla="*/ 6442437 w 6442437"/>
              <a:gd name="connsiteY4" fmla="*/ 1584321 h 7142672"/>
              <a:gd name="connsiteX5" fmla="*/ 6442437 w 6442437"/>
              <a:gd name="connsiteY5" fmla="*/ 7142672 h 7142672"/>
              <a:gd name="connsiteX6" fmla="*/ 1315463 w 6442437"/>
              <a:gd name="connsiteY6" fmla="*/ 7142672 h 7142672"/>
              <a:gd name="connsiteX7" fmla="*/ 1362382 w 6442437"/>
              <a:gd name="connsiteY7" fmla="*/ 7096126 h 7142672"/>
              <a:gd name="connsiteX8" fmla="*/ 2945 w 6442437"/>
              <a:gd name="connsiteY8" fmla="*/ 169175 h 71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42437" h="7142672">
                <a:moveTo>
                  <a:pt x="0" y="0"/>
                </a:moveTo>
                <a:lnTo>
                  <a:pt x="3994925" y="0"/>
                </a:lnTo>
                <a:lnTo>
                  <a:pt x="4121176" y="65373"/>
                </a:lnTo>
                <a:cubicBezTo>
                  <a:pt x="4809175" y="434250"/>
                  <a:pt x="5496780" y="866185"/>
                  <a:pt x="6104773" y="1321687"/>
                </a:cubicBezTo>
                <a:lnTo>
                  <a:pt x="6442437" y="1584321"/>
                </a:lnTo>
                <a:lnTo>
                  <a:pt x="6442437" y="7142672"/>
                </a:lnTo>
                <a:lnTo>
                  <a:pt x="1315463" y="7142672"/>
                </a:lnTo>
                <a:lnTo>
                  <a:pt x="1362382" y="7096126"/>
                </a:lnTo>
                <a:cubicBezTo>
                  <a:pt x="3304489" y="5068926"/>
                  <a:pt x="161466" y="2707331"/>
                  <a:pt x="2945" y="169175"/>
                </a:cubicBezTo>
                <a:close/>
              </a:path>
            </a:pathLst>
          </a:custGeom>
          <a:noFill/>
          <a:ln w="6350">
            <a:solidFill>
              <a:schemeClr val="tx1">
                <a:alpha val="15000"/>
              </a:schemeClr>
            </a:solidFill>
            <a:miter lim="400000"/>
          </a:ln>
        </p:spPr>
        <p:txBody>
          <a:bodyPr lIns="38100" tIns="38100" rIns="38100" bIns="38100" anchor="ctr"/>
          <a:lstStyle/>
          <a:p>
            <a:pPr eaLnBrk="1" fontAlgn="auto" hangingPunct="1">
              <a:spcBef>
                <a:spcPts val="0"/>
              </a:spcBef>
              <a:spcAft>
                <a:spcPts val="0"/>
              </a:spcAft>
              <a:defRPr>
                <a:effectLst>
                  <a:outerShdw blurRad="38100" dist="12700" dir="5400000" rotWithShape="0">
                    <a:srgbClr val="000000">
                      <a:alpha val="50000"/>
                    </a:srgbClr>
                  </a:outerShdw>
                </a:effectLst>
              </a:defRPr>
            </a:pPr>
            <a:endParaRPr dirty="0">
              <a:effectLst>
                <a:outerShdw blurRad="38100" dist="12700" dir="5400000" rotWithShape="0">
                  <a:srgbClr val="000000">
                    <a:alpha val="50000"/>
                  </a:srgbClr>
                </a:outerShdw>
              </a:effectLst>
              <a:latin typeface="仓耳玄三M W05" panose="02020400000000000000" pitchFamily="18" charset="-122"/>
            </a:endParaRPr>
          </a:p>
        </p:txBody>
      </p:sp>
      <p:sp>
        <p:nvSpPr>
          <p:cNvPr id="7" name="Freeform 9">
            <a:extLst>
              <a:ext uri="{FF2B5EF4-FFF2-40B4-BE49-F238E27FC236}">
                <a16:creationId xmlns:a16="http://schemas.microsoft.com/office/drawing/2014/main" id="{2EFBBC98-C0AD-4548-8823-100A6FBC1947}"/>
              </a:ext>
            </a:extLst>
          </p:cNvPr>
          <p:cNvSpPr/>
          <p:nvPr/>
        </p:nvSpPr>
        <p:spPr>
          <a:xfrm>
            <a:off x="6078538" y="-138113"/>
            <a:ext cx="6257925" cy="7142163"/>
          </a:xfrm>
          <a:custGeom>
            <a:avLst/>
            <a:gdLst>
              <a:gd name="connsiteX0" fmla="*/ 163926 w 6257348"/>
              <a:gd name="connsiteY0" fmla="*/ 0 h 7142672"/>
              <a:gd name="connsiteX1" fmla="*/ 3345231 w 6257348"/>
              <a:gd name="connsiteY1" fmla="*/ 0 h 7142672"/>
              <a:gd name="connsiteX2" fmla="*/ 3592441 w 6257348"/>
              <a:gd name="connsiteY2" fmla="*/ 144908 h 7142672"/>
              <a:gd name="connsiteX3" fmla="*/ 6192579 w 6257348"/>
              <a:gd name="connsiteY3" fmla="*/ 2262785 h 7142672"/>
              <a:gd name="connsiteX4" fmla="*/ 6257348 w 6257348"/>
              <a:gd name="connsiteY4" fmla="*/ 2346705 h 7142672"/>
              <a:gd name="connsiteX5" fmla="*/ 6257348 w 6257348"/>
              <a:gd name="connsiteY5" fmla="*/ 4339365 h 7142672"/>
              <a:gd name="connsiteX6" fmla="*/ 6165950 w 6257348"/>
              <a:gd name="connsiteY6" fmla="*/ 4431855 h 7142672"/>
              <a:gd name="connsiteX7" fmla="*/ 5928518 w 6257348"/>
              <a:gd name="connsiteY7" fmla="*/ 6991505 h 7142672"/>
              <a:gd name="connsiteX8" fmla="*/ 5983979 w 6257348"/>
              <a:gd name="connsiteY8" fmla="*/ 7142672 h 7142672"/>
              <a:gd name="connsiteX9" fmla="*/ 34728 w 6257348"/>
              <a:gd name="connsiteY9" fmla="*/ 7142672 h 7142672"/>
              <a:gd name="connsiteX10" fmla="*/ 27426 w 6257348"/>
              <a:gd name="connsiteY10" fmla="*/ 7126395 h 7142672"/>
              <a:gd name="connsiteX11" fmla="*/ 539049 w 6257348"/>
              <a:gd name="connsiteY11" fmla="*/ 6222077 h 7142672"/>
              <a:gd name="connsiteX12" fmla="*/ 162132 w 6257348"/>
              <a:gd name="connsiteY12" fmla="*/ 51412 h 71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57348" h="7142672">
                <a:moveTo>
                  <a:pt x="163926" y="0"/>
                </a:moveTo>
                <a:lnTo>
                  <a:pt x="3345231" y="0"/>
                </a:lnTo>
                <a:lnTo>
                  <a:pt x="3592441" y="144908"/>
                </a:lnTo>
                <a:cubicBezTo>
                  <a:pt x="4593894" y="751436"/>
                  <a:pt x="5585426" y="1527946"/>
                  <a:pt x="6192579" y="2262785"/>
                </a:cubicBezTo>
                <a:lnTo>
                  <a:pt x="6257348" y="2346705"/>
                </a:lnTo>
                <a:lnTo>
                  <a:pt x="6257348" y="4339365"/>
                </a:lnTo>
                <a:lnTo>
                  <a:pt x="6165950" y="4431855"/>
                </a:lnTo>
                <a:cubicBezTo>
                  <a:pt x="5336839" y="5337352"/>
                  <a:pt x="5655062" y="6252704"/>
                  <a:pt x="5928518" y="6991505"/>
                </a:cubicBezTo>
                <a:lnTo>
                  <a:pt x="5983979" y="7142672"/>
                </a:lnTo>
                <a:lnTo>
                  <a:pt x="34728" y="7142672"/>
                </a:lnTo>
                <a:lnTo>
                  <a:pt x="27426" y="7126395"/>
                </a:lnTo>
                <a:cubicBezTo>
                  <a:pt x="-65617" y="6832731"/>
                  <a:pt x="71564" y="6523544"/>
                  <a:pt x="539049" y="6222077"/>
                </a:cubicBezTo>
                <a:cubicBezTo>
                  <a:pt x="3080292" y="4582913"/>
                  <a:pt x="185051" y="2327461"/>
                  <a:pt x="162132" y="51412"/>
                </a:cubicBezTo>
                <a:close/>
              </a:path>
            </a:pathLst>
          </a:custGeom>
          <a:noFill/>
          <a:ln w="6350">
            <a:solidFill>
              <a:schemeClr val="tx1">
                <a:alpha val="15000"/>
              </a:schemeClr>
            </a:solidFill>
            <a:miter lim="400000"/>
          </a:ln>
        </p:spPr>
        <p:txBody>
          <a:bodyPr lIns="38100" tIns="38100" rIns="38100" bIns="38100" anchor="ctr"/>
          <a:lstStyle/>
          <a:p>
            <a:pPr eaLnBrk="1" fontAlgn="auto" hangingPunct="1">
              <a:spcBef>
                <a:spcPts val="0"/>
              </a:spcBef>
              <a:spcAft>
                <a:spcPts val="0"/>
              </a:spcAft>
              <a:defRPr>
                <a:effectLst>
                  <a:outerShdw blurRad="38100" dist="12700" dir="5400000" rotWithShape="0">
                    <a:srgbClr val="000000">
                      <a:alpha val="50000"/>
                    </a:srgbClr>
                  </a:outerShdw>
                </a:effectLst>
              </a:defRPr>
            </a:pPr>
            <a:endParaRPr dirty="0">
              <a:effectLst>
                <a:outerShdw blurRad="38100" dist="12700" dir="5400000" rotWithShape="0">
                  <a:srgbClr val="000000">
                    <a:alpha val="50000"/>
                  </a:srgbClr>
                </a:outerShdw>
              </a:effectLst>
              <a:latin typeface="仓耳玄三M W05" panose="02020400000000000000" pitchFamily="18" charset="-122"/>
            </a:endParaRPr>
          </a:p>
        </p:txBody>
      </p:sp>
      <p:sp>
        <p:nvSpPr>
          <p:cNvPr id="13" name="Picture Placeholder 12"/>
          <p:cNvSpPr>
            <a:spLocks noGrp="1"/>
          </p:cNvSpPr>
          <p:nvPr>
            <p:ph type="pic" sz="quarter" idx="12"/>
          </p:nvPr>
        </p:nvSpPr>
        <p:spPr>
          <a:xfrm>
            <a:off x="6110121" y="0"/>
            <a:ext cx="5803406" cy="6858000"/>
          </a:xfrm>
          <a:custGeom>
            <a:avLst/>
            <a:gdLst>
              <a:gd name="connsiteX0" fmla="*/ 436372 w 5803406"/>
              <a:gd name="connsiteY0" fmla="*/ 0 h 6858000"/>
              <a:gd name="connsiteX1" fmla="*/ 3229331 w 5803406"/>
              <a:gd name="connsiteY1" fmla="*/ 0 h 6858000"/>
              <a:gd name="connsiteX2" fmla="*/ 3288590 w 5803406"/>
              <a:gd name="connsiteY2" fmla="*/ 39037 h 6858000"/>
              <a:gd name="connsiteX3" fmla="*/ 5522889 w 5803406"/>
              <a:gd name="connsiteY3" fmla="*/ 3480793 h 6858000"/>
              <a:gd name="connsiteX4" fmla="*/ 4992112 w 5803406"/>
              <a:gd name="connsiteY4" fmla="*/ 6831384 h 6858000"/>
              <a:gd name="connsiteX5" fmla="*/ 4964448 w 5803406"/>
              <a:gd name="connsiteY5" fmla="*/ 6858000 h 6858000"/>
              <a:gd name="connsiteX6" fmla="*/ 1726216 w 5803406"/>
              <a:gd name="connsiteY6" fmla="*/ 6858000 h 6858000"/>
              <a:gd name="connsiteX7" fmla="*/ 1560941 w 5803406"/>
              <a:gd name="connsiteY7" fmla="*/ 6801534 h 6858000"/>
              <a:gd name="connsiteX8" fmla="*/ 479898 w 5803406"/>
              <a:gd name="connsiteY8" fmla="*/ 4962910 h 6858000"/>
              <a:gd name="connsiteX9" fmla="*/ 436369 w 5803406"/>
              <a:gd name="connsiteY9" fmla="*/ 837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03406" h="6858000">
                <a:moveTo>
                  <a:pt x="436372" y="0"/>
                </a:moveTo>
                <a:lnTo>
                  <a:pt x="3229331" y="0"/>
                </a:lnTo>
                <a:lnTo>
                  <a:pt x="3288590" y="39037"/>
                </a:lnTo>
                <a:cubicBezTo>
                  <a:pt x="4902746" y="1135954"/>
                  <a:pt x="6453794" y="2797134"/>
                  <a:pt x="5522889" y="3480793"/>
                </a:cubicBezTo>
                <a:cubicBezTo>
                  <a:pt x="3827432" y="4727373"/>
                  <a:pt x="5494651" y="6231368"/>
                  <a:pt x="4992112" y="6831384"/>
                </a:cubicBezTo>
                <a:lnTo>
                  <a:pt x="4964448" y="6858000"/>
                </a:lnTo>
                <a:lnTo>
                  <a:pt x="1726216" y="6858000"/>
                </a:lnTo>
                <a:lnTo>
                  <a:pt x="1560941" y="6801534"/>
                </a:lnTo>
                <a:cubicBezTo>
                  <a:pt x="289195" y="6339944"/>
                  <a:pt x="-590863" y="5576891"/>
                  <a:pt x="479898" y="4962910"/>
                </a:cubicBezTo>
                <a:cubicBezTo>
                  <a:pt x="2590062" y="3754035"/>
                  <a:pt x="509887" y="1843071"/>
                  <a:pt x="436369" y="8374"/>
                </a:cubicBezTo>
                <a:close/>
              </a:path>
            </a:pathLst>
          </a:custGeom>
          <a:gradFill>
            <a:gsLst>
              <a:gs pos="0">
                <a:schemeClr val="tx1">
                  <a:alpha val="20000"/>
                </a:schemeClr>
              </a:gs>
              <a:gs pos="98000">
                <a:schemeClr val="tx1">
                  <a:alpha val="5000"/>
                </a:schemeClr>
              </a:gs>
            </a:gsLst>
            <a:lin ang="5400000" scaled="1"/>
          </a:gradFill>
          <a:ln>
            <a:noFill/>
          </a:ln>
        </p:spPr>
        <p:txBody>
          <a:bodyPr rtlCol="0" anchor="ctr">
            <a:noAutofit/>
          </a:bodyPr>
          <a:lstStyle>
            <a:lvl1pPr algn="ctr">
              <a:defRPr sz="1200">
                <a:solidFill>
                  <a:schemeClr val="tx1"/>
                </a:solidFill>
                <a:latin typeface="仓耳玄三M W05" panose="02020400000000000000" pitchFamily="18" charset="-122"/>
              </a:defRPr>
            </a:lvl1pPr>
          </a:lstStyle>
          <a:p>
            <a:pPr lvl="0"/>
            <a:endParaRPr lang="en-US" noProof="0" dirty="0"/>
          </a:p>
        </p:txBody>
      </p:sp>
    </p:spTree>
    <p:extLst>
      <p:ext uri="{BB962C8B-B14F-4D97-AF65-F5344CB8AC3E}">
        <p14:creationId xmlns:p14="http://schemas.microsoft.com/office/powerpoint/2010/main" val="126320973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6_Title Slide">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BFC9BD2B-475B-4E86-AE73-DA295B8E2FFA}"/>
              </a:ext>
            </a:extLst>
          </p:cNvPr>
          <p:cNvSpPr/>
          <p:nvPr userDrawn="1"/>
        </p:nvSpPr>
        <p:spPr>
          <a:xfrm>
            <a:off x="-125505" y="-205098"/>
            <a:ext cx="12478871" cy="7251357"/>
          </a:xfrm>
          <a:custGeom>
            <a:avLst/>
            <a:gdLst>
              <a:gd name="connsiteX0" fmla="*/ 0 w 12478871"/>
              <a:gd name="connsiteY0" fmla="*/ 6968122 h 7251357"/>
              <a:gd name="connsiteX1" fmla="*/ 46450 w 12478871"/>
              <a:gd name="connsiteY1" fmla="*/ 7012418 h 7251357"/>
              <a:gd name="connsiteX2" fmla="*/ 386417 w 12478871"/>
              <a:gd name="connsiteY2" fmla="*/ 7244838 h 7251357"/>
              <a:gd name="connsiteX3" fmla="*/ 401229 w 12478871"/>
              <a:gd name="connsiteY3" fmla="*/ 7251357 h 7251357"/>
              <a:gd name="connsiteX4" fmla="*/ 107756 w 12478871"/>
              <a:gd name="connsiteY4" fmla="*/ 7251357 h 7251357"/>
              <a:gd name="connsiteX5" fmla="*/ 0 w 12478871"/>
              <a:gd name="connsiteY5" fmla="*/ 7167230 h 7251357"/>
              <a:gd name="connsiteX6" fmla="*/ 4522428 w 12478871"/>
              <a:gd name="connsiteY6" fmla="*/ 6527471 h 7251357"/>
              <a:gd name="connsiteX7" fmla="*/ 5268732 w 12478871"/>
              <a:gd name="connsiteY7" fmla="*/ 6688450 h 7251357"/>
              <a:gd name="connsiteX8" fmla="*/ 5937937 w 12478871"/>
              <a:gd name="connsiteY8" fmla="*/ 7217469 h 7251357"/>
              <a:gd name="connsiteX9" fmla="*/ 5965436 w 12478871"/>
              <a:gd name="connsiteY9" fmla="*/ 7251357 h 7251357"/>
              <a:gd name="connsiteX10" fmla="*/ 5763562 w 12478871"/>
              <a:gd name="connsiteY10" fmla="*/ 7251357 h 7251357"/>
              <a:gd name="connsiteX11" fmla="*/ 5756617 w 12478871"/>
              <a:gd name="connsiteY11" fmla="*/ 7243414 h 7251357"/>
              <a:gd name="connsiteX12" fmla="*/ 5204574 w 12478871"/>
              <a:gd name="connsiteY12" fmla="*/ 6826363 h 7251357"/>
              <a:gd name="connsiteX13" fmla="*/ 4084381 w 12478871"/>
              <a:gd name="connsiteY13" fmla="*/ 6725260 h 7251357"/>
              <a:gd name="connsiteX14" fmla="*/ 2873481 w 12478871"/>
              <a:gd name="connsiteY14" fmla="*/ 7120837 h 7251357"/>
              <a:gd name="connsiteX15" fmla="*/ 2534386 w 12478871"/>
              <a:gd name="connsiteY15" fmla="*/ 7251357 h 7251357"/>
              <a:gd name="connsiteX16" fmla="*/ 2072110 w 12478871"/>
              <a:gd name="connsiteY16" fmla="*/ 7251357 h 7251357"/>
              <a:gd name="connsiteX17" fmla="*/ 2239076 w 12478871"/>
              <a:gd name="connsiteY17" fmla="*/ 7195922 h 7251357"/>
              <a:gd name="connsiteX18" fmla="*/ 2816697 w 12478871"/>
              <a:gd name="connsiteY18" fmla="*/ 6978017 h 7251357"/>
              <a:gd name="connsiteX19" fmla="*/ 4054883 w 12478871"/>
              <a:gd name="connsiteY19" fmla="*/ 6575078 h 7251357"/>
              <a:gd name="connsiteX20" fmla="*/ 4522428 w 12478871"/>
              <a:gd name="connsiteY20" fmla="*/ 6527471 h 7251357"/>
              <a:gd name="connsiteX21" fmla="*/ 12478871 w 12478871"/>
              <a:gd name="connsiteY21" fmla="*/ 6227821 h 7251357"/>
              <a:gd name="connsiteX22" fmla="*/ 12478871 w 12478871"/>
              <a:gd name="connsiteY22" fmla="*/ 6475656 h 7251357"/>
              <a:gd name="connsiteX23" fmla="*/ 12319837 w 12478871"/>
              <a:gd name="connsiteY23" fmla="*/ 6674064 h 7251357"/>
              <a:gd name="connsiteX24" fmla="*/ 12082809 w 12478871"/>
              <a:gd name="connsiteY24" fmla="*/ 6954950 h 7251357"/>
              <a:gd name="connsiteX25" fmla="*/ 11843296 w 12478871"/>
              <a:gd name="connsiteY25" fmla="*/ 7225156 h 7251357"/>
              <a:gd name="connsiteX26" fmla="*/ 11818912 w 12478871"/>
              <a:gd name="connsiteY26" fmla="*/ 7251357 h 7251357"/>
              <a:gd name="connsiteX27" fmla="*/ 11608966 w 12478871"/>
              <a:gd name="connsiteY27" fmla="*/ 7251357 h 7251357"/>
              <a:gd name="connsiteX28" fmla="*/ 11729365 w 12478871"/>
              <a:gd name="connsiteY28" fmla="*/ 7122119 h 7251357"/>
              <a:gd name="connsiteX29" fmla="*/ 11966291 w 12478871"/>
              <a:gd name="connsiteY29" fmla="*/ 6855319 h 7251357"/>
              <a:gd name="connsiteX30" fmla="*/ 12423409 w 12478871"/>
              <a:gd name="connsiteY30" fmla="*/ 6300787 h 7251357"/>
              <a:gd name="connsiteX31" fmla="*/ 11259292 w 12478871"/>
              <a:gd name="connsiteY31" fmla="*/ 0 h 7251357"/>
              <a:gd name="connsiteX32" fmla="*/ 11771609 w 12478871"/>
              <a:gd name="connsiteY32" fmla="*/ 0 h 7251357"/>
              <a:gd name="connsiteX33" fmla="*/ 11773907 w 12478871"/>
              <a:gd name="connsiteY33" fmla="*/ 754 h 7251357"/>
              <a:gd name="connsiteX34" fmla="*/ 12460385 w 12478871"/>
              <a:gd name="connsiteY34" fmla="*/ 307682 h 7251357"/>
              <a:gd name="connsiteX35" fmla="*/ 12478871 w 12478871"/>
              <a:gd name="connsiteY35" fmla="*/ 319091 h 7251357"/>
              <a:gd name="connsiteX36" fmla="*/ 12478871 w 12478871"/>
              <a:gd name="connsiteY36" fmla="*/ 500587 h 7251357"/>
              <a:gd name="connsiteX37" fmla="*/ 12386640 w 12478871"/>
              <a:gd name="connsiteY37" fmla="*/ 444122 h 7251357"/>
              <a:gd name="connsiteX38" fmla="*/ 11644911 w 12478871"/>
              <a:gd name="connsiteY38" fmla="*/ 120790 h 7251357"/>
              <a:gd name="connsiteX39" fmla="*/ 2920249 w 12478871"/>
              <a:gd name="connsiteY39" fmla="*/ 0 h 7251357"/>
              <a:gd name="connsiteX40" fmla="*/ 3521694 w 12478871"/>
              <a:gd name="connsiteY40" fmla="*/ 0 h 7251357"/>
              <a:gd name="connsiteX41" fmla="*/ 3313597 w 12478871"/>
              <a:gd name="connsiteY41" fmla="*/ 51738 h 7251357"/>
              <a:gd name="connsiteX42" fmla="*/ 2947226 w 12478871"/>
              <a:gd name="connsiteY42" fmla="*/ 153083 h 7251357"/>
              <a:gd name="connsiteX43" fmla="*/ 332951 w 12478871"/>
              <a:gd name="connsiteY43" fmla="*/ 1280920 h 7251357"/>
              <a:gd name="connsiteX44" fmla="*/ 56845 w 12478871"/>
              <a:gd name="connsiteY44" fmla="*/ 1464840 h 7251357"/>
              <a:gd name="connsiteX45" fmla="*/ 0 w 12478871"/>
              <a:gd name="connsiteY45" fmla="*/ 1507203 h 7251357"/>
              <a:gd name="connsiteX46" fmla="*/ 0 w 12478871"/>
              <a:gd name="connsiteY46" fmla="*/ 1316482 h 7251357"/>
              <a:gd name="connsiteX47" fmla="*/ 250356 w 12478871"/>
              <a:gd name="connsiteY47" fmla="*/ 1148897 h 7251357"/>
              <a:gd name="connsiteX48" fmla="*/ 2904454 w 12478871"/>
              <a:gd name="connsiteY48" fmla="*/ 4373 h 725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2478871" h="7251357">
                <a:moveTo>
                  <a:pt x="0" y="6968122"/>
                </a:moveTo>
                <a:lnTo>
                  <a:pt x="46450" y="7012418"/>
                </a:lnTo>
                <a:cubicBezTo>
                  <a:pt x="155593" y="7106435"/>
                  <a:pt x="268424" y="7183704"/>
                  <a:pt x="386417" y="7244838"/>
                </a:cubicBezTo>
                <a:lnTo>
                  <a:pt x="401229" y="7251357"/>
                </a:lnTo>
                <a:lnTo>
                  <a:pt x="107756" y="7251357"/>
                </a:lnTo>
                <a:lnTo>
                  <a:pt x="0" y="7167230"/>
                </a:lnTo>
                <a:close/>
                <a:moveTo>
                  <a:pt x="4522428" y="6527471"/>
                </a:moveTo>
                <a:cubicBezTo>
                  <a:pt x="4795287" y="6527471"/>
                  <a:pt x="5041597" y="6581458"/>
                  <a:pt x="5268732" y="6688450"/>
                </a:cubicBezTo>
                <a:cubicBezTo>
                  <a:pt x="5510986" y="6803296"/>
                  <a:pt x="5732084" y="6977772"/>
                  <a:pt x="5937937" y="7217469"/>
                </a:cubicBezTo>
                <a:lnTo>
                  <a:pt x="5965436" y="7251357"/>
                </a:lnTo>
                <a:lnTo>
                  <a:pt x="5763562" y="7251357"/>
                </a:lnTo>
                <a:lnTo>
                  <a:pt x="5756617" y="7243414"/>
                </a:lnTo>
                <a:cubicBezTo>
                  <a:pt x="5583513" y="7057389"/>
                  <a:pt x="5399769" y="6918846"/>
                  <a:pt x="5204574" y="6826363"/>
                </a:cubicBezTo>
                <a:cubicBezTo>
                  <a:pt x="4879356" y="6673236"/>
                  <a:pt x="4523903" y="6640844"/>
                  <a:pt x="4084381" y="6725260"/>
                </a:cubicBezTo>
                <a:cubicBezTo>
                  <a:pt x="3690580" y="6800351"/>
                  <a:pt x="3274656" y="6964275"/>
                  <a:pt x="2873481" y="7120837"/>
                </a:cubicBezTo>
                <a:lnTo>
                  <a:pt x="2534386" y="7251357"/>
                </a:lnTo>
                <a:lnTo>
                  <a:pt x="2072110" y="7251357"/>
                </a:lnTo>
                <a:lnTo>
                  <a:pt x="2239076" y="7195922"/>
                </a:lnTo>
                <a:cubicBezTo>
                  <a:pt x="2432472" y="7128567"/>
                  <a:pt x="2625881" y="7052740"/>
                  <a:pt x="2816697" y="6978017"/>
                </a:cubicBezTo>
                <a:cubicBezTo>
                  <a:pt x="3224509" y="6819001"/>
                  <a:pt x="3645595" y="6651641"/>
                  <a:pt x="4054883" y="6575078"/>
                </a:cubicBezTo>
                <a:cubicBezTo>
                  <a:pt x="4217122" y="6542686"/>
                  <a:pt x="4373463" y="6527471"/>
                  <a:pt x="4522428" y="6527471"/>
                </a:cubicBezTo>
                <a:close/>
                <a:moveTo>
                  <a:pt x="12478871" y="6227821"/>
                </a:moveTo>
                <a:lnTo>
                  <a:pt x="12478871" y="6475656"/>
                </a:lnTo>
                <a:lnTo>
                  <a:pt x="12319837" y="6674064"/>
                </a:lnTo>
                <a:cubicBezTo>
                  <a:pt x="12242698" y="6767836"/>
                  <a:pt x="12163652" y="6861516"/>
                  <a:pt x="12082809" y="6954950"/>
                </a:cubicBezTo>
                <a:cubicBezTo>
                  <a:pt x="12003901" y="7046175"/>
                  <a:pt x="11924014" y="7136289"/>
                  <a:pt x="11843296" y="7225156"/>
                </a:cubicBezTo>
                <a:lnTo>
                  <a:pt x="11818912" y="7251357"/>
                </a:lnTo>
                <a:lnTo>
                  <a:pt x="11608966" y="7251357"/>
                </a:lnTo>
                <a:lnTo>
                  <a:pt x="11729365" y="7122119"/>
                </a:lnTo>
                <a:cubicBezTo>
                  <a:pt x="11809190" y="7034358"/>
                  <a:pt x="11888213" y="6945379"/>
                  <a:pt x="11966291" y="6855319"/>
                </a:cubicBezTo>
                <a:cubicBezTo>
                  <a:pt x="12126134" y="6671150"/>
                  <a:pt x="12278787" y="6485877"/>
                  <a:pt x="12423409" y="6300787"/>
                </a:cubicBezTo>
                <a:close/>
                <a:moveTo>
                  <a:pt x="11259292" y="0"/>
                </a:moveTo>
                <a:lnTo>
                  <a:pt x="11771609" y="0"/>
                </a:lnTo>
                <a:lnTo>
                  <a:pt x="11773907" y="754"/>
                </a:lnTo>
                <a:cubicBezTo>
                  <a:pt x="12025472" y="92347"/>
                  <a:pt x="12253161" y="194309"/>
                  <a:pt x="12460385" y="307682"/>
                </a:cubicBezTo>
                <a:lnTo>
                  <a:pt x="12478871" y="319091"/>
                </a:lnTo>
                <a:lnTo>
                  <a:pt x="12478871" y="500587"/>
                </a:lnTo>
                <a:lnTo>
                  <a:pt x="12386640" y="444122"/>
                </a:lnTo>
                <a:cubicBezTo>
                  <a:pt x="12157476" y="318847"/>
                  <a:pt x="11907756" y="212254"/>
                  <a:pt x="11644911" y="120790"/>
                </a:cubicBezTo>
                <a:close/>
                <a:moveTo>
                  <a:pt x="2920249" y="0"/>
                </a:moveTo>
                <a:lnTo>
                  <a:pt x="3521694" y="0"/>
                </a:lnTo>
                <a:lnTo>
                  <a:pt x="3313597" y="51738"/>
                </a:lnTo>
                <a:cubicBezTo>
                  <a:pt x="3189906" y="84196"/>
                  <a:pt x="3067708" y="117991"/>
                  <a:pt x="2947226" y="153083"/>
                </a:cubicBezTo>
                <a:cubicBezTo>
                  <a:pt x="1923640" y="450011"/>
                  <a:pt x="1043857" y="830374"/>
                  <a:pt x="332951" y="1280920"/>
                </a:cubicBezTo>
                <a:cubicBezTo>
                  <a:pt x="237359" y="1341226"/>
                  <a:pt x="145315" y="1402544"/>
                  <a:pt x="56845" y="1464840"/>
                </a:cubicBezTo>
                <a:lnTo>
                  <a:pt x="0" y="1507203"/>
                </a:lnTo>
                <a:lnTo>
                  <a:pt x="0" y="1316482"/>
                </a:lnTo>
                <a:lnTo>
                  <a:pt x="250356" y="1148897"/>
                </a:lnTo>
                <a:cubicBezTo>
                  <a:pt x="974536" y="690499"/>
                  <a:pt x="1866856" y="306210"/>
                  <a:pt x="2904454" y="4373"/>
                </a:cubicBezTo>
                <a:close/>
              </a:path>
            </a:pathLst>
          </a:custGeom>
          <a:gradFill>
            <a:gsLst>
              <a:gs pos="0">
                <a:schemeClr val="accent3"/>
              </a:gs>
              <a:gs pos="97000">
                <a:schemeClr val="accent4"/>
              </a:gs>
            </a:gsLst>
            <a:lin ang="0" scaled="0"/>
          </a:gradFill>
          <a:ln w="127000">
            <a:noFill/>
            <a:miter lim="400000"/>
          </a:ln>
          <a:effectLst>
            <a:innerShdw blurRad="114300">
              <a:schemeClr val="bg1"/>
            </a:innerShdw>
          </a:effectLst>
        </p:spPr>
        <p:txBody>
          <a:bodyPr lIns="38100" tIns="38100" rIns="38100" bIns="38100" anchor="ctr"/>
          <a:lstStyle/>
          <a:p>
            <a:pPr eaLnBrk="1" fontAlgn="auto" hangingPunct="1">
              <a:spcBef>
                <a:spcPts val="0"/>
              </a:spcBef>
              <a:spcAft>
                <a:spcPts val="0"/>
              </a:spcAft>
              <a:defRPr>
                <a:effectLst>
                  <a:outerShdw blurRad="38100" dist="12700" dir="5400000" rotWithShape="0">
                    <a:srgbClr val="000000">
                      <a:alpha val="50000"/>
                    </a:srgbClr>
                  </a:outerShdw>
                </a:effectLst>
              </a:defRPr>
            </a:pPr>
            <a:endParaRPr dirty="0">
              <a:effectLst>
                <a:outerShdw blurRad="38100" dist="12700" dir="5400000" rotWithShape="0">
                  <a:srgbClr val="000000">
                    <a:alpha val="50000"/>
                  </a:srgbClr>
                </a:outerShdw>
              </a:effectLst>
              <a:latin typeface="仓耳玄三M W05" panose="02020400000000000000" pitchFamily="18" charset="-122"/>
            </a:endParaRPr>
          </a:p>
        </p:txBody>
      </p:sp>
      <p:sp>
        <p:nvSpPr>
          <p:cNvPr id="5" name="Title 9"/>
          <p:cNvSpPr>
            <a:spLocks noGrp="1"/>
          </p:cNvSpPr>
          <p:nvPr>
            <p:ph type="title"/>
          </p:nvPr>
        </p:nvSpPr>
        <p:spPr>
          <a:xfrm>
            <a:off x="1724526" y="459392"/>
            <a:ext cx="3891083" cy="2358197"/>
          </a:xfrm>
        </p:spPr>
        <p:txBody>
          <a:bodyPr anchor="t">
            <a:normAutofit/>
          </a:bodyPr>
          <a:lstStyle>
            <a:lvl1pPr>
              <a:defRPr sz="3800" b="1" i="0">
                <a:latin typeface="Source Sans Pro" charset="0"/>
                <a:ea typeface="Source Sans Pro" charset="0"/>
                <a:cs typeface="Source Sans Pro" charset="0"/>
              </a:defRPr>
            </a:lvl1pPr>
          </a:lstStyle>
          <a:p>
            <a:r>
              <a:rPr lang="en-US"/>
              <a:t>Click to edit Master title style</a:t>
            </a:r>
          </a:p>
        </p:txBody>
      </p:sp>
      <p:sp>
        <p:nvSpPr>
          <p:cNvPr id="10" name="Picture Placeholder 9"/>
          <p:cNvSpPr>
            <a:spLocks noGrp="1"/>
          </p:cNvSpPr>
          <p:nvPr>
            <p:ph type="pic" sz="quarter" idx="12"/>
          </p:nvPr>
        </p:nvSpPr>
        <p:spPr>
          <a:xfrm>
            <a:off x="5285702" y="1"/>
            <a:ext cx="5753676" cy="2342503"/>
          </a:xfrm>
          <a:custGeom>
            <a:avLst/>
            <a:gdLst>
              <a:gd name="connsiteX0" fmla="*/ 814965 w 5753676"/>
              <a:gd name="connsiteY0" fmla="*/ 0 h 2342503"/>
              <a:gd name="connsiteX1" fmla="*/ 5601512 w 5753676"/>
              <a:gd name="connsiteY1" fmla="*/ 0 h 2342503"/>
              <a:gd name="connsiteX2" fmla="*/ 5655544 w 5753676"/>
              <a:gd name="connsiteY2" fmla="*/ 139332 h 2342503"/>
              <a:gd name="connsiteX3" fmla="*/ 5441342 w 5753676"/>
              <a:gd name="connsiteY3" fmla="*/ 1571527 h 2342503"/>
              <a:gd name="connsiteX4" fmla="*/ 399319 w 5753676"/>
              <a:gd name="connsiteY4" fmla="*/ 1359359 h 2342503"/>
              <a:gd name="connsiteX5" fmla="*/ 740490 w 5753676"/>
              <a:gd name="connsiteY5" fmla="*/ 30218 h 2342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53676" h="2342503">
                <a:moveTo>
                  <a:pt x="814965" y="0"/>
                </a:moveTo>
                <a:lnTo>
                  <a:pt x="5601512" y="0"/>
                </a:lnTo>
                <a:lnTo>
                  <a:pt x="5655544" y="139332"/>
                </a:lnTo>
                <a:cubicBezTo>
                  <a:pt x="5823075" y="653926"/>
                  <a:pt x="5791323" y="1162066"/>
                  <a:pt x="5441342" y="1571527"/>
                </a:cubicBezTo>
                <a:cubicBezTo>
                  <a:pt x="4509037" y="2667078"/>
                  <a:pt x="1785413" y="2593900"/>
                  <a:pt x="399319" y="1359359"/>
                </a:cubicBezTo>
                <a:cubicBezTo>
                  <a:pt x="-380359" y="664929"/>
                  <a:pt x="116980" y="297223"/>
                  <a:pt x="740490" y="30218"/>
                </a:cubicBezTo>
                <a:close/>
              </a:path>
            </a:pathLst>
          </a:custGeom>
          <a:gradFill>
            <a:gsLst>
              <a:gs pos="0">
                <a:schemeClr val="tx1">
                  <a:alpha val="20000"/>
                </a:schemeClr>
              </a:gs>
              <a:gs pos="98000">
                <a:schemeClr val="tx1">
                  <a:alpha val="5000"/>
                </a:schemeClr>
              </a:gs>
            </a:gsLst>
            <a:lin ang="5400000" scaled="1"/>
          </a:gradFill>
          <a:ln>
            <a:noFill/>
          </a:ln>
        </p:spPr>
        <p:txBody>
          <a:bodyPr rtlCol="0" anchor="ctr">
            <a:noAutofit/>
          </a:bodyPr>
          <a:lstStyle>
            <a:lvl1pPr algn="ctr">
              <a:defRPr sz="1200">
                <a:solidFill>
                  <a:schemeClr val="tx1"/>
                </a:solidFill>
                <a:latin typeface="仓耳玄三M W05" panose="02020400000000000000" pitchFamily="18" charset="-122"/>
              </a:defRPr>
            </a:lvl1pPr>
          </a:lstStyle>
          <a:p>
            <a:pPr lvl="0"/>
            <a:endParaRPr lang="en-US" noProof="0" dirty="0"/>
          </a:p>
        </p:txBody>
      </p:sp>
    </p:spTree>
    <p:extLst>
      <p:ext uri="{BB962C8B-B14F-4D97-AF65-F5344CB8AC3E}">
        <p14:creationId xmlns:p14="http://schemas.microsoft.com/office/powerpoint/2010/main" val="94557926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4_Custom Layout">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3D4D283D-647F-4CE5-A9E6-CEEB52095473}"/>
              </a:ext>
            </a:extLst>
          </p:cNvPr>
          <p:cNvSpPr/>
          <p:nvPr userDrawn="1"/>
        </p:nvSpPr>
        <p:spPr>
          <a:xfrm rot="6300000">
            <a:off x="1446212" y="2262188"/>
            <a:ext cx="4195763" cy="7138988"/>
          </a:xfrm>
          <a:custGeom>
            <a:avLst/>
            <a:gdLst>
              <a:gd name="connsiteX0" fmla="*/ 754537 w 4195003"/>
              <a:gd name="connsiteY0" fmla="*/ 6272546 h 7140319"/>
              <a:gd name="connsiteX1" fmla="*/ 1079640 w 4195003"/>
              <a:gd name="connsiteY1" fmla="*/ 5619668 h 7140319"/>
              <a:gd name="connsiteX2" fmla="*/ 14470 w 4195003"/>
              <a:gd name="connsiteY2" fmla="*/ 318500 h 7140319"/>
              <a:gd name="connsiteX3" fmla="*/ 2418398 w 4195003"/>
              <a:gd name="connsiteY3" fmla="*/ 418511 h 7140319"/>
              <a:gd name="connsiteX4" fmla="*/ 2505555 w 4195003"/>
              <a:gd name="connsiteY4" fmla="*/ 452629 h 7140319"/>
              <a:gd name="connsiteX5" fmla="*/ 4195003 w 4195003"/>
              <a:gd name="connsiteY5" fmla="*/ 6757734 h 7140319"/>
              <a:gd name="connsiteX6" fmla="*/ 2767179 w 4195003"/>
              <a:gd name="connsiteY6" fmla="*/ 7140319 h 7140319"/>
              <a:gd name="connsiteX7" fmla="*/ 2675078 w 4195003"/>
              <a:gd name="connsiteY7" fmla="*/ 7132649 h 7140319"/>
              <a:gd name="connsiteX8" fmla="*/ 754537 w 4195003"/>
              <a:gd name="connsiteY8" fmla="*/ 6272546 h 7140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5003" h="7140319">
                <a:moveTo>
                  <a:pt x="754537" y="6272546"/>
                </a:moveTo>
                <a:cubicBezTo>
                  <a:pt x="715293" y="6081127"/>
                  <a:pt x="808126" y="5862390"/>
                  <a:pt x="1079640" y="5619668"/>
                </a:cubicBezTo>
                <a:cubicBezTo>
                  <a:pt x="3033989" y="3872166"/>
                  <a:pt x="-242510" y="2352898"/>
                  <a:pt x="14470" y="318500"/>
                </a:cubicBezTo>
                <a:cubicBezTo>
                  <a:pt x="78886" y="-190803"/>
                  <a:pt x="1198183" y="-38676"/>
                  <a:pt x="2418398" y="418511"/>
                </a:cubicBezTo>
                <a:lnTo>
                  <a:pt x="2505555" y="452629"/>
                </a:lnTo>
                <a:lnTo>
                  <a:pt x="4195003" y="6757734"/>
                </a:lnTo>
                <a:lnTo>
                  <a:pt x="2767179" y="7140319"/>
                </a:lnTo>
                <a:lnTo>
                  <a:pt x="2675078" y="7132649"/>
                </a:lnTo>
                <a:cubicBezTo>
                  <a:pt x="1703662" y="7034008"/>
                  <a:pt x="848721" y="6731952"/>
                  <a:pt x="754537" y="6272546"/>
                </a:cubicBezTo>
                <a:close/>
              </a:path>
            </a:pathLst>
          </a:custGeom>
          <a:noFill/>
          <a:ln w="6350">
            <a:solidFill>
              <a:schemeClr val="tx1">
                <a:alpha val="15000"/>
              </a:schemeClr>
            </a:solidFill>
            <a:miter lim="400000"/>
          </a:ln>
        </p:spPr>
        <p:txBody>
          <a:bodyPr lIns="38100" tIns="38100" rIns="38100" bIns="38100" anchor="ctr"/>
          <a:lstStyle/>
          <a:p>
            <a:pPr eaLnBrk="1" fontAlgn="auto" hangingPunct="1">
              <a:spcBef>
                <a:spcPts val="0"/>
              </a:spcBef>
              <a:spcAft>
                <a:spcPts val="0"/>
              </a:spcAft>
              <a:defRPr>
                <a:effectLst>
                  <a:outerShdw blurRad="38100" dist="12700" dir="5400000" rotWithShape="0">
                    <a:srgbClr val="000000">
                      <a:alpha val="50000"/>
                    </a:srgbClr>
                  </a:outerShdw>
                </a:effectLst>
              </a:defRPr>
            </a:pPr>
            <a:endParaRPr dirty="0">
              <a:effectLst>
                <a:outerShdw blurRad="38100" dist="12700" dir="5400000" rotWithShape="0">
                  <a:srgbClr val="000000">
                    <a:alpha val="50000"/>
                  </a:srgbClr>
                </a:outerShdw>
              </a:effectLst>
              <a:latin typeface="仓耳玄三M W05" panose="02020400000000000000" pitchFamily="18" charset="-122"/>
            </a:endParaRPr>
          </a:p>
        </p:txBody>
      </p:sp>
      <p:sp>
        <p:nvSpPr>
          <p:cNvPr id="5" name="Freeform 6">
            <a:extLst>
              <a:ext uri="{FF2B5EF4-FFF2-40B4-BE49-F238E27FC236}">
                <a16:creationId xmlns:a16="http://schemas.microsoft.com/office/drawing/2014/main" id="{E94D669A-CD8C-4609-B6FA-2166F8B251DC}"/>
              </a:ext>
            </a:extLst>
          </p:cNvPr>
          <p:cNvSpPr/>
          <p:nvPr userDrawn="1"/>
        </p:nvSpPr>
        <p:spPr>
          <a:xfrm rot="7674710">
            <a:off x="914400" y="-2863850"/>
            <a:ext cx="5268913" cy="6024563"/>
          </a:xfrm>
          <a:custGeom>
            <a:avLst/>
            <a:gdLst>
              <a:gd name="connsiteX0" fmla="*/ 4668964 w 5268413"/>
              <a:gd name="connsiteY0" fmla="*/ 6023997 h 6023997"/>
              <a:gd name="connsiteX1" fmla="*/ 0 w 5268413"/>
              <a:gd name="connsiteY1" fmla="*/ 29003 h 6023997"/>
              <a:gd name="connsiteX2" fmla="*/ 9891 w 5268413"/>
              <a:gd name="connsiteY2" fmla="*/ 25855 h 6023997"/>
              <a:gd name="connsiteX3" fmla="*/ 5101167 w 5268413"/>
              <a:gd name="connsiteY3" fmla="*/ 3265423 h 6023997"/>
              <a:gd name="connsiteX4" fmla="*/ 5020266 w 5268413"/>
              <a:gd name="connsiteY4" fmla="*/ 5553569 h 6023997"/>
              <a:gd name="connsiteX5" fmla="*/ 5096802 w 5268413"/>
              <a:gd name="connsiteY5" fmla="*/ 5690793 h 6023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8413" h="6023997">
                <a:moveTo>
                  <a:pt x="4668964" y="6023997"/>
                </a:moveTo>
                <a:lnTo>
                  <a:pt x="0" y="29003"/>
                </a:lnTo>
                <a:lnTo>
                  <a:pt x="9891" y="25855"/>
                </a:lnTo>
                <a:cubicBezTo>
                  <a:pt x="1352291" y="-267086"/>
                  <a:pt x="6226651" y="1999700"/>
                  <a:pt x="5101167" y="3265423"/>
                </a:cubicBezTo>
                <a:cubicBezTo>
                  <a:pt x="4276532" y="4192364"/>
                  <a:pt x="4683456" y="4953870"/>
                  <a:pt x="5020266" y="5553569"/>
                </a:cubicBezTo>
                <a:lnTo>
                  <a:pt x="5096802" y="5690793"/>
                </a:lnTo>
                <a:close/>
              </a:path>
            </a:pathLst>
          </a:custGeom>
          <a:noFill/>
          <a:ln w="6350">
            <a:solidFill>
              <a:schemeClr val="tx1">
                <a:alpha val="15000"/>
              </a:schemeClr>
            </a:solidFill>
            <a:miter lim="400000"/>
          </a:ln>
        </p:spPr>
        <p:txBody>
          <a:bodyPr lIns="38100" tIns="38100" rIns="38100" bIns="38100" anchor="ctr"/>
          <a:lstStyle/>
          <a:p>
            <a:pPr eaLnBrk="1" fontAlgn="auto" hangingPunct="1">
              <a:spcBef>
                <a:spcPts val="0"/>
              </a:spcBef>
              <a:spcAft>
                <a:spcPts val="0"/>
              </a:spcAft>
              <a:defRPr>
                <a:effectLst>
                  <a:outerShdw blurRad="38100" dist="12700" dir="5400000" rotWithShape="0">
                    <a:srgbClr val="000000">
                      <a:alpha val="50000"/>
                    </a:srgbClr>
                  </a:outerShdw>
                </a:effectLst>
              </a:defRPr>
            </a:pPr>
            <a:endParaRPr dirty="0">
              <a:effectLst>
                <a:outerShdw blurRad="38100" dist="12700" dir="5400000" rotWithShape="0">
                  <a:srgbClr val="000000">
                    <a:alpha val="50000"/>
                  </a:srgbClr>
                </a:outerShdw>
              </a:effectLst>
              <a:latin typeface="仓耳玄三M W05" panose="02020400000000000000" pitchFamily="18" charset="-122"/>
            </a:endParaRPr>
          </a:p>
        </p:txBody>
      </p:sp>
      <p:sp>
        <p:nvSpPr>
          <p:cNvPr id="7" name="Picture Placeholder 6"/>
          <p:cNvSpPr>
            <a:spLocks noGrp="1"/>
          </p:cNvSpPr>
          <p:nvPr>
            <p:ph type="pic" sz="quarter" idx="12"/>
          </p:nvPr>
        </p:nvSpPr>
        <p:spPr>
          <a:xfrm>
            <a:off x="382288" y="1"/>
            <a:ext cx="5760557" cy="2433259"/>
          </a:xfrm>
          <a:custGeom>
            <a:avLst/>
            <a:gdLst>
              <a:gd name="connsiteX0" fmla="*/ 24769 w 5760557"/>
              <a:gd name="connsiteY0" fmla="*/ 0 h 2433259"/>
              <a:gd name="connsiteX1" fmla="*/ 5760557 w 5760557"/>
              <a:gd name="connsiteY1" fmla="*/ 0 h 2433259"/>
              <a:gd name="connsiteX2" fmla="*/ 5735186 w 5760557"/>
              <a:gd name="connsiteY2" fmla="*/ 54710 h 2433259"/>
              <a:gd name="connsiteX3" fmla="*/ 2126371 w 5760557"/>
              <a:gd name="connsiteY3" fmla="*/ 2433259 h 2433259"/>
              <a:gd name="connsiteX4" fmla="*/ 0 w 5760557"/>
              <a:gd name="connsiteY4" fmla="*/ 257345 h 2433259"/>
              <a:gd name="connsiteX5" fmla="*/ 10105 w 5760557"/>
              <a:gd name="connsiteY5" fmla="*/ 77229 h 243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60557" h="2433259">
                <a:moveTo>
                  <a:pt x="24769" y="0"/>
                </a:moveTo>
                <a:lnTo>
                  <a:pt x="5760557" y="0"/>
                </a:lnTo>
                <a:lnTo>
                  <a:pt x="5735186" y="54710"/>
                </a:lnTo>
                <a:cubicBezTo>
                  <a:pt x="5204634" y="1081491"/>
                  <a:pt x="3026189" y="2433259"/>
                  <a:pt x="2126371" y="2433259"/>
                </a:cubicBezTo>
                <a:cubicBezTo>
                  <a:pt x="1098277" y="2433259"/>
                  <a:pt x="0" y="1285583"/>
                  <a:pt x="0" y="257345"/>
                </a:cubicBezTo>
                <a:cubicBezTo>
                  <a:pt x="0" y="193080"/>
                  <a:pt x="3428" y="133138"/>
                  <a:pt x="10105" y="77229"/>
                </a:cubicBezTo>
                <a:close/>
              </a:path>
            </a:pathLst>
          </a:custGeom>
          <a:gradFill>
            <a:gsLst>
              <a:gs pos="0">
                <a:schemeClr val="tx1">
                  <a:alpha val="20000"/>
                </a:schemeClr>
              </a:gs>
              <a:gs pos="98000">
                <a:schemeClr val="tx1">
                  <a:alpha val="5000"/>
                </a:schemeClr>
              </a:gs>
            </a:gsLst>
            <a:lin ang="5400000" scaled="1"/>
          </a:gradFill>
          <a:ln>
            <a:noFill/>
          </a:ln>
        </p:spPr>
        <p:txBody>
          <a:bodyPr rtlCol="0" anchor="ctr">
            <a:noAutofit/>
          </a:bodyPr>
          <a:lstStyle>
            <a:lvl1pPr algn="ctr">
              <a:defRPr sz="1200">
                <a:solidFill>
                  <a:schemeClr val="tx1"/>
                </a:solidFill>
                <a:latin typeface="仓耳玄三M W05" panose="02020400000000000000" pitchFamily="18" charset="-122"/>
              </a:defRPr>
            </a:lvl1pPr>
          </a:lstStyle>
          <a:p>
            <a:pPr lvl="0"/>
            <a:endParaRPr lang="en-US" noProof="0" dirty="0"/>
          </a:p>
        </p:txBody>
      </p:sp>
      <p:sp>
        <p:nvSpPr>
          <p:cNvPr id="9" name="Picture Placeholder 8"/>
          <p:cNvSpPr>
            <a:spLocks noGrp="1"/>
          </p:cNvSpPr>
          <p:nvPr>
            <p:ph type="pic" sz="quarter" idx="13"/>
          </p:nvPr>
        </p:nvSpPr>
        <p:spPr>
          <a:xfrm>
            <a:off x="1000666" y="4104360"/>
            <a:ext cx="5799021" cy="2753640"/>
          </a:xfrm>
          <a:custGeom>
            <a:avLst/>
            <a:gdLst>
              <a:gd name="connsiteX0" fmla="*/ 1504228 w 5799021"/>
              <a:gd name="connsiteY0" fmla="*/ 1279 h 2753640"/>
              <a:gd name="connsiteX1" fmla="*/ 1934203 w 5799021"/>
              <a:gd name="connsiteY1" fmla="*/ 87937 h 2753640"/>
              <a:gd name="connsiteX2" fmla="*/ 4739888 w 5799021"/>
              <a:gd name="connsiteY2" fmla="*/ 1529026 h 2753640"/>
              <a:gd name="connsiteX3" fmla="*/ 4996756 w 5799021"/>
              <a:gd name="connsiteY3" fmla="*/ 2725254 h 2753640"/>
              <a:gd name="connsiteX4" fmla="*/ 4949294 w 5799021"/>
              <a:gd name="connsiteY4" fmla="*/ 2753640 h 2753640"/>
              <a:gd name="connsiteX5" fmla="*/ 215383 w 5799021"/>
              <a:gd name="connsiteY5" fmla="*/ 2753640 h 2753640"/>
              <a:gd name="connsiteX6" fmla="*/ 173944 w 5799021"/>
              <a:gd name="connsiteY6" fmla="*/ 2696233 h 2753640"/>
              <a:gd name="connsiteX7" fmla="*/ 7378 w 5799021"/>
              <a:gd name="connsiteY7" fmla="*/ 2170247 h 2753640"/>
              <a:gd name="connsiteX8" fmla="*/ 1504228 w 5799021"/>
              <a:gd name="connsiteY8" fmla="*/ 1279 h 275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99021" h="2753640">
                <a:moveTo>
                  <a:pt x="1504228" y="1279"/>
                </a:moveTo>
                <a:cubicBezTo>
                  <a:pt x="1663816" y="-6641"/>
                  <a:pt x="1812113" y="22221"/>
                  <a:pt x="1934203" y="87937"/>
                </a:cubicBezTo>
                <a:cubicBezTo>
                  <a:pt x="2579958" y="436329"/>
                  <a:pt x="3055938" y="1834087"/>
                  <a:pt x="4739888" y="1529026"/>
                </a:cubicBezTo>
                <a:cubicBezTo>
                  <a:pt x="6254063" y="1254497"/>
                  <a:pt x="5964339" y="2084935"/>
                  <a:pt x="4996756" y="2725254"/>
                </a:cubicBezTo>
                <a:lnTo>
                  <a:pt x="4949294" y="2753640"/>
                </a:lnTo>
                <a:lnTo>
                  <a:pt x="215383" y="2753640"/>
                </a:lnTo>
                <a:lnTo>
                  <a:pt x="173944" y="2696233"/>
                </a:lnTo>
                <a:cubicBezTo>
                  <a:pt x="81326" y="2553013"/>
                  <a:pt x="21958" y="2379802"/>
                  <a:pt x="7378" y="2170247"/>
                </a:cubicBezTo>
                <a:cubicBezTo>
                  <a:pt x="-90879" y="760587"/>
                  <a:pt x="812679" y="35598"/>
                  <a:pt x="1504228" y="1279"/>
                </a:cubicBezTo>
                <a:close/>
              </a:path>
            </a:pathLst>
          </a:custGeom>
          <a:gradFill>
            <a:gsLst>
              <a:gs pos="0">
                <a:schemeClr val="tx1">
                  <a:alpha val="20000"/>
                </a:schemeClr>
              </a:gs>
              <a:gs pos="98000">
                <a:schemeClr val="tx1">
                  <a:alpha val="5000"/>
                </a:schemeClr>
              </a:gs>
            </a:gsLst>
            <a:lin ang="5400000" scaled="1"/>
          </a:gradFill>
          <a:ln>
            <a:noFill/>
          </a:ln>
        </p:spPr>
        <p:txBody>
          <a:bodyPr rtlCol="0" anchor="ctr">
            <a:noAutofit/>
          </a:bodyPr>
          <a:lstStyle>
            <a:lvl1pPr algn="ctr">
              <a:defRPr sz="1200">
                <a:solidFill>
                  <a:schemeClr val="tx1"/>
                </a:solidFill>
                <a:latin typeface="仓耳玄三M W05" panose="02020400000000000000" pitchFamily="18" charset="-122"/>
              </a:defRPr>
            </a:lvl1pPr>
          </a:lstStyle>
          <a:p>
            <a:pPr lvl="0"/>
            <a:endParaRPr lang="en-US" noProof="0" dirty="0"/>
          </a:p>
        </p:txBody>
      </p:sp>
    </p:spTree>
    <p:extLst>
      <p:ext uri="{BB962C8B-B14F-4D97-AF65-F5344CB8AC3E}">
        <p14:creationId xmlns:p14="http://schemas.microsoft.com/office/powerpoint/2010/main" val="303151983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5_Custom Layout">
    <p:spTree>
      <p:nvGrpSpPr>
        <p:cNvPr id="1" name=""/>
        <p:cNvGrpSpPr/>
        <p:nvPr/>
      </p:nvGrpSpPr>
      <p:grpSpPr>
        <a:xfrm>
          <a:off x="0" y="0"/>
          <a:ext cx="0" cy="0"/>
          <a:chOff x="0" y="0"/>
          <a:chExt cx="0" cy="0"/>
        </a:xfrm>
      </p:grpSpPr>
      <p:sp>
        <p:nvSpPr>
          <p:cNvPr id="3" name="Freeform 5">
            <a:extLst>
              <a:ext uri="{FF2B5EF4-FFF2-40B4-BE49-F238E27FC236}">
                <a16:creationId xmlns:a16="http://schemas.microsoft.com/office/drawing/2014/main" id="{EED3A0D5-6624-4DE9-B8C2-75815F971DEC}"/>
              </a:ext>
            </a:extLst>
          </p:cNvPr>
          <p:cNvSpPr/>
          <p:nvPr userDrawn="1"/>
        </p:nvSpPr>
        <p:spPr>
          <a:xfrm rot="7674710">
            <a:off x="1070769" y="-3363119"/>
            <a:ext cx="6216650" cy="7107238"/>
          </a:xfrm>
          <a:custGeom>
            <a:avLst/>
            <a:gdLst>
              <a:gd name="connsiteX0" fmla="*/ 4668964 w 5268413"/>
              <a:gd name="connsiteY0" fmla="*/ 6023997 h 6023997"/>
              <a:gd name="connsiteX1" fmla="*/ 0 w 5268413"/>
              <a:gd name="connsiteY1" fmla="*/ 29003 h 6023997"/>
              <a:gd name="connsiteX2" fmla="*/ 9891 w 5268413"/>
              <a:gd name="connsiteY2" fmla="*/ 25855 h 6023997"/>
              <a:gd name="connsiteX3" fmla="*/ 5101167 w 5268413"/>
              <a:gd name="connsiteY3" fmla="*/ 3265423 h 6023997"/>
              <a:gd name="connsiteX4" fmla="*/ 5020266 w 5268413"/>
              <a:gd name="connsiteY4" fmla="*/ 5553569 h 6023997"/>
              <a:gd name="connsiteX5" fmla="*/ 5096802 w 5268413"/>
              <a:gd name="connsiteY5" fmla="*/ 5690793 h 6023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8413" h="6023997">
                <a:moveTo>
                  <a:pt x="4668964" y="6023997"/>
                </a:moveTo>
                <a:lnTo>
                  <a:pt x="0" y="29003"/>
                </a:lnTo>
                <a:lnTo>
                  <a:pt x="9891" y="25855"/>
                </a:lnTo>
                <a:cubicBezTo>
                  <a:pt x="1352291" y="-267086"/>
                  <a:pt x="6226651" y="1999700"/>
                  <a:pt x="5101167" y="3265423"/>
                </a:cubicBezTo>
                <a:cubicBezTo>
                  <a:pt x="4276532" y="4192364"/>
                  <a:pt x="4683456" y="4953870"/>
                  <a:pt x="5020266" y="5553569"/>
                </a:cubicBezTo>
                <a:lnTo>
                  <a:pt x="5096802" y="5690793"/>
                </a:lnTo>
                <a:close/>
              </a:path>
            </a:pathLst>
          </a:custGeom>
          <a:noFill/>
          <a:ln w="6350">
            <a:solidFill>
              <a:schemeClr val="tx1">
                <a:alpha val="15000"/>
              </a:schemeClr>
            </a:solidFill>
            <a:miter lim="400000"/>
          </a:ln>
        </p:spPr>
        <p:txBody>
          <a:bodyPr lIns="38100" tIns="38100" rIns="38100" bIns="38100" anchor="ctr"/>
          <a:lstStyle/>
          <a:p>
            <a:pPr eaLnBrk="1" fontAlgn="auto" hangingPunct="1">
              <a:spcBef>
                <a:spcPts val="0"/>
              </a:spcBef>
              <a:spcAft>
                <a:spcPts val="0"/>
              </a:spcAft>
              <a:defRPr>
                <a:effectLst>
                  <a:outerShdw blurRad="38100" dist="12700" dir="5400000" rotWithShape="0">
                    <a:srgbClr val="000000">
                      <a:alpha val="50000"/>
                    </a:srgbClr>
                  </a:outerShdw>
                </a:effectLst>
              </a:defRPr>
            </a:pPr>
            <a:endParaRPr dirty="0">
              <a:effectLst>
                <a:outerShdw blurRad="38100" dist="12700" dir="5400000" rotWithShape="0">
                  <a:srgbClr val="000000">
                    <a:alpha val="50000"/>
                  </a:srgbClr>
                </a:outerShdw>
              </a:effectLst>
              <a:latin typeface="仓耳玄三M W05" panose="02020400000000000000" pitchFamily="18" charset="-122"/>
            </a:endParaRPr>
          </a:p>
        </p:txBody>
      </p:sp>
      <p:sp>
        <p:nvSpPr>
          <p:cNvPr id="7" name="Picture Placeholder 6"/>
          <p:cNvSpPr>
            <a:spLocks noGrp="1"/>
          </p:cNvSpPr>
          <p:nvPr>
            <p:ph type="pic" sz="quarter" idx="12"/>
          </p:nvPr>
        </p:nvSpPr>
        <p:spPr>
          <a:xfrm>
            <a:off x="2400067" y="1"/>
            <a:ext cx="9791932" cy="3341943"/>
          </a:xfrm>
          <a:custGeom>
            <a:avLst/>
            <a:gdLst>
              <a:gd name="connsiteX0" fmla="*/ 2367016 w 9791932"/>
              <a:gd name="connsiteY0" fmla="*/ 0 h 3341943"/>
              <a:gd name="connsiteX1" fmla="*/ 9791932 w 9791932"/>
              <a:gd name="connsiteY1" fmla="*/ 0 h 3341943"/>
              <a:gd name="connsiteX2" fmla="*/ 9791932 w 9791932"/>
              <a:gd name="connsiteY2" fmla="*/ 1041139 h 3341943"/>
              <a:gd name="connsiteX3" fmla="*/ 9755988 w 9791932"/>
              <a:gd name="connsiteY3" fmla="*/ 1129683 h 3341943"/>
              <a:gd name="connsiteX4" fmla="*/ 2159236 w 9791932"/>
              <a:gd name="connsiteY4" fmla="*/ 3022846 h 3341943"/>
              <a:gd name="connsiteX5" fmla="*/ 1433069 w 9791932"/>
              <a:gd name="connsiteY5" fmla="*/ 312752 h 3341943"/>
              <a:gd name="connsiteX6" fmla="*/ 2282993 w 9791932"/>
              <a:gd name="connsiteY6" fmla="*/ 61867 h 334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91932" h="3341943">
                <a:moveTo>
                  <a:pt x="2367016" y="0"/>
                </a:moveTo>
                <a:lnTo>
                  <a:pt x="9791932" y="0"/>
                </a:lnTo>
                <a:lnTo>
                  <a:pt x="9791932" y="1041139"/>
                </a:lnTo>
                <a:lnTo>
                  <a:pt x="9755988" y="1129683"/>
                </a:lnTo>
                <a:cubicBezTo>
                  <a:pt x="8734081" y="3433651"/>
                  <a:pt x="4427791" y="3686090"/>
                  <a:pt x="2159236" y="3022846"/>
                </a:cubicBezTo>
                <a:cubicBezTo>
                  <a:pt x="-872979" y="2134243"/>
                  <a:pt x="-322833" y="292031"/>
                  <a:pt x="1433069" y="312752"/>
                </a:cubicBezTo>
                <a:cubicBezTo>
                  <a:pt x="1762494" y="317763"/>
                  <a:pt x="2040615" y="224689"/>
                  <a:pt x="2282993" y="61867"/>
                </a:cubicBezTo>
                <a:close/>
              </a:path>
            </a:pathLst>
          </a:custGeom>
          <a:gradFill>
            <a:gsLst>
              <a:gs pos="0">
                <a:schemeClr val="tx1">
                  <a:alpha val="20000"/>
                </a:schemeClr>
              </a:gs>
              <a:gs pos="98000">
                <a:schemeClr val="tx1">
                  <a:alpha val="5000"/>
                </a:schemeClr>
              </a:gs>
            </a:gsLst>
            <a:lin ang="5400000" scaled="1"/>
          </a:gradFill>
          <a:ln>
            <a:noFill/>
          </a:ln>
        </p:spPr>
        <p:txBody>
          <a:bodyPr rtlCol="0" anchor="ctr">
            <a:noAutofit/>
          </a:bodyPr>
          <a:lstStyle>
            <a:lvl1pPr algn="ctr">
              <a:defRPr sz="1200">
                <a:solidFill>
                  <a:schemeClr val="tx1"/>
                </a:solidFill>
                <a:latin typeface="仓耳玄三M W05" panose="02020400000000000000" pitchFamily="18" charset="-122"/>
              </a:defRPr>
            </a:lvl1pPr>
          </a:lstStyle>
          <a:p>
            <a:pPr lvl="0"/>
            <a:endParaRPr lang="en-US" noProof="0" dirty="0"/>
          </a:p>
        </p:txBody>
      </p:sp>
    </p:spTree>
    <p:extLst>
      <p:ext uri="{BB962C8B-B14F-4D97-AF65-F5344CB8AC3E}">
        <p14:creationId xmlns:p14="http://schemas.microsoft.com/office/powerpoint/2010/main" val="194702388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7872371"/>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7" r:id="rId13"/>
    <p:sldLayoutId id="2147483663" r:id="rId14"/>
    <p:sldLayoutId id="2147483664" r:id="rId15"/>
    <p:sldLayoutId id="2147483665" r:id="rId16"/>
    <p:sldLayoutId id="2147483666" r:id="rId17"/>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003459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3B9D0ED0-5C0F-4AA9-9A3F-D71AAE120619}"/>
              </a:ext>
            </a:extLst>
          </p:cNvPr>
          <p:cNvSpPr/>
          <p:nvPr/>
        </p:nvSpPr>
        <p:spPr>
          <a:xfrm rot="15289511">
            <a:off x="-418250" y="-831610"/>
            <a:ext cx="8189634" cy="8215340"/>
          </a:xfrm>
          <a:custGeom>
            <a:avLst/>
            <a:gdLst>
              <a:gd name="connsiteX0" fmla="*/ 0 w 8597198"/>
              <a:gd name="connsiteY0" fmla="*/ 5925521 h 8623698"/>
              <a:gd name="connsiteX1" fmla="*/ 1362143 w 8597198"/>
              <a:gd name="connsiteY1" fmla="*/ 841934 h 8623698"/>
              <a:gd name="connsiteX2" fmla="*/ 1709261 w 8597198"/>
              <a:gd name="connsiteY2" fmla="*/ 642140 h 8623698"/>
              <a:gd name="connsiteX3" fmla="*/ 2899857 w 8597198"/>
              <a:gd name="connsiteY3" fmla="*/ 101511 h 8623698"/>
              <a:gd name="connsiteX4" fmla="*/ 3186290 w 8597198"/>
              <a:gd name="connsiteY4" fmla="*/ 0 h 8623698"/>
              <a:gd name="connsiteX5" fmla="*/ 8597198 w 8597198"/>
              <a:gd name="connsiteY5" fmla="*/ 1449849 h 8623698"/>
              <a:gd name="connsiteX6" fmla="*/ 6674971 w 8597198"/>
              <a:gd name="connsiteY6" fmla="*/ 8623698 h 8623698"/>
              <a:gd name="connsiteX7" fmla="*/ 6617118 w 8597198"/>
              <a:gd name="connsiteY7" fmla="*/ 8603213 h 8623698"/>
              <a:gd name="connsiteX8" fmla="*/ 6186824 w 8597198"/>
              <a:gd name="connsiteY8" fmla="*/ 8090123 h 8623698"/>
              <a:gd name="connsiteX9" fmla="*/ 566977 w 8597198"/>
              <a:gd name="connsiteY9" fmla="*/ 6573089 h 8623698"/>
              <a:gd name="connsiteX10" fmla="*/ 45279 w 8597198"/>
              <a:gd name="connsiteY10" fmla="*/ 5986033 h 8623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97198" h="8623698">
                <a:moveTo>
                  <a:pt x="0" y="5925521"/>
                </a:moveTo>
                <a:lnTo>
                  <a:pt x="1362143" y="841934"/>
                </a:lnTo>
                <a:lnTo>
                  <a:pt x="1709261" y="642140"/>
                </a:lnTo>
                <a:cubicBezTo>
                  <a:pt x="2082459" y="439847"/>
                  <a:pt x="2482838" y="258993"/>
                  <a:pt x="2899857" y="101511"/>
                </a:cubicBezTo>
                <a:lnTo>
                  <a:pt x="3186290" y="0"/>
                </a:lnTo>
                <a:lnTo>
                  <a:pt x="8597198" y="1449849"/>
                </a:lnTo>
                <a:lnTo>
                  <a:pt x="6674971" y="8623698"/>
                </a:lnTo>
                <a:lnTo>
                  <a:pt x="6617118" y="8603213"/>
                </a:lnTo>
                <a:cubicBezTo>
                  <a:pt x="6436750" y="8525297"/>
                  <a:pt x="6289438" y="8359745"/>
                  <a:pt x="6186824" y="8090123"/>
                </a:cubicBezTo>
                <a:cubicBezTo>
                  <a:pt x="4347602" y="3263244"/>
                  <a:pt x="2464077" y="8480322"/>
                  <a:pt x="566977" y="6573089"/>
                </a:cubicBezTo>
                <a:cubicBezTo>
                  <a:pt x="370033" y="6375031"/>
                  <a:pt x="196572" y="6179265"/>
                  <a:pt x="45279" y="5986033"/>
                </a:cubicBezTo>
                <a:close/>
              </a:path>
            </a:pathLst>
          </a:custGeom>
          <a:noFill/>
          <a:ln w="6350">
            <a:solidFill>
              <a:schemeClr val="tx1">
                <a:alpha val="15000"/>
              </a:schemeClr>
            </a:solidFill>
            <a:miter lim="400000"/>
          </a:ln>
        </p:spPr>
        <p:txBody>
          <a:bodyPr lIns="38100" tIns="38100" rIns="38100" bIns="38100" anchor="ctr"/>
          <a:lstStyle/>
          <a:p>
            <a:pPr marL="0" marR="0" lvl="0" indent="0" algn="l" defTabSz="457200" rtl="0" eaLnBrk="1" fontAlgn="auto" latinLnBrk="0" hangingPunct="1">
              <a:lnSpc>
                <a:spcPct val="100000"/>
              </a:lnSpc>
              <a:spcBef>
                <a:spcPts val="0"/>
              </a:spcBef>
              <a:spcAft>
                <a:spcPts val="0"/>
              </a:spcAft>
              <a:buClrTx/>
              <a:buSzTx/>
              <a:buFontTx/>
              <a:buNone/>
              <a:tabLst/>
              <a:defRPr>
                <a:effectLst>
                  <a:outerShdw blurRad="38100" dist="12700" dir="5400000" rotWithShape="0">
                    <a:srgbClr val="000000">
                      <a:alpha val="50000"/>
                    </a:srgbClr>
                  </a:outerShdw>
                </a:effectLst>
              </a:defRPr>
            </a:pPr>
            <a:endParaRPr kumimoji="0" sz="1800" b="0" i="0" u="none" strike="noStrike" kern="1200" cap="none" spc="0" normalizeH="0" baseline="0" noProof="0" dirty="0">
              <a:ln>
                <a:noFill/>
              </a:ln>
              <a:solidFill>
                <a:prstClr val="black"/>
              </a:solidFill>
              <a:effectLst>
                <a:outerShdw blurRad="38100" dist="12700" dir="5400000" rotWithShape="0">
                  <a:srgbClr val="000000">
                    <a:alpha val="50000"/>
                  </a:srgbClr>
                </a:outerShdw>
              </a:effectLst>
              <a:uLnTx/>
              <a:uFillTx/>
              <a:cs typeface="+mn-ea"/>
              <a:sym typeface="+mn-lt"/>
            </a:endParaRPr>
          </a:p>
        </p:txBody>
      </p:sp>
      <p:sp>
        <p:nvSpPr>
          <p:cNvPr id="6" name="Freeform 5">
            <a:extLst>
              <a:ext uri="{FF2B5EF4-FFF2-40B4-BE49-F238E27FC236}">
                <a16:creationId xmlns:a16="http://schemas.microsoft.com/office/drawing/2014/main" id="{CB580586-4DC6-4A99-9E5B-732DCF8B53B7}"/>
              </a:ext>
            </a:extLst>
          </p:cNvPr>
          <p:cNvSpPr/>
          <p:nvPr/>
        </p:nvSpPr>
        <p:spPr>
          <a:xfrm rot="15289511">
            <a:off x="3209450" y="88741"/>
            <a:ext cx="6442075" cy="4852987"/>
          </a:xfrm>
          <a:custGeom>
            <a:avLst/>
            <a:gdLst>
              <a:gd name="connsiteX0" fmla="*/ 43306 w 6442817"/>
              <a:gd name="connsiteY0" fmla="*/ 2172469 h 4853336"/>
              <a:gd name="connsiteX1" fmla="*/ 6325746 w 6442817"/>
              <a:gd name="connsiteY1" fmla="*/ 14423 h 4853336"/>
              <a:gd name="connsiteX2" fmla="*/ 6442817 w 6442817"/>
              <a:gd name="connsiteY2" fmla="*/ 21637 h 4853336"/>
              <a:gd name="connsiteX3" fmla="*/ 5148167 w 6442817"/>
              <a:gd name="connsiteY3" fmla="*/ 4853336 h 4853336"/>
              <a:gd name="connsiteX4" fmla="*/ 5109614 w 6442817"/>
              <a:gd name="connsiteY4" fmla="*/ 4802246 h 4853336"/>
              <a:gd name="connsiteX5" fmla="*/ 847857 w 6442817"/>
              <a:gd name="connsiteY5" fmla="*/ 4239347 h 4853336"/>
              <a:gd name="connsiteX6" fmla="*/ 43306 w 6442817"/>
              <a:gd name="connsiteY6" fmla="*/ 2172469 h 4853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42817" h="4853336">
                <a:moveTo>
                  <a:pt x="43306" y="2172469"/>
                </a:moveTo>
                <a:cubicBezTo>
                  <a:pt x="445268" y="602494"/>
                  <a:pt x="3571842" y="-112899"/>
                  <a:pt x="6325746" y="14423"/>
                </a:cubicBezTo>
                <a:lnTo>
                  <a:pt x="6442817" y="21637"/>
                </a:lnTo>
                <a:lnTo>
                  <a:pt x="5148167" y="4853336"/>
                </a:lnTo>
                <a:lnTo>
                  <a:pt x="5109614" y="4802246"/>
                </a:lnTo>
                <a:cubicBezTo>
                  <a:pt x="3975002" y="3385551"/>
                  <a:pt x="2040815" y="5545607"/>
                  <a:pt x="847857" y="4239347"/>
                </a:cubicBezTo>
                <a:cubicBezTo>
                  <a:pt x="113873" y="3435615"/>
                  <a:pt x="-103754" y="2746849"/>
                  <a:pt x="43306" y="2172469"/>
                </a:cubicBezTo>
                <a:close/>
              </a:path>
            </a:pathLst>
          </a:custGeom>
          <a:noFill/>
          <a:ln w="6350">
            <a:solidFill>
              <a:schemeClr val="tx1">
                <a:alpha val="15000"/>
              </a:schemeClr>
            </a:solidFill>
            <a:miter lim="400000"/>
          </a:ln>
        </p:spPr>
        <p:txBody>
          <a:bodyPr lIns="38100" tIns="38100" rIns="38100" bIns="38100" anchor="ctr"/>
          <a:lstStyle/>
          <a:p>
            <a:pPr marL="0" marR="0" lvl="0" indent="0" algn="l" defTabSz="457200" rtl="0" eaLnBrk="1" fontAlgn="auto" latinLnBrk="0" hangingPunct="1">
              <a:lnSpc>
                <a:spcPct val="100000"/>
              </a:lnSpc>
              <a:spcBef>
                <a:spcPts val="0"/>
              </a:spcBef>
              <a:spcAft>
                <a:spcPts val="0"/>
              </a:spcAft>
              <a:buClrTx/>
              <a:buSzTx/>
              <a:buFontTx/>
              <a:buNone/>
              <a:tabLst/>
              <a:defRPr>
                <a:effectLst>
                  <a:outerShdw blurRad="38100" dist="12700" dir="5400000" rotWithShape="0">
                    <a:srgbClr val="000000">
                      <a:alpha val="50000"/>
                    </a:srgbClr>
                  </a:outerShdw>
                </a:effectLst>
              </a:defRPr>
            </a:pPr>
            <a:endParaRPr kumimoji="0" sz="1800" b="0" i="0" u="none" strike="noStrike" kern="1200" cap="none" spc="0" normalizeH="0" baseline="0" noProof="0" dirty="0">
              <a:ln>
                <a:noFill/>
              </a:ln>
              <a:solidFill>
                <a:prstClr val="black"/>
              </a:solidFill>
              <a:effectLst>
                <a:outerShdw blurRad="38100" dist="12700" dir="5400000" rotWithShape="0">
                  <a:srgbClr val="000000">
                    <a:alpha val="50000"/>
                  </a:srgbClr>
                </a:outerShdw>
              </a:effectLst>
              <a:uLnTx/>
              <a:uFillTx/>
              <a:cs typeface="+mn-ea"/>
              <a:sym typeface="+mn-lt"/>
            </a:endParaRPr>
          </a:p>
        </p:txBody>
      </p:sp>
      <p:pic>
        <p:nvPicPr>
          <p:cNvPr id="7" name="图片占位符 6">
            <a:extLst>
              <a:ext uri="{FF2B5EF4-FFF2-40B4-BE49-F238E27FC236}">
                <a16:creationId xmlns:a16="http://schemas.microsoft.com/office/drawing/2014/main" id="{81314DC3-049C-4F4D-B132-8F9882B31725}"/>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a:xfrm rot="10789511">
            <a:off x="4993" y="-2"/>
            <a:ext cx="6254984" cy="6858000"/>
          </a:xfrm>
        </p:spPr>
      </p:pic>
      <p:sp>
        <p:nvSpPr>
          <p:cNvPr id="59" name="副标题 2">
            <a:extLst>
              <a:ext uri="{FF2B5EF4-FFF2-40B4-BE49-F238E27FC236}">
                <a16:creationId xmlns:a16="http://schemas.microsoft.com/office/drawing/2014/main" id="{08080D9A-B04D-455E-A058-D5406A88EAFD}"/>
              </a:ext>
            </a:extLst>
          </p:cNvPr>
          <p:cNvSpPr txBox="1">
            <a:spLocks/>
          </p:cNvSpPr>
          <p:nvPr/>
        </p:nvSpPr>
        <p:spPr>
          <a:xfrm>
            <a:off x="6516012" y="3337447"/>
            <a:ext cx="4555013" cy="441278"/>
          </a:xfrm>
          <a:prstGeom prst="rect">
            <a:avLst/>
          </a:prstGeom>
        </p:spPr>
        <p:txBody>
          <a:bodyPr vert="horz" lIns="91440" tIns="45720" rIns="91440" bIns="45720" rtlCol="0" anchor="t">
            <a:noAutofit/>
          </a:bodyPr>
          <a:lstStyle>
            <a:lvl1pPr marL="0" indent="0" algn="l" defTabSz="914354" rtl="0" eaLnBrk="1" latinLnBrk="0" hangingPunct="1">
              <a:lnSpc>
                <a:spcPct val="90000"/>
              </a:lnSpc>
              <a:spcBef>
                <a:spcPts val="1000"/>
              </a:spcBef>
              <a:buFont typeface="Arial" panose="020B0604020202020204" pitchFamily="34" charset="0"/>
              <a:buNone/>
              <a:defRPr sz="1600" kern="1200">
                <a:solidFill>
                  <a:schemeClr val="accent1"/>
                </a:solidFill>
                <a:latin typeface="+mn-lt"/>
                <a:ea typeface="+mn-ea"/>
                <a:cs typeface="+mn-cs"/>
              </a:defRPr>
            </a:lvl1pPr>
            <a:lvl2pPr marL="457178" indent="0" algn="ctr" defTabSz="914354"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54" indent="0" algn="ctr" defTabSz="914354"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32"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09"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886"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062"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240"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418"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dist" defTabSz="914354" rtl="0" eaLnBrk="1" fontAlgn="auto" latinLnBrk="0" hangingPunct="1">
              <a:lnSpc>
                <a:spcPct val="17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1E004C"/>
                </a:solidFill>
                <a:effectLst/>
                <a:uLnTx/>
                <a:uFillTx/>
                <a:cs typeface="+mn-ea"/>
                <a:sym typeface="+mn-lt"/>
              </a:rPr>
              <a:t>Insert the Subtitle of Your Presentation</a:t>
            </a:r>
          </a:p>
        </p:txBody>
      </p:sp>
      <p:sp>
        <p:nvSpPr>
          <p:cNvPr id="60" name="标题 1">
            <a:extLst>
              <a:ext uri="{FF2B5EF4-FFF2-40B4-BE49-F238E27FC236}">
                <a16:creationId xmlns:a16="http://schemas.microsoft.com/office/drawing/2014/main" id="{658D67C9-9B3D-409D-9CDE-4F98DF88A04D}"/>
              </a:ext>
            </a:extLst>
          </p:cNvPr>
          <p:cNvSpPr txBox="1">
            <a:spLocks/>
          </p:cNvSpPr>
          <p:nvPr/>
        </p:nvSpPr>
        <p:spPr>
          <a:xfrm>
            <a:off x="6489320" y="1577416"/>
            <a:ext cx="5622516" cy="1702903"/>
          </a:xfrm>
          <a:prstGeom prst="rect">
            <a:avLst/>
          </a:prstGeom>
        </p:spPr>
        <p:txBody>
          <a:bodyPr vert="horz" lIns="91440" tIns="45720" rIns="91440" bIns="45720" rtlCol="0" anchor="b">
            <a:noAutofit/>
          </a:bodyPr>
          <a:lstStyle>
            <a:lvl1pPr algn="l" defTabSz="914354" rtl="0" eaLnBrk="1" latinLnBrk="0" hangingPunct="1">
              <a:lnSpc>
                <a:spcPct val="90000"/>
              </a:lnSpc>
              <a:spcBef>
                <a:spcPct val="0"/>
              </a:spcBef>
              <a:buNone/>
              <a:defRPr sz="4000" b="1" kern="1200">
                <a:solidFill>
                  <a:schemeClr val="accent1"/>
                </a:solidFill>
                <a:latin typeface="+mj-lt"/>
                <a:ea typeface="+mj-ea"/>
                <a:cs typeface="+mj-cs"/>
              </a:defRPr>
            </a:lvl1pPr>
          </a:lstStyle>
          <a:p>
            <a:pPr marL="0" marR="0" lvl="0" indent="0" defTabSz="914354" rtl="0" eaLnBrk="1" fontAlgn="auto" latinLnBrk="0" hangingPunct="1">
              <a:lnSpc>
                <a:spcPct val="100000"/>
              </a:lnSpc>
              <a:spcBef>
                <a:spcPct val="0"/>
              </a:spcBef>
              <a:spcAft>
                <a:spcPts val="0"/>
              </a:spcAft>
              <a:buClrTx/>
              <a:buSzTx/>
              <a:buFontTx/>
              <a:buNone/>
              <a:tabLst/>
              <a:defRPr/>
            </a:pPr>
            <a:r>
              <a:rPr lang="en-US" altLang="zh-CN" sz="5400" b="0" dirty="0">
                <a:solidFill>
                  <a:srgbClr val="1E004C"/>
                </a:solidFill>
                <a:ea typeface="+mn-ea"/>
                <a:cs typeface="+mn-ea"/>
                <a:sym typeface="+mn-lt"/>
              </a:rPr>
              <a:t>Free </a:t>
            </a:r>
          </a:p>
          <a:p>
            <a:pPr marL="0" marR="0" lvl="0" indent="0" defTabSz="914354" rtl="0" eaLnBrk="1" fontAlgn="auto" latinLnBrk="0" hangingPunct="1">
              <a:lnSpc>
                <a:spcPct val="100000"/>
              </a:lnSpc>
              <a:spcBef>
                <a:spcPct val="0"/>
              </a:spcBef>
              <a:spcAft>
                <a:spcPts val="0"/>
              </a:spcAft>
              <a:buClrTx/>
              <a:buSzTx/>
              <a:buFontTx/>
              <a:buNone/>
              <a:tabLst/>
              <a:defRPr/>
            </a:pPr>
            <a:r>
              <a:rPr lang="en-US" altLang="zh-CN" sz="5400" b="0" dirty="0">
                <a:solidFill>
                  <a:srgbClr val="1E004C"/>
                </a:solidFill>
                <a:ea typeface="+mn-ea"/>
                <a:cs typeface="+mn-ea"/>
                <a:sym typeface="+mn-lt"/>
              </a:rPr>
              <a:t>PPT Templates</a:t>
            </a:r>
            <a:endParaRPr kumimoji="0" lang="zh-CN" altLang="en-US" sz="5400" b="0" i="0" u="none" strike="noStrike" kern="1200" cap="none" spc="0" normalizeH="0" baseline="0" noProof="0" dirty="0">
              <a:ln>
                <a:noFill/>
              </a:ln>
              <a:solidFill>
                <a:srgbClr val="1E004C"/>
              </a:solidFill>
              <a:effectLst/>
              <a:uLnTx/>
              <a:uFillTx/>
              <a:ea typeface="+mn-ea"/>
              <a:cs typeface="+mn-ea"/>
              <a:sym typeface="+mn-lt"/>
            </a:endParaRPr>
          </a:p>
        </p:txBody>
      </p:sp>
      <p:sp>
        <p:nvSpPr>
          <p:cNvPr id="72" name="Rounded Rectangle 500">
            <a:extLst>
              <a:ext uri="{FF2B5EF4-FFF2-40B4-BE49-F238E27FC236}">
                <a16:creationId xmlns:a16="http://schemas.microsoft.com/office/drawing/2014/main" id="{0642B06D-F91B-4DFA-B41C-080843A7692C}"/>
              </a:ext>
            </a:extLst>
          </p:cNvPr>
          <p:cNvSpPr/>
          <p:nvPr/>
        </p:nvSpPr>
        <p:spPr>
          <a:xfrm>
            <a:off x="9776786" y="447054"/>
            <a:ext cx="1937232" cy="257314"/>
          </a:xfrm>
          <a:prstGeom prst="roundRect">
            <a:avLst>
              <a:gd name="adj" fmla="val 50000"/>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cs typeface="+mn-ea"/>
              <a:sym typeface="+mn-lt"/>
            </a:endParaRPr>
          </a:p>
        </p:txBody>
      </p:sp>
      <p:grpSp>
        <p:nvGrpSpPr>
          <p:cNvPr id="73" name="Group 1561">
            <a:extLst>
              <a:ext uri="{FF2B5EF4-FFF2-40B4-BE49-F238E27FC236}">
                <a16:creationId xmlns:a16="http://schemas.microsoft.com/office/drawing/2014/main" id="{2158E99E-303C-4C01-B47A-E8F088D959C0}"/>
              </a:ext>
            </a:extLst>
          </p:cNvPr>
          <p:cNvGrpSpPr/>
          <p:nvPr/>
        </p:nvGrpSpPr>
        <p:grpSpPr>
          <a:xfrm>
            <a:off x="11464370" y="504182"/>
            <a:ext cx="142627" cy="143058"/>
            <a:chOff x="4000500" y="4370388"/>
            <a:chExt cx="525462" cy="527050"/>
          </a:xfrm>
        </p:grpSpPr>
        <p:sp>
          <p:nvSpPr>
            <p:cNvPr id="74" name="Freeform 461">
              <a:extLst>
                <a:ext uri="{FF2B5EF4-FFF2-40B4-BE49-F238E27FC236}">
                  <a16:creationId xmlns:a16="http://schemas.microsoft.com/office/drawing/2014/main" id="{8DA46166-0DF7-4615-8CA5-5D411F05FA31}"/>
                </a:ext>
              </a:extLst>
            </p:cNvPr>
            <p:cNvSpPr>
              <a:spLocks noEditPoints="1"/>
            </p:cNvSpPr>
            <p:nvPr/>
          </p:nvSpPr>
          <p:spPr bwMode="auto">
            <a:xfrm>
              <a:off x="4000500" y="4370388"/>
              <a:ext cx="406400" cy="406400"/>
            </a:xfrm>
            <a:custGeom>
              <a:avLst/>
              <a:gdLst>
                <a:gd name="T0" fmla="*/ 78 w 156"/>
                <a:gd name="T1" fmla="*/ 156 h 156"/>
                <a:gd name="T2" fmla="*/ 0 w 156"/>
                <a:gd name="T3" fmla="*/ 78 h 156"/>
                <a:gd name="T4" fmla="*/ 78 w 156"/>
                <a:gd name="T5" fmla="*/ 0 h 156"/>
                <a:gd name="T6" fmla="*/ 156 w 156"/>
                <a:gd name="T7" fmla="*/ 78 h 156"/>
                <a:gd name="T8" fmla="*/ 78 w 156"/>
                <a:gd name="T9" fmla="*/ 156 h 156"/>
                <a:gd name="T10" fmla="*/ 78 w 156"/>
                <a:gd name="T11" fmla="*/ 17 h 156"/>
                <a:gd name="T12" fmla="*/ 17 w 156"/>
                <a:gd name="T13" fmla="*/ 78 h 156"/>
                <a:gd name="T14" fmla="*/ 78 w 156"/>
                <a:gd name="T15" fmla="*/ 139 h 156"/>
                <a:gd name="T16" fmla="*/ 140 w 156"/>
                <a:gd name="T17" fmla="*/ 78 h 156"/>
                <a:gd name="T18" fmla="*/ 78 w 156"/>
                <a:gd name="T19" fmla="*/ 17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6" h="156">
                  <a:moveTo>
                    <a:pt x="78" y="156"/>
                  </a:moveTo>
                  <a:cubicBezTo>
                    <a:pt x="35" y="156"/>
                    <a:pt x="0" y="121"/>
                    <a:pt x="0" y="78"/>
                  </a:cubicBezTo>
                  <a:cubicBezTo>
                    <a:pt x="0" y="35"/>
                    <a:pt x="35" y="0"/>
                    <a:pt x="78" y="0"/>
                  </a:cubicBezTo>
                  <a:cubicBezTo>
                    <a:pt x="121" y="0"/>
                    <a:pt x="156" y="35"/>
                    <a:pt x="156" y="78"/>
                  </a:cubicBezTo>
                  <a:cubicBezTo>
                    <a:pt x="156" y="121"/>
                    <a:pt x="121" y="156"/>
                    <a:pt x="78" y="156"/>
                  </a:cubicBezTo>
                  <a:close/>
                  <a:moveTo>
                    <a:pt x="78" y="17"/>
                  </a:moveTo>
                  <a:cubicBezTo>
                    <a:pt x="45" y="17"/>
                    <a:pt x="17" y="44"/>
                    <a:pt x="17" y="78"/>
                  </a:cubicBezTo>
                  <a:cubicBezTo>
                    <a:pt x="17" y="112"/>
                    <a:pt x="45" y="139"/>
                    <a:pt x="78" y="139"/>
                  </a:cubicBezTo>
                  <a:cubicBezTo>
                    <a:pt x="112" y="139"/>
                    <a:pt x="140" y="112"/>
                    <a:pt x="140" y="78"/>
                  </a:cubicBezTo>
                  <a:cubicBezTo>
                    <a:pt x="140" y="44"/>
                    <a:pt x="112" y="17"/>
                    <a:pt x="78"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75" name="Freeform 462">
              <a:extLst>
                <a:ext uri="{FF2B5EF4-FFF2-40B4-BE49-F238E27FC236}">
                  <a16:creationId xmlns:a16="http://schemas.microsoft.com/office/drawing/2014/main" id="{E56711C7-3FC9-4E1D-BC95-EB03BE6CF205}"/>
                </a:ext>
              </a:extLst>
            </p:cNvPr>
            <p:cNvSpPr>
              <a:spLocks/>
            </p:cNvSpPr>
            <p:nvPr/>
          </p:nvSpPr>
          <p:spPr bwMode="auto">
            <a:xfrm>
              <a:off x="4318000" y="4686300"/>
              <a:ext cx="207962" cy="211138"/>
            </a:xfrm>
            <a:custGeom>
              <a:avLst/>
              <a:gdLst>
                <a:gd name="T0" fmla="*/ 111 w 131"/>
                <a:gd name="T1" fmla="*/ 133 h 133"/>
                <a:gd name="T2" fmla="*/ 0 w 131"/>
                <a:gd name="T3" fmla="*/ 20 h 133"/>
                <a:gd name="T4" fmla="*/ 20 w 131"/>
                <a:gd name="T5" fmla="*/ 0 h 133"/>
                <a:gd name="T6" fmla="*/ 131 w 131"/>
                <a:gd name="T7" fmla="*/ 113 h 133"/>
                <a:gd name="T8" fmla="*/ 111 w 131"/>
                <a:gd name="T9" fmla="*/ 133 h 133"/>
              </a:gdLst>
              <a:ahLst/>
              <a:cxnLst>
                <a:cxn ang="0">
                  <a:pos x="T0" y="T1"/>
                </a:cxn>
                <a:cxn ang="0">
                  <a:pos x="T2" y="T3"/>
                </a:cxn>
                <a:cxn ang="0">
                  <a:pos x="T4" y="T5"/>
                </a:cxn>
                <a:cxn ang="0">
                  <a:pos x="T6" y="T7"/>
                </a:cxn>
                <a:cxn ang="0">
                  <a:pos x="T8" y="T9"/>
                </a:cxn>
              </a:cxnLst>
              <a:rect l="0" t="0" r="r" b="b"/>
              <a:pathLst>
                <a:path w="131" h="133">
                  <a:moveTo>
                    <a:pt x="111" y="133"/>
                  </a:moveTo>
                  <a:lnTo>
                    <a:pt x="0" y="20"/>
                  </a:lnTo>
                  <a:lnTo>
                    <a:pt x="20" y="0"/>
                  </a:lnTo>
                  <a:lnTo>
                    <a:pt x="131" y="113"/>
                  </a:lnTo>
                  <a:lnTo>
                    <a:pt x="111" y="1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grpSp>
      <p:sp>
        <p:nvSpPr>
          <p:cNvPr id="78" name="TextBox 507">
            <a:extLst>
              <a:ext uri="{FF2B5EF4-FFF2-40B4-BE49-F238E27FC236}">
                <a16:creationId xmlns:a16="http://schemas.microsoft.com/office/drawing/2014/main" id="{B048ADEC-EB5E-4FC0-AC49-4E1800FEC7E1}"/>
              </a:ext>
            </a:extLst>
          </p:cNvPr>
          <p:cNvSpPr txBox="1"/>
          <p:nvPr/>
        </p:nvSpPr>
        <p:spPr>
          <a:xfrm>
            <a:off x="6140435" y="466819"/>
            <a:ext cx="891591" cy="246221"/>
          </a:xfrm>
          <a:prstGeom prst="rect">
            <a:avLst/>
          </a:prstGeom>
          <a:noFill/>
        </p:spPr>
        <p:txBody>
          <a:bodyPr wrap="none" rtlCol="0">
            <a:spAutoFit/>
          </a:bodyPr>
          <a:lstStyle/>
          <a:p>
            <a:r>
              <a:rPr lang="en-US" sz="1000" dirty="0" err="1">
                <a:cs typeface="+mn-ea"/>
                <a:sym typeface="+mn-lt"/>
              </a:rPr>
              <a:t>Powerpoint</a:t>
            </a:r>
            <a:endParaRPr lang="en-US" sz="1000" dirty="0">
              <a:cs typeface="+mn-ea"/>
              <a:sym typeface="+mn-lt"/>
            </a:endParaRPr>
          </a:p>
        </p:txBody>
      </p:sp>
      <p:sp>
        <p:nvSpPr>
          <p:cNvPr id="79" name="TextBox 508">
            <a:extLst>
              <a:ext uri="{FF2B5EF4-FFF2-40B4-BE49-F238E27FC236}">
                <a16:creationId xmlns:a16="http://schemas.microsoft.com/office/drawing/2014/main" id="{6D00C267-683E-4C36-9973-7D9F80B99FA7}"/>
              </a:ext>
            </a:extLst>
          </p:cNvPr>
          <p:cNvSpPr txBox="1"/>
          <p:nvPr/>
        </p:nvSpPr>
        <p:spPr>
          <a:xfrm>
            <a:off x="7357535" y="466819"/>
            <a:ext cx="686406" cy="246221"/>
          </a:xfrm>
          <a:prstGeom prst="rect">
            <a:avLst/>
          </a:prstGeom>
          <a:noFill/>
        </p:spPr>
        <p:txBody>
          <a:bodyPr wrap="none" rtlCol="0">
            <a:spAutoFit/>
          </a:bodyPr>
          <a:lstStyle/>
          <a:p>
            <a:r>
              <a:rPr lang="en-US" sz="1000" dirty="0">
                <a:cs typeface="+mn-ea"/>
                <a:sym typeface="+mn-lt"/>
              </a:rPr>
              <a:t>Keynote</a:t>
            </a:r>
          </a:p>
        </p:txBody>
      </p:sp>
      <p:grpSp>
        <p:nvGrpSpPr>
          <p:cNvPr id="80" name="Group 2">
            <a:extLst>
              <a:ext uri="{FF2B5EF4-FFF2-40B4-BE49-F238E27FC236}">
                <a16:creationId xmlns:a16="http://schemas.microsoft.com/office/drawing/2014/main" id="{3E16F7E7-F9E7-46D2-94C2-BC96826C6140}"/>
              </a:ext>
            </a:extLst>
          </p:cNvPr>
          <p:cNvGrpSpPr/>
          <p:nvPr/>
        </p:nvGrpSpPr>
        <p:grpSpPr>
          <a:xfrm>
            <a:off x="8396554" y="466819"/>
            <a:ext cx="1025208" cy="246221"/>
            <a:chOff x="8396554" y="466819"/>
            <a:chExt cx="1025208" cy="246221"/>
          </a:xfrm>
        </p:grpSpPr>
        <p:sp>
          <p:nvSpPr>
            <p:cNvPr id="81" name="TextBox 509">
              <a:extLst>
                <a:ext uri="{FF2B5EF4-FFF2-40B4-BE49-F238E27FC236}">
                  <a16:creationId xmlns:a16="http://schemas.microsoft.com/office/drawing/2014/main" id="{BBECC725-339D-47EC-B121-CBD2B3075FD9}"/>
                </a:ext>
              </a:extLst>
            </p:cNvPr>
            <p:cNvSpPr txBox="1"/>
            <p:nvPr/>
          </p:nvSpPr>
          <p:spPr>
            <a:xfrm>
              <a:off x="8398725" y="466819"/>
              <a:ext cx="1023037" cy="246221"/>
            </a:xfrm>
            <a:prstGeom prst="rect">
              <a:avLst/>
            </a:prstGeom>
            <a:noFill/>
          </p:spPr>
          <p:txBody>
            <a:bodyPr wrap="none" rtlCol="0">
              <a:spAutoFit/>
            </a:bodyPr>
            <a:lstStyle/>
            <a:p>
              <a:r>
                <a:rPr lang="en-US" sz="1000" dirty="0">
                  <a:cs typeface="+mn-ea"/>
                  <a:sym typeface="+mn-lt"/>
                </a:rPr>
                <a:t>Google Slides</a:t>
              </a:r>
            </a:p>
          </p:txBody>
        </p:sp>
        <p:sp>
          <p:nvSpPr>
            <p:cNvPr id="82" name="Oval 1576">
              <a:extLst>
                <a:ext uri="{FF2B5EF4-FFF2-40B4-BE49-F238E27FC236}">
                  <a16:creationId xmlns:a16="http://schemas.microsoft.com/office/drawing/2014/main" id="{C42918C8-210E-4CE7-BEBC-819CCB542C5E}"/>
                </a:ext>
              </a:extLst>
            </p:cNvPr>
            <p:cNvSpPr/>
            <p:nvPr/>
          </p:nvSpPr>
          <p:spPr>
            <a:xfrm>
              <a:off x="8396554" y="493760"/>
              <a:ext cx="71903" cy="719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cs typeface="+mn-ea"/>
                <a:sym typeface="+mn-lt"/>
              </a:endParaRPr>
            </a:p>
          </p:txBody>
        </p:sp>
      </p:grpSp>
      <p:grpSp>
        <p:nvGrpSpPr>
          <p:cNvPr id="2" name="组合 1">
            <a:extLst>
              <a:ext uri="{FF2B5EF4-FFF2-40B4-BE49-F238E27FC236}">
                <a16:creationId xmlns:a16="http://schemas.microsoft.com/office/drawing/2014/main" id="{96E06910-6096-E0D4-BE2E-998D108153A3}"/>
              </a:ext>
            </a:extLst>
          </p:cNvPr>
          <p:cNvGrpSpPr/>
          <p:nvPr/>
        </p:nvGrpSpPr>
        <p:grpSpPr>
          <a:xfrm>
            <a:off x="8096157" y="5869218"/>
            <a:ext cx="3247363" cy="309068"/>
            <a:chOff x="4414802" y="4745227"/>
            <a:chExt cx="3247363" cy="309068"/>
          </a:xfrm>
        </p:grpSpPr>
        <p:grpSp>
          <p:nvGrpSpPr>
            <p:cNvPr id="3" name="组合 2">
              <a:extLst>
                <a:ext uri="{FF2B5EF4-FFF2-40B4-BE49-F238E27FC236}">
                  <a16:creationId xmlns:a16="http://schemas.microsoft.com/office/drawing/2014/main" id="{E5D9A6FE-0531-5128-2340-96BE12E308C2}"/>
                </a:ext>
              </a:extLst>
            </p:cNvPr>
            <p:cNvGrpSpPr/>
            <p:nvPr/>
          </p:nvGrpSpPr>
          <p:grpSpPr>
            <a:xfrm>
              <a:off x="6315058" y="4763888"/>
              <a:ext cx="290407" cy="290407"/>
              <a:chOff x="2633025" y="5543873"/>
              <a:chExt cx="290407" cy="290407"/>
            </a:xfrm>
            <a:solidFill>
              <a:schemeClr val="bg1"/>
            </a:solidFill>
          </p:grpSpPr>
          <p:sp>
            <p:nvSpPr>
              <p:cNvPr id="14" name="Oval 15">
                <a:extLst>
                  <a:ext uri="{FF2B5EF4-FFF2-40B4-BE49-F238E27FC236}">
                    <a16:creationId xmlns:a16="http://schemas.microsoft.com/office/drawing/2014/main" id="{E5F5A36D-A555-399B-888A-D8545FD33959}"/>
                  </a:ext>
                </a:extLst>
              </p:cNvPr>
              <p:cNvSpPr>
                <a:spLocks/>
              </p:cNvSpPr>
              <p:nvPr/>
            </p:nvSpPr>
            <p:spPr bwMode="auto">
              <a:xfrm>
                <a:off x="2633025" y="5543873"/>
                <a:ext cx="290407" cy="290407"/>
              </a:xfrm>
              <a:prstGeom prst="ellipse">
                <a:avLst/>
              </a:prstGeom>
              <a:solidFill>
                <a:srgbClr val="B8D9D2"/>
              </a:solidFill>
              <a:ln>
                <a:noFill/>
              </a:ln>
              <a:effectLst/>
            </p:spPr>
            <p:txBody>
              <a:bodyPr wrap="none" anchor="ctr"/>
              <a:lstStyle/>
              <a:p>
                <a:pPr algn="ctr" fontAlgn="base">
                  <a:spcBef>
                    <a:spcPct val="0"/>
                  </a:spcBef>
                  <a:spcAft>
                    <a:spcPct val="0"/>
                  </a:spcAft>
                </a:pPr>
                <a:endParaRPr lang="zh-CN" altLang="en-US" sz="800">
                  <a:solidFill>
                    <a:schemeClr val="bg1"/>
                  </a:solidFill>
                  <a:cs typeface="+mn-ea"/>
                  <a:sym typeface="+mn-lt"/>
                </a:endParaRPr>
              </a:p>
            </p:txBody>
          </p:sp>
          <p:grpSp>
            <p:nvGrpSpPr>
              <p:cNvPr id="15" name="Group 16">
                <a:extLst>
                  <a:ext uri="{FF2B5EF4-FFF2-40B4-BE49-F238E27FC236}">
                    <a16:creationId xmlns:a16="http://schemas.microsoft.com/office/drawing/2014/main" id="{BEF9170B-D56F-F081-3119-C6DC0BEB1C34}"/>
                  </a:ext>
                </a:extLst>
              </p:cNvPr>
              <p:cNvGrpSpPr>
                <a:grpSpLocks/>
              </p:cNvGrpSpPr>
              <p:nvPr/>
            </p:nvGrpSpPr>
            <p:grpSpPr bwMode="auto">
              <a:xfrm>
                <a:off x="2726440" y="5602052"/>
                <a:ext cx="104062" cy="167263"/>
                <a:chOff x="4441" y="3144"/>
                <a:chExt cx="215" cy="345"/>
              </a:xfrm>
              <a:grpFill/>
            </p:grpSpPr>
            <p:sp>
              <p:nvSpPr>
                <p:cNvPr id="16" name="Freeform 17">
                  <a:extLst>
                    <a:ext uri="{FF2B5EF4-FFF2-40B4-BE49-F238E27FC236}">
                      <a16:creationId xmlns:a16="http://schemas.microsoft.com/office/drawing/2014/main" id="{5396B82B-79C4-247B-2ACF-913C58D000C2}"/>
                    </a:ext>
                  </a:extLst>
                </p:cNvPr>
                <p:cNvSpPr>
                  <a:spLocks/>
                </p:cNvSpPr>
                <p:nvPr/>
              </p:nvSpPr>
              <p:spPr bwMode="auto">
                <a:xfrm>
                  <a:off x="4474" y="3144"/>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cs typeface="+mn-ea"/>
                    <a:sym typeface="+mn-lt"/>
                  </a:endParaRPr>
                </a:p>
              </p:txBody>
            </p:sp>
            <p:sp>
              <p:nvSpPr>
                <p:cNvPr id="17" name="Freeform 18">
                  <a:extLst>
                    <a:ext uri="{FF2B5EF4-FFF2-40B4-BE49-F238E27FC236}">
                      <a16:creationId xmlns:a16="http://schemas.microsoft.com/office/drawing/2014/main" id="{2E171BDF-E5AD-0959-0AB6-526A79C791E9}"/>
                    </a:ext>
                  </a:extLst>
                </p:cNvPr>
                <p:cNvSpPr>
                  <a:spLocks/>
                </p:cNvSpPr>
                <p:nvPr/>
              </p:nvSpPr>
              <p:spPr bwMode="auto">
                <a:xfrm>
                  <a:off x="4441" y="3267"/>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cs typeface="+mn-ea"/>
                    <a:sym typeface="+mn-lt"/>
                  </a:endParaRPr>
                </a:p>
              </p:txBody>
            </p:sp>
          </p:grpSp>
        </p:grpSp>
        <p:grpSp>
          <p:nvGrpSpPr>
            <p:cNvPr id="4" name="组合 3">
              <a:extLst>
                <a:ext uri="{FF2B5EF4-FFF2-40B4-BE49-F238E27FC236}">
                  <a16:creationId xmlns:a16="http://schemas.microsoft.com/office/drawing/2014/main" id="{140C89D6-CCD3-33D0-1B86-1F928591B9D4}"/>
                </a:ext>
              </a:extLst>
            </p:cNvPr>
            <p:cNvGrpSpPr/>
            <p:nvPr/>
          </p:nvGrpSpPr>
          <p:grpSpPr>
            <a:xfrm>
              <a:off x="4414802" y="4745227"/>
              <a:ext cx="290407" cy="290407"/>
              <a:chOff x="732769" y="5535598"/>
              <a:chExt cx="290407" cy="290407"/>
            </a:xfrm>
            <a:solidFill>
              <a:schemeClr val="bg1"/>
            </a:solidFill>
          </p:grpSpPr>
          <p:sp>
            <p:nvSpPr>
              <p:cNvPr id="10" name="Oval 10">
                <a:extLst>
                  <a:ext uri="{FF2B5EF4-FFF2-40B4-BE49-F238E27FC236}">
                    <a16:creationId xmlns:a16="http://schemas.microsoft.com/office/drawing/2014/main" id="{E9B33718-1DD7-CF9C-5E35-6EA6F3D50B0E}"/>
                  </a:ext>
                </a:extLst>
              </p:cNvPr>
              <p:cNvSpPr>
                <a:spLocks/>
              </p:cNvSpPr>
              <p:nvPr/>
            </p:nvSpPr>
            <p:spPr bwMode="auto">
              <a:xfrm>
                <a:off x="732769" y="5535598"/>
                <a:ext cx="290407" cy="290407"/>
              </a:xfrm>
              <a:prstGeom prst="ellipse">
                <a:avLst/>
              </a:prstGeom>
              <a:solidFill>
                <a:srgbClr val="B8D9D2"/>
              </a:solidFill>
              <a:ln>
                <a:noFill/>
              </a:ln>
              <a:effectLst/>
            </p:spPr>
            <p:txBody>
              <a:bodyPr wrap="none" anchor="ctr"/>
              <a:lstStyle/>
              <a:p>
                <a:pPr algn="ctr" fontAlgn="base">
                  <a:spcBef>
                    <a:spcPct val="0"/>
                  </a:spcBef>
                  <a:spcAft>
                    <a:spcPct val="0"/>
                  </a:spcAft>
                </a:pPr>
                <a:endParaRPr lang="zh-CN" altLang="en-US" sz="800" dirty="0">
                  <a:solidFill>
                    <a:schemeClr val="bg1"/>
                  </a:solidFill>
                  <a:cs typeface="+mn-ea"/>
                  <a:sym typeface="+mn-lt"/>
                </a:endParaRPr>
              </a:p>
            </p:txBody>
          </p:sp>
          <p:grpSp>
            <p:nvGrpSpPr>
              <p:cNvPr id="11" name="组合 10">
                <a:extLst>
                  <a:ext uri="{FF2B5EF4-FFF2-40B4-BE49-F238E27FC236}">
                    <a16:creationId xmlns:a16="http://schemas.microsoft.com/office/drawing/2014/main" id="{91BF5F6A-53CD-525D-D6D4-CB0EF49DE601}"/>
                  </a:ext>
                </a:extLst>
              </p:cNvPr>
              <p:cNvGrpSpPr/>
              <p:nvPr/>
            </p:nvGrpSpPr>
            <p:grpSpPr>
              <a:xfrm>
                <a:off x="811795" y="5598991"/>
                <a:ext cx="132841" cy="151011"/>
                <a:chOff x="860980" y="3583766"/>
                <a:chExt cx="100336" cy="114060"/>
              </a:xfrm>
              <a:grpFill/>
            </p:grpSpPr>
            <p:sp>
              <p:nvSpPr>
                <p:cNvPr id="12" name="Freeform 12">
                  <a:extLst>
                    <a:ext uri="{FF2B5EF4-FFF2-40B4-BE49-F238E27FC236}">
                      <a16:creationId xmlns:a16="http://schemas.microsoft.com/office/drawing/2014/main" id="{C5D8D94D-4C6E-A6EB-ED83-40C54ECBBFFF}"/>
                    </a:ext>
                  </a:extLst>
                </p:cNvPr>
                <p:cNvSpPr>
                  <a:spLocks/>
                </p:cNvSpPr>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cs typeface="+mn-ea"/>
                    <a:sym typeface="+mn-lt"/>
                  </a:endParaRPr>
                </a:p>
              </p:txBody>
            </p:sp>
            <p:sp>
              <p:nvSpPr>
                <p:cNvPr id="13" name="Freeform 13">
                  <a:extLst>
                    <a:ext uri="{FF2B5EF4-FFF2-40B4-BE49-F238E27FC236}">
                      <a16:creationId xmlns:a16="http://schemas.microsoft.com/office/drawing/2014/main" id="{4FD1D92C-27E2-1952-6B6C-B94DB0BDB72A}"/>
                    </a:ext>
                  </a:extLst>
                </p:cNvPr>
                <p:cNvSpPr>
                  <a:spLocks/>
                </p:cNvSpPr>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cs typeface="+mn-ea"/>
                    <a:sym typeface="+mn-lt"/>
                  </a:endParaRPr>
                </a:p>
              </p:txBody>
            </p:sp>
          </p:grpSp>
        </p:grpSp>
        <p:sp>
          <p:nvSpPr>
            <p:cNvPr id="8" name="Text Box 20">
              <a:extLst>
                <a:ext uri="{FF2B5EF4-FFF2-40B4-BE49-F238E27FC236}">
                  <a16:creationId xmlns:a16="http://schemas.microsoft.com/office/drawing/2014/main" id="{A3B97F4D-D277-0EB7-99A0-07F7E61418F9}"/>
                </a:ext>
              </a:extLst>
            </p:cNvPr>
            <p:cNvSpPr txBox="1">
              <a:spLocks/>
            </p:cNvSpPr>
            <p:nvPr/>
          </p:nvSpPr>
          <p:spPr bwMode="auto">
            <a:xfrm>
              <a:off x="6605465" y="4751931"/>
              <a:ext cx="10567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200" dirty="0">
                  <a:cs typeface="+mn-ea"/>
                  <a:sym typeface="+mn-lt"/>
                </a:rPr>
                <a:t>XX.XX.20XX</a:t>
              </a:r>
              <a:endParaRPr lang="zh-CN" altLang="en-US" sz="1200" dirty="0">
                <a:cs typeface="+mn-ea"/>
                <a:sym typeface="+mn-lt"/>
              </a:endParaRPr>
            </a:p>
          </p:txBody>
        </p:sp>
        <p:sp>
          <p:nvSpPr>
            <p:cNvPr id="9" name="矩形 8">
              <a:extLst>
                <a:ext uri="{FF2B5EF4-FFF2-40B4-BE49-F238E27FC236}">
                  <a16:creationId xmlns:a16="http://schemas.microsoft.com/office/drawing/2014/main" id="{DB655A26-41D3-7094-E75F-6E815E04B08C}"/>
                </a:ext>
              </a:extLst>
            </p:cNvPr>
            <p:cNvSpPr/>
            <p:nvPr/>
          </p:nvSpPr>
          <p:spPr>
            <a:xfrm>
              <a:off x="4705028" y="4751931"/>
              <a:ext cx="150714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200" dirty="0">
                  <a:cs typeface="+mn-ea"/>
                  <a:sym typeface="+mn-lt"/>
                </a:rPr>
                <a:t>Report </a:t>
              </a:r>
              <a:r>
                <a:rPr lang="zh-CN" altLang="en-US" sz="1200" dirty="0">
                  <a:cs typeface="+mn-ea"/>
                  <a:sym typeface="+mn-lt"/>
                </a:rPr>
                <a:t>：</a:t>
              </a:r>
              <a:r>
                <a:rPr lang="en-US" altLang="zh-CN" sz="1200" dirty="0">
                  <a:cs typeface="+mn-ea"/>
                  <a:sym typeface="+mn-lt"/>
                </a:rPr>
                <a:t>jpppt.com</a:t>
              </a:r>
              <a:endParaRPr lang="zh-CN" altLang="en-US" sz="1200" dirty="0">
                <a:cs typeface="+mn-ea"/>
                <a:sym typeface="+mn-lt"/>
              </a:endParaRPr>
            </a:p>
          </p:txBody>
        </p:sp>
      </p:grpSp>
      <p:sp>
        <p:nvSpPr>
          <p:cNvPr id="18" name="Rounded Rectangle 7">
            <a:extLst>
              <a:ext uri="{FF2B5EF4-FFF2-40B4-BE49-F238E27FC236}">
                <a16:creationId xmlns:a16="http://schemas.microsoft.com/office/drawing/2014/main" id="{2A1BD4F6-24BF-4ADC-E0DA-7D1DD513FD27}"/>
              </a:ext>
            </a:extLst>
          </p:cNvPr>
          <p:cNvSpPr/>
          <p:nvPr/>
        </p:nvSpPr>
        <p:spPr>
          <a:xfrm>
            <a:off x="585003" y="506258"/>
            <a:ext cx="1684599" cy="413563"/>
          </a:xfrm>
          <a:prstGeom prst="roundRect">
            <a:avLst>
              <a:gd name="adj" fmla="val 50000"/>
            </a:avLst>
          </a:prstGeom>
          <a:solidFill>
            <a:schemeClr val="bg1">
              <a:alpha val="0"/>
            </a:schemeClr>
          </a:solidFill>
          <a:ln w="15875">
            <a:solidFill>
              <a:srgbClr val="ECE8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b="1" dirty="0"/>
              <a:t>LOGO</a:t>
            </a:r>
            <a:endParaRPr lang="ko-KR" altLang="en-US" sz="2700" b="1" dirty="0"/>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0"/>
                                        </p:tgtEl>
                                        <p:attrNameLst>
                                          <p:attrName>style.visibility</p:attrName>
                                        </p:attrNameLst>
                                      </p:cBhvr>
                                      <p:to>
                                        <p:strVal val="visible"/>
                                      </p:to>
                                    </p:set>
                                    <p:anim calcmode="lin" valueType="num">
                                      <p:cBhvr>
                                        <p:cTn id="12" dur="500" fill="hold"/>
                                        <p:tgtEl>
                                          <p:spTgt spid="60"/>
                                        </p:tgtEl>
                                        <p:attrNameLst>
                                          <p:attrName>ppt_w</p:attrName>
                                        </p:attrNameLst>
                                      </p:cBhvr>
                                      <p:tavLst>
                                        <p:tav tm="0">
                                          <p:val>
                                            <p:fltVal val="0"/>
                                          </p:val>
                                        </p:tav>
                                        <p:tav tm="100000">
                                          <p:val>
                                            <p:strVal val="#ppt_w"/>
                                          </p:val>
                                        </p:tav>
                                      </p:tavLst>
                                    </p:anim>
                                    <p:anim calcmode="lin" valueType="num">
                                      <p:cBhvr>
                                        <p:cTn id="13" dur="500" fill="hold"/>
                                        <p:tgtEl>
                                          <p:spTgt spid="60"/>
                                        </p:tgtEl>
                                        <p:attrNameLst>
                                          <p:attrName>ppt_h</p:attrName>
                                        </p:attrNameLst>
                                      </p:cBhvr>
                                      <p:tavLst>
                                        <p:tav tm="0">
                                          <p:val>
                                            <p:fltVal val="0"/>
                                          </p:val>
                                        </p:tav>
                                        <p:tav tm="100000">
                                          <p:val>
                                            <p:strVal val="#ppt_h"/>
                                          </p:val>
                                        </p:tav>
                                      </p:tavLst>
                                    </p:anim>
                                    <p:animEffect transition="in" filter="fade">
                                      <p:cBhvr>
                                        <p:cTn id="14"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a:extLst>
              <a:ext uri="{FF2B5EF4-FFF2-40B4-BE49-F238E27FC236}">
                <a16:creationId xmlns:a16="http://schemas.microsoft.com/office/drawing/2014/main" id="{59B3530B-A1FD-4F69-AB8B-734E72BFB491}"/>
              </a:ext>
            </a:extLst>
          </p:cNvPr>
          <p:cNvSpPr/>
          <p:nvPr/>
        </p:nvSpPr>
        <p:spPr>
          <a:xfrm rot="2541721">
            <a:off x="5911612" y="1329002"/>
            <a:ext cx="5539909" cy="4344554"/>
          </a:xfrm>
          <a:custGeom>
            <a:avLst/>
            <a:gdLst/>
            <a:ahLst/>
            <a:cxnLst>
              <a:cxn ang="0">
                <a:pos x="wd2" y="hd2"/>
              </a:cxn>
              <a:cxn ang="5400000">
                <a:pos x="wd2" y="hd2"/>
              </a:cxn>
              <a:cxn ang="10800000">
                <a:pos x="wd2" y="hd2"/>
              </a:cxn>
              <a:cxn ang="16200000">
                <a:pos x="wd2" y="hd2"/>
              </a:cxn>
            </a:cxnLst>
            <a:rect l="0" t="0" r="r" b="b"/>
            <a:pathLst>
              <a:path w="16046" h="19010" extrusionOk="0">
                <a:moveTo>
                  <a:pt x="10260" y="35"/>
                </a:moveTo>
                <a:cubicBezTo>
                  <a:pt x="5673" y="-363"/>
                  <a:pt x="-302" y="2651"/>
                  <a:pt x="12" y="9091"/>
                </a:cubicBezTo>
                <a:cubicBezTo>
                  <a:pt x="326" y="15516"/>
                  <a:pt x="5693" y="21237"/>
                  <a:pt x="9784" y="18147"/>
                </a:cubicBezTo>
                <a:cubicBezTo>
                  <a:pt x="13885" y="15042"/>
                  <a:pt x="21298" y="983"/>
                  <a:pt x="10260" y="35"/>
                </a:cubicBezTo>
                <a:close/>
              </a:path>
            </a:pathLst>
          </a:custGeom>
          <a:solidFill>
            <a:srgbClr val="2D65D2"/>
          </a:solidFill>
          <a:ln w="25400" cap="flat">
            <a:noFill/>
            <a:miter lim="400000"/>
          </a:ln>
          <a:effectLst>
            <a:innerShdw blurRad="1016000">
              <a:schemeClr val="bg1">
                <a:alpha val="71000"/>
              </a:schemeClr>
            </a:innerShdw>
          </a:effectLst>
        </p:spPr>
        <p:txBody>
          <a:bodyPr lIns="38100" tIns="38100" rIns="38100" bIns="38100" anchor="ctr"/>
          <a:lstStyle/>
          <a:p>
            <a:pPr eaLnBrk="1" fontAlgn="auto" hangingPunct="1">
              <a:spcBef>
                <a:spcPts val="0"/>
              </a:spcBef>
              <a:spcAft>
                <a:spcPts val="0"/>
              </a:spcAft>
              <a:defRPr>
                <a:effectLst>
                  <a:outerShdw blurRad="38100" dist="12700" dir="5400000" rotWithShape="0">
                    <a:srgbClr val="000000">
                      <a:alpha val="50000"/>
                    </a:srgbClr>
                  </a:outerShdw>
                </a:effectLst>
              </a:defRPr>
            </a:pPr>
            <a:endParaRPr dirty="0">
              <a:effectLst>
                <a:outerShdw blurRad="38100" dist="12700" dir="5400000" rotWithShape="0">
                  <a:srgbClr val="000000">
                    <a:alpha val="50000"/>
                  </a:srgbClr>
                </a:outerShdw>
              </a:effectLst>
              <a:cs typeface="+mn-ea"/>
              <a:sym typeface="+mn-lt"/>
            </a:endParaRPr>
          </a:p>
        </p:txBody>
      </p:sp>
      <p:sp>
        <p:nvSpPr>
          <p:cNvPr id="3" name="TextBox 9">
            <a:extLst>
              <a:ext uri="{FF2B5EF4-FFF2-40B4-BE49-F238E27FC236}">
                <a16:creationId xmlns:a16="http://schemas.microsoft.com/office/drawing/2014/main" id="{496D2BF9-9F39-4058-AA56-7534711AD45F}"/>
              </a:ext>
            </a:extLst>
          </p:cNvPr>
          <p:cNvSpPr txBox="1"/>
          <p:nvPr/>
        </p:nvSpPr>
        <p:spPr>
          <a:xfrm>
            <a:off x="6797607" y="3140710"/>
            <a:ext cx="3884370" cy="1185324"/>
          </a:xfrm>
          <a:prstGeom prst="rect">
            <a:avLst/>
          </a:prstGeom>
          <a:noFill/>
        </p:spPr>
        <p:txBody>
          <a:bodyPr wrap="square" lIns="0" rIns="0">
            <a:spAutoFit/>
          </a:bodyPr>
          <a:lstStyle/>
          <a:p>
            <a:pPr eaLnBrk="1" fontAlgn="auto" hangingPunct="1">
              <a:lnSpc>
                <a:spcPct val="130000"/>
              </a:lnSpc>
              <a:spcBef>
                <a:spcPts val="0"/>
              </a:spcBef>
              <a:spcAft>
                <a:spcPts val="0"/>
              </a:spcAft>
              <a:defRPr/>
            </a:pPr>
            <a:r>
              <a:rPr lang="en-US" sz="1400" dirty="0">
                <a:solidFill>
                  <a:srgbClr val="FFFFFF"/>
                </a:solidFill>
                <a:cs typeface="+mn-ea"/>
                <a:sym typeface="+mn-lt"/>
              </a:rPr>
              <a:t>Click here to add text content, such as keywords, some brief introductions, </a:t>
            </a:r>
            <a:r>
              <a:rPr lang="en-US" sz="1400" dirty="0" err="1">
                <a:solidFill>
                  <a:srgbClr val="FFFFFF"/>
                </a:solidFill>
                <a:cs typeface="+mn-ea"/>
                <a:sym typeface="+mn-lt"/>
              </a:rPr>
              <a:t>etc.Click</a:t>
            </a:r>
            <a:r>
              <a:rPr lang="en-US" sz="1400" dirty="0">
                <a:solidFill>
                  <a:srgbClr val="FFFFFF"/>
                </a:solidFill>
                <a:cs typeface="+mn-ea"/>
                <a:sym typeface="+mn-lt"/>
              </a:rPr>
              <a:t> here to add text content, such as keywords, some brief introductions, etc.</a:t>
            </a:r>
          </a:p>
        </p:txBody>
      </p:sp>
      <p:sp>
        <p:nvSpPr>
          <p:cNvPr id="5" name="TextBox 1647">
            <a:extLst>
              <a:ext uri="{FF2B5EF4-FFF2-40B4-BE49-F238E27FC236}">
                <a16:creationId xmlns:a16="http://schemas.microsoft.com/office/drawing/2014/main" id="{D88635BA-B833-451D-A0D8-FDB428FDE708}"/>
              </a:ext>
            </a:extLst>
          </p:cNvPr>
          <p:cNvSpPr txBox="1"/>
          <p:nvPr/>
        </p:nvSpPr>
        <p:spPr>
          <a:xfrm>
            <a:off x="1602474" y="2959927"/>
            <a:ext cx="3568659" cy="1023742"/>
          </a:xfrm>
          <a:prstGeom prst="rect">
            <a:avLst/>
          </a:prstGeom>
          <a:noFill/>
        </p:spPr>
        <p:txBody>
          <a:bodyPr wrap="square" rtlCol="0">
            <a:spAutoFit/>
          </a:bodyPr>
          <a:lstStyle/>
          <a:p>
            <a:pPr>
              <a:lnSpc>
                <a:spcPct val="150000"/>
              </a:lnSpc>
            </a:pPr>
            <a:r>
              <a:rPr lang="en-US" sz="1400" dirty="0">
                <a:cs typeface="+mn-ea"/>
                <a:sym typeface="+mn-lt"/>
              </a:rPr>
              <a:t>Click here to add text content, such as keywords, some brief introductions, etc.</a:t>
            </a:r>
            <a:endParaRPr lang="en-ID" sz="1400" dirty="0">
              <a:cs typeface="+mn-ea"/>
              <a:sym typeface="+mn-lt"/>
            </a:endParaRPr>
          </a:p>
        </p:txBody>
      </p:sp>
      <p:sp>
        <p:nvSpPr>
          <p:cNvPr id="6" name="TextBox 1650">
            <a:extLst>
              <a:ext uri="{FF2B5EF4-FFF2-40B4-BE49-F238E27FC236}">
                <a16:creationId xmlns:a16="http://schemas.microsoft.com/office/drawing/2014/main" id="{F633165B-E1FB-4B16-8322-F111657E95B3}"/>
              </a:ext>
            </a:extLst>
          </p:cNvPr>
          <p:cNvSpPr txBox="1"/>
          <p:nvPr/>
        </p:nvSpPr>
        <p:spPr>
          <a:xfrm>
            <a:off x="1602474" y="2478814"/>
            <a:ext cx="2704074" cy="338554"/>
          </a:xfrm>
          <a:prstGeom prst="rect">
            <a:avLst/>
          </a:prstGeom>
          <a:noFill/>
        </p:spPr>
        <p:txBody>
          <a:bodyPr wrap="none" rtlCol="0">
            <a:spAutoFit/>
          </a:bodyPr>
          <a:lstStyle/>
          <a:p>
            <a:r>
              <a:rPr lang="en-ID" sz="1600" dirty="0">
                <a:cs typeface="+mn-ea"/>
                <a:sym typeface="+mn-lt"/>
              </a:rPr>
              <a:t>CLEAN &amp; SIMPLE DESIGN</a:t>
            </a:r>
          </a:p>
        </p:txBody>
      </p:sp>
      <p:grpSp>
        <p:nvGrpSpPr>
          <p:cNvPr id="7" name="Group 1651">
            <a:extLst>
              <a:ext uri="{FF2B5EF4-FFF2-40B4-BE49-F238E27FC236}">
                <a16:creationId xmlns:a16="http://schemas.microsoft.com/office/drawing/2014/main" id="{EE10F30D-8621-462D-AE25-42B0AC67C8DC}"/>
              </a:ext>
            </a:extLst>
          </p:cNvPr>
          <p:cNvGrpSpPr/>
          <p:nvPr/>
        </p:nvGrpSpPr>
        <p:grpSpPr>
          <a:xfrm>
            <a:off x="1224098" y="2563873"/>
            <a:ext cx="193548" cy="193548"/>
            <a:chOff x="6506160" y="2751098"/>
            <a:chExt cx="193548" cy="193548"/>
          </a:xfrm>
          <a:solidFill>
            <a:srgbClr val="384B9A"/>
          </a:solidFill>
        </p:grpSpPr>
        <p:sp>
          <p:nvSpPr>
            <p:cNvPr id="8" name="Oval 1652">
              <a:extLst>
                <a:ext uri="{FF2B5EF4-FFF2-40B4-BE49-F238E27FC236}">
                  <a16:creationId xmlns:a16="http://schemas.microsoft.com/office/drawing/2014/main" id="{718C1172-F344-4D79-B4B8-24E2983D7317}"/>
                </a:ext>
              </a:extLst>
            </p:cNvPr>
            <p:cNvSpPr/>
            <p:nvPr/>
          </p:nvSpPr>
          <p:spPr>
            <a:xfrm>
              <a:off x="6506160" y="2751098"/>
              <a:ext cx="193548" cy="19354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solidFill>
                  <a:schemeClr val="tx1"/>
                </a:solidFill>
                <a:cs typeface="+mn-ea"/>
                <a:sym typeface="+mn-lt"/>
              </a:endParaRPr>
            </a:p>
          </p:txBody>
        </p:sp>
        <p:sp>
          <p:nvSpPr>
            <p:cNvPr id="9" name="Oval 1653">
              <a:extLst>
                <a:ext uri="{FF2B5EF4-FFF2-40B4-BE49-F238E27FC236}">
                  <a16:creationId xmlns:a16="http://schemas.microsoft.com/office/drawing/2014/main" id="{FF5A23CA-2224-48B8-9289-E96047EC0967}"/>
                </a:ext>
              </a:extLst>
            </p:cNvPr>
            <p:cNvSpPr/>
            <p:nvPr/>
          </p:nvSpPr>
          <p:spPr>
            <a:xfrm>
              <a:off x="6568298" y="2813236"/>
              <a:ext cx="69273" cy="69273"/>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solidFill>
                  <a:schemeClr val="tx1"/>
                </a:solidFill>
                <a:cs typeface="+mn-ea"/>
                <a:sym typeface="+mn-lt"/>
              </a:endParaRPr>
            </a:p>
          </p:txBody>
        </p:sp>
      </p:grpSp>
      <p:sp>
        <p:nvSpPr>
          <p:cNvPr id="10" name="Rectangle 1655">
            <a:extLst>
              <a:ext uri="{FF2B5EF4-FFF2-40B4-BE49-F238E27FC236}">
                <a16:creationId xmlns:a16="http://schemas.microsoft.com/office/drawing/2014/main" id="{E53B34A0-949B-4824-880E-E89C632FC594}"/>
              </a:ext>
            </a:extLst>
          </p:cNvPr>
          <p:cNvSpPr/>
          <p:nvPr/>
        </p:nvSpPr>
        <p:spPr>
          <a:xfrm>
            <a:off x="1602474" y="4461363"/>
            <a:ext cx="2365434" cy="418322"/>
          </a:xfrm>
          <a:prstGeom prst="rect">
            <a:avLst/>
          </a:prstGeom>
          <a:solidFill>
            <a:srgbClr val="2D65D2"/>
          </a:solidFill>
          <a:ln w="12700">
            <a:solidFill>
              <a:srgbClr val="2D65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solidFill>
                <a:schemeClr val="tx1"/>
              </a:solidFill>
              <a:cs typeface="+mn-ea"/>
              <a:sym typeface="+mn-lt"/>
            </a:endParaRPr>
          </a:p>
        </p:txBody>
      </p:sp>
      <p:sp>
        <p:nvSpPr>
          <p:cNvPr id="11" name="TextBox 1659">
            <a:extLst>
              <a:ext uri="{FF2B5EF4-FFF2-40B4-BE49-F238E27FC236}">
                <a16:creationId xmlns:a16="http://schemas.microsoft.com/office/drawing/2014/main" id="{BDDACC4C-BE98-4C67-AF51-8FD036CA8A07}"/>
              </a:ext>
            </a:extLst>
          </p:cNvPr>
          <p:cNvSpPr txBox="1"/>
          <p:nvPr/>
        </p:nvSpPr>
        <p:spPr>
          <a:xfrm>
            <a:off x="1923422" y="4532025"/>
            <a:ext cx="1723550" cy="261610"/>
          </a:xfrm>
          <a:prstGeom prst="rect">
            <a:avLst/>
          </a:prstGeom>
          <a:noFill/>
        </p:spPr>
        <p:txBody>
          <a:bodyPr wrap="none" rtlCol="0">
            <a:spAutoFit/>
          </a:bodyPr>
          <a:lstStyle/>
          <a:p>
            <a:pPr algn="ctr"/>
            <a:r>
              <a:rPr lang="en-ID" sz="1100" b="1" dirty="0">
                <a:solidFill>
                  <a:schemeClr val="bg1"/>
                </a:solidFill>
                <a:cs typeface="+mn-ea"/>
                <a:sym typeface="+mn-lt"/>
              </a:rPr>
              <a:t>COMPLETE FEATURES</a:t>
            </a:r>
          </a:p>
        </p:txBody>
      </p:sp>
      <p:sp>
        <p:nvSpPr>
          <p:cNvPr id="14" name="矩形 13">
            <a:extLst>
              <a:ext uri="{FF2B5EF4-FFF2-40B4-BE49-F238E27FC236}">
                <a16:creationId xmlns:a16="http://schemas.microsoft.com/office/drawing/2014/main" id="{86372601-4846-4F9F-88A4-E9B06CBC4F5B}"/>
              </a:ext>
            </a:extLst>
          </p:cNvPr>
          <p:cNvSpPr/>
          <p:nvPr/>
        </p:nvSpPr>
        <p:spPr>
          <a:xfrm>
            <a:off x="6569244" y="2148374"/>
            <a:ext cx="4021935" cy="830997"/>
          </a:xfrm>
          <a:prstGeom prst="rect">
            <a:avLst/>
          </a:prstGeom>
        </p:spPr>
        <p:txBody>
          <a:bodyPr wrap="none">
            <a:spAutoFit/>
          </a:bodyPr>
          <a:lstStyle/>
          <a:p>
            <a:r>
              <a:rPr lang="en-US" altLang="zh-CN" sz="4800" dirty="0">
                <a:solidFill>
                  <a:schemeClr val="bg1"/>
                </a:solidFill>
                <a:cs typeface="+mn-ea"/>
                <a:sym typeface="+mn-lt"/>
              </a:rPr>
              <a:t>Add title text</a:t>
            </a:r>
            <a:endParaRPr lang="zh-CN" altLang="en-US" sz="4800" dirty="0">
              <a:solidFill>
                <a:schemeClr val="bg1"/>
              </a:solidFill>
              <a:cs typeface="+mn-ea"/>
              <a:sym typeface="+mn-lt"/>
            </a:endParaRPr>
          </a:p>
        </p:txBody>
      </p:sp>
      <p:sp>
        <p:nvSpPr>
          <p:cNvPr id="13" name="椭圆 12">
            <a:extLst>
              <a:ext uri="{FF2B5EF4-FFF2-40B4-BE49-F238E27FC236}">
                <a16:creationId xmlns:a16="http://schemas.microsoft.com/office/drawing/2014/main" id="{495DC093-289A-4E6C-846A-40E07DD9DF7D}"/>
              </a:ext>
            </a:extLst>
          </p:cNvPr>
          <p:cNvSpPr/>
          <p:nvPr/>
        </p:nvSpPr>
        <p:spPr>
          <a:xfrm>
            <a:off x="538165" y="356820"/>
            <a:ext cx="647700" cy="6477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15" name="矩形 14">
            <a:extLst>
              <a:ext uri="{FF2B5EF4-FFF2-40B4-BE49-F238E27FC236}">
                <a16:creationId xmlns:a16="http://schemas.microsoft.com/office/drawing/2014/main" id="{FE8DFA13-47FB-4F23-8C3D-8388FB5B6807}"/>
              </a:ext>
            </a:extLst>
          </p:cNvPr>
          <p:cNvSpPr/>
          <p:nvPr/>
        </p:nvSpPr>
        <p:spPr>
          <a:xfrm>
            <a:off x="1353513" y="481300"/>
            <a:ext cx="2419509" cy="523220"/>
          </a:xfrm>
          <a:prstGeom prst="rect">
            <a:avLst/>
          </a:prstGeom>
        </p:spPr>
        <p:txBody>
          <a:bodyPr wrap="none">
            <a:spAutoFit/>
          </a:bodyPr>
          <a:lstStyle/>
          <a:p>
            <a:r>
              <a:rPr lang="en-US" altLang="zh-CN" sz="2800" dirty="0">
                <a:cs typeface="+mn-ea"/>
                <a:sym typeface="+mn-lt"/>
              </a:rPr>
              <a:t>Add title text</a:t>
            </a:r>
            <a:endParaRPr lang="zh-CN" altLang="en-US" sz="2800" dirty="0">
              <a:cs typeface="+mn-ea"/>
              <a:sym typeface="+mn-lt"/>
            </a:endParaRPr>
          </a:p>
        </p:txBody>
      </p:sp>
      <p:sp>
        <p:nvSpPr>
          <p:cNvPr id="16" name="文本框 15">
            <a:extLst>
              <a:ext uri="{FF2B5EF4-FFF2-40B4-BE49-F238E27FC236}">
                <a16:creationId xmlns:a16="http://schemas.microsoft.com/office/drawing/2014/main" id="{D9CB19AA-85F2-4EC7-9646-9B8D825F99E2}"/>
              </a:ext>
            </a:extLst>
          </p:cNvPr>
          <p:cNvSpPr txBox="1"/>
          <p:nvPr/>
        </p:nvSpPr>
        <p:spPr>
          <a:xfrm>
            <a:off x="610559" y="481300"/>
            <a:ext cx="546100" cy="830997"/>
          </a:xfrm>
          <a:prstGeom prst="rect">
            <a:avLst/>
          </a:prstGeom>
          <a:noFill/>
        </p:spPr>
        <p:txBody>
          <a:bodyPr wrap="square" rtlCol="0">
            <a:spAutoFit/>
          </a:bodyPr>
          <a:lstStyle/>
          <a:p>
            <a:r>
              <a:rPr lang="en-US" altLang="zh-CN" sz="2400" dirty="0">
                <a:solidFill>
                  <a:schemeClr val="bg1"/>
                </a:solidFill>
                <a:cs typeface="+mn-ea"/>
                <a:sym typeface="+mn-lt"/>
              </a:rPr>
              <a:t>02.</a:t>
            </a:r>
            <a:endParaRPr lang="zh-CN" altLang="en-US" sz="2400" dirty="0">
              <a:solidFill>
                <a:schemeClr val="bg1"/>
              </a:solidFill>
              <a:cs typeface="+mn-ea"/>
              <a:sym typeface="+mn-lt"/>
            </a:endParaRPr>
          </a:p>
        </p:txBody>
      </p:sp>
      <p:sp>
        <p:nvSpPr>
          <p:cNvPr id="17" name="Shape">
            <a:extLst>
              <a:ext uri="{FF2B5EF4-FFF2-40B4-BE49-F238E27FC236}">
                <a16:creationId xmlns:a16="http://schemas.microsoft.com/office/drawing/2014/main" id="{3740E3BC-432A-494B-B302-0DF451E50B33}"/>
              </a:ext>
            </a:extLst>
          </p:cNvPr>
          <p:cNvSpPr/>
          <p:nvPr/>
        </p:nvSpPr>
        <p:spPr>
          <a:xfrm>
            <a:off x="5767388" y="577850"/>
            <a:ext cx="5345112" cy="5308600"/>
          </a:xfrm>
          <a:custGeom>
            <a:avLst/>
            <a:gdLst/>
            <a:ahLst/>
            <a:cxnLst>
              <a:cxn ang="0">
                <a:pos x="wd2" y="hd2"/>
              </a:cxn>
              <a:cxn ang="5400000">
                <a:pos x="wd2" y="hd2"/>
              </a:cxn>
              <a:cxn ang="10800000">
                <a:pos x="wd2" y="hd2"/>
              </a:cxn>
              <a:cxn ang="16200000">
                <a:pos x="wd2" y="hd2"/>
              </a:cxn>
            </a:cxnLst>
            <a:rect l="0" t="0" r="r" b="b"/>
            <a:pathLst>
              <a:path w="16321" h="17595" extrusionOk="0">
                <a:moveTo>
                  <a:pt x="7241" y="381"/>
                </a:moveTo>
                <a:cubicBezTo>
                  <a:pt x="2736" y="-2064"/>
                  <a:pt x="-1769" y="7885"/>
                  <a:pt x="701" y="12437"/>
                </a:cubicBezTo>
                <a:cubicBezTo>
                  <a:pt x="3172" y="16990"/>
                  <a:pt x="9462" y="19536"/>
                  <a:pt x="14652" y="15784"/>
                </a:cubicBezTo>
                <a:cubicBezTo>
                  <a:pt x="19831" y="12032"/>
                  <a:pt x="11444" y="11232"/>
                  <a:pt x="9960" y="9350"/>
                </a:cubicBezTo>
                <a:cubicBezTo>
                  <a:pt x="8476" y="7480"/>
                  <a:pt x="9960" y="1857"/>
                  <a:pt x="7241" y="381"/>
                </a:cubicBezTo>
                <a:close/>
              </a:path>
            </a:pathLst>
          </a:custGeom>
          <a:noFill/>
          <a:ln w="6350" cap="flat">
            <a:solidFill>
              <a:schemeClr val="tx1">
                <a:alpha val="15000"/>
              </a:schemeClr>
            </a:solidFill>
            <a:miter lim="400000"/>
          </a:ln>
          <a:effectLst/>
        </p:spPr>
        <p:txBody>
          <a:bodyPr lIns="38100" tIns="38100" rIns="38100" bIns="38100" anchor="ctr"/>
          <a:lstStyle/>
          <a:p>
            <a:pPr eaLnBrk="1" fontAlgn="auto" hangingPunct="1">
              <a:spcBef>
                <a:spcPts val="0"/>
              </a:spcBef>
              <a:spcAft>
                <a:spcPts val="0"/>
              </a:spcAft>
              <a:defRPr>
                <a:effectLst>
                  <a:outerShdw blurRad="38100" dist="12700" dir="5400000" rotWithShape="0">
                    <a:srgbClr val="000000">
                      <a:alpha val="50000"/>
                    </a:srgbClr>
                  </a:outerShdw>
                </a:effectLst>
              </a:defRPr>
            </a:pPr>
            <a:endParaRPr dirty="0">
              <a:effectLst>
                <a:outerShdw blurRad="38100" dist="12700" dir="5400000" rotWithShape="0">
                  <a:srgbClr val="000000">
                    <a:alpha val="50000"/>
                  </a:srgbClr>
                </a:outerShdw>
              </a:effectLst>
              <a:cs typeface="+mn-ea"/>
              <a:sym typeface="+mn-lt"/>
            </a:endParaRPr>
          </a:p>
        </p:txBody>
      </p:sp>
    </p:spTree>
    <p:extLst>
      <p:ext uri="{BB962C8B-B14F-4D97-AF65-F5344CB8AC3E}">
        <p14:creationId xmlns:p14="http://schemas.microsoft.com/office/powerpoint/2010/main" val="237145728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6" grpId="0"/>
      <p:bldP spid="10" grpId="0" animBg="1"/>
      <p:bldP spid="11" grpId="0"/>
      <p:bldP spid="14" grpId="0"/>
      <p:bldP spid="13" grpId="0" animBg="1"/>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a:extLst>
              <a:ext uri="{FF2B5EF4-FFF2-40B4-BE49-F238E27FC236}">
                <a16:creationId xmlns:a16="http://schemas.microsoft.com/office/drawing/2014/main" id="{95EDB1E4-F588-4043-8766-497AFAF4390A}"/>
              </a:ext>
            </a:extLst>
          </p:cNvPr>
          <p:cNvGrpSpPr/>
          <p:nvPr/>
        </p:nvGrpSpPr>
        <p:grpSpPr>
          <a:xfrm>
            <a:off x="7006079" y="1545405"/>
            <a:ext cx="520322" cy="520322"/>
            <a:chOff x="2160534" y="4911434"/>
            <a:chExt cx="775855" cy="775855"/>
          </a:xfrm>
        </p:grpSpPr>
        <p:sp>
          <p:nvSpPr>
            <p:cNvPr id="3" name="Oval 824">
              <a:extLst>
                <a:ext uri="{FF2B5EF4-FFF2-40B4-BE49-F238E27FC236}">
                  <a16:creationId xmlns:a16="http://schemas.microsoft.com/office/drawing/2014/main" id="{8FA5E112-2EDE-43F1-9BCC-E68FCB7D60F0}"/>
                </a:ext>
              </a:extLst>
            </p:cNvPr>
            <p:cNvSpPr/>
            <p:nvPr/>
          </p:nvSpPr>
          <p:spPr>
            <a:xfrm>
              <a:off x="2160534" y="4911434"/>
              <a:ext cx="775855" cy="775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cs typeface="+mn-ea"/>
                <a:sym typeface="+mn-lt"/>
              </a:endParaRPr>
            </a:p>
          </p:txBody>
        </p:sp>
        <p:sp>
          <p:nvSpPr>
            <p:cNvPr id="4" name="Freeform 141">
              <a:extLst>
                <a:ext uri="{FF2B5EF4-FFF2-40B4-BE49-F238E27FC236}">
                  <a16:creationId xmlns:a16="http://schemas.microsoft.com/office/drawing/2014/main" id="{1C01CAAA-6943-475E-AC8A-0CDEFAF3551C}"/>
                </a:ext>
              </a:extLst>
            </p:cNvPr>
            <p:cNvSpPr>
              <a:spLocks noEditPoints="1"/>
            </p:cNvSpPr>
            <p:nvPr/>
          </p:nvSpPr>
          <p:spPr bwMode="auto">
            <a:xfrm>
              <a:off x="2364011" y="5110694"/>
              <a:ext cx="368900" cy="377334"/>
            </a:xfrm>
            <a:custGeom>
              <a:avLst/>
              <a:gdLst>
                <a:gd name="T0" fmla="*/ 64 w 74"/>
                <a:gd name="T1" fmla="*/ 30 h 73"/>
                <a:gd name="T2" fmla="*/ 60 w 74"/>
                <a:gd name="T3" fmla="*/ 35 h 73"/>
                <a:gd name="T4" fmla="*/ 41 w 74"/>
                <a:gd name="T5" fmla="*/ 23 h 73"/>
                <a:gd name="T6" fmla="*/ 39 w 74"/>
                <a:gd name="T7" fmla="*/ 16 h 73"/>
                <a:gd name="T8" fmla="*/ 40 w 74"/>
                <a:gd name="T9" fmla="*/ 10 h 73"/>
                <a:gd name="T10" fmla="*/ 49 w 74"/>
                <a:gd name="T11" fmla="*/ 4 h 73"/>
                <a:gd name="T12" fmla="*/ 43 w 74"/>
                <a:gd name="T13" fmla="*/ 9 h 73"/>
                <a:gd name="T14" fmla="*/ 41 w 74"/>
                <a:gd name="T15" fmla="*/ 13 h 73"/>
                <a:gd name="T16" fmla="*/ 42 w 74"/>
                <a:gd name="T17" fmla="*/ 20 h 73"/>
                <a:gd name="T18" fmla="*/ 47 w 74"/>
                <a:gd name="T19" fmla="*/ 27 h 73"/>
                <a:gd name="T20" fmla="*/ 60 w 74"/>
                <a:gd name="T21" fmla="*/ 14 h 73"/>
                <a:gd name="T22" fmla="*/ 15 w 74"/>
                <a:gd name="T23" fmla="*/ 50 h 73"/>
                <a:gd name="T24" fmla="*/ 48 w 74"/>
                <a:gd name="T25" fmla="*/ 9 h 73"/>
                <a:gd name="T26" fmla="*/ 63 w 74"/>
                <a:gd name="T27" fmla="*/ 21 h 73"/>
                <a:gd name="T28" fmla="*/ 68 w 74"/>
                <a:gd name="T29" fmla="*/ 37 h 73"/>
                <a:gd name="T30" fmla="*/ 30 w 74"/>
                <a:gd name="T31" fmla="*/ 63 h 73"/>
                <a:gd name="T32" fmla="*/ 17 w 74"/>
                <a:gd name="T33" fmla="*/ 71 h 73"/>
                <a:gd name="T34" fmla="*/ 7 w 74"/>
                <a:gd name="T35" fmla="*/ 53 h 73"/>
                <a:gd name="T36" fmla="*/ 30 w 74"/>
                <a:gd name="T37" fmla="*/ 14 h 73"/>
                <a:gd name="T38" fmla="*/ 65 w 74"/>
                <a:gd name="T39" fmla="*/ 8 h 73"/>
                <a:gd name="T40" fmla="*/ 40 w 74"/>
                <a:gd name="T41" fmla="*/ 34 h 73"/>
                <a:gd name="T42" fmla="*/ 28 w 74"/>
                <a:gd name="T43" fmla="*/ 24 h 73"/>
                <a:gd name="T44" fmla="*/ 25 w 74"/>
                <a:gd name="T45" fmla="*/ 30 h 73"/>
                <a:gd name="T46" fmla="*/ 32 w 74"/>
                <a:gd name="T47" fmla="*/ 42 h 73"/>
                <a:gd name="T48" fmla="*/ 44 w 74"/>
                <a:gd name="T49" fmla="*/ 49 h 73"/>
                <a:gd name="T50" fmla="*/ 14 w 74"/>
                <a:gd name="T51" fmla="*/ 69 h 73"/>
                <a:gd name="T52" fmla="*/ 11 w 74"/>
                <a:gd name="T53" fmla="*/ 68 h 73"/>
                <a:gd name="T54" fmla="*/ 4 w 74"/>
                <a:gd name="T55" fmla="*/ 61 h 73"/>
                <a:gd name="T56" fmla="*/ 14 w 74"/>
                <a:gd name="T57" fmla="*/ 69 h 73"/>
                <a:gd name="T58" fmla="*/ 20 w 74"/>
                <a:gd name="T59" fmla="*/ 63 h 73"/>
                <a:gd name="T60" fmla="*/ 13 w 74"/>
                <a:gd name="T61" fmla="*/ 58 h 73"/>
                <a:gd name="T62" fmla="*/ 10 w 74"/>
                <a:gd name="T63" fmla="*/ 53 h 73"/>
                <a:gd name="T64" fmla="*/ 6 w 74"/>
                <a:gd name="T65" fmla="*/ 60 h 73"/>
                <a:gd name="T66" fmla="*/ 21 w 74"/>
                <a:gd name="T67" fmla="*/ 61 h 73"/>
                <a:gd name="T68" fmla="*/ 33 w 74"/>
                <a:gd name="T69" fmla="*/ 46 h 73"/>
                <a:gd name="T70" fmla="*/ 26 w 74"/>
                <a:gd name="T71" fmla="*/ 39 h 73"/>
                <a:gd name="T72" fmla="*/ 24 w 74"/>
                <a:gd name="T73" fmla="*/ 32 h 73"/>
                <a:gd name="T74" fmla="*/ 12 w 74"/>
                <a:gd name="T75" fmla="*/ 52 h 73"/>
                <a:gd name="T76" fmla="*/ 16 w 74"/>
                <a:gd name="T77" fmla="*/ 58 h 73"/>
                <a:gd name="T78" fmla="*/ 33 w 74"/>
                <a:gd name="T79" fmla="*/ 18 h 73"/>
                <a:gd name="T80" fmla="*/ 59 w 74"/>
                <a:gd name="T81" fmla="*/ 41 h 73"/>
                <a:gd name="T82" fmla="*/ 59 w 74"/>
                <a:gd name="T83" fmla="*/ 38 h 73"/>
                <a:gd name="T84" fmla="*/ 53 w 74"/>
                <a:gd name="T85" fmla="*/ 37 h 73"/>
                <a:gd name="T86" fmla="*/ 48 w 74"/>
                <a:gd name="T87" fmla="*/ 34 h 73"/>
                <a:gd name="T88" fmla="*/ 40 w 74"/>
                <a:gd name="T89" fmla="*/ 27 h 73"/>
                <a:gd name="T90" fmla="*/ 63 w 74"/>
                <a:gd name="T91" fmla="*/ 36 h 73"/>
                <a:gd name="T92" fmla="*/ 70 w 74"/>
                <a:gd name="T93" fmla="*/ 23 h 73"/>
                <a:gd name="T94" fmla="*/ 39 w 74"/>
                <a:gd name="T95" fmla="*/ 8 h 73"/>
                <a:gd name="T96" fmla="*/ 38 w 74"/>
                <a:gd name="T97" fmla="*/ 14 h 73"/>
                <a:gd name="T98" fmla="*/ 40 w 74"/>
                <a:gd name="T99" fmla="*/ 22 h 73"/>
                <a:gd name="T100" fmla="*/ 60 w 74"/>
                <a:gd name="T101" fmla="*/ 3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4" h="73">
                  <a:moveTo>
                    <a:pt x="64" y="22"/>
                  </a:moveTo>
                  <a:cubicBezTo>
                    <a:pt x="64" y="22"/>
                    <a:pt x="65" y="23"/>
                    <a:pt x="65" y="23"/>
                  </a:cubicBezTo>
                  <a:cubicBezTo>
                    <a:pt x="66" y="25"/>
                    <a:pt x="66" y="27"/>
                    <a:pt x="65" y="29"/>
                  </a:cubicBezTo>
                  <a:cubicBezTo>
                    <a:pt x="65" y="29"/>
                    <a:pt x="65" y="30"/>
                    <a:pt x="64" y="30"/>
                  </a:cubicBezTo>
                  <a:cubicBezTo>
                    <a:pt x="64" y="30"/>
                    <a:pt x="64" y="30"/>
                    <a:pt x="64" y="30"/>
                  </a:cubicBezTo>
                  <a:cubicBezTo>
                    <a:pt x="63" y="30"/>
                    <a:pt x="63" y="29"/>
                    <a:pt x="63" y="29"/>
                  </a:cubicBezTo>
                  <a:cubicBezTo>
                    <a:pt x="64" y="27"/>
                    <a:pt x="63" y="25"/>
                    <a:pt x="63" y="24"/>
                  </a:cubicBezTo>
                  <a:cubicBezTo>
                    <a:pt x="63" y="23"/>
                    <a:pt x="63" y="23"/>
                    <a:pt x="64" y="22"/>
                  </a:cubicBezTo>
                  <a:close/>
                  <a:moveTo>
                    <a:pt x="67" y="32"/>
                  </a:moveTo>
                  <a:cubicBezTo>
                    <a:pt x="65" y="34"/>
                    <a:pt x="63" y="35"/>
                    <a:pt x="60" y="35"/>
                  </a:cubicBezTo>
                  <a:cubicBezTo>
                    <a:pt x="56" y="35"/>
                    <a:pt x="51" y="33"/>
                    <a:pt x="47" y="30"/>
                  </a:cubicBezTo>
                  <a:cubicBezTo>
                    <a:pt x="47" y="29"/>
                    <a:pt x="46" y="29"/>
                    <a:pt x="46" y="28"/>
                  </a:cubicBezTo>
                  <a:cubicBezTo>
                    <a:pt x="45" y="27"/>
                    <a:pt x="44" y="27"/>
                    <a:pt x="43" y="26"/>
                  </a:cubicBezTo>
                  <a:cubicBezTo>
                    <a:pt x="43" y="25"/>
                    <a:pt x="43" y="25"/>
                    <a:pt x="43" y="25"/>
                  </a:cubicBezTo>
                  <a:cubicBezTo>
                    <a:pt x="42" y="24"/>
                    <a:pt x="42" y="24"/>
                    <a:pt x="41" y="23"/>
                  </a:cubicBezTo>
                  <a:cubicBezTo>
                    <a:pt x="41" y="23"/>
                    <a:pt x="41" y="22"/>
                    <a:pt x="41" y="22"/>
                  </a:cubicBezTo>
                  <a:cubicBezTo>
                    <a:pt x="41" y="21"/>
                    <a:pt x="40" y="21"/>
                    <a:pt x="40" y="20"/>
                  </a:cubicBezTo>
                  <a:cubicBezTo>
                    <a:pt x="40" y="20"/>
                    <a:pt x="40" y="19"/>
                    <a:pt x="40" y="19"/>
                  </a:cubicBezTo>
                  <a:cubicBezTo>
                    <a:pt x="40" y="18"/>
                    <a:pt x="39" y="18"/>
                    <a:pt x="39" y="17"/>
                  </a:cubicBezTo>
                  <a:cubicBezTo>
                    <a:pt x="39" y="17"/>
                    <a:pt x="39" y="16"/>
                    <a:pt x="39" y="16"/>
                  </a:cubicBezTo>
                  <a:cubicBezTo>
                    <a:pt x="39" y="15"/>
                    <a:pt x="39" y="15"/>
                    <a:pt x="39" y="14"/>
                  </a:cubicBezTo>
                  <a:cubicBezTo>
                    <a:pt x="39" y="14"/>
                    <a:pt x="39" y="13"/>
                    <a:pt x="39" y="13"/>
                  </a:cubicBezTo>
                  <a:cubicBezTo>
                    <a:pt x="39" y="13"/>
                    <a:pt x="39" y="12"/>
                    <a:pt x="39" y="12"/>
                  </a:cubicBezTo>
                  <a:cubicBezTo>
                    <a:pt x="39" y="11"/>
                    <a:pt x="40" y="11"/>
                    <a:pt x="40" y="10"/>
                  </a:cubicBezTo>
                  <a:cubicBezTo>
                    <a:pt x="40" y="10"/>
                    <a:pt x="40" y="10"/>
                    <a:pt x="40" y="10"/>
                  </a:cubicBezTo>
                  <a:cubicBezTo>
                    <a:pt x="40" y="9"/>
                    <a:pt x="41" y="8"/>
                    <a:pt x="41" y="8"/>
                  </a:cubicBezTo>
                  <a:cubicBezTo>
                    <a:pt x="41" y="8"/>
                    <a:pt x="41" y="8"/>
                    <a:pt x="41" y="8"/>
                  </a:cubicBezTo>
                  <a:cubicBezTo>
                    <a:pt x="41" y="8"/>
                    <a:pt x="41" y="8"/>
                    <a:pt x="41" y="8"/>
                  </a:cubicBezTo>
                  <a:cubicBezTo>
                    <a:pt x="41" y="7"/>
                    <a:pt x="41" y="7"/>
                    <a:pt x="42" y="7"/>
                  </a:cubicBezTo>
                  <a:cubicBezTo>
                    <a:pt x="43" y="5"/>
                    <a:pt x="46" y="4"/>
                    <a:pt x="49" y="4"/>
                  </a:cubicBezTo>
                  <a:cubicBezTo>
                    <a:pt x="54" y="4"/>
                    <a:pt x="59" y="7"/>
                    <a:pt x="63" y="11"/>
                  </a:cubicBezTo>
                  <a:cubicBezTo>
                    <a:pt x="70" y="18"/>
                    <a:pt x="72" y="27"/>
                    <a:pt x="67" y="32"/>
                  </a:cubicBezTo>
                  <a:close/>
                  <a:moveTo>
                    <a:pt x="60" y="14"/>
                  </a:moveTo>
                  <a:cubicBezTo>
                    <a:pt x="57" y="10"/>
                    <a:pt x="52" y="8"/>
                    <a:pt x="48" y="8"/>
                  </a:cubicBezTo>
                  <a:cubicBezTo>
                    <a:pt x="46" y="8"/>
                    <a:pt x="44" y="8"/>
                    <a:pt x="43" y="9"/>
                  </a:cubicBezTo>
                  <a:cubicBezTo>
                    <a:pt x="42" y="9"/>
                    <a:pt x="42" y="9"/>
                    <a:pt x="42" y="9"/>
                  </a:cubicBezTo>
                  <a:cubicBezTo>
                    <a:pt x="42" y="10"/>
                    <a:pt x="42" y="10"/>
                    <a:pt x="42" y="11"/>
                  </a:cubicBezTo>
                  <a:cubicBezTo>
                    <a:pt x="42" y="11"/>
                    <a:pt x="41" y="11"/>
                    <a:pt x="41" y="11"/>
                  </a:cubicBezTo>
                  <a:cubicBezTo>
                    <a:pt x="41" y="12"/>
                    <a:pt x="41" y="12"/>
                    <a:pt x="41" y="13"/>
                  </a:cubicBezTo>
                  <a:cubicBezTo>
                    <a:pt x="41" y="13"/>
                    <a:pt x="41" y="13"/>
                    <a:pt x="41" y="13"/>
                  </a:cubicBezTo>
                  <a:cubicBezTo>
                    <a:pt x="41" y="14"/>
                    <a:pt x="41" y="14"/>
                    <a:pt x="41" y="15"/>
                  </a:cubicBezTo>
                  <a:cubicBezTo>
                    <a:pt x="41" y="15"/>
                    <a:pt x="41" y="15"/>
                    <a:pt x="41" y="16"/>
                  </a:cubicBezTo>
                  <a:cubicBezTo>
                    <a:pt x="41" y="16"/>
                    <a:pt x="41" y="17"/>
                    <a:pt x="41" y="17"/>
                  </a:cubicBezTo>
                  <a:cubicBezTo>
                    <a:pt x="41" y="17"/>
                    <a:pt x="41" y="18"/>
                    <a:pt x="42" y="18"/>
                  </a:cubicBezTo>
                  <a:cubicBezTo>
                    <a:pt x="42" y="18"/>
                    <a:pt x="42" y="19"/>
                    <a:pt x="42" y="20"/>
                  </a:cubicBezTo>
                  <a:cubicBezTo>
                    <a:pt x="42" y="20"/>
                    <a:pt x="42" y="20"/>
                    <a:pt x="42" y="20"/>
                  </a:cubicBezTo>
                  <a:cubicBezTo>
                    <a:pt x="43" y="21"/>
                    <a:pt x="43" y="22"/>
                    <a:pt x="43" y="22"/>
                  </a:cubicBezTo>
                  <a:cubicBezTo>
                    <a:pt x="44" y="22"/>
                    <a:pt x="44" y="23"/>
                    <a:pt x="44" y="23"/>
                  </a:cubicBezTo>
                  <a:cubicBezTo>
                    <a:pt x="44" y="24"/>
                    <a:pt x="45" y="24"/>
                    <a:pt x="45" y="25"/>
                  </a:cubicBezTo>
                  <a:cubicBezTo>
                    <a:pt x="46" y="25"/>
                    <a:pt x="46" y="26"/>
                    <a:pt x="47" y="27"/>
                  </a:cubicBezTo>
                  <a:cubicBezTo>
                    <a:pt x="48" y="28"/>
                    <a:pt x="49" y="29"/>
                    <a:pt x="50" y="29"/>
                  </a:cubicBezTo>
                  <a:cubicBezTo>
                    <a:pt x="53" y="32"/>
                    <a:pt x="57" y="33"/>
                    <a:pt x="60" y="33"/>
                  </a:cubicBezTo>
                  <a:cubicBezTo>
                    <a:pt x="60" y="33"/>
                    <a:pt x="60" y="33"/>
                    <a:pt x="60" y="33"/>
                  </a:cubicBezTo>
                  <a:cubicBezTo>
                    <a:pt x="62" y="33"/>
                    <a:pt x="63" y="32"/>
                    <a:pt x="65" y="31"/>
                  </a:cubicBezTo>
                  <a:cubicBezTo>
                    <a:pt x="68" y="27"/>
                    <a:pt x="66" y="19"/>
                    <a:pt x="60" y="14"/>
                  </a:cubicBezTo>
                  <a:close/>
                  <a:moveTo>
                    <a:pt x="24" y="37"/>
                  </a:moveTo>
                  <a:cubicBezTo>
                    <a:pt x="24" y="37"/>
                    <a:pt x="23" y="37"/>
                    <a:pt x="23" y="37"/>
                  </a:cubicBezTo>
                  <a:cubicBezTo>
                    <a:pt x="14" y="49"/>
                    <a:pt x="14" y="49"/>
                    <a:pt x="14" y="49"/>
                  </a:cubicBezTo>
                  <a:cubicBezTo>
                    <a:pt x="13" y="49"/>
                    <a:pt x="14" y="50"/>
                    <a:pt x="14" y="50"/>
                  </a:cubicBezTo>
                  <a:cubicBezTo>
                    <a:pt x="14" y="50"/>
                    <a:pt x="14" y="50"/>
                    <a:pt x="15" y="50"/>
                  </a:cubicBezTo>
                  <a:cubicBezTo>
                    <a:pt x="15" y="50"/>
                    <a:pt x="15" y="50"/>
                    <a:pt x="15" y="50"/>
                  </a:cubicBezTo>
                  <a:cubicBezTo>
                    <a:pt x="24" y="38"/>
                    <a:pt x="24" y="38"/>
                    <a:pt x="24" y="38"/>
                  </a:cubicBezTo>
                  <a:cubicBezTo>
                    <a:pt x="25" y="38"/>
                    <a:pt x="25" y="37"/>
                    <a:pt x="24" y="37"/>
                  </a:cubicBezTo>
                  <a:close/>
                  <a:moveTo>
                    <a:pt x="49" y="9"/>
                  </a:moveTo>
                  <a:cubicBezTo>
                    <a:pt x="49" y="8"/>
                    <a:pt x="48" y="9"/>
                    <a:pt x="48" y="9"/>
                  </a:cubicBezTo>
                  <a:cubicBezTo>
                    <a:pt x="48" y="10"/>
                    <a:pt x="48" y="10"/>
                    <a:pt x="49" y="11"/>
                  </a:cubicBezTo>
                  <a:cubicBezTo>
                    <a:pt x="52" y="11"/>
                    <a:pt x="56" y="13"/>
                    <a:pt x="58" y="16"/>
                  </a:cubicBezTo>
                  <a:cubicBezTo>
                    <a:pt x="60" y="17"/>
                    <a:pt x="61" y="19"/>
                    <a:pt x="62" y="21"/>
                  </a:cubicBezTo>
                  <a:cubicBezTo>
                    <a:pt x="62" y="21"/>
                    <a:pt x="63" y="21"/>
                    <a:pt x="63" y="21"/>
                  </a:cubicBezTo>
                  <a:cubicBezTo>
                    <a:pt x="63" y="21"/>
                    <a:pt x="63" y="21"/>
                    <a:pt x="63" y="21"/>
                  </a:cubicBezTo>
                  <a:cubicBezTo>
                    <a:pt x="64" y="21"/>
                    <a:pt x="64" y="20"/>
                    <a:pt x="64" y="20"/>
                  </a:cubicBezTo>
                  <a:cubicBezTo>
                    <a:pt x="63" y="18"/>
                    <a:pt x="61" y="16"/>
                    <a:pt x="60" y="14"/>
                  </a:cubicBezTo>
                  <a:cubicBezTo>
                    <a:pt x="57" y="11"/>
                    <a:pt x="53" y="9"/>
                    <a:pt x="49" y="9"/>
                  </a:cubicBezTo>
                  <a:close/>
                  <a:moveTo>
                    <a:pt x="70" y="36"/>
                  </a:moveTo>
                  <a:cubicBezTo>
                    <a:pt x="69" y="36"/>
                    <a:pt x="69" y="37"/>
                    <a:pt x="68" y="37"/>
                  </a:cubicBezTo>
                  <a:cubicBezTo>
                    <a:pt x="61" y="43"/>
                    <a:pt x="61" y="43"/>
                    <a:pt x="61" y="43"/>
                  </a:cubicBezTo>
                  <a:cubicBezTo>
                    <a:pt x="61" y="43"/>
                    <a:pt x="60" y="44"/>
                    <a:pt x="60" y="44"/>
                  </a:cubicBezTo>
                  <a:cubicBezTo>
                    <a:pt x="54" y="49"/>
                    <a:pt x="54" y="49"/>
                    <a:pt x="54" y="49"/>
                  </a:cubicBezTo>
                  <a:cubicBezTo>
                    <a:pt x="52" y="51"/>
                    <a:pt x="48" y="52"/>
                    <a:pt x="44" y="52"/>
                  </a:cubicBezTo>
                  <a:cubicBezTo>
                    <a:pt x="30" y="63"/>
                    <a:pt x="30" y="63"/>
                    <a:pt x="30" y="63"/>
                  </a:cubicBezTo>
                  <a:cubicBezTo>
                    <a:pt x="28" y="64"/>
                    <a:pt x="26" y="65"/>
                    <a:pt x="24" y="65"/>
                  </a:cubicBezTo>
                  <a:cubicBezTo>
                    <a:pt x="24" y="65"/>
                    <a:pt x="24" y="65"/>
                    <a:pt x="24" y="65"/>
                  </a:cubicBezTo>
                  <a:cubicBezTo>
                    <a:pt x="21" y="67"/>
                    <a:pt x="21" y="67"/>
                    <a:pt x="21" y="67"/>
                  </a:cubicBezTo>
                  <a:cubicBezTo>
                    <a:pt x="20" y="68"/>
                    <a:pt x="20" y="69"/>
                    <a:pt x="19" y="69"/>
                  </a:cubicBezTo>
                  <a:cubicBezTo>
                    <a:pt x="17" y="71"/>
                    <a:pt x="17" y="71"/>
                    <a:pt x="17" y="71"/>
                  </a:cubicBezTo>
                  <a:cubicBezTo>
                    <a:pt x="16" y="72"/>
                    <a:pt x="14" y="73"/>
                    <a:pt x="12" y="73"/>
                  </a:cubicBezTo>
                  <a:cubicBezTo>
                    <a:pt x="10" y="73"/>
                    <a:pt x="7" y="71"/>
                    <a:pt x="4" y="69"/>
                  </a:cubicBezTo>
                  <a:cubicBezTo>
                    <a:pt x="0" y="65"/>
                    <a:pt x="0" y="59"/>
                    <a:pt x="3" y="56"/>
                  </a:cubicBezTo>
                  <a:cubicBezTo>
                    <a:pt x="4" y="54"/>
                    <a:pt x="4" y="54"/>
                    <a:pt x="4" y="54"/>
                  </a:cubicBezTo>
                  <a:cubicBezTo>
                    <a:pt x="5" y="54"/>
                    <a:pt x="6" y="53"/>
                    <a:pt x="7" y="53"/>
                  </a:cubicBezTo>
                  <a:cubicBezTo>
                    <a:pt x="9" y="50"/>
                    <a:pt x="9" y="50"/>
                    <a:pt x="9" y="50"/>
                  </a:cubicBezTo>
                  <a:cubicBezTo>
                    <a:pt x="9" y="47"/>
                    <a:pt x="10" y="45"/>
                    <a:pt x="11" y="44"/>
                  </a:cubicBezTo>
                  <a:cubicBezTo>
                    <a:pt x="22" y="29"/>
                    <a:pt x="22" y="29"/>
                    <a:pt x="22" y="29"/>
                  </a:cubicBezTo>
                  <a:cubicBezTo>
                    <a:pt x="22" y="25"/>
                    <a:pt x="23" y="22"/>
                    <a:pt x="25" y="20"/>
                  </a:cubicBezTo>
                  <a:cubicBezTo>
                    <a:pt x="30" y="14"/>
                    <a:pt x="30" y="14"/>
                    <a:pt x="30" y="14"/>
                  </a:cubicBezTo>
                  <a:cubicBezTo>
                    <a:pt x="30" y="13"/>
                    <a:pt x="31" y="13"/>
                    <a:pt x="31" y="13"/>
                  </a:cubicBezTo>
                  <a:cubicBezTo>
                    <a:pt x="37" y="6"/>
                    <a:pt x="37" y="6"/>
                    <a:pt x="37" y="6"/>
                  </a:cubicBezTo>
                  <a:cubicBezTo>
                    <a:pt x="37" y="5"/>
                    <a:pt x="38" y="4"/>
                    <a:pt x="38" y="4"/>
                  </a:cubicBezTo>
                  <a:cubicBezTo>
                    <a:pt x="41" y="1"/>
                    <a:pt x="44" y="0"/>
                    <a:pt x="48" y="0"/>
                  </a:cubicBezTo>
                  <a:cubicBezTo>
                    <a:pt x="54" y="0"/>
                    <a:pt x="60" y="3"/>
                    <a:pt x="65" y="8"/>
                  </a:cubicBezTo>
                  <a:cubicBezTo>
                    <a:pt x="70" y="13"/>
                    <a:pt x="72" y="18"/>
                    <a:pt x="73" y="23"/>
                  </a:cubicBezTo>
                  <a:cubicBezTo>
                    <a:pt x="74" y="28"/>
                    <a:pt x="73" y="33"/>
                    <a:pt x="70" y="36"/>
                  </a:cubicBezTo>
                  <a:close/>
                  <a:moveTo>
                    <a:pt x="52" y="46"/>
                  </a:moveTo>
                  <a:cubicBezTo>
                    <a:pt x="57" y="43"/>
                    <a:pt x="57" y="43"/>
                    <a:pt x="57" y="43"/>
                  </a:cubicBezTo>
                  <a:cubicBezTo>
                    <a:pt x="50" y="42"/>
                    <a:pt x="44" y="39"/>
                    <a:pt x="40" y="34"/>
                  </a:cubicBezTo>
                  <a:cubicBezTo>
                    <a:pt x="36" y="31"/>
                    <a:pt x="34" y="26"/>
                    <a:pt x="32" y="22"/>
                  </a:cubicBezTo>
                  <a:cubicBezTo>
                    <a:pt x="29" y="26"/>
                    <a:pt x="29" y="26"/>
                    <a:pt x="29" y="26"/>
                  </a:cubicBezTo>
                  <a:cubicBezTo>
                    <a:pt x="29" y="26"/>
                    <a:pt x="29" y="26"/>
                    <a:pt x="28" y="26"/>
                  </a:cubicBezTo>
                  <a:cubicBezTo>
                    <a:pt x="28" y="26"/>
                    <a:pt x="28" y="26"/>
                    <a:pt x="28" y="26"/>
                  </a:cubicBezTo>
                  <a:cubicBezTo>
                    <a:pt x="27" y="25"/>
                    <a:pt x="27" y="25"/>
                    <a:pt x="28" y="24"/>
                  </a:cubicBezTo>
                  <a:cubicBezTo>
                    <a:pt x="32" y="20"/>
                    <a:pt x="32" y="20"/>
                    <a:pt x="32" y="20"/>
                  </a:cubicBezTo>
                  <a:cubicBezTo>
                    <a:pt x="31" y="19"/>
                    <a:pt x="31" y="18"/>
                    <a:pt x="31" y="17"/>
                  </a:cubicBezTo>
                  <a:cubicBezTo>
                    <a:pt x="28" y="22"/>
                    <a:pt x="28" y="22"/>
                    <a:pt x="28" y="22"/>
                  </a:cubicBezTo>
                  <a:cubicBezTo>
                    <a:pt x="26" y="24"/>
                    <a:pt x="25" y="26"/>
                    <a:pt x="25" y="30"/>
                  </a:cubicBezTo>
                  <a:cubicBezTo>
                    <a:pt x="25" y="30"/>
                    <a:pt x="25" y="30"/>
                    <a:pt x="25" y="30"/>
                  </a:cubicBezTo>
                  <a:cubicBezTo>
                    <a:pt x="26" y="32"/>
                    <a:pt x="26" y="34"/>
                    <a:pt x="27" y="36"/>
                  </a:cubicBezTo>
                  <a:cubicBezTo>
                    <a:pt x="27" y="36"/>
                    <a:pt x="27" y="36"/>
                    <a:pt x="27" y="36"/>
                  </a:cubicBezTo>
                  <a:cubicBezTo>
                    <a:pt x="28" y="37"/>
                    <a:pt x="28" y="38"/>
                    <a:pt x="29" y="39"/>
                  </a:cubicBezTo>
                  <a:cubicBezTo>
                    <a:pt x="29" y="39"/>
                    <a:pt x="29" y="39"/>
                    <a:pt x="29" y="39"/>
                  </a:cubicBezTo>
                  <a:cubicBezTo>
                    <a:pt x="30" y="40"/>
                    <a:pt x="31" y="41"/>
                    <a:pt x="32" y="42"/>
                  </a:cubicBezTo>
                  <a:cubicBezTo>
                    <a:pt x="32" y="42"/>
                    <a:pt x="32" y="42"/>
                    <a:pt x="32" y="42"/>
                  </a:cubicBezTo>
                  <a:cubicBezTo>
                    <a:pt x="32" y="42"/>
                    <a:pt x="32" y="42"/>
                    <a:pt x="32" y="42"/>
                  </a:cubicBezTo>
                  <a:cubicBezTo>
                    <a:pt x="33" y="43"/>
                    <a:pt x="33" y="44"/>
                    <a:pt x="34" y="45"/>
                  </a:cubicBezTo>
                  <a:cubicBezTo>
                    <a:pt x="34" y="45"/>
                    <a:pt x="35" y="45"/>
                    <a:pt x="35" y="45"/>
                  </a:cubicBezTo>
                  <a:cubicBezTo>
                    <a:pt x="38" y="47"/>
                    <a:pt x="41" y="48"/>
                    <a:pt x="44" y="49"/>
                  </a:cubicBezTo>
                  <a:cubicBezTo>
                    <a:pt x="44" y="49"/>
                    <a:pt x="44" y="49"/>
                    <a:pt x="44" y="49"/>
                  </a:cubicBezTo>
                  <a:cubicBezTo>
                    <a:pt x="45" y="49"/>
                    <a:pt x="45" y="49"/>
                    <a:pt x="46" y="49"/>
                  </a:cubicBezTo>
                  <a:cubicBezTo>
                    <a:pt x="48" y="49"/>
                    <a:pt x="51" y="48"/>
                    <a:pt x="52" y="46"/>
                  </a:cubicBezTo>
                  <a:close/>
                  <a:moveTo>
                    <a:pt x="14" y="69"/>
                  </a:moveTo>
                  <a:cubicBezTo>
                    <a:pt x="14" y="69"/>
                    <a:pt x="14" y="69"/>
                    <a:pt x="14" y="69"/>
                  </a:cubicBezTo>
                  <a:cubicBezTo>
                    <a:pt x="14" y="69"/>
                    <a:pt x="14" y="69"/>
                    <a:pt x="14" y="69"/>
                  </a:cubicBezTo>
                  <a:cubicBezTo>
                    <a:pt x="14" y="69"/>
                    <a:pt x="13" y="69"/>
                    <a:pt x="13" y="69"/>
                  </a:cubicBezTo>
                  <a:cubicBezTo>
                    <a:pt x="13" y="69"/>
                    <a:pt x="13" y="69"/>
                    <a:pt x="12" y="69"/>
                  </a:cubicBezTo>
                  <a:cubicBezTo>
                    <a:pt x="12" y="69"/>
                    <a:pt x="12" y="69"/>
                    <a:pt x="11" y="69"/>
                  </a:cubicBezTo>
                  <a:cubicBezTo>
                    <a:pt x="11" y="69"/>
                    <a:pt x="11" y="68"/>
                    <a:pt x="11" y="68"/>
                  </a:cubicBezTo>
                  <a:cubicBezTo>
                    <a:pt x="10" y="68"/>
                    <a:pt x="10" y="68"/>
                    <a:pt x="9" y="68"/>
                  </a:cubicBezTo>
                  <a:cubicBezTo>
                    <a:pt x="9" y="68"/>
                    <a:pt x="9" y="67"/>
                    <a:pt x="9" y="67"/>
                  </a:cubicBezTo>
                  <a:cubicBezTo>
                    <a:pt x="8" y="67"/>
                    <a:pt x="8" y="67"/>
                    <a:pt x="7" y="66"/>
                  </a:cubicBezTo>
                  <a:cubicBezTo>
                    <a:pt x="7" y="66"/>
                    <a:pt x="7" y="65"/>
                    <a:pt x="6" y="65"/>
                  </a:cubicBezTo>
                  <a:cubicBezTo>
                    <a:pt x="5" y="64"/>
                    <a:pt x="5" y="62"/>
                    <a:pt x="4" y="61"/>
                  </a:cubicBezTo>
                  <a:cubicBezTo>
                    <a:pt x="4" y="60"/>
                    <a:pt x="4" y="60"/>
                    <a:pt x="4" y="59"/>
                  </a:cubicBezTo>
                  <a:cubicBezTo>
                    <a:pt x="4" y="59"/>
                    <a:pt x="4" y="59"/>
                    <a:pt x="4" y="59"/>
                  </a:cubicBezTo>
                  <a:cubicBezTo>
                    <a:pt x="3" y="61"/>
                    <a:pt x="4" y="64"/>
                    <a:pt x="6" y="67"/>
                  </a:cubicBezTo>
                  <a:cubicBezTo>
                    <a:pt x="8" y="69"/>
                    <a:pt x="10" y="70"/>
                    <a:pt x="12" y="70"/>
                  </a:cubicBezTo>
                  <a:cubicBezTo>
                    <a:pt x="13" y="70"/>
                    <a:pt x="14" y="70"/>
                    <a:pt x="14" y="69"/>
                  </a:cubicBezTo>
                  <a:close/>
                  <a:moveTo>
                    <a:pt x="16" y="66"/>
                  </a:moveTo>
                  <a:cubicBezTo>
                    <a:pt x="18" y="65"/>
                    <a:pt x="18" y="65"/>
                    <a:pt x="18" y="65"/>
                  </a:cubicBezTo>
                  <a:cubicBezTo>
                    <a:pt x="18" y="65"/>
                    <a:pt x="19" y="65"/>
                    <a:pt x="19" y="65"/>
                  </a:cubicBezTo>
                  <a:cubicBezTo>
                    <a:pt x="21" y="63"/>
                    <a:pt x="21" y="63"/>
                    <a:pt x="21" y="63"/>
                  </a:cubicBezTo>
                  <a:cubicBezTo>
                    <a:pt x="20" y="63"/>
                    <a:pt x="20" y="63"/>
                    <a:pt x="20" y="63"/>
                  </a:cubicBezTo>
                  <a:cubicBezTo>
                    <a:pt x="19" y="62"/>
                    <a:pt x="19" y="62"/>
                    <a:pt x="18" y="62"/>
                  </a:cubicBezTo>
                  <a:cubicBezTo>
                    <a:pt x="18" y="62"/>
                    <a:pt x="17" y="62"/>
                    <a:pt x="17" y="61"/>
                  </a:cubicBezTo>
                  <a:cubicBezTo>
                    <a:pt x="17" y="61"/>
                    <a:pt x="16" y="61"/>
                    <a:pt x="16" y="61"/>
                  </a:cubicBezTo>
                  <a:cubicBezTo>
                    <a:pt x="16" y="60"/>
                    <a:pt x="15" y="60"/>
                    <a:pt x="14" y="59"/>
                  </a:cubicBezTo>
                  <a:cubicBezTo>
                    <a:pt x="14" y="59"/>
                    <a:pt x="13" y="58"/>
                    <a:pt x="13" y="58"/>
                  </a:cubicBezTo>
                  <a:cubicBezTo>
                    <a:pt x="13" y="57"/>
                    <a:pt x="12" y="57"/>
                    <a:pt x="12" y="57"/>
                  </a:cubicBezTo>
                  <a:cubicBezTo>
                    <a:pt x="12" y="56"/>
                    <a:pt x="12" y="56"/>
                    <a:pt x="12" y="56"/>
                  </a:cubicBezTo>
                  <a:cubicBezTo>
                    <a:pt x="12" y="55"/>
                    <a:pt x="11" y="55"/>
                    <a:pt x="11" y="55"/>
                  </a:cubicBezTo>
                  <a:cubicBezTo>
                    <a:pt x="11" y="55"/>
                    <a:pt x="11" y="54"/>
                    <a:pt x="11" y="54"/>
                  </a:cubicBezTo>
                  <a:cubicBezTo>
                    <a:pt x="11" y="54"/>
                    <a:pt x="11" y="53"/>
                    <a:pt x="10" y="53"/>
                  </a:cubicBezTo>
                  <a:cubicBezTo>
                    <a:pt x="10" y="53"/>
                    <a:pt x="10" y="53"/>
                    <a:pt x="10" y="53"/>
                  </a:cubicBezTo>
                  <a:cubicBezTo>
                    <a:pt x="9" y="55"/>
                    <a:pt x="9" y="55"/>
                    <a:pt x="9" y="55"/>
                  </a:cubicBezTo>
                  <a:cubicBezTo>
                    <a:pt x="9" y="55"/>
                    <a:pt x="9" y="55"/>
                    <a:pt x="9" y="55"/>
                  </a:cubicBezTo>
                  <a:cubicBezTo>
                    <a:pt x="7" y="57"/>
                    <a:pt x="7" y="57"/>
                    <a:pt x="7" y="57"/>
                  </a:cubicBezTo>
                  <a:cubicBezTo>
                    <a:pt x="6" y="58"/>
                    <a:pt x="6" y="59"/>
                    <a:pt x="6" y="60"/>
                  </a:cubicBezTo>
                  <a:cubicBezTo>
                    <a:pt x="7" y="62"/>
                    <a:pt x="7" y="63"/>
                    <a:pt x="9" y="65"/>
                  </a:cubicBezTo>
                  <a:cubicBezTo>
                    <a:pt x="10" y="66"/>
                    <a:pt x="12" y="67"/>
                    <a:pt x="14" y="67"/>
                  </a:cubicBezTo>
                  <a:cubicBezTo>
                    <a:pt x="15" y="67"/>
                    <a:pt x="16" y="67"/>
                    <a:pt x="16" y="66"/>
                  </a:cubicBezTo>
                  <a:close/>
                  <a:moveTo>
                    <a:pt x="21" y="61"/>
                  </a:moveTo>
                  <a:cubicBezTo>
                    <a:pt x="21" y="61"/>
                    <a:pt x="21" y="61"/>
                    <a:pt x="21" y="61"/>
                  </a:cubicBezTo>
                  <a:cubicBezTo>
                    <a:pt x="22" y="61"/>
                    <a:pt x="22" y="61"/>
                    <a:pt x="23" y="61"/>
                  </a:cubicBezTo>
                  <a:cubicBezTo>
                    <a:pt x="23" y="62"/>
                    <a:pt x="24" y="62"/>
                    <a:pt x="24" y="62"/>
                  </a:cubicBezTo>
                  <a:cubicBezTo>
                    <a:pt x="25" y="62"/>
                    <a:pt x="27" y="61"/>
                    <a:pt x="28" y="60"/>
                  </a:cubicBezTo>
                  <a:cubicBezTo>
                    <a:pt x="41" y="50"/>
                    <a:pt x="41" y="50"/>
                    <a:pt x="41" y="50"/>
                  </a:cubicBezTo>
                  <a:cubicBezTo>
                    <a:pt x="39" y="49"/>
                    <a:pt x="36" y="48"/>
                    <a:pt x="33" y="46"/>
                  </a:cubicBezTo>
                  <a:cubicBezTo>
                    <a:pt x="33" y="46"/>
                    <a:pt x="33" y="46"/>
                    <a:pt x="33" y="46"/>
                  </a:cubicBezTo>
                  <a:cubicBezTo>
                    <a:pt x="32" y="45"/>
                    <a:pt x="31" y="44"/>
                    <a:pt x="30" y="44"/>
                  </a:cubicBezTo>
                  <a:cubicBezTo>
                    <a:pt x="30" y="44"/>
                    <a:pt x="30" y="44"/>
                    <a:pt x="30" y="44"/>
                  </a:cubicBezTo>
                  <a:cubicBezTo>
                    <a:pt x="29" y="43"/>
                    <a:pt x="29" y="42"/>
                    <a:pt x="28" y="41"/>
                  </a:cubicBezTo>
                  <a:cubicBezTo>
                    <a:pt x="27" y="40"/>
                    <a:pt x="27" y="40"/>
                    <a:pt x="26" y="39"/>
                  </a:cubicBezTo>
                  <a:cubicBezTo>
                    <a:pt x="26" y="39"/>
                    <a:pt x="26" y="38"/>
                    <a:pt x="26" y="38"/>
                  </a:cubicBezTo>
                  <a:cubicBezTo>
                    <a:pt x="26" y="37"/>
                    <a:pt x="25" y="36"/>
                    <a:pt x="25" y="35"/>
                  </a:cubicBezTo>
                  <a:cubicBezTo>
                    <a:pt x="25" y="35"/>
                    <a:pt x="25" y="35"/>
                    <a:pt x="25" y="35"/>
                  </a:cubicBezTo>
                  <a:cubicBezTo>
                    <a:pt x="24" y="34"/>
                    <a:pt x="24" y="33"/>
                    <a:pt x="24" y="32"/>
                  </a:cubicBezTo>
                  <a:cubicBezTo>
                    <a:pt x="24" y="32"/>
                    <a:pt x="24" y="32"/>
                    <a:pt x="24" y="32"/>
                  </a:cubicBezTo>
                  <a:cubicBezTo>
                    <a:pt x="13" y="46"/>
                    <a:pt x="13" y="46"/>
                    <a:pt x="13" y="46"/>
                  </a:cubicBezTo>
                  <a:cubicBezTo>
                    <a:pt x="12" y="47"/>
                    <a:pt x="12" y="48"/>
                    <a:pt x="12" y="50"/>
                  </a:cubicBezTo>
                  <a:cubicBezTo>
                    <a:pt x="12" y="50"/>
                    <a:pt x="12" y="50"/>
                    <a:pt x="12" y="50"/>
                  </a:cubicBezTo>
                  <a:cubicBezTo>
                    <a:pt x="12" y="51"/>
                    <a:pt x="12" y="51"/>
                    <a:pt x="12" y="52"/>
                  </a:cubicBezTo>
                  <a:cubicBezTo>
                    <a:pt x="12" y="52"/>
                    <a:pt x="12" y="52"/>
                    <a:pt x="12" y="52"/>
                  </a:cubicBezTo>
                  <a:cubicBezTo>
                    <a:pt x="12" y="53"/>
                    <a:pt x="13" y="53"/>
                    <a:pt x="13" y="54"/>
                  </a:cubicBezTo>
                  <a:cubicBezTo>
                    <a:pt x="13" y="54"/>
                    <a:pt x="13" y="54"/>
                    <a:pt x="13" y="54"/>
                  </a:cubicBezTo>
                  <a:cubicBezTo>
                    <a:pt x="13" y="55"/>
                    <a:pt x="14" y="55"/>
                    <a:pt x="14" y="56"/>
                  </a:cubicBezTo>
                  <a:cubicBezTo>
                    <a:pt x="14" y="56"/>
                    <a:pt x="14" y="56"/>
                    <a:pt x="14" y="56"/>
                  </a:cubicBezTo>
                  <a:cubicBezTo>
                    <a:pt x="15" y="57"/>
                    <a:pt x="15" y="57"/>
                    <a:pt x="16" y="58"/>
                  </a:cubicBezTo>
                  <a:cubicBezTo>
                    <a:pt x="16" y="58"/>
                    <a:pt x="17" y="59"/>
                    <a:pt x="18" y="59"/>
                  </a:cubicBezTo>
                  <a:cubicBezTo>
                    <a:pt x="18" y="59"/>
                    <a:pt x="18" y="60"/>
                    <a:pt x="19" y="60"/>
                  </a:cubicBezTo>
                  <a:cubicBezTo>
                    <a:pt x="19" y="60"/>
                    <a:pt x="19" y="60"/>
                    <a:pt x="19" y="60"/>
                  </a:cubicBezTo>
                  <a:cubicBezTo>
                    <a:pt x="20" y="61"/>
                    <a:pt x="20" y="61"/>
                    <a:pt x="21" y="61"/>
                  </a:cubicBezTo>
                  <a:close/>
                  <a:moveTo>
                    <a:pt x="33" y="18"/>
                  </a:moveTo>
                  <a:cubicBezTo>
                    <a:pt x="36" y="15"/>
                    <a:pt x="36" y="15"/>
                    <a:pt x="36" y="15"/>
                  </a:cubicBezTo>
                  <a:cubicBezTo>
                    <a:pt x="35" y="14"/>
                    <a:pt x="35" y="13"/>
                    <a:pt x="36" y="12"/>
                  </a:cubicBezTo>
                  <a:cubicBezTo>
                    <a:pt x="33" y="15"/>
                    <a:pt x="33" y="15"/>
                    <a:pt x="33" y="15"/>
                  </a:cubicBezTo>
                  <a:cubicBezTo>
                    <a:pt x="33" y="16"/>
                    <a:pt x="33" y="17"/>
                    <a:pt x="33" y="18"/>
                  </a:cubicBezTo>
                  <a:close/>
                  <a:moveTo>
                    <a:pt x="59" y="41"/>
                  </a:moveTo>
                  <a:cubicBezTo>
                    <a:pt x="62" y="38"/>
                    <a:pt x="62" y="38"/>
                    <a:pt x="62" y="38"/>
                  </a:cubicBezTo>
                  <a:cubicBezTo>
                    <a:pt x="62" y="38"/>
                    <a:pt x="61" y="38"/>
                    <a:pt x="61" y="38"/>
                  </a:cubicBezTo>
                  <a:cubicBezTo>
                    <a:pt x="61" y="38"/>
                    <a:pt x="61" y="38"/>
                    <a:pt x="60" y="38"/>
                  </a:cubicBezTo>
                  <a:cubicBezTo>
                    <a:pt x="60" y="38"/>
                    <a:pt x="60" y="38"/>
                    <a:pt x="60" y="38"/>
                  </a:cubicBezTo>
                  <a:cubicBezTo>
                    <a:pt x="60" y="38"/>
                    <a:pt x="59" y="38"/>
                    <a:pt x="59" y="38"/>
                  </a:cubicBezTo>
                  <a:cubicBezTo>
                    <a:pt x="59" y="38"/>
                    <a:pt x="58" y="38"/>
                    <a:pt x="58" y="38"/>
                  </a:cubicBezTo>
                  <a:cubicBezTo>
                    <a:pt x="57" y="38"/>
                    <a:pt x="57" y="38"/>
                    <a:pt x="57" y="38"/>
                  </a:cubicBezTo>
                  <a:cubicBezTo>
                    <a:pt x="56" y="38"/>
                    <a:pt x="56" y="38"/>
                    <a:pt x="55" y="38"/>
                  </a:cubicBezTo>
                  <a:cubicBezTo>
                    <a:pt x="55" y="38"/>
                    <a:pt x="55" y="37"/>
                    <a:pt x="55" y="37"/>
                  </a:cubicBezTo>
                  <a:cubicBezTo>
                    <a:pt x="54" y="37"/>
                    <a:pt x="53" y="37"/>
                    <a:pt x="53" y="37"/>
                  </a:cubicBezTo>
                  <a:cubicBezTo>
                    <a:pt x="53" y="37"/>
                    <a:pt x="52" y="37"/>
                    <a:pt x="52" y="37"/>
                  </a:cubicBezTo>
                  <a:cubicBezTo>
                    <a:pt x="52" y="36"/>
                    <a:pt x="51" y="36"/>
                    <a:pt x="50" y="36"/>
                  </a:cubicBezTo>
                  <a:cubicBezTo>
                    <a:pt x="50" y="36"/>
                    <a:pt x="50" y="35"/>
                    <a:pt x="50" y="35"/>
                  </a:cubicBezTo>
                  <a:cubicBezTo>
                    <a:pt x="49" y="35"/>
                    <a:pt x="49" y="35"/>
                    <a:pt x="48" y="34"/>
                  </a:cubicBezTo>
                  <a:cubicBezTo>
                    <a:pt x="48" y="34"/>
                    <a:pt x="48" y="34"/>
                    <a:pt x="48" y="34"/>
                  </a:cubicBezTo>
                  <a:cubicBezTo>
                    <a:pt x="47" y="34"/>
                    <a:pt x="47" y="33"/>
                    <a:pt x="46" y="33"/>
                  </a:cubicBezTo>
                  <a:cubicBezTo>
                    <a:pt x="46" y="33"/>
                    <a:pt x="46" y="32"/>
                    <a:pt x="45" y="32"/>
                  </a:cubicBezTo>
                  <a:cubicBezTo>
                    <a:pt x="45" y="32"/>
                    <a:pt x="44" y="31"/>
                    <a:pt x="43" y="30"/>
                  </a:cubicBezTo>
                  <a:cubicBezTo>
                    <a:pt x="42" y="29"/>
                    <a:pt x="42" y="28"/>
                    <a:pt x="41" y="27"/>
                  </a:cubicBezTo>
                  <a:cubicBezTo>
                    <a:pt x="41" y="27"/>
                    <a:pt x="41" y="27"/>
                    <a:pt x="40" y="27"/>
                  </a:cubicBezTo>
                  <a:cubicBezTo>
                    <a:pt x="38" y="24"/>
                    <a:pt x="37" y="21"/>
                    <a:pt x="36" y="17"/>
                  </a:cubicBezTo>
                  <a:cubicBezTo>
                    <a:pt x="34" y="20"/>
                    <a:pt x="34" y="20"/>
                    <a:pt x="34" y="20"/>
                  </a:cubicBezTo>
                  <a:cubicBezTo>
                    <a:pt x="35" y="25"/>
                    <a:pt x="37" y="29"/>
                    <a:pt x="41" y="33"/>
                  </a:cubicBezTo>
                  <a:cubicBezTo>
                    <a:pt x="46" y="38"/>
                    <a:pt x="52" y="41"/>
                    <a:pt x="59" y="41"/>
                  </a:cubicBezTo>
                  <a:close/>
                  <a:moveTo>
                    <a:pt x="63" y="36"/>
                  </a:moveTo>
                  <a:cubicBezTo>
                    <a:pt x="64" y="36"/>
                    <a:pt x="64" y="36"/>
                    <a:pt x="64" y="36"/>
                  </a:cubicBezTo>
                  <a:cubicBezTo>
                    <a:pt x="65" y="36"/>
                    <a:pt x="66" y="35"/>
                    <a:pt x="66" y="35"/>
                  </a:cubicBezTo>
                  <a:cubicBezTo>
                    <a:pt x="67" y="35"/>
                    <a:pt x="67" y="35"/>
                    <a:pt x="67" y="35"/>
                  </a:cubicBezTo>
                  <a:cubicBezTo>
                    <a:pt x="68" y="34"/>
                    <a:pt x="68" y="34"/>
                    <a:pt x="68" y="34"/>
                  </a:cubicBezTo>
                  <a:cubicBezTo>
                    <a:pt x="70" y="31"/>
                    <a:pt x="71" y="27"/>
                    <a:pt x="70" y="23"/>
                  </a:cubicBezTo>
                  <a:cubicBezTo>
                    <a:pt x="70" y="19"/>
                    <a:pt x="67" y="14"/>
                    <a:pt x="63" y="10"/>
                  </a:cubicBezTo>
                  <a:cubicBezTo>
                    <a:pt x="59" y="6"/>
                    <a:pt x="53" y="3"/>
                    <a:pt x="48" y="3"/>
                  </a:cubicBezTo>
                  <a:cubicBezTo>
                    <a:pt x="45" y="3"/>
                    <a:pt x="42" y="4"/>
                    <a:pt x="40" y="6"/>
                  </a:cubicBezTo>
                  <a:cubicBezTo>
                    <a:pt x="40" y="6"/>
                    <a:pt x="40" y="6"/>
                    <a:pt x="40" y="6"/>
                  </a:cubicBezTo>
                  <a:cubicBezTo>
                    <a:pt x="40" y="7"/>
                    <a:pt x="39" y="7"/>
                    <a:pt x="39" y="8"/>
                  </a:cubicBezTo>
                  <a:cubicBezTo>
                    <a:pt x="39" y="8"/>
                    <a:pt x="39" y="9"/>
                    <a:pt x="38" y="9"/>
                  </a:cubicBezTo>
                  <a:cubicBezTo>
                    <a:pt x="38" y="9"/>
                    <a:pt x="38" y="10"/>
                    <a:pt x="38" y="10"/>
                  </a:cubicBezTo>
                  <a:cubicBezTo>
                    <a:pt x="38" y="11"/>
                    <a:pt x="38" y="11"/>
                    <a:pt x="38" y="11"/>
                  </a:cubicBezTo>
                  <a:cubicBezTo>
                    <a:pt x="38" y="12"/>
                    <a:pt x="38" y="12"/>
                    <a:pt x="38" y="13"/>
                  </a:cubicBezTo>
                  <a:cubicBezTo>
                    <a:pt x="38" y="13"/>
                    <a:pt x="38" y="14"/>
                    <a:pt x="38" y="14"/>
                  </a:cubicBezTo>
                  <a:cubicBezTo>
                    <a:pt x="38" y="15"/>
                    <a:pt x="38" y="15"/>
                    <a:pt x="38" y="16"/>
                  </a:cubicBezTo>
                  <a:cubicBezTo>
                    <a:pt x="38" y="16"/>
                    <a:pt x="38" y="17"/>
                    <a:pt x="38" y="17"/>
                  </a:cubicBezTo>
                  <a:cubicBezTo>
                    <a:pt x="38" y="18"/>
                    <a:pt x="38" y="18"/>
                    <a:pt x="38" y="19"/>
                  </a:cubicBezTo>
                  <a:cubicBezTo>
                    <a:pt x="39" y="19"/>
                    <a:pt x="39" y="20"/>
                    <a:pt x="39" y="20"/>
                  </a:cubicBezTo>
                  <a:cubicBezTo>
                    <a:pt x="39" y="21"/>
                    <a:pt x="39" y="21"/>
                    <a:pt x="40" y="22"/>
                  </a:cubicBezTo>
                  <a:cubicBezTo>
                    <a:pt x="40" y="22"/>
                    <a:pt x="40" y="23"/>
                    <a:pt x="40" y="23"/>
                  </a:cubicBezTo>
                  <a:cubicBezTo>
                    <a:pt x="41" y="24"/>
                    <a:pt x="41" y="24"/>
                    <a:pt x="41" y="25"/>
                  </a:cubicBezTo>
                  <a:cubicBezTo>
                    <a:pt x="42" y="25"/>
                    <a:pt x="42" y="26"/>
                    <a:pt x="42" y="26"/>
                  </a:cubicBezTo>
                  <a:cubicBezTo>
                    <a:pt x="43" y="27"/>
                    <a:pt x="44" y="28"/>
                    <a:pt x="45" y="29"/>
                  </a:cubicBezTo>
                  <a:cubicBezTo>
                    <a:pt x="49" y="34"/>
                    <a:pt x="55" y="36"/>
                    <a:pt x="60" y="36"/>
                  </a:cubicBezTo>
                  <a:cubicBezTo>
                    <a:pt x="61" y="36"/>
                    <a:pt x="62" y="36"/>
                    <a:pt x="63" y="36"/>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013" dirty="0">
                <a:cs typeface="+mn-ea"/>
                <a:sym typeface="+mn-lt"/>
              </a:endParaRPr>
            </a:p>
          </p:txBody>
        </p:sp>
      </p:grpSp>
      <p:sp>
        <p:nvSpPr>
          <p:cNvPr id="5" name="TextBox 12">
            <a:extLst>
              <a:ext uri="{FF2B5EF4-FFF2-40B4-BE49-F238E27FC236}">
                <a16:creationId xmlns:a16="http://schemas.microsoft.com/office/drawing/2014/main" id="{7E957E38-AF03-4F91-BCAC-E0EB1B4DFAD9}"/>
              </a:ext>
            </a:extLst>
          </p:cNvPr>
          <p:cNvSpPr txBox="1"/>
          <p:nvPr/>
        </p:nvSpPr>
        <p:spPr>
          <a:xfrm>
            <a:off x="7002210" y="3020045"/>
            <a:ext cx="4391894" cy="1721690"/>
          </a:xfrm>
          <a:prstGeom prst="rect">
            <a:avLst/>
          </a:prstGeom>
          <a:noFill/>
        </p:spPr>
        <p:txBody>
          <a:bodyPr wrap="square" rtlCol="0">
            <a:spAutoFit/>
          </a:bodyPr>
          <a:lstStyle/>
          <a:p>
            <a:pPr algn="just">
              <a:lnSpc>
                <a:spcPct val="150000"/>
              </a:lnSpc>
            </a:pPr>
            <a:r>
              <a:rPr lang="en-US" sz="1200" dirty="0">
                <a:cs typeface="+mn-ea"/>
                <a:sym typeface="+mn-lt"/>
              </a:rPr>
              <a:t>Click here to add text content, such as keywords, some brief introductions, etc.</a:t>
            </a:r>
            <a:r>
              <a:rPr lang="en-ID" sz="1200" dirty="0">
                <a:cs typeface="+mn-ea"/>
                <a:sym typeface="+mn-lt"/>
              </a:rPr>
              <a:t>services whereas cooperative portals and parallel task infrastructures whereas sound outside the box thinking backward compatible meta services. Proactively fabricate highly efficient supply chains vis-a-vis leveraged infrastructures. </a:t>
            </a:r>
          </a:p>
        </p:txBody>
      </p:sp>
      <p:sp>
        <p:nvSpPr>
          <p:cNvPr id="6" name="TextBox 13">
            <a:extLst>
              <a:ext uri="{FF2B5EF4-FFF2-40B4-BE49-F238E27FC236}">
                <a16:creationId xmlns:a16="http://schemas.microsoft.com/office/drawing/2014/main" id="{A300F9FD-4235-4697-AA39-AB27A82E64D3}"/>
              </a:ext>
            </a:extLst>
          </p:cNvPr>
          <p:cNvSpPr txBox="1"/>
          <p:nvPr/>
        </p:nvSpPr>
        <p:spPr>
          <a:xfrm>
            <a:off x="6947053" y="2410044"/>
            <a:ext cx="4690708" cy="369332"/>
          </a:xfrm>
          <a:prstGeom prst="rect">
            <a:avLst/>
          </a:prstGeom>
          <a:noFill/>
        </p:spPr>
        <p:txBody>
          <a:bodyPr wrap="none" rtlCol="0">
            <a:spAutoFit/>
          </a:bodyPr>
          <a:lstStyle/>
          <a:p>
            <a:r>
              <a:rPr lang="en-ID" dirty="0">
                <a:cs typeface="+mn-ea"/>
                <a:sym typeface="+mn-lt"/>
              </a:rPr>
              <a:t>RESPONSIVE DESIGN FOR ALL BUSINESS</a:t>
            </a:r>
          </a:p>
        </p:txBody>
      </p:sp>
      <p:grpSp>
        <p:nvGrpSpPr>
          <p:cNvPr id="7" name="Group 1">
            <a:extLst>
              <a:ext uri="{FF2B5EF4-FFF2-40B4-BE49-F238E27FC236}">
                <a16:creationId xmlns:a16="http://schemas.microsoft.com/office/drawing/2014/main" id="{BA981E02-4424-40EF-8E70-69295439026F}"/>
              </a:ext>
            </a:extLst>
          </p:cNvPr>
          <p:cNvGrpSpPr/>
          <p:nvPr/>
        </p:nvGrpSpPr>
        <p:grpSpPr>
          <a:xfrm>
            <a:off x="6678197" y="2480287"/>
            <a:ext cx="193548" cy="193548"/>
            <a:chOff x="6506160" y="2751098"/>
            <a:chExt cx="193548" cy="193548"/>
          </a:xfrm>
          <a:solidFill>
            <a:schemeClr val="tx1"/>
          </a:solidFill>
        </p:grpSpPr>
        <p:sp>
          <p:nvSpPr>
            <p:cNvPr id="8" name="Oval 845">
              <a:extLst>
                <a:ext uri="{FF2B5EF4-FFF2-40B4-BE49-F238E27FC236}">
                  <a16:creationId xmlns:a16="http://schemas.microsoft.com/office/drawing/2014/main" id="{594CB752-405C-489C-8DB0-6544D0406A55}"/>
                </a:ext>
              </a:extLst>
            </p:cNvPr>
            <p:cNvSpPr/>
            <p:nvPr/>
          </p:nvSpPr>
          <p:spPr>
            <a:xfrm>
              <a:off x="6506160" y="2751098"/>
              <a:ext cx="193548" cy="19354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cs typeface="+mn-ea"/>
                <a:sym typeface="+mn-lt"/>
              </a:endParaRPr>
            </a:p>
          </p:txBody>
        </p:sp>
        <p:sp>
          <p:nvSpPr>
            <p:cNvPr id="9" name="Oval 15">
              <a:extLst>
                <a:ext uri="{FF2B5EF4-FFF2-40B4-BE49-F238E27FC236}">
                  <a16:creationId xmlns:a16="http://schemas.microsoft.com/office/drawing/2014/main" id="{98F0B0B6-0C5A-434B-BAF7-25043CCF5B72}"/>
                </a:ext>
              </a:extLst>
            </p:cNvPr>
            <p:cNvSpPr/>
            <p:nvPr/>
          </p:nvSpPr>
          <p:spPr>
            <a:xfrm>
              <a:off x="6568298" y="2813236"/>
              <a:ext cx="69273" cy="69273"/>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cs typeface="+mn-ea"/>
                <a:sym typeface="+mn-lt"/>
              </a:endParaRPr>
            </a:p>
          </p:txBody>
        </p:sp>
      </p:grpSp>
      <p:sp>
        <p:nvSpPr>
          <p:cNvPr id="10" name="Freeform 154">
            <a:extLst>
              <a:ext uri="{FF2B5EF4-FFF2-40B4-BE49-F238E27FC236}">
                <a16:creationId xmlns:a16="http://schemas.microsoft.com/office/drawing/2014/main" id="{BE9B6AA6-E34A-49BD-9628-4543116001FE}"/>
              </a:ext>
            </a:extLst>
          </p:cNvPr>
          <p:cNvSpPr>
            <a:spLocks noEditPoints="1"/>
          </p:cNvSpPr>
          <p:nvPr/>
        </p:nvSpPr>
        <p:spPr bwMode="auto">
          <a:xfrm>
            <a:off x="7002210" y="5412754"/>
            <a:ext cx="232889" cy="232889"/>
          </a:xfrm>
          <a:custGeom>
            <a:avLst/>
            <a:gdLst>
              <a:gd name="T0" fmla="*/ 61 w 75"/>
              <a:gd name="T1" fmla="*/ 0 h 72"/>
              <a:gd name="T2" fmla="*/ 60 w 75"/>
              <a:gd name="T3" fmla="*/ 0 h 72"/>
              <a:gd name="T4" fmla="*/ 0 w 75"/>
              <a:gd name="T5" fmla="*/ 6 h 72"/>
              <a:gd name="T6" fmla="*/ 6 w 75"/>
              <a:gd name="T7" fmla="*/ 72 h 72"/>
              <a:gd name="T8" fmla="*/ 66 w 75"/>
              <a:gd name="T9" fmla="*/ 66 h 72"/>
              <a:gd name="T10" fmla="*/ 69 w 75"/>
              <a:gd name="T11" fmla="*/ 63 h 72"/>
              <a:gd name="T12" fmla="*/ 75 w 75"/>
              <a:gd name="T13" fmla="*/ 6 h 72"/>
              <a:gd name="T14" fmla="*/ 66 w 75"/>
              <a:gd name="T15" fmla="*/ 26 h 72"/>
              <a:gd name="T16" fmla="*/ 72 w 75"/>
              <a:gd name="T17" fmla="*/ 25 h 72"/>
              <a:gd name="T18" fmla="*/ 69 w 75"/>
              <a:gd name="T19" fmla="*/ 42 h 72"/>
              <a:gd name="T20" fmla="*/ 66 w 75"/>
              <a:gd name="T21" fmla="*/ 26 h 72"/>
              <a:gd name="T22" fmla="*/ 72 w 75"/>
              <a:gd name="T23" fmla="*/ 22 h 72"/>
              <a:gd name="T24" fmla="*/ 66 w 75"/>
              <a:gd name="T25" fmla="*/ 24 h 72"/>
              <a:gd name="T26" fmla="*/ 65 w 75"/>
              <a:gd name="T27" fmla="*/ 3 h 72"/>
              <a:gd name="T28" fmla="*/ 72 w 75"/>
              <a:gd name="T29" fmla="*/ 6 h 72"/>
              <a:gd name="T30" fmla="*/ 6 w 75"/>
              <a:gd name="T31" fmla="*/ 3 h 72"/>
              <a:gd name="T32" fmla="*/ 63 w 75"/>
              <a:gd name="T33" fmla="*/ 6 h 72"/>
              <a:gd name="T34" fmla="*/ 60 w 75"/>
              <a:gd name="T35" fmla="*/ 60 h 72"/>
              <a:gd name="T36" fmla="*/ 3 w 75"/>
              <a:gd name="T37" fmla="*/ 60 h 72"/>
              <a:gd name="T38" fmla="*/ 63 w 75"/>
              <a:gd name="T39" fmla="*/ 66 h 72"/>
              <a:gd name="T40" fmla="*/ 6 w 75"/>
              <a:gd name="T41" fmla="*/ 69 h 72"/>
              <a:gd name="T42" fmla="*/ 6 w 75"/>
              <a:gd name="T43" fmla="*/ 63 h 72"/>
              <a:gd name="T44" fmla="*/ 63 w 75"/>
              <a:gd name="T45" fmla="*/ 62 h 72"/>
              <a:gd name="T46" fmla="*/ 69 w 75"/>
              <a:gd name="T47" fmla="*/ 60 h 72"/>
              <a:gd name="T48" fmla="*/ 66 w 75"/>
              <a:gd name="T49" fmla="*/ 44 h 72"/>
              <a:gd name="T50" fmla="*/ 72 w 75"/>
              <a:gd name="T51" fmla="*/ 43 h 72"/>
              <a:gd name="T52" fmla="*/ 69 w 75"/>
              <a:gd name="T53" fmla="*/ 60 h 72"/>
              <a:gd name="T54" fmla="*/ 23 w 75"/>
              <a:gd name="T55" fmla="*/ 34 h 72"/>
              <a:gd name="T56" fmla="*/ 44 w 75"/>
              <a:gd name="T57" fmla="*/ 36 h 72"/>
              <a:gd name="T58" fmla="*/ 23 w 75"/>
              <a:gd name="T59" fmla="*/ 37 h 72"/>
              <a:gd name="T60" fmla="*/ 24 w 75"/>
              <a:gd name="T61" fmla="*/ 30 h 72"/>
              <a:gd name="T62" fmla="*/ 43 w 75"/>
              <a:gd name="T63" fmla="*/ 28 h 72"/>
              <a:gd name="T64" fmla="*/ 42 w 75"/>
              <a:gd name="T65" fmla="*/ 13 h 72"/>
              <a:gd name="T66" fmla="*/ 23 w 75"/>
              <a:gd name="T67" fmla="*/ 14 h 72"/>
              <a:gd name="T68" fmla="*/ 24 w 75"/>
              <a:gd name="T69" fmla="*/ 30 h 72"/>
              <a:gd name="T70" fmla="*/ 40 w 75"/>
              <a:gd name="T71" fmla="*/ 16 h 72"/>
              <a:gd name="T72" fmla="*/ 26 w 75"/>
              <a:gd name="T73" fmla="*/ 2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 h="72">
                <a:moveTo>
                  <a:pt x="69" y="0"/>
                </a:moveTo>
                <a:cubicBezTo>
                  <a:pt x="61" y="0"/>
                  <a:pt x="61" y="0"/>
                  <a:pt x="61" y="0"/>
                </a:cubicBezTo>
                <a:cubicBezTo>
                  <a:pt x="61" y="0"/>
                  <a:pt x="61" y="0"/>
                  <a:pt x="61" y="0"/>
                </a:cubicBezTo>
                <a:cubicBezTo>
                  <a:pt x="61" y="0"/>
                  <a:pt x="60" y="0"/>
                  <a:pt x="60" y="0"/>
                </a:cubicBezTo>
                <a:cubicBezTo>
                  <a:pt x="6" y="0"/>
                  <a:pt x="6" y="0"/>
                  <a:pt x="6" y="0"/>
                </a:cubicBezTo>
                <a:cubicBezTo>
                  <a:pt x="3" y="0"/>
                  <a:pt x="0" y="3"/>
                  <a:pt x="0" y="6"/>
                </a:cubicBezTo>
                <a:cubicBezTo>
                  <a:pt x="0" y="66"/>
                  <a:pt x="0" y="66"/>
                  <a:pt x="0" y="66"/>
                </a:cubicBezTo>
                <a:cubicBezTo>
                  <a:pt x="0" y="69"/>
                  <a:pt x="3" y="72"/>
                  <a:pt x="6" y="72"/>
                </a:cubicBezTo>
                <a:cubicBezTo>
                  <a:pt x="60" y="72"/>
                  <a:pt x="60" y="72"/>
                  <a:pt x="60" y="72"/>
                </a:cubicBezTo>
                <a:cubicBezTo>
                  <a:pt x="63" y="72"/>
                  <a:pt x="66" y="69"/>
                  <a:pt x="66" y="66"/>
                </a:cubicBezTo>
                <a:cubicBezTo>
                  <a:pt x="66" y="63"/>
                  <a:pt x="66" y="63"/>
                  <a:pt x="66" y="63"/>
                </a:cubicBezTo>
                <a:cubicBezTo>
                  <a:pt x="69" y="63"/>
                  <a:pt x="69" y="63"/>
                  <a:pt x="69" y="63"/>
                </a:cubicBezTo>
                <a:cubicBezTo>
                  <a:pt x="72" y="63"/>
                  <a:pt x="75" y="60"/>
                  <a:pt x="75" y="57"/>
                </a:cubicBezTo>
                <a:cubicBezTo>
                  <a:pt x="75" y="6"/>
                  <a:pt x="75" y="6"/>
                  <a:pt x="75" y="6"/>
                </a:cubicBezTo>
                <a:cubicBezTo>
                  <a:pt x="75" y="3"/>
                  <a:pt x="72" y="0"/>
                  <a:pt x="69" y="0"/>
                </a:cubicBezTo>
                <a:close/>
                <a:moveTo>
                  <a:pt x="66" y="26"/>
                </a:moveTo>
                <a:cubicBezTo>
                  <a:pt x="69" y="26"/>
                  <a:pt x="69" y="26"/>
                  <a:pt x="69" y="26"/>
                </a:cubicBezTo>
                <a:cubicBezTo>
                  <a:pt x="70" y="26"/>
                  <a:pt x="71" y="26"/>
                  <a:pt x="72" y="25"/>
                </a:cubicBezTo>
                <a:cubicBezTo>
                  <a:pt x="72" y="40"/>
                  <a:pt x="72" y="40"/>
                  <a:pt x="72" y="40"/>
                </a:cubicBezTo>
                <a:cubicBezTo>
                  <a:pt x="71" y="41"/>
                  <a:pt x="70" y="42"/>
                  <a:pt x="69" y="42"/>
                </a:cubicBezTo>
                <a:cubicBezTo>
                  <a:pt x="66" y="42"/>
                  <a:pt x="66" y="42"/>
                  <a:pt x="66" y="42"/>
                </a:cubicBezTo>
                <a:lnTo>
                  <a:pt x="66" y="26"/>
                </a:lnTo>
                <a:close/>
                <a:moveTo>
                  <a:pt x="72" y="6"/>
                </a:moveTo>
                <a:cubicBezTo>
                  <a:pt x="72" y="22"/>
                  <a:pt x="72" y="22"/>
                  <a:pt x="72" y="22"/>
                </a:cubicBezTo>
                <a:cubicBezTo>
                  <a:pt x="71" y="23"/>
                  <a:pt x="70" y="24"/>
                  <a:pt x="69" y="24"/>
                </a:cubicBezTo>
                <a:cubicBezTo>
                  <a:pt x="66" y="24"/>
                  <a:pt x="66" y="24"/>
                  <a:pt x="66" y="24"/>
                </a:cubicBezTo>
                <a:cubicBezTo>
                  <a:pt x="66" y="6"/>
                  <a:pt x="66" y="6"/>
                  <a:pt x="66" y="6"/>
                </a:cubicBezTo>
                <a:cubicBezTo>
                  <a:pt x="66" y="5"/>
                  <a:pt x="65" y="4"/>
                  <a:pt x="65" y="3"/>
                </a:cubicBezTo>
                <a:cubicBezTo>
                  <a:pt x="69" y="3"/>
                  <a:pt x="69" y="3"/>
                  <a:pt x="69" y="3"/>
                </a:cubicBezTo>
                <a:cubicBezTo>
                  <a:pt x="70" y="3"/>
                  <a:pt x="72" y="4"/>
                  <a:pt x="72" y="6"/>
                </a:cubicBezTo>
                <a:close/>
                <a:moveTo>
                  <a:pt x="3" y="6"/>
                </a:moveTo>
                <a:cubicBezTo>
                  <a:pt x="3" y="4"/>
                  <a:pt x="5" y="3"/>
                  <a:pt x="6" y="3"/>
                </a:cubicBezTo>
                <a:cubicBezTo>
                  <a:pt x="60" y="3"/>
                  <a:pt x="60" y="3"/>
                  <a:pt x="60" y="3"/>
                </a:cubicBezTo>
                <a:cubicBezTo>
                  <a:pt x="61" y="3"/>
                  <a:pt x="63" y="4"/>
                  <a:pt x="63" y="6"/>
                </a:cubicBezTo>
                <a:cubicBezTo>
                  <a:pt x="63" y="57"/>
                  <a:pt x="63" y="57"/>
                  <a:pt x="63" y="57"/>
                </a:cubicBezTo>
                <a:cubicBezTo>
                  <a:pt x="63" y="58"/>
                  <a:pt x="61" y="60"/>
                  <a:pt x="60" y="60"/>
                </a:cubicBezTo>
                <a:cubicBezTo>
                  <a:pt x="6" y="60"/>
                  <a:pt x="6" y="60"/>
                  <a:pt x="6" y="60"/>
                </a:cubicBezTo>
                <a:cubicBezTo>
                  <a:pt x="5" y="60"/>
                  <a:pt x="4" y="60"/>
                  <a:pt x="3" y="60"/>
                </a:cubicBezTo>
                <a:lnTo>
                  <a:pt x="3" y="6"/>
                </a:lnTo>
                <a:close/>
                <a:moveTo>
                  <a:pt x="63" y="66"/>
                </a:moveTo>
                <a:cubicBezTo>
                  <a:pt x="63" y="67"/>
                  <a:pt x="61" y="69"/>
                  <a:pt x="60" y="69"/>
                </a:cubicBezTo>
                <a:cubicBezTo>
                  <a:pt x="6" y="69"/>
                  <a:pt x="6" y="69"/>
                  <a:pt x="6" y="69"/>
                </a:cubicBezTo>
                <a:cubicBezTo>
                  <a:pt x="5" y="69"/>
                  <a:pt x="3" y="67"/>
                  <a:pt x="3" y="66"/>
                </a:cubicBezTo>
                <a:cubicBezTo>
                  <a:pt x="3" y="64"/>
                  <a:pt x="5" y="63"/>
                  <a:pt x="6" y="63"/>
                </a:cubicBezTo>
                <a:cubicBezTo>
                  <a:pt x="60" y="63"/>
                  <a:pt x="60" y="63"/>
                  <a:pt x="60" y="63"/>
                </a:cubicBezTo>
                <a:cubicBezTo>
                  <a:pt x="61" y="63"/>
                  <a:pt x="62" y="62"/>
                  <a:pt x="63" y="62"/>
                </a:cubicBezTo>
                <a:lnTo>
                  <a:pt x="63" y="66"/>
                </a:lnTo>
                <a:close/>
                <a:moveTo>
                  <a:pt x="69" y="60"/>
                </a:moveTo>
                <a:cubicBezTo>
                  <a:pt x="66" y="60"/>
                  <a:pt x="66" y="60"/>
                  <a:pt x="66" y="60"/>
                </a:cubicBezTo>
                <a:cubicBezTo>
                  <a:pt x="66" y="44"/>
                  <a:pt x="66" y="44"/>
                  <a:pt x="66" y="44"/>
                </a:cubicBezTo>
                <a:cubicBezTo>
                  <a:pt x="69" y="44"/>
                  <a:pt x="69" y="44"/>
                  <a:pt x="69" y="44"/>
                </a:cubicBezTo>
                <a:cubicBezTo>
                  <a:pt x="70" y="44"/>
                  <a:pt x="71" y="44"/>
                  <a:pt x="72" y="43"/>
                </a:cubicBezTo>
                <a:cubicBezTo>
                  <a:pt x="72" y="57"/>
                  <a:pt x="72" y="57"/>
                  <a:pt x="72" y="57"/>
                </a:cubicBezTo>
                <a:cubicBezTo>
                  <a:pt x="72" y="58"/>
                  <a:pt x="70" y="60"/>
                  <a:pt x="69" y="60"/>
                </a:cubicBezTo>
                <a:close/>
                <a:moveTo>
                  <a:pt x="22" y="36"/>
                </a:moveTo>
                <a:cubicBezTo>
                  <a:pt x="22" y="35"/>
                  <a:pt x="22" y="34"/>
                  <a:pt x="23" y="34"/>
                </a:cubicBezTo>
                <a:cubicBezTo>
                  <a:pt x="43" y="34"/>
                  <a:pt x="43" y="34"/>
                  <a:pt x="43" y="34"/>
                </a:cubicBezTo>
                <a:cubicBezTo>
                  <a:pt x="43" y="34"/>
                  <a:pt x="44" y="35"/>
                  <a:pt x="44" y="36"/>
                </a:cubicBezTo>
                <a:cubicBezTo>
                  <a:pt x="44" y="37"/>
                  <a:pt x="43" y="37"/>
                  <a:pt x="43" y="37"/>
                </a:cubicBezTo>
                <a:cubicBezTo>
                  <a:pt x="23" y="37"/>
                  <a:pt x="23" y="37"/>
                  <a:pt x="23" y="37"/>
                </a:cubicBezTo>
                <a:cubicBezTo>
                  <a:pt x="22" y="37"/>
                  <a:pt x="22" y="37"/>
                  <a:pt x="22" y="36"/>
                </a:cubicBezTo>
                <a:close/>
                <a:moveTo>
                  <a:pt x="24" y="30"/>
                </a:moveTo>
                <a:cubicBezTo>
                  <a:pt x="42" y="30"/>
                  <a:pt x="42" y="30"/>
                  <a:pt x="42" y="30"/>
                </a:cubicBezTo>
                <a:cubicBezTo>
                  <a:pt x="43" y="30"/>
                  <a:pt x="43" y="29"/>
                  <a:pt x="43" y="28"/>
                </a:cubicBezTo>
                <a:cubicBezTo>
                  <a:pt x="43" y="14"/>
                  <a:pt x="43" y="14"/>
                  <a:pt x="43" y="14"/>
                </a:cubicBezTo>
                <a:cubicBezTo>
                  <a:pt x="43" y="14"/>
                  <a:pt x="43" y="13"/>
                  <a:pt x="42" y="13"/>
                </a:cubicBezTo>
                <a:cubicBezTo>
                  <a:pt x="24" y="13"/>
                  <a:pt x="24" y="13"/>
                  <a:pt x="24" y="13"/>
                </a:cubicBezTo>
                <a:cubicBezTo>
                  <a:pt x="23" y="13"/>
                  <a:pt x="23" y="14"/>
                  <a:pt x="23" y="14"/>
                </a:cubicBezTo>
                <a:cubicBezTo>
                  <a:pt x="23" y="28"/>
                  <a:pt x="23" y="28"/>
                  <a:pt x="23" y="28"/>
                </a:cubicBezTo>
                <a:cubicBezTo>
                  <a:pt x="23" y="29"/>
                  <a:pt x="23" y="30"/>
                  <a:pt x="24" y="30"/>
                </a:cubicBezTo>
                <a:close/>
                <a:moveTo>
                  <a:pt x="26" y="16"/>
                </a:moveTo>
                <a:cubicBezTo>
                  <a:pt x="40" y="16"/>
                  <a:pt x="40" y="16"/>
                  <a:pt x="40" y="16"/>
                </a:cubicBezTo>
                <a:cubicBezTo>
                  <a:pt x="40" y="27"/>
                  <a:pt x="40" y="27"/>
                  <a:pt x="40" y="27"/>
                </a:cubicBezTo>
                <a:cubicBezTo>
                  <a:pt x="26" y="27"/>
                  <a:pt x="26" y="27"/>
                  <a:pt x="26" y="27"/>
                </a:cubicBezTo>
                <a:lnTo>
                  <a:pt x="26" y="16"/>
                </a:lnTo>
                <a:close/>
              </a:path>
            </a:pathLst>
          </a:custGeom>
          <a:solidFill>
            <a:schemeClr val="tx1"/>
          </a:solidFill>
          <a:ln>
            <a:solidFill>
              <a:schemeClr val="tx1"/>
            </a:solidFill>
          </a:ln>
        </p:spPr>
        <p:txBody>
          <a:bodyPr vert="horz" wrap="square" lIns="68580" tIns="34290" rIns="68580" bIns="34290" numCol="1" anchor="t" anchorCtr="0" compatLnSpc="1">
            <a:prstTxWarp prst="textNoShape">
              <a:avLst/>
            </a:prstTxWarp>
          </a:bodyPr>
          <a:lstStyle/>
          <a:p>
            <a:endParaRPr lang="en-US" sz="1013" dirty="0">
              <a:cs typeface="+mn-ea"/>
              <a:sym typeface="+mn-lt"/>
            </a:endParaRPr>
          </a:p>
        </p:txBody>
      </p:sp>
      <p:sp>
        <p:nvSpPr>
          <p:cNvPr id="11" name="Freeform 161">
            <a:extLst>
              <a:ext uri="{FF2B5EF4-FFF2-40B4-BE49-F238E27FC236}">
                <a16:creationId xmlns:a16="http://schemas.microsoft.com/office/drawing/2014/main" id="{752DB59D-7719-4A6C-A63D-97F65977C657}"/>
              </a:ext>
            </a:extLst>
          </p:cNvPr>
          <p:cNvSpPr>
            <a:spLocks noEditPoints="1"/>
          </p:cNvSpPr>
          <p:nvPr/>
        </p:nvSpPr>
        <p:spPr bwMode="auto">
          <a:xfrm>
            <a:off x="7375886" y="5406175"/>
            <a:ext cx="196048" cy="246047"/>
          </a:xfrm>
          <a:custGeom>
            <a:avLst/>
            <a:gdLst>
              <a:gd name="T0" fmla="*/ 47 w 63"/>
              <a:gd name="T1" fmla="*/ 22 h 76"/>
              <a:gd name="T2" fmla="*/ 23 w 63"/>
              <a:gd name="T3" fmla="*/ 14 h 76"/>
              <a:gd name="T4" fmla="*/ 23 w 63"/>
              <a:gd name="T5" fmla="*/ 23 h 76"/>
              <a:gd name="T6" fmla="*/ 45 w 63"/>
              <a:gd name="T7" fmla="*/ 21 h 76"/>
              <a:gd name="T8" fmla="*/ 57 w 63"/>
              <a:gd name="T9" fmla="*/ 0 h 76"/>
              <a:gd name="T10" fmla="*/ 5 w 63"/>
              <a:gd name="T11" fmla="*/ 11 h 76"/>
              <a:gd name="T12" fmla="*/ 0 w 63"/>
              <a:gd name="T13" fmla="*/ 15 h 76"/>
              <a:gd name="T14" fmla="*/ 5 w 63"/>
              <a:gd name="T15" fmla="*/ 24 h 76"/>
              <a:gd name="T16" fmla="*/ 0 w 63"/>
              <a:gd name="T17" fmla="*/ 28 h 76"/>
              <a:gd name="T18" fmla="*/ 5 w 63"/>
              <a:gd name="T19" fmla="*/ 37 h 76"/>
              <a:gd name="T20" fmla="*/ 0 w 63"/>
              <a:gd name="T21" fmla="*/ 41 h 76"/>
              <a:gd name="T22" fmla="*/ 5 w 63"/>
              <a:gd name="T23" fmla="*/ 49 h 76"/>
              <a:gd name="T24" fmla="*/ 0 w 63"/>
              <a:gd name="T25" fmla="*/ 53 h 76"/>
              <a:gd name="T26" fmla="*/ 5 w 63"/>
              <a:gd name="T27" fmla="*/ 70 h 76"/>
              <a:gd name="T28" fmla="*/ 63 w 63"/>
              <a:gd name="T29" fmla="*/ 70 h 76"/>
              <a:gd name="T30" fmla="*/ 3 w 63"/>
              <a:gd name="T31" fmla="*/ 16 h 76"/>
              <a:gd name="T32" fmla="*/ 3 w 63"/>
              <a:gd name="T33" fmla="*/ 14 h 76"/>
              <a:gd name="T34" fmla="*/ 11 w 63"/>
              <a:gd name="T35" fmla="*/ 14 h 76"/>
              <a:gd name="T36" fmla="*/ 11 w 63"/>
              <a:gd name="T37" fmla="*/ 16 h 76"/>
              <a:gd name="T38" fmla="*/ 3 w 63"/>
              <a:gd name="T39" fmla="*/ 16 h 76"/>
              <a:gd name="T40" fmla="*/ 3 w 63"/>
              <a:gd name="T41" fmla="*/ 27 h 76"/>
              <a:gd name="T42" fmla="*/ 8 w 63"/>
              <a:gd name="T43" fmla="*/ 27 h 76"/>
              <a:gd name="T44" fmla="*/ 11 w 63"/>
              <a:gd name="T45" fmla="*/ 28 h 76"/>
              <a:gd name="T46" fmla="*/ 5 w 63"/>
              <a:gd name="T47" fmla="*/ 28 h 76"/>
              <a:gd name="T48" fmla="*/ 3 w 63"/>
              <a:gd name="T49" fmla="*/ 41 h 76"/>
              <a:gd name="T50" fmla="*/ 5 w 63"/>
              <a:gd name="T51" fmla="*/ 40 h 76"/>
              <a:gd name="T52" fmla="*/ 11 w 63"/>
              <a:gd name="T53" fmla="*/ 40 h 76"/>
              <a:gd name="T54" fmla="*/ 8 w 63"/>
              <a:gd name="T55" fmla="*/ 41 h 76"/>
              <a:gd name="T56" fmla="*/ 3 w 63"/>
              <a:gd name="T57" fmla="*/ 54 h 76"/>
              <a:gd name="T58" fmla="*/ 3 w 63"/>
              <a:gd name="T59" fmla="*/ 52 h 76"/>
              <a:gd name="T60" fmla="*/ 11 w 63"/>
              <a:gd name="T61" fmla="*/ 52 h 76"/>
              <a:gd name="T62" fmla="*/ 11 w 63"/>
              <a:gd name="T63" fmla="*/ 54 h 76"/>
              <a:gd name="T64" fmla="*/ 3 w 63"/>
              <a:gd name="T65" fmla="*/ 54 h 76"/>
              <a:gd name="T66" fmla="*/ 14 w 63"/>
              <a:gd name="T67" fmla="*/ 53 h 76"/>
              <a:gd name="T68" fmla="*/ 8 w 63"/>
              <a:gd name="T69" fmla="*/ 44 h 76"/>
              <a:gd name="T70" fmla="*/ 14 w 63"/>
              <a:gd name="T71" fmla="*/ 40 h 76"/>
              <a:gd name="T72" fmla="*/ 8 w 63"/>
              <a:gd name="T73" fmla="*/ 31 h 76"/>
              <a:gd name="T74" fmla="*/ 14 w 63"/>
              <a:gd name="T75" fmla="*/ 27 h 76"/>
              <a:gd name="T76" fmla="*/ 8 w 63"/>
              <a:gd name="T77" fmla="*/ 19 h 76"/>
              <a:gd name="T78" fmla="*/ 14 w 63"/>
              <a:gd name="T79" fmla="*/ 15 h 76"/>
              <a:gd name="T80" fmla="*/ 8 w 63"/>
              <a:gd name="T81" fmla="*/ 6 h 76"/>
              <a:gd name="T82" fmla="*/ 57 w 63"/>
              <a:gd name="T83" fmla="*/ 3 h 76"/>
              <a:gd name="T84" fmla="*/ 12 w 63"/>
              <a:gd name="T85" fmla="*/ 64 h 76"/>
              <a:gd name="T86" fmla="*/ 11 w 63"/>
              <a:gd name="T87" fmla="*/ 57 h 76"/>
              <a:gd name="T88" fmla="*/ 12 w 63"/>
              <a:gd name="T89" fmla="*/ 73 h 76"/>
              <a:gd name="T90" fmla="*/ 12 w 63"/>
              <a:gd name="T91" fmla="*/ 66 h 76"/>
              <a:gd name="T92" fmla="*/ 59 w 63"/>
              <a:gd name="T93" fmla="*/ 4 h 76"/>
              <a:gd name="T94" fmla="*/ 45 w 63"/>
              <a:gd name="T95" fmla="*/ 60 h 76"/>
              <a:gd name="T96" fmla="*/ 53 w 63"/>
              <a:gd name="T97" fmla="*/ 41 h 76"/>
              <a:gd name="T98" fmla="*/ 55 w 63"/>
              <a:gd name="T99" fmla="*/ 59 h 76"/>
              <a:gd name="T100" fmla="*/ 44 w 63"/>
              <a:gd name="T101" fmla="*/ 6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76">
                <a:moveTo>
                  <a:pt x="23" y="23"/>
                </a:moveTo>
                <a:cubicBezTo>
                  <a:pt x="46" y="23"/>
                  <a:pt x="46" y="23"/>
                  <a:pt x="46" y="23"/>
                </a:cubicBezTo>
                <a:cubicBezTo>
                  <a:pt x="47" y="23"/>
                  <a:pt x="47" y="23"/>
                  <a:pt x="47" y="22"/>
                </a:cubicBezTo>
                <a:cubicBezTo>
                  <a:pt x="47" y="15"/>
                  <a:pt x="47" y="15"/>
                  <a:pt x="47" y="15"/>
                </a:cubicBezTo>
                <a:cubicBezTo>
                  <a:pt x="47" y="14"/>
                  <a:pt x="47" y="14"/>
                  <a:pt x="46" y="14"/>
                </a:cubicBezTo>
                <a:cubicBezTo>
                  <a:pt x="23" y="14"/>
                  <a:pt x="23" y="14"/>
                  <a:pt x="23" y="14"/>
                </a:cubicBezTo>
                <a:cubicBezTo>
                  <a:pt x="23" y="14"/>
                  <a:pt x="22" y="14"/>
                  <a:pt x="22" y="15"/>
                </a:cubicBezTo>
                <a:cubicBezTo>
                  <a:pt x="22" y="22"/>
                  <a:pt x="22" y="22"/>
                  <a:pt x="22" y="22"/>
                </a:cubicBezTo>
                <a:cubicBezTo>
                  <a:pt x="22" y="23"/>
                  <a:pt x="23" y="23"/>
                  <a:pt x="23" y="23"/>
                </a:cubicBezTo>
                <a:close/>
                <a:moveTo>
                  <a:pt x="24" y="16"/>
                </a:moveTo>
                <a:cubicBezTo>
                  <a:pt x="45" y="16"/>
                  <a:pt x="45" y="16"/>
                  <a:pt x="45" y="16"/>
                </a:cubicBezTo>
                <a:cubicBezTo>
                  <a:pt x="45" y="21"/>
                  <a:pt x="45" y="21"/>
                  <a:pt x="45" y="21"/>
                </a:cubicBezTo>
                <a:cubicBezTo>
                  <a:pt x="24" y="21"/>
                  <a:pt x="24" y="21"/>
                  <a:pt x="24" y="21"/>
                </a:cubicBezTo>
                <a:lnTo>
                  <a:pt x="24" y="16"/>
                </a:lnTo>
                <a:close/>
                <a:moveTo>
                  <a:pt x="57" y="0"/>
                </a:moveTo>
                <a:cubicBezTo>
                  <a:pt x="12" y="0"/>
                  <a:pt x="12" y="0"/>
                  <a:pt x="12" y="0"/>
                </a:cubicBezTo>
                <a:cubicBezTo>
                  <a:pt x="8" y="0"/>
                  <a:pt x="5" y="2"/>
                  <a:pt x="5" y="6"/>
                </a:cubicBezTo>
                <a:cubicBezTo>
                  <a:pt x="5" y="11"/>
                  <a:pt x="5" y="11"/>
                  <a:pt x="5" y="11"/>
                </a:cubicBezTo>
                <a:cubicBezTo>
                  <a:pt x="3" y="11"/>
                  <a:pt x="3" y="11"/>
                  <a:pt x="3" y="11"/>
                </a:cubicBezTo>
                <a:cubicBezTo>
                  <a:pt x="2" y="11"/>
                  <a:pt x="0" y="13"/>
                  <a:pt x="0" y="15"/>
                </a:cubicBezTo>
                <a:cubicBezTo>
                  <a:pt x="0" y="15"/>
                  <a:pt x="0" y="15"/>
                  <a:pt x="0" y="15"/>
                </a:cubicBezTo>
                <a:cubicBezTo>
                  <a:pt x="0" y="17"/>
                  <a:pt x="2" y="19"/>
                  <a:pt x="3" y="19"/>
                </a:cubicBezTo>
                <a:cubicBezTo>
                  <a:pt x="5" y="19"/>
                  <a:pt x="5" y="19"/>
                  <a:pt x="5" y="19"/>
                </a:cubicBezTo>
                <a:cubicBezTo>
                  <a:pt x="5" y="24"/>
                  <a:pt x="5" y="24"/>
                  <a:pt x="5" y="24"/>
                </a:cubicBezTo>
                <a:cubicBezTo>
                  <a:pt x="3" y="24"/>
                  <a:pt x="3" y="24"/>
                  <a:pt x="3" y="24"/>
                </a:cubicBezTo>
                <a:cubicBezTo>
                  <a:pt x="2" y="24"/>
                  <a:pt x="0" y="25"/>
                  <a:pt x="0" y="27"/>
                </a:cubicBezTo>
                <a:cubicBezTo>
                  <a:pt x="0" y="28"/>
                  <a:pt x="0" y="28"/>
                  <a:pt x="0" y="28"/>
                </a:cubicBezTo>
                <a:cubicBezTo>
                  <a:pt x="0" y="30"/>
                  <a:pt x="2" y="31"/>
                  <a:pt x="3" y="31"/>
                </a:cubicBezTo>
                <a:cubicBezTo>
                  <a:pt x="5" y="31"/>
                  <a:pt x="5" y="31"/>
                  <a:pt x="5" y="31"/>
                </a:cubicBezTo>
                <a:cubicBezTo>
                  <a:pt x="5" y="37"/>
                  <a:pt x="5" y="37"/>
                  <a:pt x="5" y="37"/>
                </a:cubicBezTo>
                <a:cubicBezTo>
                  <a:pt x="3" y="37"/>
                  <a:pt x="3" y="37"/>
                  <a:pt x="3" y="37"/>
                </a:cubicBezTo>
                <a:cubicBezTo>
                  <a:pt x="2" y="37"/>
                  <a:pt x="0" y="38"/>
                  <a:pt x="0" y="40"/>
                </a:cubicBezTo>
                <a:cubicBezTo>
                  <a:pt x="0" y="41"/>
                  <a:pt x="0" y="41"/>
                  <a:pt x="0" y="41"/>
                </a:cubicBezTo>
                <a:cubicBezTo>
                  <a:pt x="0" y="43"/>
                  <a:pt x="2" y="44"/>
                  <a:pt x="3" y="44"/>
                </a:cubicBezTo>
                <a:cubicBezTo>
                  <a:pt x="5" y="44"/>
                  <a:pt x="5" y="44"/>
                  <a:pt x="5" y="44"/>
                </a:cubicBezTo>
                <a:cubicBezTo>
                  <a:pt x="5" y="49"/>
                  <a:pt x="5" y="49"/>
                  <a:pt x="5" y="49"/>
                </a:cubicBezTo>
                <a:cubicBezTo>
                  <a:pt x="3" y="49"/>
                  <a:pt x="3" y="49"/>
                  <a:pt x="3" y="49"/>
                </a:cubicBezTo>
                <a:cubicBezTo>
                  <a:pt x="2" y="49"/>
                  <a:pt x="0" y="51"/>
                  <a:pt x="0" y="53"/>
                </a:cubicBezTo>
                <a:cubicBezTo>
                  <a:pt x="0" y="53"/>
                  <a:pt x="0" y="53"/>
                  <a:pt x="0" y="53"/>
                </a:cubicBezTo>
                <a:cubicBezTo>
                  <a:pt x="0" y="55"/>
                  <a:pt x="2" y="57"/>
                  <a:pt x="3" y="57"/>
                </a:cubicBezTo>
                <a:cubicBezTo>
                  <a:pt x="5" y="57"/>
                  <a:pt x="5" y="57"/>
                  <a:pt x="5" y="57"/>
                </a:cubicBezTo>
                <a:cubicBezTo>
                  <a:pt x="5" y="70"/>
                  <a:pt x="5" y="70"/>
                  <a:pt x="5" y="70"/>
                </a:cubicBezTo>
                <a:cubicBezTo>
                  <a:pt x="5" y="73"/>
                  <a:pt x="8" y="76"/>
                  <a:pt x="12" y="76"/>
                </a:cubicBezTo>
                <a:cubicBezTo>
                  <a:pt x="57" y="76"/>
                  <a:pt x="57" y="76"/>
                  <a:pt x="57" y="76"/>
                </a:cubicBezTo>
                <a:cubicBezTo>
                  <a:pt x="60" y="76"/>
                  <a:pt x="63" y="73"/>
                  <a:pt x="63" y="70"/>
                </a:cubicBezTo>
                <a:cubicBezTo>
                  <a:pt x="63" y="6"/>
                  <a:pt x="63" y="6"/>
                  <a:pt x="63" y="6"/>
                </a:cubicBezTo>
                <a:cubicBezTo>
                  <a:pt x="63" y="2"/>
                  <a:pt x="60" y="0"/>
                  <a:pt x="57" y="0"/>
                </a:cubicBezTo>
                <a:close/>
                <a:moveTo>
                  <a:pt x="3" y="16"/>
                </a:moveTo>
                <a:cubicBezTo>
                  <a:pt x="3" y="16"/>
                  <a:pt x="3" y="15"/>
                  <a:pt x="3" y="15"/>
                </a:cubicBezTo>
                <a:cubicBezTo>
                  <a:pt x="3" y="15"/>
                  <a:pt x="3" y="15"/>
                  <a:pt x="3" y="15"/>
                </a:cubicBezTo>
                <a:cubicBezTo>
                  <a:pt x="3" y="14"/>
                  <a:pt x="3" y="14"/>
                  <a:pt x="3" y="14"/>
                </a:cubicBezTo>
                <a:cubicBezTo>
                  <a:pt x="5" y="14"/>
                  <a:pt x="5" y="14"/>
                  <a:pt x="5" y="14"/>
                </a:cubicBezTo>
                <a:cubicBezTo>
                  <a:pt x="8" y="14"/>
                  <a:pt x="8" y="14"/>
                  <a:pt x="8" y="14"/>
                </a:cubicBezTo>
                <a:cubicBezTo>
                  <a:pt x="11" y="14"/>
                  <a:pt x="11" y="14"/>
                  <a:pt x="11" y="14"/>
                </a:cubicBezTo>
                <a:cubicBezTo>
                  <a:pt x="11" y="14"/>
                  <a:pt x="11" y="14"/>
                  <a:pt x="11" y="15"/>
                </a:cubicBezTo>
                <a:cubicBezTo>
                  <a:pt x="11" y="15"/>
                  <a:pt x="11" y="15"/>
                  <a:pt x="11" y="15"/>
                </a:cubicBezTo>
                <a:cubicBezTo>
                  <a:pt x="11" y="15"/>
                  <a:pt x="11" y="16"/>
                  <a:pt x="11" y="16"/>
                </a:cubicBezTo>
                <a:cubicBezTo>
                  <a:pt x="8" y="16"/>
                  <a:pt x="8" y="16"/>
                  <a:pt x="8" y="16"/>
                </a:cubicBezTo>
                <a:cubicBezTo>
                  <a:pt x="5" y="16"/>
                  <a:pt x="5" y="16"/>
                  <a:pt x="5" y="16"/>
                </a:cubicBezTo>
                <a:lnTo>
                  <a:pt x="3" y="16"/>
                </a:lnTo>
                <a:close/>
                <a:moveTo>
                  <a:pt x="3" y="28"/>
                </a:moveTo>
                <a:cubicBezTo>
                  <a:pt x="3" y="28"/>
                  <a:pt x="3" y="28"/>
                  <a:pt x="3" y="28"/>
                </a:cubicBezTo>
                <a:cubicBezTo>
                  <a:pt x="3" y="27"/>
                  <a:pt x="3" y="27"/>
                  <a:pt x="3" y="27"/>
                </a:cubicBezTo>
                <a:cubicBezTo>
                  <a:pt x="3" y="27"/>
                  <a:pt x="3" y="27"/>
                  <a:pt x="3" y="27"/>
                </a:cubicBezTo>
                <a:cubicBezTo>
                  <a:pt x="5" y="27"/>
                  <a:pt x="5" y="27"/>
                  <a:pt x="5" y="27"/>
                </a:cubicBezTo>
                <a:cubicBezTo>
                  <a:pt x="8" y="27"/>
                  <a:pt x="8" y="27"/>
                  <a:pt x="8" y="27"/>
                </a:cubicBezTo>
                <a:cubicBezTo>
                  <a:pt x="11" y="27"/>
                  <a:pt x="11" y="27"/>
                  <a:pt x="11" y="27"/>
                </a:cubicBezTo>
                <a:cubicBezTo>
                  <a:pt x="11" y="27"/>
                  <a:pt x="11" y="27"/>
                  <a:pt x="11" y="27"/>
                </a:cubicBezTo>
                <a:cubicBezTo>
                  <a:pt x="11" y="28"/>
                  <a:pt x="11" y="28"/>
                  <a:pt x="11" y="28"/>
                </a:cubicBezTo>
                <a:cubicBezTo>
                  <a:pt x="11" y="28"/>
                  <a:pt x="11" y="28"/>
                  <a:pt x="11" y="28"/>
                </a:cubicBezTo>
                <a:cubicBezTo>
                  <a:pt x="8" y="28"/>
                  <a:pt x="8" y="28"/>
                  <a:pt x="8" y="28"/>
                </a:cubicBezTo>
                <a:cubicBezTo>
                  <a:pt x="5" y="28"/>
                  <a:pt x="5" y="28"/>
                  <a:pt x="5" y="28"/>
                </a:cubicBezTo>
                <a:lnTo>
                  <a:pt x="3" y="28"/>
                </a:lnTo>
                <a:close/>
                <a:moveTo>
                  <a:pt x="3" y="41"/>
                </a:moveTo>
                <a:cubicBezTo>
                  <a:pt x="3" y="41"/>
                  <a:pt x="3" y="41"/>
                  <a:pt x="3" y="41"/>
                </a:cubicBezTo>
                <a:cubicBezTo>
                  <a:pt x="3" y="40"/>
                  <a:pt x="3" y="40"/>
                  <a:pt x="3" y="40"/>
                </a:cubicBezTo>
                <a:cubicBezTo>
                  <a:pt x="3" y="40"/>
                  <a:pt x="3" y="40"/>
                  <a:pt x="3" y="40"/>
                </a:cubicBezTo>
                <a:cubicBezTo>
                  <a:pt x="5" y="40"/>
                  <a:pt x="5" y="40"/>
                  <a:pt x="5" y="40"/>
                </a:cubicBezTo>
                <a:cubicBezTo>
                  <a:pt x="8" y="40"/>
                  <a:pt x="8" y="40"/>
                  <a:pt x="8" y="40"/>
                </a:cubicBezTo>
                <a:cubicBezTo>
                  <a:pt x="11" y="40"/>
                  <a:pt x="11" y="40"/>
                  <a:pt x="11" y="40"/>
                </a:cubicBezTo>
                <a:cubicBezTo>
                  <a:pt x="11" y="40"/>
                  <a:pt x="11" y="40"/>
                  <a:pt x="11" y="40"/>
                </a:cubicBezTo>
                <a:cubicBezTo>
                  <a:pt x="11" y="41"/>
                  <a:pt x="11" y="41"/>
                  <a:pt x="11" y="41"/>
                </a:cubicBezTo>
                <a:cubicBezTo>
                  <a:pt x="11" y="41"/>
                  <a:pt x="11" y="41"/>
                  <a:pt x="11" y="41"/>
                </a:cubicBezTo>
                <a:cubicBezTo>
                  <a:pt x="8" y="41"/>
                  <a:pt x="8" y="41"/>
                  <a:pt x="8" y="41"/>
                </a:cubicBezTo>
                <a:cubicBezTo>
                  <a:pt x="5" y="41"/>
                  <a:pt x="5" y="41"/>
                  <a:pt x="5" y="41"/>
                </a:cubicBezTo>
                <a:lnTo>
                  <a:pt x="3" y="41"/>
                </a:lnTo>
                <a:close/>
                <a:moveTo>
                  <a:pt x="3" y="54"/>
                </a:moveTo>
                <a:cubicBezTo>
                  <a:pt x="3" y="54"/>
                  <a:pt x="3" y="54"/>
                  <a:pt x="3" y="53"/>
                </a:cubicBezTo>
                <a:cubicBezTo>
                  <a:pt x="3" y="53"/>
                  <a:pt x="3" y="53"/>
                  <a:pt x="3" y="53"/>
                </a:cubicBezTo>
                <a:cubicBezTo>
                  <a:pt x="3" y="53"/>
                  <a:pt x="3" y="52"/>
                  <a:pt x="3" y="52"/>
                </a:cubicBezTo>
                <a:cubicBezTo>
                  <a:pt x="5" y="52"/>
                  <a:pt x="5" y="52"/>
                  <a:pt x="5" y="52"/>
                </a:cubicBezTo>
                <a:cubicBezTo>
                  <a:pt x="8" y="52"/>
                  <a:pt x="8" y="52"/>
                  <a:pt x="8" y="52"/>
                </a:cubicBezTo>
                <a:cubicBezTo>
                  <a:pt x="11" y="52"/>
                  <a:pt x="11" y="52"/>
                  <a:pt x="11" y="52"/>
                </a:cubicBezTo>
                <a:cubicBezTo>
                  <a:pt x="11" y="52"/>
                  <a:pt x="11" y="53"/>
                  <a:pt x="11" y="53"/>
                </a:cubicBezTo>
                <a:cubicBezTo>
                  <a:pt x="11" y="53"/>
                  <a:pt x="11" y="53"/>
                  <a:pt x="11" y="53"/>
                </a:cubicBezTo>
                <a:cubicBezTo>
                  <a:pt x="11" y="54"/>
                  <a:pt x="11" y="54"/>
                  <a:pt x="11" y="54"/>
                </a:cubicBezTo>
                <a:cubicBezTo>
                  <a:pt x="8" y="54"/>
                  <a:pt x="8" y="54"/>
                  <a:pt x="8" y="54"/>
                </a:cubicBezTo>
                <a:cubicBezTo>
                  <a:pt x="5" y="54"/>
                  <a:pt x="5" y="54"/>
                  <a:pt x="5" y="54"/>
                </a:cubicBezTo>
                <a:lnTo>
                  <a:pt x="3" y="54"/>
                </a:lnTo>
                <a:close/>
                <a:moveTo>
                  <a:pt x="11" y="57"/>
                </a:moveTo>
                <a:cubicBezTo>
                  <a:pt x="13" y="57"/>
                  <a:pt x="14" y="55"/>
                  <a:pt x="14" y="53"/>
                </a:cubicBezTo>
                <a:cubicBezTo>
                  <a:pt x="14" y="53"/>
                  <a:pt x="14" y="53"/>
                  <a:pt x="14" y="53"/>
                </a:cubicBezTo>
                <a:cubicBezTo>
                  <a:pt x="14" y="51"/>
                  <a:pt x="13" y="49"/>
                  <a:pt x="11" y="49"/>
                </a:cubicBezTo>
                <a:cubicBezTo>
                  <a:pt x="8" y="49"/>
                  <a:pt x="8" y="49"/>
                  <a:pt x="8" y="49"/>
                </a:cubicBezTo>
                <a:cubicBezTo>
                  <a:pt x="8" y="44"/>
                  <a:pt x="8" y="44"/>
                  <a:pt x="8" y="44"/>
                </a:cubicBezTo>
                <a:cubicBezTo>
                  <a:pt x="11" y="44"/>
                  <a:pt x="11" y="44"/>
                  <a:pt x="11" y="44"/>
                </a:cubicBezTo>
                <a:cubicBezTo>
                  <a:pt x="13" y="44"/>
                  <a:pt x="14" y="43"/>
                  <a:pt x="14" y="41"/>
                </a:cubicBezTo>
                <a:cubicBezTo>
                  <a:pt x="14" y="40"/>
                  <a:pt x="14" y="40"/>
                  <a:pt x="14" y="40"/>
                </a:cubicBezTo>
                <a:cubicBezTo>
                  <a:pt x="14" y="38"/>
                  <a:pt x="13" y="37"/>
                  <a:pt x="11" y="37"/>
                </a:cubicBezTo>
                <a:cubicBezTo>
                  <a:pt x="8" y="37"/>
                  <a:pt x="8" y="37"/>
                  <a:pt x="8" y="37"/>
                </a:cubicBezTo>
                <a:cubicBezTo>
                  <a:pt x="8" y="31"/>
                  <a:pt x="8" y="31"/>
                  <a:pt x="8" y="31"/>
                </a:cubicBezTo>
                <a:cubicBezTo>
                  <a:pt x="11" y="31"/>
                  <a:pt x="11" y="31"/>
                  <a:pt x="11" y="31"/>
                </a:cubicBezTo>
                <a:cubicBezTo>
                  <a:pt x="13" y="31"/>
                  <a:pt x="14" y="30"/>
                  <a:pt x="14" y="28"/>
                </a:cubicBezTo>
                <a:cubicBezTo>
                  <a:pt x="14" y="27"/>
                  <a:pt x="14" y="27"/>
                  <a:pt x="14" y="27"/>
                </a:cubicBezTo>
                <a:cubicBezTo>
                  <a:pt x="14" y="25"/>
                  <a:pt x="13" y="24"/>
                  <a:pt x="11" y="24"/>
                </a:cubicBezTo>
                <a:cubicBezTo>
                  <a:pt x="8" y="24"/>
                  <a:pt x="8" y="24"/>
                  <a:pt x="8" y="24"/>
                </a:cubicBezTo>
                <a:cubicBezTo>
                  <a:pt x="8" y="19"/>
                  <a:pt x="8" y="19"/>
                  <a:pt x="8" y="19"/>
                </a:cubicBezTo>
                <a:cubicBezTo>
                  <a:pt x="11" y="19"/>
                  <a:pt x="11" y="19"/>
                  <a:pt x="11" y="19"/>
                </a:cubicBezTo>
                <a:cubicBezTo>
                  <a:pt x="13" y="19"/>
                  <a:pt x="14" y="17"/>
                  <a:pt x="14" y="15"/>
                </a:cubicBezTo>
                <a:cubicBezTo>
                  <a:pt x="14" y="15"/>
                  <a:pt x="14" y="15"/>
                  <a:pt x="14" y="15"/>
                </a:cubicBezTo>
                <a:cubicBezTo>
                  <a:pt x="14" y="13"/>
                  <a:pt x="13" y="11"/>
                  <a:pt x="11" y="11"/>
                </a:cubicBezTo>
                <a:cubicBezTo>
                  <a:pt x="8" y="11"/>
                  <a:pt x="8" y="11"/>
                  <a:pt x="8" y="11"/>
                </a:cubicBezTo>
                <a:cubicBezTo>
                  <a:pt x="8" y="6"/>
                  <a:pt x="8" y="6"/>
                  <a:pt x="8" y="6"/>
                </a:cubicBezTo>
                <a:cubicBezTo>
                  <a:pt x="8" y="4"/>
                  <a:pt x="10" y="3"/>
                  <a:pt x="12" y="3"/>
                </a:cubicBezTo>
                <a:cubicBezTo>
                  <a:pt x="57" y="3"/>
                  <a:pt x="57" y="3"/>
                  <a:pt x="57" y="3"/>
                </a:cubicBezTo>
                <a:cubicBezTo>
                  <a:pt x="57" y="3"/>
                  <a:pt x="57" y="3"/>
                  <a:pt x="57" y="3"/>
                </a:cubicBezTo>
                <a:cubicBezTo>
                  <a:pt x="57" y="61"/>
                  <a:pt x="57" y="61"/>
                  <a:pt x="57" y="61"/>
                </a:cubicBezTo>
                <a:cubicBezTo>
                  <a:pt x="57" y="63"/>
                  <a:pt x="55" y="64"/>
                  <a:pt x="53" y="64"/>
                </a:cubicBezTo>
                <a:cubicBezTo>
                  <a:pt x="12" y="64"/>
                  <a:pt x="12" y="64"/>
                  <a:pt x="12" y="64"/>
                </a:cubicBezTo>
                <a:cubicBezTo>
                  <a:pt x="11" y="64"/>
                  <a:pt x="9" y="65"/>
                  <a:pt x="8" y="65"/>
                </a:cubicBezTo>
                <a:cubicBezTo>
                  <a:pt x="8" y="57"/>
                  <a:pt x="8" y="57"/>
                  <a:pt x="8" y="57"/>
                </a:cubicBezTo>
                <a:lnTo>
                  <a:pt x="11" y="57"/>
                </a:lnTo>
                <a:close/>
                <a:moveTo>
                  <a:pt x="60" y="70"/>
                </a:moveTo>
                <a:cubicBezTo>
                  <a:pt x="60" y="71"/>
                  <a:pt x="59" y="73"/>
                  <a:pt x="57" y="73"/>
                </a:cubicBezTo>
                <a:cubicBezTo>
                  <a:pt x="12" y="73"/>
                  <a:pt x="12" y="73"/>
                  <a:pt x="12" y="73"/>
                </a:cubicBezTo>
                <a:cubicBezTo>
                  <a:pt x="10" y="73"/>
                  <a:pt x="8" y="71"/>
                  <a:pt x="8" y="70"/>
                </a:cubicBezTo>
                <a:cubicBezTo>
                  <a:pt x="8" y="68"/>
                  <a:pt x="8" y="68"/>
                  <a:pt x="8" y="68"/>
                </a:cubicBezTo>
                <a:cubicBezTo>
                  <a:pt x="9" y="67"/>
                  <a:pt x="10" y="66"/>
                  <a:pt x="12" y="66"/>
                </a:cubicBezTo>
                <a:cubicBezTo>
                  <a:pt x="53" y="66"/>
                  <a:pt x="53" y="66"/>
                  <a:pt x="53" y="66"/>
                </a:cubicBezTo>
                <a:cubicBezTo>
                  <a:pt x="56" y="66"/>
                  <a:pt x="59" y="64"/>
                  <a:pt x="59" y="61"/>
                </a:cubicBezTo>
                <a:cubicBezTo>
                  <a:pt x="59" y="4"/>
                  <a:pt x="59" y="4"/>
                  <a:pt x="59" y="4"/>
                </a:cubicBezTo>
                <a:cubicBezTo>
                  <a:pt x="60" y="4"/>
                  <a:pt x="60" y="5"/>
                  <a:pt x="60" y="6"/>
                </a:cubicBezTo>
                <a:lnTo>
                  <a:pt x="60" y="70"/>
                </a:lnTo>
                <a:close/>
                <a:moveTo>
                  <a:pt x="45" y="60"/>
                </a:moveTo>
                <a:cubicBezTo>
                  <a:pt x="51" y="60"/>
                  <a:pt x="51" y="60"/>
                  <a:pt x="51" y="60"/>
                </a:cubicBezTo>
                <a:cubicBezTo>
                  <a:pt x="52" y="60"/>
                  <a:pt x="53" y="59"/>
                  <a:pt x="53" y="59"/>
                </a:cubicBezTo>
                <a:cubicBezTo>
                  <a:pt x="53" y="41"/>
                  <a:pt x="53" y="41"/>
                  <a:pt x="53" y="41"/>
                </a:cubicBezTo>
                <a:cubicBezTo>
                  <a:pt x="53" y="40"/>
                  <a:pt x="53" y="40"/>
                  <a:pt x="54" y="40"/>
                </a:cubicBezTo>
                <a:cubicBezTo>
                  <a:pt x="54" y="40"/>
                  <a:pt x="55" y="40"/>
                  <a:pt x="55" y="41"/>
                </a:cubicBezTo>
                <a:cubicBezTo>
                  <a:pt x="55" y="59"/>
                  <a:pt x="55" y="59"/>
                  <a:pt x="55" y="59"/>
                </a:cubicBezTo>
                <a:cubicBezTo>
                  <a:pt x="55" y="61"/>
                  <a:pt x="53" y="62"/>
                  <a:pt x="51" y="62"/>
                </a:cubicBezTo>
                <a:cubicBezTo>
                  <a:pt x="45" y="62"/>
                  <a:pt x="45" y="62"/>
                  <a:pt x="45" y="62"/>
                </a:cubicBezTo>
                <a:cubicBezTo>
                  <a:pt x="44" y="62"/>
                  <a:pt x="44" y="62"/>
                  <a:pt x="44" y="61"/>
                </a:cubicBezTo>
                <a:cubicBezTo>
                  <a:pt x="44" y="61"/>
                  <a:pt x="44" y="60"/>
                  <a:pt x="45" y="60"/>
                </a:cubicBezTo>
                <a:close/>
              </a:path>
            </a:pathLst>
          </a:custGeom>
          <a:solidFill>
            <a:schemeClr val="tx1"/>
          </a:solidFill>
          <a:ln>
            <a:solidFill>
              <a:schemeClr val="tx1"/>
            </a:solidFill>
          </a:ln>
        </p:spPr>
        <p:txBody>
          <a:bodyPr vert="horz" wrap="square" lIns="68580" tIns="34290" rIns="68580" bIns="34290" numCol="1" anchor="t" anchorCtr="0" compatLnSpc="1">
            <a:prstTxWarp prst="textNoShape">
              <a:avLst/>
            </a:prstTxWarp>
          </a:bodyPr>
          <a:lstStyle/>
          <a:p>
            <a:endParaRPr lang="en-US" sz="1013" dirty="0">
              <a:cs typeface="+mn-ea"/>
              <a:sym typeface="+mn-lt"/>
            </a:endParaRPr>
          </a:p>
        </p:txBody>
      </p:sp>
      <p:sp>
        <p:nvSpPr>
          <p:cNvPr id="12" name="Freeform 162">
            <a:extLst>
              <a:ext uri="{FF2B5EF4-FFF2-40B4-BE49-F238E27FC236}">
                <a16:creationId xmlns:a16="http://schemas.microsoft.com/office/drawing/2014/main" id="{B3BECC37-F870-4EC9-985F-B22AF47198FB}"/>
              </a:ext>
            </a:extLst>
          </p:cNvPr>
          <p:cNvSpPr>
            <a:spLocks noEditPoints="1"/>
          </p:cNvSpPr>
          <p:nvPr/>
        </p:nvSpPr>
        <p:spPr bwMode="auto">
          <a:xfrm>
            <a:off x="8090341" y="5406175"/>
            <a:ext cx="186838" cy="246047"/>
          </a:xfrm>
          <a:custGeom>
            <a:avLst/>
            <a:gdLst>
              <a:gd name="T0" fmla="*/ 5 w 60"/>
              <a:gd name="T1" fmla="*/ 0 h 76"/>
              <a:gd name="T2" fmla="*/ 0 w 60"/>
              <a:gd name="T3" fmla="*/ 64 h 76"/>
              <a:gd name="T4" fmla="*/ 5 w 60"/>
              <a:gd name="T5" fmla="*/ 74 h 76"/>
              <a:gd name="T6" fmla="*/ 8 w 60"/>
              <a:gd name="T7" fmla="*/ 75 h 76"/>
              <a:gd name="T8" fmla="*/ 11 w 60"/>
              <a:gd name="T9" fmla="*/ 75 h 76"/>
              <a:gd name="T10" fmla="*/ 13 w 60"/>
              <a:gd name="T11" fmla="*/ 76 h 76"/>
              <a:gd name="T12" fmla="*/ 13 w 60"/>
              <a:gd name="T13" fmla="*/ 69 h 76"/>
              <a:gd name="T14" fmla="*/ 60 w 60"/>
              <a:gd name="T15" fmla="*/ 64 h 76"/>
              <a:gd name="T16" fmla="*/ 54 w 60"/>
              <a:gd name="T17" fmla="*/ 0 h 76"/>
              <a:gd name="T18" fmla="*/ 10 w 60"/>
              <a:gd name="T19" fmla="*/ 70 h 76"/>
              <a:gd name="T20" fmla="*/ 8 w 60"/>
              <a:gd name="T21" fmla="*/ 70 h 76"/>
              <a:gd name="T22" fmla="*/ 8 w 60"/>
              <a:gd name="T23" fmla="*/ 66 h 76"/>
              <a:gd name="T24" fmla="*/ 10 w 60"/>
              <a:gd name="T25" fmla="*/ 71 h 76"/>
              <a:gd name="T26" fmla="*/ 54 w 60"/>
              <a:gd name="T27" fmla="*/ 66 h 76"/>
              <a:gd name="T28" fmla="*/ 13 w 60"/>
              <a:gd name="T29" fmla="*/ 64 h 76"/>
              <a:gd name="T30" fmla="*/ 7 w 60"/>
              <a:gd name="T31" fmla="*/ 63 h 76"/>
              <a:gd name="T32" fmla="*/ 5 w 60"/>
              <a:gd name="T33" fmla="*/ 66 h 76"/>
              <a:gd name="T34" fmla="*/ 5 w 60"/>
              <a:gd name="T35" fmla="*/ 61 h 76"/>
              <a:gd name="T36" fmla="*/ 57 w 60"/>
              <a:gd name="T37" fmla="*/ 60 h 76"/>
              <a:gd name="T38" fmla="*/ 57 w 60"/>
              <a:gd name="T39" fmla="*/ 55 h 76"/>
              <a:gd name="T40" fmla="*/ 5 w 60"/>
              <a:gd name="T41" fmla="*/ 58 h 76"/>
              <a:gd name="T42" fmla="*/ 3 w 60"/>
              <a:gd name="T43" fmla="*/ 5 h 76"/>
              <a:gd name="T44" fmla="*/ 54 w 60"/>
              <a:gd name="T45" fmla="*/ 3 h 76"/>
              <a:gd name="T46" fmla="*/ 57 w 60"/>
              <a:gd name="T47" fmla="*/ 55 h 76"/>
              <a:gd name="T48" fmla="*/ 39 w 60"/>
              <a:gd name="T49" fmla="*/ 17 h 76"/>
              <a:gd name="T50" fmla="*/ 20 w 60"/>
              <a:gd name="T51" fmla="*/ 17 h 76"/>
              <a:gd name="T52" fmla="*/ 30 w 60"/>
              <a:gd name="T53" fmla="*/ 11 h 76"/>
              <a:gd name="T54" fmla="*/ 30 w 60"/>
              <a:gd name="T55" fmla="*/ 24 h 76"/>
              <a:gd name="T56" fmla="*/ 30 w 60"/>
              <a:gd name="T57" fmla="*/ 11 h 76"/>
              <a:gd name="T58" fmla="*/ 46 w 60"/>
              <a:gd name="T59" fmla="*/ 33 h 76"/>
              <a:gd name="T60" fmla="*/ 12 w 60"/>
              <a:gd name="T61" fmla="*/ 31 h 76"/>
              <a:gd name="T62" fmla="*/ 46 w 60"/>
              <a:gd name="T63" fmla="*/ 30 h 76"/>
              <a:gd name="T64" fmla="*/ 47 w 60"/>
              <a:gd name="T65" fmla="*/ 39 h 76"/>
              <a:gd name="T66" fmla="*/ 14 w 60"/>
              <a:gd name="T67" fmla="*/ 41 h 76"/>
              <a:gd name="T68" fmla="*/ 14 w 60"/>
              <a:gd name="T69" fmla="*/ 38 h 76"/>
              <a:gd name="T70" fmla="*/ 47 w 60"/>
              <a:gd name="T71" fmla="*/ 39 h 76"/>
              <a:gd name="T72" fmla="*/ 46 w 60"/>
              <a:gd name="T73" fmla="*/ 49 h 76"/>
              <a:gd name="T74" fmla="*/ 12 w 60"/>
              <a:gd name="T75" fmla="*/ 47 h 76"/>
              <a:gd name="T76" fmla="*/ 46 w 60"/>
              <a:gd name="T77" fmla="*/ 4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0" h="76">
                <a:moveTo>
                  <a:pt x="54" y="0"/>
                </a:moveTo>
                <a:cubicBezTo>
                  <a:pt x="5" y="0"/>
                  <a:pt x="5" y="0"/>
                  <a:pt x="5" y="0"/>
                </a:cubicBezTo>
                <a:cubicBezTo>
                  <a:pt x="2" y="0"/>
                  <a:pt x="0" y="2"/>
                  <a:pt x="0" y="5"/>
                </a:cubicBezTo>
                <a:cubicBezTo>
                  <a:pt x="0" y="64"/>
                  <a:pt x="0" y="64"/>
                  <a:pt x="0" y="64"/>
                </a:cubicBezTo>
                <a:cubicBezTo>
                  <a:pt x="0" y="67"/>
                  <a:pt x="2" y="69"/>
                  <a:pt x="5" y="69"/>
                </a:cubicBezTo>
                <a:cubicBezTo>
                  <a:pt x="5" y="74"/>
                  <a:pt x="5" y="74"/>
                  <a:pt x="5" y="74"/>
                </a:cubicBezTo>
                <a:cubicBezTo>
                  <a:pt x="5" y="75"/>
                  <a:pt x="5" y="75"/>
                  <a:pt x="6" y="76"/>
                </a:cubicBezTo>
                <a:cubicBezTo>
                  <a:pt x="7" y="76"/>
                  <a:pt x="7" y="76"/>
                  <a:pt x="8" y="75"/>
                </a:cubicBezTo>
                <a:cubicBezTo>
                  <a:pt x="9" y="74"/>
                  <a:pt x="9" y="74"/>
                  <a:pt x="9" y="74"/>
                </a:cubicBezTo>
                <a:cubicBezTo>
                  <a:pt x="11" y="75"/>
                  <a:pt x="11" y="75"/>
                  <a:pt x="11" y="75"/>
                </a:cubicBezTo>
                <a:cubicBezTo>
                  <a:pt x="11" y="75"/>
                  <a:pt x="12" y="76"/>
                  <a:pt x="12" y="76"/>
                </a:cubicBezTo>
                <a:cubicBezTo>
                  <a:pt x="12" y="76"/>
                  <a:pt x="12" y="76"/>
                  <a:pt x="13" y="76"/>
                </a:cubicBezTo>
                <a:cubicBezTo>
                  <a:pt x="13" y="75"/>
                  <a:pt x="13" y="75"/>
                  <a:pt x="13" y="74"/>
                </a:cubicBezTo>
                <a:cubicBezTo>
                  <a:pt x="13" y="69"/>
                  <a:pt x="13" y="69"/>
                  <a:pt x="13" y="69"/>
                </a:cubicBezTo>
                <a:cubicBezTo>
                  <a:pt x="54" y="69"/>
                  <a:pt x="54" y="69"/>
                  <a:pt x="54" y="69"/>
                </a:cubicBezTo>
                <a:cubicBezTo>
                  <a:pt x="57" y="69"/>
                  <a:pt x="60" y="67"/>
                  <a:pt x="60" y="64"/>
                </a:cubicBezTo>
                <a:cubicBezTo>
                  <a:pt x="60" y="5"/>
                  <a:pt x="60" y="5"/>
                  <a:pt x="60" y="5"/>
                </a:cubicBezTo>
                <a:cubicBezTo>
                  <a:pt x="60" y="2"/>
                  <a:pt x="57" y="0"/>
                  <a:pt x="54" y="0"/>
                </a:cubicBezTo>
                <a:close/>
                <a:moveTo>
                  <a:pt x="10" y="71"/>
                </a:moveTo>
                <a:cubicBezTo>
                  <a:pt x="10" y="70"/>
                  <a:pt x="10" y="70"/>
                  <a:pt x="10" y="70"/>
                </a:cubicBezTo>
                <a:cubicBezTo>
                  <a:pt x="10" y="70"/>
                  <a:pt x="10" y="70"/>
                  <a:pt x="9" y="70"/>
                </a:cubicBezTo>
                <a:cubicBezTo>
                  <a:pt x="9" y="70"/>
                  <a:pt x="9" y="70"/>
                  <a:pt x="8" y="70"/>
                </a:cubicBezTo>
                <a:cubicBezTo>
                  <a:pt x="8" y="71"/>
                  <a:pt x="8" y="71"/>
                  <a:pt x="8" y="71"/>
                </a:cubicBezTo>
                <a:cubicBezTo>
                  <a:pt x="8" y="66"/>
                  <a:pt x="8" y="66"/>
                  <a:pt x="8" y="66"/>
                </a:cubicBezTo>
                <a:cubicBezTo>
                  <a:pt x="10" y="66"/>
                  <a:pt x="10" y="66"/>
                  <a:pt x="10" y="66"/>
                </a:cubicBezTo>
                <a:lnTo>
                  <a:pt x="10" y="71"/>
                </a:lnTo>
                <a:close/>
                <a:moveTo>
                  <a:pt x="57" y="64"/>
                </a:moveTo>
                <a:cubicBezTo>
                  <a:pt x="57" y="65"/>
                  <a:pt x="55" y="66"/>
                  <a:pt x="54" y="66"/>
                </a:cubicBezTo>
                <a:cubicBezTo>
                  <a:pt x="13" y="66"/>
                  <a:pt x="13" y="66"/>
                  <a:pt x="13" y="66"/>
                </a:cubicBezTo>
                <a:cubicBezTo>
                  <a:pt x="13" y="64"/>
                  <a:pt x="13" y="64"/>
                  <a:pt x="13" y="64"/>
                </a:cubicBezTo>
                <a:cubicBezTo>
                  <a:pt x="13" y="63"/>
                  <a:pt x="13" y="63"/>
                  <a:pt x="12" y="63"/>
                </a:cubicBezTo>
                <a:cubicBezTo>
                  <a:pt x="7" y="63"/>
                  <a:pt x="7" y="63"/>
                  <a:pt x="7" y="63"/>
                </a:cubicBezTo>
                <a:cubicBezTo>
                  <a:pt x="6" y="63"/>
                  <a:pt x="5" y="63"/>
                  <a:pt x="5" y="64"/>
                </a:cubicBezTo>
                <a:cubicBezTo>
                  <a:pt x="5" y="66"/>
                  <a:pt x="5" y="66"/>
                  <a:pt x="5" y="66"/>
                </a:cubicBezTo>
                <a:cubicBezTo>
                  <a:pt x="4" y="66"/>
                  <a:pt x="3" y="65"/>
                  <a:pt x="3" y="64"/>
                </a:cubicBezTo>
                <a:cubicBezTo>
                  <a:pt x="3" y="62"/>
                  <a:pt x="4" y="61"/>
                  <a:pt x="5" y="61"/>
                </a:cubicBezTo>
                <a:cubicBezTo>
                  <a:pt x="54" y="61"/>
                  <a:pt x="54" y="61"/>
                  <a:pt x="54" y="61"/>
                </a:cubicBezTo>
                <a:cubicBezTo>
                  <a:pt x="55" y="61"/>
                  <a:pt x="56" y="61"/>
                  <a:pt x="57" y="60"/>
                </a:cubicBezTo>
                <a:lnTo>
                  <a:pt x="57" y="64"/>
                </a:lnTo>
                <a:close/>
                <a:moveTo>
                  <a:pt x="57" y="55"/>
                </a:moveTo>
                <a:cubicBezTo>
                  <a:pt x="57" y="57"/>
                  <a:pt x="55" y="58"/>
                  <a:pt x="54" y="58"/>
                </a:cubicBezTo>
                <a:cubicBezTo>
                  <a:pt x="5" y="58"/>
                  <a:pt x="5" y="58"/>
                  <a:pt x="5" y="58"/>
                </a:cubicBezTo>
                <a:cubicBezTo>
                  <a:pt x="4" y="58"/>
                  <a:pt x="3" y="58"/>
                  <a:pt x="3" y="59"/>
                </a:cubicBezTo>
                <a:cubicBezTo>
                  <a:pt x="3" y="5"/>
                  <a:pt x="3" y="5"/>
                  <a:pt x="3" y="5"/>
                </a:cubicBezTo>
                <a:cubicBezTo>
                  <a:pt x="3" y="4"/>
                  <a:pt x="4" y="3"/>
                  <a:pt x="5" y="3"/>
                </a:cubicBezTo>
                <a:cubicBezTo>
                  <a:pt x="54" y="3"/>
                  <a:pt x="54" y="3"/>
                  <a:pt x="54" y="3"/>
                </a:cubicBezTo>
                <a:cubicBezTo>
                  <a:pt x="55" y="3"/>
                  <a:pt x="57" y="4"/>
                  <a:pt x="57" y="5"/>
                </a:cubicBezTo>
                <a:lnTo>
                  <a:pt x="57" y="55"/>
                </a:lnTo>
                <a:close/>
                <a:moveTo>
                  <a:pt x="30" y="27"/>
                </a:moveTo>
                <a:cubicBezTo>
                  <a:pt x="35" y="27"/>
                  <a:pt x="39" y="22"/>
                  <a:pt x="39" y="17"/>
                </a:cubicBezTo>
                <a:cubicBezTo>
                  <a:pt x="39" y="12"/>
                  <a:pt x="35" y="8"/>
                  <a:pt x="30" y="8"/>
                </a:cubicBezTo>
                <a:cubicBezTo>
                  <a:pt x="24" y="8"/>
                  <a:pt x="20" y="12"/>
                  <a:pt x="20" y="17"/>
                </a:cubicBezTo>
                <a:cubicBezTo>
                  <a:pt x="20" y="22"/>
                  <a:pt x="24" y="27"/>
                  <a:pt x="30" y="27"/>
                </a:cubicBezTo>
                <a:close/>
                <a:moveTo>
                  <a:pt x="30" y="11"/>
                </a:moveTo>
                <a:cubicBezTo>
                  <a:pt x="33" y="11"/>
                  <a:pt x="36" y="14"/>
                  <a:pt x="36" y="17"/>
                </a:cubicBezTo>
                <a:cubicBezTo>
                  <a:pt x="36" y="21"/>
                  <a:pt x="33" y="24"/>
                  <a:pt x="30" y="24"/>
                </a:cubicBezTo>
                <a:cubicBezTo>
                  <a:pt x="26" y="24"/>
                  <a:pt x="23" y="21"/>
                  <a:pt x="23" y="17"/>
                </a:cubicBezTo>
                <a:cubicBezTo>
                  <a:pt x="23" y="14"/>
                  <a:pt x="26" y="11"/>
                  <a:pt x="30" y="11"/>
                </a:cubicBezTo>
                <a:close/>
                <a:moveTo>
                  <a:pt x="47" y="31"/>
                </a:moveTo>
                <a:cubicBezTo>
                  <a:pt x="47" y="32"/>
                  <a:pt x="46" y="33"/>
                  <a:pt x="46" y="33"/>
                </a:cubicBezTo>
                <a:cubicBezTo>
                  <a:pt x="14" y="33"/>
                  <a:pt x="14" y="33"/>
                  <a:pt x="14" y="33"/>
                </a:cubicBezTo>
                <a:cubicBezTo>
                  <a:pt x="13" y="33"/>
                  <a:pt x="12" y="32"/>
                  <a:pt x="12" y="31"/>
                </a:cubicBezTo>
                <a:cubicBezTo>
                  <a:pt x="12" y="30"/>
                  <a:pt x="13" y="30"/>
                  <a:pt x="14" y="30"/>
                </a:cubicBezTo>
                <a:cubicBezTo>
                  <a:pt x="46" y="30"/>
                  <a:pt x="46" y="30"/>
                  <a:pt x="46" y="30"/>
                </a:cubicBezTo>
                <a:cubicBezTo>
                  <a:pt x="46" y="30"/>
                  <a:pt x="47" y="30"/>
                  <a:pt x="47" y="31"/>
                </a:cubicBezTo>
                <a:close/>
                <a:moveTo>
                  <a:pt x="47" y="39"/>
                </a:moveTo>
                <a:cubicBezTo>
                  <a:pt x="47" y="40"/>
                  <a:pt x="46" y="41"/>
                  <a:pt x="46" y="41"/>
                </a:cubicBezTo>
                <a:cubicBezTo>
                  <a:pt x="14" y="41"/>
                  <a:pt x="14" y="41"/>
                  <a:pt x="14" y="41"/>
                </a:cubicBezTo>
                <a:cubicBezTo>
                  <a:pt x="13" y="41"/>
                  <a:pt x="12" y="40"/>
                  <a:pt x="12" y="39"/>
                </a:cubicBezTo>
                <a:cubicBezTo>
                  <a:pt x="12" y="38"/>
                  <a:pt x="13" y="38"/>
                  <a:pt x="14" y="38"/>
                </a:cubicBezTo>
                <a:cubicBezTo>
                  <a:pt x="46" y="38"/>
                  <a:pt x="46" y="38"/>
                  <a:pt x="46" y="38"/>
                </a:cubicBezTo>
                <a:cubicBezTo>
                  <a:pt x="46" y="38"/>
                  <a:pt x="47" y="38"/>
                  <a:pt x="47" y="39"/>
                </a:cubicBezTo>
                <a:close/>
                <a:moveTo>
                  <a:pt x="47" y="47"/>
                </a:moveTo>
                <a:cubicBezTo>
                  <a:pt x="47" y="48"/>
                  <a:pt x="46" y="49"/>
                  <a:pt x="46" y="49"/>
                </a:cubicBezTo>
                <a:cubicBezTo>
                  <a:pt x="14" y="49"/>
                  <a:pt x="14" y="49"/>
                  <a:pt x="14" y="49"/>
                </a:cubicBezTo>
                <a:cubicBezTo>
                  <a:pt x="13" y="49"/>
                  <a:pt x="12" y="48"/>
                  <a:pt x="12" y="47"/>
                </a:cubicBezTo>
                <a:cubicBezTo>
                  <a:pt x="12" y="47"/>
                  <a:pt x="13" y="46"/>
                  <a:pt x="14" y="46"/>
                </a:cubicBezTo>
                <a:cubicBezTo>
                  <a:pt x="46" y="46"/>
                  <a:pt x="46" y="46"/>
                  <a:pt x="46" y="46"/>
                </a:cubicBezTo>
                <a:cubicBezTo>
                  <a:pt x="46" y="46"/>
                  <a:pt x="47" y="47"/>
                  <a:pt x="47" y="47"/>
                </a:cubicBezTo>
                <a:close/>
              </a:path>
            </a:pathLst>
          </a:custGeom>
          <a:solidFill>
            <a:schemeClr val="tx1"/>
          </a:solidFill>
          <a:ln>
            <a:solidFill>
              <a:schemeClr val="tx1"/>
            </a:solidFill>
          </a:ln>
        </p:spPr>
        <p:txBody>
          <a:bodyPr vert="horz" wrap="square" lIns="68580" tIns="34290" rIns="68580" bIns="34290" numCol="1" anchor="t" anchorCtr="0" compatLnSpc="1">
            <a:prstTxWarp prst="textNoShape">
              <a:avLst/>
            </a:prstTxWarp>
          </a:bodyPr>
          <a:lstStyle/>
          <a:p>
            <a:endParaRPr lang="en-US" sz="1013" dirty="0">
              <a:cs typeface="+mn-ea"/>
              <a:sym typeface="+mn-lt"/>
            </a:endParaRPr>
          </a:p>
        </p:txBody>
      </p:sp>
      <p:sp>
        <p:nvSpPr>
          <p:cNvPr id="13" name="Freeform 169">
            <a:extLst>
              <a:ext uri="{FF2B5EF4-FFF2-40B4-BE49-F238E27FC236}">
                <a16:creationId xmlns:a16="http://schemas.microsoft.com/office/drawing/2014/main" id="{885FDD5C-443B-4AD9-A739-4CA560549DEA}"/>
              </a:ext>
            </a:extLst>
          </p:cNvPr>
          <p:cNvSpPr>
            <a:spLocks noEditPoints="1"/>
          </p:cNvSpPr>
          <p:nvPr/>
        </p:nvSpPr>
        <p:spPr bwMode="auto">
          <a:xfrm>
            <a:off x="7708772" y="5406174"/>
            <a:ext cx="239468" cy="243416"/>
          </a:xfrm>
          <a:custGeom>
            <a:avLst/>
            <a:gdLst>
              <a:gd name="T0" fmla="*/ 32 w 77"/>
              <a:gd name="T1" fmla="*/ 39 h 75"/>
              <a:gd name="T2" fmla="*/ 52 w 77"/>
              <a:gd name="T3" fmla="*/ 36 h 75"/>
              <a:gd name="T4" fmla="*/ 31 w 77"/>
              <a:gd name="T5" fmla="*/ 15 h 75"/>
              <a:gd name="T6" fmla="*/ 53 w 77"/>
              <a:gd name="T7" fmla="*/ 15 h 75"/>
              <a:gd name="T8" fmla="*/ 33 w 77"/>
              <a:gd name="T9" fmla="*/ 31 h 75"/>
              <a:gd name="T10" fmla="*/ 50 w 77"/>
              <a:gd name="T11" fmla="*/ 28 h 75"/>
              <a:gd name="T12" fmla="*/ 34 w 77"/>
              <a:gd name="T13" fmla="*/ 28 h 75"/>
              <a:gd name="T14" fmla="*/ 70 w 77"/>
              <a:gd name="T15" fmla="*/ 75 h 75"/>
              <a:gd name="T16" fmla="*/ 8 w 77"/>
              <a:gd name="T17" fmla="*/ 57 h 75"/>
              <a:gd name="T18" fmla="*/ 0 w 77"/>
              <a:gd name="T19" fmla="*/ 51 h 75"/>
              <a:gd name="T20" fmla="*/ 8 w 77"/>
              <a:gd name="T21" fmla="*/ 44 h 75"/>
              <a:gd name="T22" fmla="*/ 0 w 77"/>
              <a:gd name="T23" fmla="*/ 38 h 75"/>
              <a:gd name="T24" fmla="*/ 8 w 77"/>
              <a:gd name="T25" fmla="*/ 32 h 75"/>
              <a:gd name="T26" fmla="*/ 0 w 77"/>
              <a:gd name="T27" fmla="*/ 26 h 75"/>
              <a:gd name="T28" fmla="*/ 8 w 77"/>
              <a:gd name="T29" fmla="*/ 19 h 75"/>
              <a:gd name="T30" fmla="*/ 0 w 77"/>
              <a:gd name="T31" fmla="*/ 14 h 75"/>
              <a:gd name="T32" fmla="*/ 8 w 77"/>
              <a:gd name="T33" fmla="*/ 6 h 75"/>
              <a:gd name="T34" fmla="*/ 77 w 77"/>
              <a:gd name="T35" fmla="*/ 6 h 75"/>
              <a:gd name="T36" fmla="*/ 15 w 77"/>
              <a:gd name="T37" fmla="*/ 16 h 75"/>
              <a:gd name="T38" fmla="*/ 4 w 77"/>
              <a:gd name="T39" fmla="*/ 13 h 75"/>
              <a:gd name="T40" fmla="*/ 4 w 77"/>
              <a:gd name="T41" fmla="*/ 16 h 75"/>
              <a:gd name="T42" fmla="*/ 14 w 77"/>
              <a:gd name="T43" fmla="*/ 29 h 75"/>
              <a:gd name="T44" fmla="*/ 14 w 77"/>
              <a:gd name="T45" fmla="*/ 26 h 75"/>
              <a:gd name="T46" fmla="*/ 4 w 77"/>
              <a:gd name="T47" fmla="*/ 26 h 75"/>
              <a:gd name="T48" fmla="*/ 4 w 77"/>
              <a:gd name="T49" fmla="*/ 29 h 75"/>
              <a:gd name="T50" fmla="*/ 11 w 77"/>
              <a:gd name="T51" fmla="*/ 41 h 75"/>
              <a:gd name="T52" fmla="*/ 15 w 77"/>
              <a:gd name="T53" fmla="*/ 38 h 75"/>
              <a:gd name="T54" fmla="*/ 8 w 77"/>
              <a:gd name="T55" fmla="*/ 38 h 75"/>
              <a:gd name="T56" fmla="*/ 3 w 77"/>
              <a:gd name="T57" fmla="*/ 41 h 75"/>
              <a:gd name="T58" fmla="*/ 8 w 77"/>
              <a:gd name="T59" fmla="*/ 54 h 75"/>
              <a:gd name="T60" fmla="*/ 15 w 77"/>
              <a:gd name="T61" fmla="*/ 53 h 75"/>
              <a:gd name="T62" fmla="*/ 11 w 77"/>
              <a:gd name="T63" fmla="*/ 50 h 75"/>
              <a:gd name="T64" fmla="*/ 3 w 77"/>
              <a:gd name="T65" fmla="*/ 51 h 75"/>
              <a:gd name="T66" fmla="*/ 8 w 77"/>
              <a:gd name="T67" fmla="*/ 54 h 75"/>
              <a:gd name="T68" fmla="*/ 14 w 77"/>
              <a:gd name="T69" fmla="*/ 66 h 75"/>
              <a:gd name="T70" fmla="*/ 70 w 77"/>
              <a:gd name="T71" fmla="*/ 72 h 75"/>
              <a:gd name="T72" fmla="*/ 74 w 77"/>
              <a:gd name="T73" fmla="*/ 6 h 75"/>
              <a:gd name="T74" fmla="*/ 11 w 77"/>
              <a:gd name="T75" fmla="*/ 6 h 75"/>
              <a:gd name="T76" fmla="*/ 18 w 77"/>
              <a:gd name="T77" fmla="*/ 14 h 75"/>
              <a:gd name="T78" fmla="*/ 11 w 77"/>
              <a:gd name="T79" fmla="*/ 19 h 75"/>
              <a:gd name="T80" fmla="*/ 18 w 77"/>
              <a:gd name="T81" fmla="*/ 26 h 75"/>
              <a:gd name="T82" fmla="*/ 11 w 77"/>
              <a:gd name="T83" fmla="*/ 32 h 75"/>
              <a:gd name="T84" fmla="*/ 18 w 77"/>
              <a:gd name="T85" fmla="*/ 38 h 75"/>
              <a:gd name="T86" fmla="*/ 11 w 77"/>
              <a:gd name="T87" fmla="*/ 44 h 75"/>
              <a:gd name="T88" fmla="*/ 18 w 77"/>
              <a:gd name="T89" fmla="*/ 51 h 75"/>
              <a:gd name="T90" fmla="*/ 11 w 77"/>
              <a:gd name="T91" fmla="*/ 57 h 75"/>
              <a:gd name="T92" fmla="*/ 70 w 77"/>
              <a:gd name="T93" fmla="*/ 6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7" h="75">
                <a:moveTo>
                  <a:pt x="54" y="38"/>
                </a:moveTo>
                <a:cubicBezTo>
                  <a:pt x="54" y="39"/>
                  <a:pt x="53" y="39"/>
                  <a:pt x="52" y="39"/>
                </a:cubicBezTo>
                <a:cubicBezTo>
                  <a:pt x="32" y="39"/>
                  <a:pt x="32" y="39"/>
                  <a:pt x="32" y="39"/>
                </a:cubicBezTo>
                <a:cubicBezTo>
                  <a:pt x="31" y="39"/>
                  <a:pt x="30" y="39"/>
                  <a:pt x="30" y="38"/>
                </a:cubicBezTo>
                <a:cubicBezTo>
                  <a:pt x="30" y="37"/>
                  <a:pt x="31" y="36"/>
                  <a:pt x="32" y="36"/>
                </a:cubicBezTo>
                <a:cubicBezTo>
                  <a:pt x="52" y="36"/>
                  <a:pt x="52" y="36"/>
                  <a:pt x="52" y="36"/>
                </a:cubicBezTo>
                <a:cubicBezTo>
                  <a:pt x="53" y="36"/>
                  <a:pt x="54" y="37"/>
                  <a:pt x="54" y="38"/>
                </a:cubicBezTo>
                <a:close/>
                <a:moveTo>
                  <a:pt x="31" y="30"/>
                </a:moveTo>
                <a:cubicBezTo>
                  <a:pt x="31" y="15"/>
                  <a:pt x="31" y="15"/>
                  <a:pt x="31" y="15"/>
                </a:cubicBezTo>
                <a:cubicBezTo>
                  <a:pt x="31" y="14"/>
                  <a:pt x="32" y="14"/>
                  <a:pt x="33" y="14"/>
                </a:cubicBezTo>
                <a:cubicBezTo>
                  <a:pt x="51" y="14"/>
                  <a:pt x="51" y="14"/>
                  <a:pt x="51" y="14"/>
                </a:cubicBezTo>
                <a:cubicBezTo>
                  <a:pt x="52" y="14"/>
                  <a:pt x="53" y="14"/>
                  <a:pt x="53" y="15"/>
                </a:cubicBezTo>
                <a:cubicBezTo>
                  <a:pt x="53" y="30"/>
                  <a:pt x="53" y="30"/>
                  <a:pt x="53" y="30"/>
                </a:cubicBezTo>
                <a:cubicBezTo>
                  <a:pt x="53" y="31"/>
                  <a:pt x="52" y="31"/>
                  <a:pt x="51" y="31"/>
                </a:cubicBezTo>
                <a:cubicBezTo>
                  <a:pt x="33" y="31"/>
                  <a:pt x="33" y="31"/>
                  <a:pt x="33" y="31"/>
                </a:cubicBezTo>
                <a:cubicBezTo>
                  <a:pt x="32" y="31"/>
                  <a:pt x="31" y="31"/>
                  <a:pt x="31" y="30"/>
                </a:cubicBezTo>
                <a:close/>
                <a:moveTo>
                  <a:pt x="34" y="28"/>
                </a:moveTo>
                <a:cubicBezTo>
                  <a:pt x="50" y="28"/>
                  <a:pt x="50" y="28"/>
                  <a:pt x="50" y="28"/>
                </a:cubicBezTo>
                <a:cubicBezTo>
                  <a:pt x="50" y="17"/>
                  <a:pt x="50" y="17"/>
                  <a:pt x="50" y="17"/>
                </a:cubicBezTo>
                <a:cubicBezTo>
                  <a:pt x="34" y="17"/>
                  <a:pt x="34" y="17"/>
                  <a:pt x="34" y="17"/>
                </a:cubicBezTo>
                <a:lnTo>
                  <a:pt x="34" y="28"/>
                </a:lnTo>
                <a:close/>
                <a:moveTo>
                  <a:pt x="77" y="6"/>
                </a:moveTo>
                <a:cubicBezTo>
                  <a:pt x="77" y="69"/>
                  <a:pt x="77" y="69"/>
                  <a:pt x="77" y="69"/>
                </a:cubicBezTo>
                <a:cubicBezTo>
                  <a:pt x="77" y="73"/>
                  <a:pt x="74" y="75"/>
                  <a:pt x="70" y="75"/>
                </a:cubicBezTo>
                <a:cubicBezTo>
                  <a:pt x="14" y="75"/>
                  <a:pt x="14" y="75"/>
                  <a:pt x="14" y="75"/>
                </a:cubicBezTo>
                <a:cubicBezTo>
                  <a:pt x="10" y="75"/>
                  <a:pt x="8" y="73"/>
                  <a:pt x="8" y="69"/>
                </a:cubicBezTo>
                <a:cubicBezTo>
                  <a:pt x="8" y="57"/>
                  <a:pt x="8" y="57"/>
                  <a:pt x="8" y="57"/>
                </a:cubicBezTo>
                <a:cubicBezTo>
                  <a:pt x="4" y="57"/>
                  <a:pt x="4" y="57"/>
                  <a:pt x="4" y="57"/>
                </a:cubicBezTo>
                <a:cubicBezTo>
                  <a:pt x="2" y="57"/>
                  <a:pt x="0" y="55"/>
                  <a:pt x="0" y="53"/>
                </a:cubicBezTo>
                <a:cubicBezTo>
                  <a:pt x="0" y="51"/>
                  <a:pt x="0" y="51"/>
                  <a:pt x="0" y="51"/>
                </a:cubicBezTo>
                <a:cubicBezTo>
                  <a:pt x="0" y="49"/>
                  <a:pt x="2" y="47"/>
                  <a:pt x="4" y="47"/>
                </a:cubicBezTo>
                <a:cubicBezTo>
                  <a:pt x="8" y="47"/>
                  <a:pt x="8" y="47"/>
                  <a:pt x="8" y="47"/>
                </a:cubicBezTo>
                <a:cubicBezTo>
                  <a:pt x="8" y="44"/>
                  <a:pt x="8" y="44"/>
                  <a:pt x="8" y="44"/>
                </a:cubicBezTo>
                <a:cubicBezTo>
                  <a:pt x="4" y="44"/>
                  <a:pt x="4" y="44"/>
                  <a:pt x="4" y="44"/>
                </a:cubicBezTo>
                <a:cubicBezTo>
                  <a:pt x="2" y="44"/>
                  <a:pt x="0" y="43"/>
                  <a:pt x="0" y="41"/>
                </a:cubicBezTo>
                <a:cubicBezTo>
                  <a:pt x="0" y="38"/>
                  <a:pt x="0" y="38"/>
                  <a:pt x="0" y="38"/>
                </a:cubicBezTo>
                <a:cubicBezTo>
                  <a:pt x="0" y="37"/>
                  <a:pt x="2" y="35"/>
                  <a:pt x="4" y="35"/>
                </a:cubicBezTo>
                <a:cubicBezTo>
                  <a:pt x="8" y="35"/>
                  <a:pt x="8" y="35"/>
                  <a:pt x="8" y="35"/>
                </a:cubicBezTo>
                <a:cubicBezTo>
                  <a:pt x="8" y="32"/>
                  <a:pt x="8" y="32"/>
                  <a:pt x="8" y="32"/>
                </a:cubicBezTo>
                <a:cubicBezTo>
                  <a:pt x="4" y="32"/>
                  <a:pt x="4" y="32"/>
                  <a:pt x="4" y="32"/>
                </a:cubicBezTo>
                <a:cubicBezTo>
                  <a:pt x="2" y="32"/>
                  <a:pt x="0" y="30"/>
                  <a:pt x="0" y="28"/>
                </a:cubicBezTo>
                <a:cubicBezTo>
                  <a:pt x="0" y="26"/>
                  <a:pt x="0" y="26"/>
                  <a:pt x="0" y="26"/>
                </a:cubicBezTo>
                <a:cubicBezTo>
                  <a:pt x="0" y="24"/>
                  <a:pt x="2" y="23"/>
                  <a:pt x="4" y="23"/>
                </a:cubicBezTo>
                <a:cubicBezTo>
                  <a:pt x="8" y="23"/>
                  <a:pt x="8" y="23"/>
                  <a:pt x="8" y="23"/>
                </a:cubicBezTo>
                <a:cubicBezTo>
                  <a:pt x="8" y="19"/>
                  <a:pt x="8" y="19"/>
                  <a:pt x="8" y="19"/>
                </a:cubicBezTo>
                <a:cubicBezTo>
                  <a:pt x="4" y="19"/>
                  <a:pt x="4" y="19"/>
                  <a:pt x="4" y="19"/>
                </a:cubicBezTo>
                <a:cubicBezTo>
                  <a:pt x="2" y="19"/>
                  <a:pt x="0" y="18"/>
                  <a:pt x="0" y="16"/>
                </a:cubicBezTo>
                <a:cubicBezTo>
                  <a:pt x="0" y="14"/>
                  <a:pt x="0" y="14"/>
                  <a:pt x="0" y="14"/>
                </a:cubicBezTo>
                <a:cubicBezTo>
                  <a:pt x="0" y="12"/>
                  <a:pt x="2" y="10"/>
                  <a:pt x="4" y="10"/>
                </a:cubicBezTo>
                <a:cubicBezTo>
                  <a:pt x="8" y="10"/>
                  <a:pt x="8" y="10"/>
                  <a:pt x="8" y="10"/>
                </a:cubicBezTo>
                <a:cubicBezTo>
                  <a:pt x="8" y="6"/>
                  <a:pt x="8" y="6"/>
                  <a:pt x="8" y="6"/>
                </a:cubicBezTo>
                <a:cubicBezTo>
                  <a:pt x="8" y="3"/>
                  <a:pt x="10" y="0"/>
                  <a:pt x="14" y="0"/>
                </a:cubicBezTo>
                <a:cubicBezTo>
                  <a:pt x="70" y="0"/>
                  <a:pt x="70" y="0"/>
                  <a:pt x="70" y="0"/>
                </a:cubicBezTo>
                <a:cubicBezTo>
                  <a:pt x="74" y="0"/>
                  <a:pt x="77" y="3"/>
                  <a:pt x="77" y="6"/>
                </a:cubicBezTo>
                <a:close/>
                <a:moveTo>
                  <a:pt x="4" y="16"/>
                </a:moveTo>
                <a:cubicBezTo>
                  <a:pt x="14" y="16"/>
                  <a:pt x="14" y="16"/>
                  <a:pt x="14" y="16"/>
                </a:cubicBezTo>
                <a:cubicBezTo>
                  <a:pt x="14" y="16"/>
                  <a:pt x="15" y="16"/>
                  <a:pt x="15" y="16"/>
                </a:cubicBezTo>
                <a:cubicBezTo>
                  <a:pt x="15" y="14"/>
                  <a:pt x="15" y="14"/>
                  <a:pt x="15" y="14"/>
                </a:cubicBezTo>
                <a:cubicBezTo>
                  <a:pt x="15" y="13"/>
                  <a:pt x="14" y="13"/>
                  <a:pt x="14" y="13"/>
                </a:cubicBezTo>
                <a:cubicBezTo>
                  <a:pt x="4" y="13"/>
                  <a:pt x="4" y="13"/>
                  <a:pt x="4" y="13"/>
                </a:cubicBezTo>
                <a:cubicBezTo>
                  <a:pt x="4" y="13"/>
                  <a:pt x="3" y="13"/>
                  <a:pt x="3" y="14"/>
                </a:cubicBezTo>
                <a:cubicBezTo>
                  <a:pt x="3" y="16"/>
                  <a:pt x="3" y="16"/>
                  <a:pt x="3" y="16"/>
                </a:cubicBezTo>
                <a:cubicBezTo>
                  <a:pt x="3" y="16"/>
                  <a:pt x="4" y="16"/>
                  <a:pt x="4" y="16"/>
                </a:cubicBezTo>
                <a:close/>
                <a:moveTo>
                  <a:pt x="8" y="29"/>
                </a:moveTo>
                <a:cubicBezTo>
                  <a:pt x="11" y="29"/>
                  <a:pt x="11" y="29"/>
                  <a:pt x="11" y="29"/>
                </a:cubicBezTo>
                <a:cubicBezTo>
                  <a:pt x="14" y="29"/>
                  <a:pt x="14" y="29"/>
                  <a:pt x="14" y="29"/>
                </a:cubicBezTo>
                <a:cubicBezTo>
                  <a:pt x="14" y="29"/>
                  <a:pt x="15" y="28"/>
                  <a:pt x="15" y="28"/>
                </a:cubicBezTo>
                <a:cubicBezTo>
                  <a:pt x="15" y="26"/>
                  <a:pt x="15" y="26"/>
                  <a:pt x="15" y="26"/>
                </a:cubicBezTo>
                <a:cubicBezTo>
                  <a:pt x="15" y="26"/>
                  <a:pt x="14" y="26"/>
                  <a:pt x="14" y="26"/>
                </a:cubicBezTo>
                <a:cubicBezTo>
                  <a:pt x="11" y="26"/>
                  <a:pt x="11" y="26"/>
                  <a:pt x="11" y="26"/>
                </a:cubicBezTo>
                <a:cubicBezTo>
                  <a:pt x="8" y="26"/>
                  <a:pt x="8" y="26"/>
                  <a:pt x="8" y="26"/>
                </a:cubicBezTo>
                <a:cubicBezTo>
                  <a:pt x="4" y="26"/>
                  <a:pt x="4" y="26"/>
                  <a:pt x="4" y="26"/>
                </a:cubicBezTo>
                <a:cubicBezTo>
                  <a:pt x="4" y="26"/>
                  <a:pt x="3" y="26"/>
                  <a:pt x="3" y="26"/>
                </a:cubicBezTo>
                <a:cubicBezTo>
                  <a:pt x="3" y="28"/>
                  <a:pt x="3" y="28"/>
                  <a:pt x="3" y="28"/>
                </a:cubicBezTo>
                <a:cubicBezTo>
                  <a:pt x="3" y="28"/>
                  <a:pt x="4" y="29"/>
                  <a:pt x="4" y="29"/>
                </a:cubicBezTo>
                <a:lnTo>
                  <a:pt x="8" y="29"/>
                </a:lnTo>
                <a:close/>
                <a:moveTo>
                  <a:pt x="8" y="41"/>
                </a:moveTo>
                <a:cubicBezTo>
                  <a:pt x="11" y="41"/>
                  <a:pt x="11" y="41"/>
                  <a:pt x="11" y="41"/>
                </a:cubicBezTo>
                <a:cubicBezTo>
                  <a:pt x="14" y="41"/>
                  <a:pt x="14" y="41"/>
                  <a:pt x="14" y="41"/>
                </a:cubicBezTo>
                <a:cubicBezTo>
                  <a:pt x="14" y="41"/>
                  <a:pt x="15" y="41"/>
                  <a:pt x="15" y="41"/>
                </a:cubicBezTo>
                <a:cubicBezTo>
                  <a:pt x="15" y="38"/>
                  <a:pt x="15" y="38"/>
                  <a:pt x="15" y="38"/>
                </a:cubicBezTo>
                <a:cubicBezTo>
                  <a:pt x="15" y="38"/>
                  <a:pt x="14" y="38"/>
                  <a:pt x="14" y="38"/>
                </a:cubicBezTo>
                <a:cubicBezTo>
                  <a:pt x="11" y="38"/>
                  <a:pt x="11" y="38"/>
                  <a:pt x="11" y="38"/>
                </a:cubicBezTo>
                <a:cubicBezTo>
                  <a:pt x="8" y="38"/>
                  <a:pt x="8" y="38"/>
                  <a:pt x="8" y="38"/>
                </a:cubicBezTo>
                <a:cubicBezTo>
                  <a:pt x="4" y="38"/>
                  <a:pt x="4" y="38"/>
                  <a:pt x="4" y="38"/>
                </a:cubicBezTo>
                <a:cubicBezTo>
                  <a:pt x="4" y="38"/>
                  <a:pt x="3" y="38"/>
                  <a:pt x="3" y="38"/>
                </a:cubicBezTo>
                <a:cubicBezTo>
                  <a:pt x="3" y="41"/>
                  <a:pt x="3" y="41"/>
                  <a:pt x="3" y="41"/>
                </a:cubicBezTo>
                <a:cubicBezTo>
                  <a:pt x="3" y="41"/>
                  <a:pt x="4" y="41"/>
                  <a:pt x="4" y="41"/>
                </a:cubicBezTo>
                <a:lnTo>
                  <a:pt x="8" y="41"/>
                </a:lnTo>
                <a:close/>
                <a:moveTo>
                  <a:pt x="8" y="54"/>
                </a:moveTo>
                <a:cubicBezTo>
                  <a:pt x="11" y="54"/>
                  <a:pt x="11" y="54"/>
                  <a:pt x="11" y="54"/>
                </a:cubicBezTo>
                <a:cubicBezTo>
                  <a:pt x="14" y="54"/>
                  <a:pt x="14" y="54"/>
                  <a:pt x="14" y="54"/>
                </a:cubicBezTo>
                <a:cubicBezTo>
                  <a:pt x="14" y="54"/>
                  <a:pt x="15" y="53"/>
                  <a:pt x="15" y="53"/>
                </a:cubicBezTo>
                <a:cubicBezTo>
                  <a:pt x="15" y="51"/>
                  <a:pt x="15" y="51"/>
                  <a:pt x="15" y="51"/>
                </a:cubicBezTo>
                <a:cubicBezTo>
                  <a:pt x="15" y="51"/>
                  <a:pt x="14" y="50"/>
                  <a:pt x="14" y="50"/>
                </a:cubicBezTo>
                <a:cubicBezTo>
                  <a:pt x="11" y="50"/>
                  <a:pt x="11" y="50"/>
                  <a:pt x="11" y="50"/>
                </a:cubicBezTo>
                <a:cubicBezTo>
                  <a:pt x="8" y="50"/>
                  <a:pt x="8" y="50"/>
                  <a:pt x="8" y="50"/>
                </a:cubicBezTo>
                <a:cubicBezTo>
                  <a:pt x="4" y="50"/>
                  <a:pt x="4" y="50"/>
                  <a:pt x="4" y="50"/>
                </a:cubicBezTo>
                <a:cubicBezTo>
                  <a:pt x="4" y="50"/>
                  <a:pt x="3" y="51"/>
                  <a:pt x="3" y="51"/>
                </a:cubicBezTo>
                <a:cubicBezTo>
                  <a:pt x="3" y="53"/>
                  <a:pt x="3" y="53"/>
                  <a:pt x="3" y="53"/>
                </a:cubicBezTo>
                <a:cubicBezTo>
                  <a:pt x="3" y="53"/>
                  <a:pt x="4" y="54"/>
                  <a:pt x="4" y="54"/>
                </a:cubicBezTo>
                <a:lnTo>
                  <a:pt x="8" y="54"/>
                </a:lnTo>
                <a:close/>
                <a:moveTo>
                  <a:pt x="74" y="65"/>
                </a:moveTo>
                <a:cubicBezTo>
                  <a:pt x="73" y="66"/>
                  <a:pt x="72" y="66"/>
                  <a:pt x="70" y="66"/>
                </a:cubicBezTo>
                <a:cubicBezTo>
                  <a:pt x="14" y="66"/>
                  <a:pt x="14" y="66"/>
                  <a:pt x="14" y="66"/>
                </a:cubicBezTo>
                <a:cubicBezTo>
                  <a:pt x="12" y="66"/>
                  <a:pt x="11" y="67"/>
                  <a:pt x="11" y="69"/>
                </a:cubicBezTo>
                <a:cubicBezTo>
                  <a:pt x="11" y="71"/>
                  <a:pt x="12" y="72"/>
                  <a:pt x="14" y="72"/>
                </a:cubicBezTo>
                <a:cubicBezTo>
                  <a:pt x="70" y="72"/>
                  <a:pt x="70" y="72"/>
                  <a:pt x="70" y="72"/>
                </a:cubicBezTo>
                <a:cubicBezTo>
                  <a:pt x="72" y="72"/>
                  <a:pt x="74" y="71"/>
                  <a:pt x="74" y="69"/>
                </a:cubicBezTo>
                <a:lnTo>
                  <a:pt x="74" y="65"/>
                </a:lnTo>
                <a:close/>
                <a:moveTo>
                  <a:pt x="74" y="6"/>
                </a:moveTo>
                <a:cubicBezTo>
                  <a:pt x="74" y="5"/>
                  <a:pt x="72" y="3"/>
                  <a:pt x="70" y="3"/>
                </a:cubicBezTo>
                <a:cubicBezTo>
                  <a:pt x="14" y="3"/>
                  <a:pt x="14" y="3"/>
                  <a:pt x="14" y="3"/>
                </a:cubicBezTo>
                <a:cubicBezTo>
                  <a:pt x="12" y="3"/>
                  <a:pt x="11" y="5"/>
                  <a:pt x="11" y="6"/>
                </a:cubicBezTo>
                <a:cubicBezTo>
                  <a:pt x="11" y="10"/>
                  <a:pt x="11" y="10"/>
                  <a:pt x="11" y="10"/>
                </a:cubicBezTo>
                <a:cubicBezTo>
                  <a:pt x="14" y="10"/>
                  <a:pt x="14" y="10"/>
                  <a:pt x="14" y="10"/>
                </a:cubicBezTo>
                <a:cubicBezTo>
                  <a:pt x="16" y="10"/>
                  <a:pt x="18" y="12"/>
                  <a:pt x="18" y="14"/>
                </a:cubicBezTo>
                <a:cubicBezTo>
                  <a:pt x="18" y="16"/>
                  <a:pt x="18" y="16"/>
                  <a:pt x="18" y="16"/>
                </a:cubicBezTo>
                <a:cubicBezTo>
                  <a:pt x="18" y="18"/>
                  <a:pt x="16" y="19"/>
                  <a:pt x="14" y="19"/>
                </a:cubicBezTo>
                <a:cubicBezTo>
                  <a:pt x="11" y="19"/>
                  <a:pt x="11" y="19"/>
                  <a:pt x="11" y="19"/>
                </a:cubicBezTo>
                <a:cubicBezTo>
                  <a:pt x="11" y="23"/>
                  <a:pt x="11" y="23"/>
                  <a:pt x="11" y="23"/>
                </a:cubicBezTo>
                <a:cubicBezTo>
                  <a:pt x="14" y="23"/>
                  <a:pt x="14" y="23"/>
                  <a:pt x="14" y="23"/>
                </a:cubicBezTo>
                <a:cubicBezTo>
                  <a:pt x="16" y="23"/>
                  <a:pt x="18" y="24"/>
                  <a:pt x="18" y="26"/>
                </a:cubicBezTo>
                <a:cubicBezTo>
                  <a:pt x="18" y="28"/>
                  <a:pt x="18" y="28"/>
                  <a:pt x="18" y="28"/>
                </a:cubicBezTo>
                <a:cubicBezTo>
                  <a:pt x="18" y="30"/>
                  <a:pt x="16" y="32"/>
                  <a:pt x="14" y="32"/>
                </a:cubicBezTo>
                <a:cubicBezTo>
                  <a:pt x="11" y="32"/>
                  <a:pt x="11" y="32"/>
                  <a:pt x="11" y="32"/>
                </a:cubicBezTo>
                <a:cubicBezTo>
                  <a:pt x="11" y="35"/>
                  <a:pt x="11" y="35"/>
                  <a:pt x="11" y="35"/>
                </a:cubicBezTo>
                <a:cubicBezTo>
                  <a:pt x="14" y="35"/>
                  <a:pt x="14" y="35"/>
                  <a:pt x="14" y="35"/>
                </a:cubicBezTo>
                <a:cubicBezTo>
                  <a:pt x="16" y="35"/>
                  <a:pt x="18" y="37"/>
                  <a:pt x="18" y="38"/>
                </a:cubicBezTo>
                <a:cubicBezTo>
                  <a:pt x="18" y="41"/>
                  <a:pt x="18" y="41"/>
                  <a:pt x="18" y="41"/>
                </a:cubicBezTo>
                <a:cubicBezTo>
                  <a:pt x="18" y="43"/>
                  <a:pt x="16" y="44"/>
                  <a:pt x="14" y="44"/>
                </a:cubicBezTo>
                <a:cubicBezTo>
                  <a:pt x="11" y="44"/>
                  <a:pt x="11" y="44"/>
                  <a:pt x="11" y="44"/>
                </a:cubicBezTo>
                <a:cubicBezTo>
                  <a:pt x="11" y="47"/>
                  <a:pt x="11" y="47"/>
                  <a:pt x="11" y="47"/>
                </a:cubicBezTo>
                <a:cubicBezTo>
                  <a:pt x="14" y="47"/>
                  <a:pt x="14" y="47"/>
                  <a:pt x="14" y="47"/>
                </a:cubicBezTo>
                <a:cubicBezTo>
                  <a:pt x="16" y="47"/>
                  <a:pt x="18" y="49"/>
                  <a:pt x="18" y="51"/>
                </a:cubicBezTo>
                <a:cubicBezTo>
                  <a:pt x="18" y="53"/>
                  <a:pt x="18" y="53"/>
                  <a:pt x="18" y="53"/>
                </a:cubicBezTo>
                <a:cubicBezTo>
                  <a:pt x="18" y="55"/>
                  <a:pt x="16" y="57"/>
                  <a:pt x="14" y="57"/>
                </a:cubicBezTo>
                <a:cubicBezTo>
                  <a:pt x="11" y="57"/>
                  <a:pt x="11" y="57"/>
                  <a:pt x="11" y="57"/>
                </a:cubicBezTo>
                <a:cubicBezTo>
                  <a:pt x="11" y="64"/>
                  <a:pt x="11" y="64"/>
                  <a:pt x="11" y="64"/>
                </a:cubicBezTo>
                <a:cubicBezTo>
                  <a:pt x="11" y="63"/>
                  <a:pt x="13" y="63"/>
                  <a:pt x="14" y="63"/>
                </a:cubicBezTo>
                <a:cubicBezTo>
                  <a:pt x="70" y="63"/>
                  <a:pt x="70" y="63"/>
                  <a:pt x="70" y="63"/>
                </a:cubicBezTo>
                <a:cubicBezTo>
                  <a:pt x="72" y="63"/>
                  <a:pt x="74" y="62"/>
                  <a:pt x="74" y="60"/>
                </a:cubicBezTo>
                <a:lnTo>
                  <a:pt x="74" y="6"/>
                </a:lnTo>
                <a:close/>
              </a:path>
            </a:pathLst>
          </a:custGeom>
          <a:solidFill>
            <a:schemeClr val="tx1"/>
          </a:solidFill>
          <a:ln>
            <a:solidFill>
              <a:schemeClr val="tx1"/>
            </a:solidFill>
          </a:ln>
        </p:spPr>
        <p:txBody>
          <a:bodyPr vert="horz" wrap="square" lIns="68580" tIns="34290" rIns="68580" bIns="34290" numCol="1" anchor="t" anchorCtr="0" compatLnSpc="1">
            <a:prstTxWarp prst="textNoShape">
              <a:avLst/>
            </a:prstTxWarp>
          </a:bodyPr>
          <a:lstStyle/>
          <a:p>
            <a:endParaRPr lang="en-US" sz="1013" dirty="0">
              <a:cs typeface="+mn-ea"/>
              <a:sym typeface="+mn-lt"/>
            </a:endParaRPr>
          </a:p>
        </p:txBody>
      </p:sp>
      <p:sp>
        <p:nvSpPr>
          <p:cNvPr id="14" name="Freeform 19">
            <a:extLst>
              <a:ext uri="{FF2B5EF4-FFF2-40B4-BE49-F238E27FC236}">
                <a16:creationId xmlns:a16="http://schemas.microsoft.com/office/drawing/2014/main" id="{71594F07-5B57-4B88-A610-DA8569738B2C}"/>
              </a:ext>
            </a:extLst>
          </p:cNvPr>
          <p:cNvSpPr>
            <a:spLocks noEditPoints="1"/>
          </p:cNvSpPr>
          <p:nvPr/>
        </p:nvSpPr>
        <p:spPr bwMode="auto">
          <a:xfrm rot="18900000">
            <a:off x="2167063" y="1922106"/>
            <a:ext cx="2146692" cy="2149443"/>
          </a:xfrm>
          <a:custGeom>
            <a:avLst/>
            <a:gdLst>
              <a:gd name="T0" fmla="*/ 1002 w 1002"/>
              <a:gd name="T1" fmla="*/ 461 h 1002"/>
              <a:gd name="T2" fmla="*/ 905 w 1002"/>
              <a:gd name="T3" fmla="*/ 386 h 1002"/>
              <a:gd name="T4" fmla="*/ 948 w 1002"/>
              <a:gd name="T5" fmla="*/ 272 h 1002"/>
              <a:gd name="T6" fmla="*/ 830 w 1002"/>
              <a:gd name="T7" fmla="*/ 240 h 1002"/>
              <a:gd name="T8" fmla="*/ 827 w 1002"/>
              <a:gd name="T9" fmla="*/ 119 h 1002"/>
              <a:gd name="T10" fmla="*/ 705 w 1002"/>
              <a:gd name="T11" fmla="*/ 134 h 1002"/>
              <a:gd name="T12" fmla="*/ 656 w 1002"/>
              <a:gd name="T13" fmla="*/ 23 h 1002"/>
              <a:gd name="T14" fmla="*/ 549 w 1002"/>
              <a:gd name="T15" fmla="*/ 84 h 1002"/>
              <a:gd name="T16" fmla="*/ 461 w 1002"/>
              <a:gd name="T17" fmla="*/ 0 h 1002"/>
              <a:gd name="T18" fmla="*/ 386 w 1002"/>
              <a:gd name="T19" fmla="*/ 97 h 1002"/>
              <a:gd name="T20" fmla="*/ 272 w 1002"/>
              <a:gd name="T21" fmla="*/ 54 h 1002"/>
              <a:gd name="T22" fmla="*/ 240 w 1002"/>
              <a:gd name="T23" fmla="*/ 172 h 1002"/>
              <a:gd name="T24" fmla="*/ 118 w 1002"/>
              <a:gd name="T25" fmla="*/ 175 h 1002"/>
              <a:gd name="T26" fmla="*/ 134 w 1002"/>
              <a:gd name="T27" fmla="*/ 297 h 1002"/>
              <a:gd name="T28" fmla="*/ 23 w 1002"/>
              <a:gd name="T29" fmla="*/ 346 h 1002"/>
              <a:gd name="T30" fmla="*/ 84 w 1002"/>
              <a:gd name="T31" fmla="*/ 453 h 1002"/>
              <a:gd name="T32" fmla="*/ 0 w 1002"/>
              <a:gd name="T33" fmla="*/ 541 h 1002"/>
              <a:gd name="T34" fmla="*/ 97 w 1002"/>
              <a:gd name="T35" fmla="*/ 616 h 1002"/>
              <a:gd name="T36" fmla="*/ 53 w 1002"/>
              <a:gd name="T37" fmla="*/ 730 h 1002"/>
              <a:gd name="T38" fmla="*/ 172 w 1002"/>
              <a:gd name="T39" fmla="*/ 762 h 1002"/>
              <a:gd name="T40" fmla="*/ 175 w 1002"/>
              <a:gd name="T41" fmla="*/ 884 h 1002"/>
              <a:gd name="T42" fmla="*/ 297 w 1002"/>
              <a:gd name="T43" fmla="*/ 868 h 1002"/>
              <a:gd name="T44" fmla="*/ 346 w 1002"/>
              <a:gd name="T45" fmla="*/ 979 h 1002"/>
              <a:gd name="T46" fmla="*/ 453 w 1002"/>
              <a:gd name="T47" fmla="*/ 918 h 1002"/>
              <a:gd name="T48" fmla="*/ 541 w 1002"/>
              <a:gd name="T49" fmla="*/ 1002 h 1002"/>
              <a:gd name="T50" fmla="*/ 616 w 1002"/>
              <a:gd name="T51" fmla="*/ 905 h 1002"/>
              <a:gd name="T52" fmla="*/ 729 w 1002"/>
              <a:gd name="T53" fmla="*/ 949 h 1002"/>
              <a:gd name="T54" fmla="*/ 762 w 1002"/>
              <a:gd name="T55" fmla="*/ 830 h 1002"/>
              <a:gd name="T56" fmla="*/ 883 w 1002"/>
              <a:gd name="T57" fmla="*/ 827 h 1002"/>
              <a:gd name="T58" fmla="*/ 868 w 1002"/>
              <a:gd name="T59" fmla="*/ 705 h 1002"/>
              <a:gd name="T60" fmla="*/ 979 w 1002"/>
              <a:gd name="T61" fmla="*/ 656 h 1002"/>
              <a:gd name="T62" fmla="*/ 918 w 1002"/>
              <a:gd name="T63" fmla="*/ 549 h 1002"/>
              <a:gd name="T64" fmla="*/ 540 w 1002"/>
              <a:gd name="T65" fmla="*/ 190 h 1002"/>
              <a:gd name="T66" fmla="*/ 688 w 1002"/>
              <a:gd name="T67" fmla="*/ 462 h 1002"/>
              <a:gd name="T68" fmla="*/ 540 w 1002"/>
              <a:gd name="T69" fmla="*/ 190 h 1002"/>
              <a:gd name="T70" fmla="*/ 461 w 1002"/>
              <a:gd name="T71" fmla="*/ 314 h 1002"/>
              <a:gd name="T72" fmla="*/ 190 w 1002"/>
              <a:gd name="T73" fmla="*/ 462 h 1002"/>
              <a:gd name="T74" fmla="*/ 461 w 1002"/>
              <a:gd name="T75" fmla="*/ 812 h 1002"/>
              <a:gd name="T76" fmla="*/ 314 w 1002"/>
              <a:gd name="T77" fmla="*/ 541 h 1002"/>
              <a:gd name="T78" fmla="*/ 461 w 1002"/>
              <a:gd name="T79" fmla="*/ 812 h 1002"/>
              <a:gd name="T80" fmla="*/ 440 w 1002"/>
              <a:gd name="T81" fmla="*/ 440 h 1002"/>
              <a:gd name="T82" fmla="*/ 562 w 1002"/>
              <a:gd name="T83" fmla="*/ 562 h 1002"/>
              <a:gd name="T84" fmla="*/ 540 w 1002"/>
              <a:gd name="T85" fmla="*/ 812 h 1002"/>
              <a:gd name="T86" fmla="*/ 688 w 1002"/>
              <a:gd name="T87" fmla="*/ 541 h 1002"/>
              <a:gd name="T88" fmla="*/ 540 w 1002"/>
              <a:gd name="T89" fmla="*/ 812 h 1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02" h="1002">
                <a:moveTo>
                  <a:pt x="1002" y="541"/>
                </a:moveTo>
                <a:cubicBezTo>
                  <a:pt x="1002" y="461"/>
                  <a:pt x="1002" y="461"/>
                  <a:pt x="1002" y="461"/>
                </a:cubicBezTo>
                <a:cubicBezTo>
                  <a:pt x="918" y="453"/>
                  <a:pt x="918" y="453"/>
                  <a:pt x="918" y="453"/>
                </a:cubicBezTo>
                <a:cubicBezTo>
                  <a:pt x="915" y="430"/>
                  <a:pt x="911" y="408"/>
                  <a:pt x="905" y="386"/>
                </a:cubicBezTo>
                <a:cubicBezTo>
                  <a:pt x="979" y="346"/>
                  <a:pt x="979" y="346"/>
                  <a:pt x="979" y="346"/>
                </a:cubicBezTo>
                <a:cubicBezTo>
                  <a:pt x="948" y="272"/>
                  <a:pt x="948" y="272"/>
                  <a:pt x="948" y="272"/>
                </a:cubicBezTo>
                <a:cubicBezTo>
                  <a:pt x="868" y="297"/>
                  <a:pt x="868" y="297"/>
                  <a:pt x="868" y="297"/>
                </a:cubicBezTo>
                <a:cubicBezTo>
                  <a:pt x="857" y="277"/>
                  <a:pt x="844" y="258"/>
                  <a:pt x="830" y="240"/>
                </a:cubicBezTo>
                <a:cubicBezTo>
                  <a:pt x="883" y="175"/>
                  <a:pt x="883" y="175"/>
                  <a:pt x="883" y="175"/>
                </a:cubicBezTo>
                <a:cubicBezTo>
                  <a:pt x="827" y="119"/>
                  <a:pt x="827" y="119"/>
                  <a:pt x="827" y="119"/>
                </a:cubicBezTo>
                <a:cubicBezTo>
                  <a:pt x="762" y="172"/>
                  <a:pt x="762" y="172"/>
                  <a:pt x="762" y="172"/>
                </a:cubicBezTo>
                <a:cubicBezTo>
                  <a:pt x="744" y="158"/>
                  <a:pt x="725" y="145"/>
                  <a:pt x="705" y="134"/>
                </a:cubicBezTo>
                <a:cubicBezTo>
                  <a:pt x="729" y="54"/>
                  <a:pt x="729" y="54"/>
                  <a:pt x="729" y="54"/>
                </a:cubicBezTo>
                <a:cubicBezTo>
                  <a:pt x="656" y="23"/>
                  <a:pt x="656" y="23"/>
                  <a:pt x="656" y="23"/>
                </a:cubicBezTo>
                <a:cubicBezTo>
                  <a:pt x="616" y="97"/>
                  <a:pt x="616" y="97"/>
                  <a:pt x="616" y="97"/>
                </a:cubicBezTo>
                <a:cubicBezTo>
                  <a:pt x="594" y="91"/>
                  <a:pt x="572" y="87"/>
                  <a:pt x="549" y="84"/>
                </a:cubicBezTo>
                <a:cubicBezTo>
                  <a:pt x="541" y="0"/>
                  <a:pt x="541" y="0"/>
                  <a:pt x="541" y="0"/>
                </a:cubicBezTo>
                <a:cubicBezTo>
                  <a:pt x="461" y="0"/>
                  <a:pt x="461" y="0"/>
                  <a:pt x="461" y="0"/>
                </a:cubicBezTo>
                <a:cubicBezTo>
                  <a:pt x="453" y="84"/>
                  <a:pt x="453" y="84"/>
                  <a:pt x="453" y="84"/>
                </a:cubicBezTo>
                <a:cubicBezTo>
                  <a:pt x="430" y="87"/>
                  <a:pt x="408" y="91"/>
                  <a:pt x="386" y="97"/>
                </a:cubicBezTo>
                <a:cubicBezTo>
                  <a:pt x="346" y="23"/>
                  <a:pt x="346" y="23"/>
                  <a:pt x="346" y="23"/>
                </a:cubicBezTo>
                <a:cubicBezTo>
                  <a:pt x="272" y="54"/>
                  <a:pt x="272" y="54"/>
                  <a:pt x="272" y="54"/>
                </a:cubicBezTo>
                <a:cubicBezTo>
                  <a:pt x="297" y="134"/>
                  <a:pt x="297" y="134"/>
                  <a:pt x="297" y="134"/>
                </a:cubicBezTo>
                <a:cubicBezTo>
                  <a:pt x="277" y="145"/>
                  <a:pt x="258" y="158"/>
                  <a:pt x="240" y="172"/>
                </a:cubicBezTo>
                <a:cubicBezTo>
                  <a:pt x="175" y="119"/>
                  <a:pt x="175" y="119"/>
                  <a:pt x="175" y="119"/>
                </a:cubicBezTo>
                <a:cubicBezTo>
                  <a:pt x="118" y="175"/>
                  <a:pt x="118" y="175"/>
                  <a:pt x="118" y="175"/>
                </a:cubicBezTo>
                <a:cubicBezTo>
                  <a:pt x="172" y="240"/>
                  <a:pt x="172" y="240"/>
                  <a:pt x="172" y="240"/>
                </a:cubicBezTo>
                <a:cubicBezTo>
                  <a:pt x="157" y="258"/>
                  <a:pt x="145" y="277"/>
                  <a:pt x="134" y="297"/>
                </a:cubicBezTo>
                <a:cubicBezTo>
                  <a:pt x="53" y="272"/>
                  <a:pt x="53" y="272"/>
                  <a:pt x="53" y="272"/>
                </a:cubicBezTo>
                <a:cubicBezTo>
                  <a:pt x="23" y="346"/>
                  <a:pt x="23" y="346"/>
                  <a:pt x="23" y="346"/>
                </a:cubicBezTo>
                <a:cubicBezTo>
                  <a:pt x="97" y="386"/>
                  <a:pt x="97" y="386"/>
                  <a:pt x="97" y="386"/>
                </a:cubicBezTo>
                <a:cubicBezTo>
                  <a:pt x="91" y="408"/>
                  <a:pt x="86" y="430"/>
                  <a:pt x="84" y="453"/>
                </a:cubicBezTo>
                <a:cubicBezTo>
                  <a:pt x="0" y="461"/>
                  <a:pt x="0" y="461"/>
                  <a:pt x="0" y="461"/>
                </a:cubicBezTo>
                <a:cubicBezTo>
                  <a:pt x="0" y="541"/>
                  <a:pt x="0" y="541"/>
                  <a:pt x="0" y="541"/>
                </a:cubicBezTo>
                <a:cubicBezTo>
                  <a:pt x="84" y="549"/>
                  <a:pt x="84" y="549"/>
                  <a:pt x="84" y="549"/>
                </a:cubicBezTo>
                <a:cubicBezTo>
                  <a:pt x="86" y="572"/>
                  <a:pt x="91" y="594"/>
                  <a:pt x="97" y="616"/>
                </a:cubicBezTo>
                <a:cubicBezTo>
                  <a:pt x="23" y="656"/>
                  <a:pt x="23" y="656"/>
                  <a:pt x="23" y="656"/>
                </a:cubicBezTo>
                <a:cubicBezTo>
                  <a:pt x="53" y="730"/>
                  <a:pt x="53" y="730"/>
                  <a:pt x="53" y="730"/>
                </a:cubicBezTo>
                <a:cubicBezTo>
                  <a:pt x="134" y="705"/>
                  <a:pt x="134" y="705"/>
                  <a:pt x="134" y="705"/>
                </a:cubicBezTo>
                <a:cubicBezTo>
                  <a:pt x="145" y="725"/>
                  <a:pt x="157" y="744"/>
                  <a:pt x="172" y="762"/>
                </a:cubicBezTo>
                <a:cubicBezTo>
                  <a:pt x="118" y="827"/>
                  <a:pt x="118" y="827"/>
                  <a:pt x="118" y="827"/>
                </a:cubicBezTo>
                <a:cubicBezTo>
                  <a:pt x="175" y="884"/>
                  <a:pt x="175" y="884"/>
                  <a:pt x="175" y="884"/>
                </a:cubicBezTo>
                <a:cubicBezTo>
                  <a:pt x="240" y="830"/>
                  <a:pt x="240" y="830"/>
                  <a:pt x="240" y="830"/>
                </a:cubicBezTo>
                <a:cubicBezTo>
                  <a:pt x="258" y="845"/>
                  <a:pt x="277" y="857"/>
                  <a:pt x="297" y="868"/>
                </a:cubicBezTo>
                <a:cubicBezTo>
                  <a:pt x="272" y="949"/>
                  <a:pt x="272" y="949"/>
                  <a:pt x="272" y="949"/>
                </a:cubicBezTo>
                <a:cubicBezTo>
                  <a:pt x="346" y="979"/>
                  <a:pt x="346" y="979"/>
                  <a:pt x="346" y="979"/>
                </a:cubicBezTo>
                <a:cubicBezTo>
                  <a:pt x="386" y="905"/>
                  <a:pt x="386" y="905"/>
                  <a:pt x="386" y="905"/>
                </a:cubicBezTo>
                <a:cubicBezTo>
                  <a:pt x="408" y="911"/>
                  <a:pt x="430" y="916"/>
                  <a:pt x="453" y="918"/>
                </a:cubicBezTo>
                <a:cubicBezTo>
                  <a:pt x="461" y="1002"/>
                  <a:pt x="461" y="1002"/>
                  <a:pt x="461" y="1002"/>
                </a:cubicBezTo>
                <a:cubicBezTo>
                  <a:pt x="541" y="1002"/>
                  <a:pt x="541" y="1002"/>
                  <a:pt x="541" y="1002"/>
                </a:cubicBezTo>
                <a:cubicBezTo>
                  <a:pt x="549" y="918"/>
                  <a:pt x="549" y="918"/>
                  <a:pt x="549" y="918"/>
                </a:cubicBezTo>
                <a:cubicBezTo>
                  <a:pt x="572" y="916"/>
                  <a:pt x="594" y="911"/>
                  <a:pt x="616" y="905"/>
                </a:cubicBezTo>
                <a:cubicBezTo>
                  <a:pt x="656" y="979"/>
                  <a:pt x="656" y="979"/>
                  <a:pt x="656" y="979"/>
                </a:cubicBezTo>
                <a:cubicBezTo>
                  <a:pt x="729" y="949"/>
                  <a:pt x="729" y="949"/>
                  <a:pt x="729" y="949"/>
                </a:cubicBezTo>
                <a:cubicBezTo>
                  <a:pt x="705" y="868"/>
                  <a:pt x="705" y="868"/>
                  <a:pt x="705" y="868"/>
                </a:cubicBezTo>
                <a:cubicBezTo>
                  <a:pt x="725" y="857"/>
                  <a:pt x="744" y="845"/>
                  <a:pt x="762" y="830"/>
                </a:cubicBezTo>
                <a:cubicBezTo>
                  <a:pt x="827" y="884"/>
                  <a:pt x="827" y="884"/>
                  <a:pt x="827" y="884"/>
                </a:cubicBezTo>
                <a:cubicBezTo>
                  <a:pt x="883" y="827"/>
                  <a:pt x="883" y="827"/>
                  <a:pt x="883" y="827"/>
                </a:cubicBezTo>
                <a:cubicBezTo>
                  <a:pt x="830" y="762"/>
                  <a:pt x="830" y="762"/>
                  <a:pt x="830" y="762"/>
                </a:cubicBezTo>
                <a:cubicBezTo>
                  <a:pt x="844" y="744"/>
                  <a:pt x="857" y="725"/>
                  <a:pt x="868" y="705"/>
                </a:cubicBezTo>
                <a:cubicBezTo>
                  <a:pt x="948" y="730"/>
                  <a:pt x="948" y="730"/>
                  <a:pt x="948" y="730"/>
                </a:cubicBezTo>
                <a:cubicBezTo>
                  <a:pt x="979" y="656"/>
                  <a:pt x="979" y="656"/>
                  <a:pt x="979" y="656"/>
                </a:cubicBezTo>
                <a:cubicBezTo>
                  <a:pt x="905" y="616"/>
                  <a:pt x="905" y="616"/>
                  <a:pt x="905" y="616"/>
                </a:cubicBezTo>
                <a:cubicBezTo>
                  <a:pt x="911" y="594"/>
                  <a:pt x="915" y="572"/>
                  <a:pt x="918" y="549"/>
                </a:cubicBezTo>
                <a:lnTo>
                  <a:pt x="1002" y="541"/>
                </a:lnTo>
                <a:close/>
                <a:moveTo>
                  <a:pt x="540" y="190"/>
                </a:moveTo>
                <a:cubicBezTo>
                  <a:pt x="682" y="208"/>
                  <a:pt x="794" y="320"/>
                  <a:pt x="812" y="462"/>
                </a:cubicBezTo>
                <a:cubicBezTo>
                  <a:pt x="688" y="462"/>
                  <a:pt x="688" y="462"/>
                  <a:pt x="688" y="462"/>
                </a:cubicBezTo>
                <a:cubicBezTo>
                  <a:pt x="672" y="388"/>
                  <a:pt x="614" y="330"/>
                  <a:pt x="540" y="314"/>
                </a:cubicBezTo>
                <a:lnTo>
                  <a:pt x="540" y="190"/>
                </a:lnTo>
                <a:close/>
                <a:moveTo>
                  <a:pt x="461" y="190"/>
                </a:moveTo>
                <a:cubicBezTo>
                  <a:pt x="461" y="314"/>
                  <a:pt x="461" y="314"/>
                  <a:pt x="461" y="314"/>
                </a:cubicBezTo>
                <a:cubicBezTo>
                  <a:pt x="387" y="330"/>
                  <a:pt x="329" y="388"/>
                  <a:pt x="314" y="462"/>
                </a:cubicBezTo>
                <a:cubicBezTo>
                  <a:pt x="190" y="462"/>
                  <a:pt x="190" y="462"/>
                  <a:pt x="190" y="462"/>
                </a:cubicBezTo>
                <a:cubicBezTo>
                  <a:pt x="208" y="320"/>
                  <a:pt x="320" y="208"/>
                  <a:pt x="461" y="190"/>
                </a:cubicBezTo>
                <a:close/>
                <a:moveTo>
                  <a:pt x="461" y="812"/>
                </a:moveTo>
                <a:cubicBezTo>
                  <a:pt x="320" y="794"/>
                  <a:pt x="208" y="682"/>
                  <a:pt x="190" y="541"/>
                </a:cubicBezTo>
                <a:cubicBezTo>
                  <a:pt x="314" y="541"/>
                  <a:pt x="314" y="541"/>
                  <a:pt x="314" y="541"/>
                </a:cubicBezTo>
                <a:cubicBezTo>
                  <a:pt x="329" y="614"/>
                  <a:pt x="387" y="673"/>
                  <a:pt x="461" y="688"/>
                </a:cubicBezTo>
                <a:lnTo>
                  <a:pt x="461" y="812"/>
                </a:lnTo>
                <a:close/>
                <a:moveTo>
                  <a:pt x="440" y="562"/>
                </a:moveTo>
                <a:cubicBezTo>
                  <a:pt x="406" y="529"/>
                  <a:pt x="406" y="474"/>
                  <a:pt x="440" y="440"/>
                </a:cubicBezTo>
                <a:cubicBezTo>
                  <a:pt x="473" y="406"/>
                  <a:pt x="528" y="406"/>
                  <a:pt x="562" y="440"/>
                </a:cubicBezTo>
                <a:cubicBezTo>
                  <a:pt x="596" y="474"/>
                  <a:pt x="596" y="529"/>
                  <a:pt x="562" y="562"/>
                </a:cubicBezTo>
                <a:cubicBezTo>
                  <a:pt x="528" y="596"/>
                  <a:pt x="473" y="596"/>
                  <a:pt x="440" y="562"/>
                </a:cubicBezTo>
                <a:close/>
                <a:moveTo>
                  <a:pt x="540" y="812"/>
                </a:moveTo>
                <a:cubicBezTo>
                  <a:pt x="540" y="688"/>
                  <a:pt x="540" y="688"/>
                  <a:pt x="540" y="688"/>
                </a:cubicBezTo>
                <a:cubicBezTo>
                  <a:pt x="614" y="673"/>
                  <a:pt x="672" y="614"/>
                  <a:pt x="688" y="541"/>
                </a:cubicBezTo>
                <a:cubicBezTo>
                  <a:pt x="812" y="541"/>
                  <a:pt x="812" y="541"/>
                  <a:pt x="812" y="541"/>
                </a:cubicBezTo>
                <a:cubicBezTo>
                  <a:pt x="794" y="682"/>
                  <a:pt x="682" y="794"/>
                  <a:pt x="540" y="812"/>
                </a:cubicBezTo>
                <a:close/>
              </a:path>
            </a:pathLst>
          </a:custGeom>
          <a:solidFill>
            <a:schemeClr val="tx1"/>
          </a:solidFill>
          <a:ln>
            <a:noFill/>
          </a:ln>
        </p:spPr>
        <p:txBody>
          <a:bodyPr vert="horz" wrap="square" lIns="91440" tIns="45721" rIns="91440" bIns="45721" numCol="1" anchor="t" anchorCtr="0" compatLnSpc="1">
            <a:prstTxWarp prst="textNoShape">
              <a:avLst/>
            </a:prstTxWarp>
          </a:bodyPr>
          <a:lstStyle/>
          <a:p>
            <a:endParaRPr lang="en-US" sz="1801" dirty="0">
              <a:cs typeface="+mn-ea"/>
              <a:sym typeface="+mn-lt"/>
            </a:endParaRPr>
          </a:p>
        </p:txBody>
      </p:sp>
      <p:sp>
        <p:nvSpPr>
          <p:cNvPr id="15" name="Freeform 20">
            <a:extLst>
              <a:ext uri="{FF2B5EF4-FFF2-40B4-BE49-F238E27FC236}">
                <a16:creationId xmlns:a16="http://schemas.microsoft.com/office/drawing/2014/main" id="{D1B018E7-97FD-496D-9611-EC73C1D761DE}"/>
              </a:ext>
            </a:extLst>
          </p:cNvPr>
          <p:cNvSpPr>
            <a:spLocks noEditPoints="1"/>
          </p:cNvSpPr>
          <p:nvPr/>
        </p:nvSpPr>
        <p:spPr bwMode="auto">
          <a:xfrm>
            <a:off x="4372512" y="3522840"/>
            <a:ext cx="1497596" cy="1498971"/>
          </a:xfrm>
          <a:custGeom>
            <a:avLst/>
            <a:gdLst>
              <a:gd name="T0" fmla="*/ 699 w 699"/>
              <a:gd name="T1" fmla="*/ 321 h 699"/>
              <a:gd name="T2" fmla="*/ 631 w 699"/>
              <a:gd name="T3" fmla="*/ 269 h 699"/>
              <a:gd name="T4" fmla="*/ 662 w 699"/>
              <a:gd name="T5" fmla="*/ 190 h 699"/>
              <a:gd name="T6" fmla="*/ 579 w 699"/>
              <a:gd name="T7" fmla="*/ 167 h 699"/>
              <a:gd name="T8" fmla="*/ 577 w 699"/>
              <a:gd name="T9" fmla="*/ 82 h 699"/>
              <a:gd name="T10" fmla="*/ 492 w 699"/>
              <a:gd name="T11" fmla="*/ 93 h 699"/>
              <a:gd name="T12" fmla="*/ 457 w 699"/>
              <a:gd name="T13" fmla="*/ 16 h 699"/>
              <a:gd name="T14" fmla="*/ 383 w 699"/>
              <a:gd name="T15" fmla="*/ 58 h 699"/>
              <a:gd name="T16" fmla="*/ 322 w 699"/>
              <a:gd name="T17" fmla="*/ 0 h 699"/>
              <a:gd name="T18" fmla="*/ 269 w 699"/>
              <a:gd name="T19" fmla="*/ 68 h 699"/>
              <a:gd name="T20" fmla="*/ 190 w 699"/>
              <a:gd name="T21" fmla="*/ 37 h 699"/>
              <a:gd name="T22" fmla="*/ 167 w 699"/>
              <a:gd name="T23" fmla="*/ 120 h 699"/>
              <a:gd name="T24" fmla="*/ 83 w 699"/>
              <a:gd name="T25" fmla="*/ 122 h 699"/>
              <a:gd name="T26" fmla="*/ 93 w 699"/>
              <a:gd name="T27" fmla="*/ 207 h 699"/>
              <a:gd name="T28" fmla="*/ 16 w 699"/>
              <a:gd name="T29" fmla="*/ 241 h 699"/>
              <a:gd name="T30" fmla="*/ 58 w 699"/>
              <a:gd name="T31" fmla="*/ 316 h 699"/>
              <a:gd name="T32" fmla="*/ 0 w 699"/>
              <a:gd name="T33" fmla="*/ 377 h 699"/>
              <a:gd name="T34" fmla="*/ 68 w 699"/>
              <a:gd name="T35" fmla="*/ 430 h 699"/>
              <a:gd name="T36" fmla="*/ 37 w 699"/>
              <a:gd name="T37" fmla="*/ 509 h 699"/>
              <a:gd name="T38" fmla="*/ 120 w 699"/>
              <a:gd name="T39" fmla="*/ 531 h 699"/>
              <a:gd name="T40" fmla="*/ 122 w 699"/>
              <a:gd name="T41" fmla="*/ 616 h 699"/>
              <a:gd name="T42" fmla="*/ 207 w 699"/>
              <a:gd name="T43" fmla="*/ 605 h 699"/>
              <a:gd name="T44" fmla="*/ 241 w 699"/>
              <a:gd name="T45" fmla="*/ 683 h 699"/>
              <a:gd name="T46" fmla="*/ 316 w 699"/>
              <a:gd name="T47" fmla="*/ 640 h 699"/>
              <a:gd name="T48" fmla="*/ 377 w 699"/>
              <a:gd name="T49" fmla="*/ 699 h 699"/>
              <a:gd name="T50" fmla="*/ 430 w 699"/>
              <a:gd name="T51" fmla="*/ 631 h 699"/>
              <a:gd name="T52" fmla="*/ 509 w 699"/>
              <a:gd name="T53" fmla="*/ 661 h 699"/>
              <a:gd name="T54" fmla="*/ 532 w 699"/>
              <a:gd name="T55" fmla="*/ 579 h 699"/>
              <a:gd name="T56" fmla="*/ 616 w 699"/>
              <a:gd name="T57" fmla="*/ 577 h 699"/>
              <a:gd name="T58" fmla="*/ 606 w 699"/>
              <a:gd name="T59" fmla="*/ 492 h 699"/>
              <a:gd name="T60" fmla="*/ 683 w 699"/>
              <a:gd name="T61" fmla="*/ 457 h 699"/>
              <a:gd name="T62" fmla="*/ 640 w 699"/>
              <a:gd name="T63" fmla="*/ 383 h 699"/>
              <a:gd name="T64" fmla="*/ 292 w 699"/>
              <a:gd name="T65" fmla="*/ 406 h 699"/>
              <a:gd name="T66" fmla="*/ 407 w 699"/>
              <a:gd name="T67" fmla="*/ 292 h 699"/>
              <a:gd name="T68" fmla="*/ 292 w 699"/>
              <a:gd name="T69" fmla="*/ 406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99" h="699">
                <a:moveTo>
                  <a:pt x="699" y="377"/>
                </a:moveTo>
                <a:cubicBezTo>
                  <a:pt x="699" y="321"/>
                  <a:pt x="699" y="321"/>
                  <a:pt x="699" y="321"/>
                </a:cubicBezTo>
                <a:cubicBezTo>
                  <a:pt x="640" y="316"/>
                  <a:pt x="640" y="316"/>
                  <a:pt x="640" y="316"/>
                </a:cubicBezTo>
                <a:cubicBezTo>
                  <a:pt x="639" y="300"/>
                  <a:pt x="636" y="284"/>
                  <a:pt x="631" y="269"/>
                </a:cubicBezTo>
                <a:cubicBezTo>
                  <a:pt x="683" y="241"/>
                  <a:pt x="683" y="241"/>
                  <a:pt x="683" y="241"/>
                </a:cubicBezTo>
                <a:cubicBezTo>
                  <a:pt x="662" y="190"/>
                  <a:pt x="662" y="190"/>
                  <a:pt x="662" y="190"/>
                </a:cubicBezTo>
                <a:cubicBezTo>
                  <a:pt x="606" y="207"/>
                  <a:pt x="606" y="207"/>
                  <a:pt x="606" y="207"/>
                </a:cubicBezTo>
                <a:cubicBezTo>
                  <a:pt x="598" y="193"/>
                  <a:pt x="589" y="180"/>
                  <a:pt x="579" y="167"/>
                </a:cubicBezTo>
                <a:cubicBezTo>
                  <a:pt x="616" y="122"/>
                  <a:pt x="616" y="122"/>
                  <a:pt x="616" y="122"/>
                </a:cubicBezTo>
                <a:cubicBezTo>
                  <a:pt x="577" y="82"/>
                  <a:pt x="577" y="82"/>
                  <a:pt x="577" y="82"/>
                </a:cubicBezTo>
                <a:cubicBezTo>
                  <a:pt x="532" y="120"/>
                  <a:pt x="532" y="120"/>
                  <a:pt x="532" y="120"/>
                </a:cubicBezTo>
                <a:cubicBezTo>
                  <a:pt x="519" y="110"/>
                  <a:pt x="506" y="101"/>
                  <a:pt x="492" y="93"/>
                </a:cubicBezTo>
                <a:cubicBezTo>
                  <a:pt x="509" y="37"/>
                  <a:pt x="509" y="37"/>
                  <a:pt x="509" y="37"/>
                </a:cubicBezTo>
                <a:cubicBezTo>
                  <a:pt x="457" y="16"/>
                  <a:pt x="457" y="16"/>
                  <a:pt x="457" y="16"/>
                </a:cubicBezTo>
                <a:cubicBezTo>
                  <a:pt x="430" y="68"/>
                  <a:pt x="430" y="68"/>
                  <a:pt x="430" y="68"/>
                </a:cubicBezTo>
                <a:cubicBezTo>
                  <a:pt x="414" y="63"/>
                  <a:pt x="399" y="60"/>
                  <a:pt x="383" y="58"/>
                </a:cubicBezTo>
                <a:cubicBezTo>
                  <a:pt x="377" y="0"/>
                  <a:pt x="377" y="0"/>
                  <a:pt x="377" y="0"/>
                </a:cubicBezTo>
                <a:cubicBezTo>
                  <a:pt x="322" y="0"/>
                  <a:pt x="322" y="0"/>
                  <a:pt x="322" y="0"/>
                </a:cubicBezTo>
                <a:cubicBezTo>
                  <a:pt x="316" y="58"/>
                  <a:pt x="316" y="58"/>
                  <a:pt x="316" y="58"/>
                </a:cubicBezTo>
                <a:cubicBezTo>
                  <a:pt x="300" y="60"/>
                  <a:pt x="284" y="63"/>
                  <a:pt x="269" y="68"/>
                </a:cubicBezTo>
                <a:cubicBezTo>
                  <a:pt x="241" y="16"/>
                  <a:pt x="241" y="16"/>
                  <a:pt x="241" y="16"/>
                </a:cubicBezTo>
                <a:cubicBezTo>
                  <a:pt x="190" y="37"/>
                  <a:pt x="190" y="37"/>
                  <a:pt x="190" y="37"/>
                </a:cubicBezTo>
                <a:cubicBezTo>
                  <a:pt x="207" y="93"/>
                  <a:pt x="207" y="93"/>
                  <a:pt x="207" y="93"/>
                </a:cubicBezTo>
                <a:cubicBezTo>
                  <a:pt x="193" y="101"/>
                  <a:pt x="180" y="110"/>
                  <a:pt x="167" y="120"/>
                </a:cubicBezTo>
                <a:cubicBezTo>
                  <a:pt x="122" y="82"/>
                  <a:pt x="122" y="82"/>
                  <a:pt x="122" y="82"/>
                </a:cubicBezTo>
                <a:cubicBezTo>
                  <a:pt x="83" y="122"/>
                  <a:pt x="83" y="122"/>
                  <a:pt x="83" y="122"/>
                </a:cubicBezTo>
                <a:cubicBezTo>
                  <a:pt x="120" y="167"/>
                  <a:pt x="120" y="167"/>
                  <a:pt x="120" y="167"/>
                </a:cubicBezTo>
                <a:cubicBezTo>
                  <a:pt x="110" y="180"/>
                  <a:pt x="101" y="193"/>
                  <a:pt x="93" y="207"/>
                </a:cubicBezTo>
                <a:cubicBezTo>
                  <a:pt x="37" y="190"/>
                  <a:pt x="37" y="190"/>
                  <a:pt x="37" y="190"/>
                </a:cubicBezTo>
                <a:cubicBezTo>
                  <a:pt x="16" y="241"/>
                  <a:pt x="16" y="241"/>
                  <a:pt x="16" y="241"/>
                </a:cubicBezTo>
                <a:cubicBezTo>
                  <a:pt x="68" y="269"/>
                  <a:pt x="68" y="269"/>
                  <a:pt x="68" y="269"/>
                </a:cubicBezTo>
                <a:cubicBezTo>
                  <a:pt x="63" y="284"/>
                  <a:pt x="60" y="300"/>
                  <a:pt x="58" y="316"/>
                </a:cubicBezTo>
                <a:cubicBezTo>
                  <a:pt x="0" y="321"/>
                  <a:pt x="0" y="321"/>
                  <a:pt x="0" y="321"/>
                </a:cubicBezTo>
                <a:cubicBezTo>
                  <a:pt x="0" y="377"/>
                  <a:pt x="0" y="377"/>
                  <a:pt x="0" y="377"/>
                </a:cubicBezTo>
                <a:cubicBezTo>
                  <a:pt x="58" y="383"/>
                  <a:pt x="58" y="383"/>
                  <a:pt x="58" y="383"/>
                </a:cubicBezTo>
                <a:cubicBezTo>
                  <a:pt x="60" y="399"/>
                  <a:pt x="63" y="414"/>
                  <a:pt x="68" y="430"/>
                </a:cubicBezTo>
                <a:cubicBezTo>
                  <a:pt x="16" y="457"/>
                  <a:pt x="16" y="457"/>
                  <a:pt x="16" y="457"/>
                </a:cubicBezTo>
                <a:cubicBezTo>
                  <a:pt x="37" y="509"/>
                  <a:pt x="37" y="509"/>
                  <a:pt x="37" y="509"/>
                </a:cubicBezTo>
                <a:cubicBezTo>
                  <a:pt x="93" y="492"/>
                  <a:pt x="93" y="492"/>
                  <a:pt x="93" y="492"/>
                </a:cubicBezTo>
                <a:cubicBezTo>
                  <a:pt x="101" y="505"/>
                  <a:pt x="110" y="519"/>
                  <a:pt x="120" y="531"/>
                </a:cubicBezTo>
                <a:cubicBezTo>
                  <a:pt x="83" y="577"/>
                  <a:pt x="83" y="577"/>
                  <a:pt x="83" y="577"/>
                </a:cubicBezTo>
                <a:cubicBezTo>
                  <a:pt x="122" y="616"/>
                  <a:pt x="122" y="616"/>
                  <a:pt x="122" y="616"/>
                </a:cubicBezTo>
                <a:cubicBezTo>
                  <a:pt x="167" y="579"/>
                  <a:pt x="167" y="579"/>
                  <a:pt x="167" y="579"/>
                </a:cubicBezTo>
                <a:cubicBezTo>
                  <a:pt x="180" y="589"/>
                  <a:pt x="193" y="598"/>
                  <a:pt x="207" y="605"/>
                </a:cubicBezTo>
                <a:cubicBezTo>
                  <a:pt x="190" y="661"/>
                  <a:pt x="190" y="661"/>
                  <a:pt x="190" y="661"/>
                </a:cubicBezTo>
                <a:cubicBezTo>
                  <a:pt x="241" y="683"/>
                  <a:pt x="241" y="683"/>
                  <a:pt x="241" y="683"/>
                </a:cubicBezTo>
                <a:cubicBezTo>
                  <a:pt x="269" y="631"/>
                  <a:pt x="269" y="631"/>
                  <a:pt x="269" y="631"/>
                </a:cubicBezTo>
                <a:cubicBezTo>
                  <a:pt x="284" y="635"/>
                  <a:pt x="300" y="638"/>
                  <a:pt x="316" y="640"/>
                </a:cubicBezTo>
                <a:cubicBezTo>
                  <a:pt x="322" y="699"/>
                  <a:pt x="322" y="699"/>
                  <a:pt x="322" y="699"/>
                </a:cubicBezTo>
                <a:cubicBezTo>
                  <a:pt x="377" y="699"/>
                  <a:pt x="377" y="699"/>
                  <a:pt x="377" y="699"/>
                </a:cubicBezTo>
                <a:cubicBezTo>
                  <a:pt x="383" y="640"/>
                  <a:pt x="383" y="640"/>
                  <a:pt x="383" y="640"/>
                </a:cubicBezTo>
                <a:cubicBezTo>
                  <a:pt x="399" y="638"/>
                  <a:pt x="414" y="635"/>
                  <a:pt x="430" y="631"/>
                </a:cubicBezTo>
                <a:cubicBezTo>
                  <a:pt x="457" y="683"/>
                  <a:pt x="457" y="683"/>
                  <a:pt x="457" y="683"/>
                </a:cubicBezTo>
                <a:cubicBezTo>
                  <a:pt x="509" y="661"/>
                  <a:pt x="509" y="661"/>
                  <a:pt x="509" y="661"/>
                </a:cubicBezTo>
                <a:cubicBezTo>
                  <a:pt x="492" y="605"/>
                  <a:pt x="492" y="605"/>
                  <a:pt x="492" y="605"/>
                </a:cubicBezTo>
                <a:cubicBezTo>
                  <a:pt x="506" y="598"/>
                  <a:pt x="519" y="589"/>
                  <a:pt x="532" y="579"/>
                </a:cubicBezTo>
                <a:cubicBezTo>
                  <a:pt x="577" y="616"/>
                  <a:pt x="577" y="616"/>
                  <a:pt x="577" y="616"/>
                </a:cubicBezTo>
                <a:cubicBezTo>
                  <a:pt x="616" y="577"/>
                  <a:pt x="616" y="577"/>
                  <a:pt x="616" y="577"/>
                </a:cubicBezTo>
                <a:cubicBezTo>
                  <a:pt x="579" y="531"/>
                  <a:pt x="579" y="531"/>
                  <a:pt x="579" y="531"/>
                </a:cubicBezTo>
                <a:cubicBezTo>
                  <a:pt x="589" y="519"/>
                  <a:pt x="598" y="505"/>
                  <a:pt x="606" y="492"/>
                </a:cubicBezTo>
                <a:cubicBezTo>
                  <a:pt x="662" y="509"/>
                  <a:pt x="662" y="509"/>
                  <a:pt x="662" y="509"/>
                </a:cubicBezTo>
                <a:cubicBezTo>
                  <a:pt x="683" y="457"/>
                  <a:pt x="683" y="457"/>
                  <a:pt x="683" y="457"/>
                </a:cubicBezTo>
                <a:cubicBezTo>
                  <a:pt x="631" y="430"/>
                  <a:pt x="631" y="430"/>
                  <a:pt x="631" y="430"/>
                </a:cubicBezTo>
                <a:cubicBezTo>
                  <a:pt x="636" y="414"/>
                  <a:pt x="639" y="399"/>
                  <a:pt x="640" y="383"/>
                </a:cubicBezTo>
                <a:lnTo>
                  <a:pt x="699" y="377"/>
                </a:lnTo>
                <a:close/>
                <a:moveTo>
                  <a:pt x="292" y="406"/>
                </a:moveTo>
                <a:cubicBezTo>
                  <a:pt x="261" y="375"/>
                  <a:pt x="261" y="324"/>
                  <a:pt x="292" y="292"/>
                </a:cubicBezTo>
                <a:cubicBezTo>
                  <a:pt x="324" y="260"/>
                  <a:pt x="375" y="260"/>
                  <a:pt x="407" y="292"/>
                </a:cubicBezTo>
                <a:cubicBezTo>
                  <a:pt x="438" y="324"/>
                  <a:pt x="438" y="375"/>
                  <a:pt x="407" y="406"/>
                </a:cubicBezTo>
                <a:cubicBezTo>
                  <a:pt x="375" y="438"/>
                  <a:pt x="324" y="438"/>
                  <a:pt x="292" y="406"/>
                </a:cubicBezTo>
                <a:close/>
              </a:path>
            </a:pathLst>
          </a:custGeom>
          <a:solidFill>
            <a:srgbClr val="2D65D2"/>
          </a:solidFill>
          <a:ln>
            <a:noFill/>
          </a:ln>
        </p:spPr>
        <p:txBody>
          <a:bodyPr vert="horz" wrap="square" lIns="91440" tIns="45721" rIns="91440" bIns="45721" numCol="1" anchor="t" anchorCtr="0" compatLnSpc="1">
            <a:prstTxWarp prst="textNoShape">
              <a:avLst/>
            </a:prstTxWarp>
          </a:bodyPr>
          <a:lstStyle/>
          <a:p>
            <a:endParaRPr lang="en-US" sz="1801" dirty="0">
              <a:cs typeface="+mn-ea"/>
              <a:sym typeface="+mn-lt"/>
            </a:endParaRPr>
          </a:p>
        </p:txBody>
      </p:sp>
      <p:sp>
        <p:nvSpPr>
          <p:cNvPr id="16" name="Freeform 21">
            <a:extLst>
              <a:ext uri="{FF2B5EF4-FFF2-40B4-BE49-F238E27FC236}">
                <a16:creationId xmlns:a16="http://schemas.microsoft.com/office/drawing/2014/main" id="{3CCD88B7-0CCA-40D7-AF01-001475525ED1}"/>
              </a:ext>
            </a:extLst>
          </p:cNvPr>
          <p:cNvSpPr>
            <a:spLocks noEditPoints="1"/>
          </p:cNvSpPr>
          <p:nvPr/>
        </p:nvSpPr>
        <p:spPr bwMode="auto">
          <a:xfrm>
            <a:off x="820509" y="3770499"/>
            <a:ext cx="1659871" cy="1662620"/>
          </a:xfrm>
          <a:custGeom>
            <a:avLst/>
            <a:gdLst>
              <a:gd name="T0" fmla="*/ 775 w 775"/>
              <a:gd name="T1" fmla="*/ 356 h 775"/>
              <a:gd name="T2" fmla="*/ 700 w 775"/>
              <a:gd name="T3" fmla="*/ 298 h 775"/>
              <a:gd name="T4" fmla="*/ 734 w 775"/>
              <a:gd name="T5" fmla="*/ 211 h 775"/>
              <a:gd name="T6" fmla="*/ 642 w 775"/>
              <a:gd name="T7" fmla="*/ 185 h 775"/>
              <a:gd name="T8" fmla="*/ 640 w 775"/>
              <a:gd name="T9" fmla="*/ 92 h 775"/>
              <a:gd name="T10" fmla="*/ 546 w 775"/>
              <a:gd name="T11" fmla="*/ 103 h 775"/>
              <a:gd name="T12" fmla="*/ 508 w 775"/>
              <a:gd name="T13" fmla="*/ 18 h 775"/>
              <a:gd name="T14" fmla="*/ 425 w 775"/>
              <a:gd name="T15" fmla="*/ 65 h 775"/>
              <a:gd name="T16" fmla="*/ 357 w 775"/>
              <a:gd name="T17" fmla="*/ 0 h 775"/>
              <a:gd name="T18" fmla="*/ 299 w 775"/>
              <a:gd name="T19" fmla="*/ 75 h 775"/>
              <a:gd name="T20" fmla="*/ 211 w 775"/>
              <a:gd name="T21" fmla="*/ 41 h 775"/>
              <a:gd name="T22" fmla="*/ 186 w 775"/>
              <a:gd name="T23" fmla="*/ 133 h 775"/>
              <a:gd name="T24" fmla="*/ 92 w 775"/>
              <a:gd name="T25" fmla="*/ 135 h 775"/>
              <a:gd name="T26" fmla="*/ 104 w 775"/>
              <a:gd name="T27" fmla="*/ 230 h 775"/>
              <a:gd name="T28" fmla="*/ 18 w 775"/>
              <a:gd name="T29" fmla="*/ 268 h 775"/>
              <a:gd name="T30" fmla="*/ 65 w 775"/>
              <a:gd name="T31" fmla="*/ 350 h 775"/>
              <a:gd name="T32" fmla="*/ 0 w 775"/>
              <a:gd name="T33" fmla="*/ 418 h 775"/>
              <a:gd name="T34" fmla="*/ 76 w 775"/>
              <a:gd name="T35" fmla="*/ 476 h 775"/>
              <a:gd name="T36" fmla="*/ 42 w 775"/>
              <a:gd name="T37" fmla="*/ 564 h 775"/>
              <a:gd name="T38" fmla="*/ 134 w 775"/>
              <a:gd name="T39" fmla="*/ 589 h 775"/>
              <a:gd name="T40" fmla="*/ 136 w 775"/>
              <a:gd name="T41" fmla="*/ 683 h 775"/>
              <a:gd name="T42" fmla="*/ 230 w 775"/>
              <a:gd name="T43" fmla="*/ 671 h 775"/>
              <a:gd name="T44" fmla="*/ 268 w 775"/>
              <a:gd name="T45" fmla="*/ 757 h 775"/>
              <a:gd name="T46" fmla="*/ 351 w 775"/>
              <a:gd name="T47" fmla="*/ 710 h 775"/>
              <a:gd name="T48" fmla="*/ 419 w 775"/>
              <a:gd name="T49" fmla="*/ 775 h 775"/>
              <a:gd name="T50" fmla="*/ 477 w 775"/>
              <a:gd name="T51" fmla="*/ 700 h 775"/>
              <a:gd name="T52" fmla="*/ 565 w 775"/>
              <a:gd name="T53" fmla="*/ 733 h 775"/>
              <a:gd name="T54" fmla="*/ 590 w 775"/>
              <a:gd name="T55" fmla="*/ 642 h 775"/>
              <a:gd name="T56" fmla="*/ 684 w 775"/>
              <a:gd name="T57" fmla="*/ 639 h 775"/>
              <a:gd name="T58" fmla="*/ 672 w 775"/>
              <a:gd name="T59" fmla="*/ 545 h 775"/>
              <a:gd name="T60" fmla="*/ 758 w 775"/>
              <a:gd name="T61" fmla="*/ 507 h 775"/>
              <a:gd name="T62" fmla="*/ 710 w 775"/>
              <a:gd name="T63" fmla="*/ 424 h 775"/>
              <a:gd name="T64" fmla="*/ 418 w 775"/>
              <a:gd name="T65" fmla="*/ 167 h 775"/>
              <a:gd name="T66" fmla="*/ 550 w 775"/>
              <a:gd name="T67" fmla="*/ 357 h 775"/>
              <a:gd name="T68" fmla="*/ 418 w 775"/>
              <a:gd name="T69" fmla="*/ 167 h 775"/>
              <a:gd name="T70" fmla="*/ 357 w 775"/>
              <a:gd name="T71" fmla="*/ 225 h 775"/>
              <a:gd name="T72" fmla="*/ 168 w 775"/>
              <a:gd name="T73" fmla="*/ 357 h 775"/>
              <a:gd name="T74" fmla="*/ 357 w 775"/>
              <a:gd name="T75" fmla="*/ 607 h 775"/>
              <a:gd name="T76" fmla="*/ 226 w 775"/>
              <a:gd name="T77" fmla="*/ 418 h 775"/>
              <a:gd name="T78" fmla="*/ 357 w 775"/>
              <a:gd name="T79" fmla="*/ 607 h 775"/>
              <a:gd name="T80" fmla="*/ 341 w 775"/>
              <a:gd name="T81" fmla="*/ 340 h 775"/>
              <a:gd name="T82" fmla="*/ 435 w 775"/>
              <a:gd name="T83" fmla="*/ 435 h 775"/>
              <a:gd name="T84" fmla="*/ 418 w 775"/>
              <a:gd name="T85" fmla="*/ 607 h 775"/>
              <a:gd name="T86" fmla="*/ 550 w 775"/>
              <a:gd name="T87" fmla="*/ 418 h 775"/>
              <a:gd name="T88" fmla="*/ 418 w 775"/>
              <a:gd name="T89" fmla="*/ 607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75" h="775">
                <a:moveTo>
                  <a:pt x="775" y="418"/>
                </a:moveTo>
                <a:cubicBezTo>
                  <a:pt x="775" y="356"/>
                  <a:pt x="775" y="356"/>
                  <a:pt x="775" y="356"/>
                </a:cubicBezTo>
                <a:cubicBezTo>
                  <a:pt x="710" y="350"/>
                  <a:pt x="710" y="350"/>
                  <a:pt x="710" y="350"/>
                </a:cubicBezTo>
                <a:cubicBezTo>
                  <a:pt x="708" y="333"/>
                  <a:pt x="705" y="315"/>
                  <a:pt x="700" y="298"/>
                </a:cubicBezTo>
                <a:cubicBezTo>
                  <a:pt x="758" y="268"/>
                  <a:pt x="758" y="268"/>
                  <a:pt x="758" y="268"/>
                </a:cubicBezTo>
                <a:cubicBezTo>
                  <a:pt x="734" y="211"/>
                  <a:pt x="734" y="211"/>
                  <a:pt x="734" y="211"/>
                </a:cubicBezTo>
                <a:cubicBezTo>
                  <a:pt x="672" y="230"/>
                  <a:pt x="672" y="230"/>
                  <a:pt x="672" y="230"/>
                </a:cubicBezTo>
                <a:cubicBezTo>
                  <a:pt x="663" y="214"/>
                  <a:pt x="653" y="200"/>
                  <a:pt x="642" y="185"/>
                </a:cubicBezTo>
                <a:cubicBezTo>
                  <a:pt x="684" y="135"/>
                  <a:pt x="684" y="135"/>
                  <a:pt x="684" y="135"/>
                </a:cubicBezTo>
                <a:cubicBezTo>
                  <a:pt x="640" y="92"/>
                  <a:pt x="640" y="92"/>
                  <a:pt x="640" y="92"/>
                </a:cubicBezTo>
                <a:cubicBezTo>
                  <a:pt x="590" y="133"/>
                  <a:pt x="590" y="133"/>
                  <a:pt x="590" y="133"/>
                </a:cubicBezTo>
                <a:cubicBezTo>
                  <a:pt x="576" y="122"/>
                  <a:pt x="561" y="112"/>
                  <a:pt x="546" y="103"/>
                </a:cubicBezTo>
                <a:cubicBezTo>
                  <a:pt x="565" y="41"/>
                  <a:pt x="565" y="41"/>
                  <a:pt x="565" y="41"/>
                </a:cubicBezTo>
                <a:cubicBezTo>
                  <a:pt x="508" y="18"/>
                  <a:pt x="508" y="18"/>
                  <a:pt x="508" y="18"/>
                </a:cubicBezTo>
                <a:cubicBezTo>
                  <a:pt x="477" y="75"/>
                  <a:pt x="477" y="75"/>
                  <a:pt x="477" y="75"/>
                </a:cubicBezTo>
                <a:cubicBezTo>
                  <a:pt x="460" y="70"/>
                  <a:pt x="443" y="67"/>
                  <a:pt x="425" y="65"/>
                </a:cubicBezTo>
                <a:cubicBezTo>
                  <a:pt x="419" y="0"/>
                  <a:pt x="419" y="0"/>
                  <a:pt x="419" y="0"/>
                </a:cubicBezTo>
                <a:cubicBezTo>
                  <a:pt x="357" y="0"/>
                  <a:pt x="357" y="0"/>
                  <a:pt x="357" y="0"/>
                </a:cubicBezTo>
                <a:cubicBezTo>
                  <a:pt x="351" y="65"/>
                  <a:pt x="351" y="65"/>
                  <a:pt x="351" y="65"/>
                </a:cubicBezTo>
                <a:cubicBezTo>
                  <a:pt x="333" y="67"/>
                  <a:pt x="316" y="70"/>
                  <a:pt x="299" y="75"/>
                </a:cubicBezTo>
                <a:cubicBezTo>
                  <a:pt x="268" y="18"/>
                  <a:pt x="268" y="18"/>
                  <a:pt x="268" y="18"/>
                </a:cubicBezTo>
                <a:cubicBezTo>
                  <a:pt x="211" y="41"/>
                  <a:pt x="211" y="41"/>
                  <a:pt x="211" y="41"/>
                </a:cubicBezTo>
                <a:cubicBezTo>
                  <a:pt x="230" y="103"/>
                  <a:pt x="230" y="103"/>
                  <a:pt x="230" y="103"/>
                </a:cubicBezTo>
                <a:cubicBezTo>
                  <a:pt x="215" y="112"/>
                  <a:pt x="200" y="122"/>
                  <a:pt x="186" y="133"/>
                </a:cubicBezTo>
                <a:cubicBezTo>
                  <a:pt x="136" y="92"/>
                  <a:pt x="136" y="92"/>
                  <a:pt x="136" y="92"/>
                </a:cubicBezTo>
                <a:cubicBezTo>
                  <a:pt x="92" y="135"/>
                  <a:pt x="92" y="135"/>
                  <a:pt x="92" y="135"/>
                </a:cubicBezTo>
                <a:cubicBezTo>
                  <a:pt x="134" y="185"/>
                  <a:pt x="134" y="185"/>
                  <a:pt x="134" y="185"/>
                </a:cubicBezTo>
                <a:cubicBezTo>
                  <a:pt x="122" y="200"/>
                  <a:pt x="112" y="214"/>
                  <a:pt x="104" y="230"/>
                </a:cubicBezTo>
                <a:cubicBezTo>
                  <a:pt x="42" y="211"/>
                  <a:pt x="42" y="211"/>
                  <a:pt x="42" y="211"/>
                </a:cubicBezTo>
                <a:cubicBezTo>
                  <a:pt x="18" y="268"/>
                  <a:pt x="18" y="268"/>
                  <a:pt x="18" y="268"/>
                </a:cubicBezTo>
                <a:cubicBezTo>
                  <a:pt x="76" y="298"/>
                  <a:pt x="76" y="298"/>
                  <a:pt x="76" y="298"/>
                </a:cubicBezTo>
                <a:cubicBezTo>
                  <a:pt x="71" y="315"/>
                  <a:pt x="67" y="333"/>
                  <a:pt x="65" y="350"/>
                </a:cubicBezTo>
                <a:cubicBezTo>
                  <a:pt x="0" y="356"/>
                  <a:pt x="0" y="356"/>
                  <a:pt x="0" y="356"/>
                </a:cubicBezTo>
                <a:cubicBezTo>
                  <a:pt x="0" y="418"/>
                  <a:pt x="0" y="418"/>
                  <a:pt x="0" y="418"/>
                </a:cubicBezTo>
                <a:cubicBezTo>
                  <a:pt x="65" y="424"/>
                  <a:pt x="65" y="424"/>
                  <a:pt x="65" y="424"/>
                </a:cubicBezTo>
                <a:cubicBezTo>
                  <a:pt x="67" y="442"/>
                  <a:pt x="71" y="459"/>
                  <a:pt x="76" y="476"/>
                </a:cubicBezTo>
                <a:cubicBezTo>
                  <a:pt x="18" y="507"/>
                  <a:pt x="18" y="507"/>
                  <a:pt x="18" y="507"/>
                </a:cubicBezTo>
                <a:cubicBezTo>
                  <a:pt x="42" y="564"/>
                  <a:pt x="42" y="564"/>
                  <a:pt x="42" y="564"/>
                </a:cubicBezTo>
                <a:cubicBezTo>
                  <a:pt x="104" y="545"/>
                  <a:pt x="104" y="545"/>
                  <a:pt x="104" y="545"/>
                </a:cubicBezTo>
                <a:cubicBezTo>
                  <a:pt x="112" y="560"/>
                  <a:pt x="122" y="575"/>
                  <a:pt x="134" y="589"/>
                </a:cubicBezTo>
                <a:cubicBezTo>
                  <a:pt x="92" y="639"/>
                  <a:pt x="92" y="639"/>
                  <a:pt x="92" y="639"/>
                </a:cubicBezTo>
                <a:cubicBezTo>
                  <a:pt x="136" y="683"/>
                  <a:pt x="136" y="683"/>
                  <a:pt x="136" y="683"/>
                </a:cubicBezTo>
                <a:cubicBezTo>
                  <a:pt x="186" y="642"/>
                  <a:pt x="186" y="642"/>
                  <a:pt x="186" y="642"/>
                </a:cubicBezTo>
                <a:cubicBezTo>
                  <a:pt x="200" y="653"/>
                  <a:pt x="215" y="663"/>
                  <a:pt x="230" y="671"/>
                </a:cubicBezTo>
                <a:cubicBezTo>
                  <a:pt x="211" y="733"/>
                  <a:pt x="211" y="733"/>
                  <a:pt x="211" y="733"/>
                </a:cubicBezTo>
                <a:cubicBezTo>
                  <a:pt x="268" y="757"/>
                  <a:pt x="268" y="757"/>
                  <a:pt x="268" y="757"/>
                </a:cubicBezTo>
                <a:cubicBezTo>
                  <a:pt x="299" y="700"/>
                  <a:pt x="299" y="700"/>
                  <a:pt x="299" y="700"/>
                </a:cubicBezTo>
                <a:cubicBezTo>
                  <a:pt x="316" y="704"/>
                  <a:pt x="333" y="708"/>
                  <a:pt x="351" y="710"/>
                </a:cubicBezTo>
                <a:cubicBezTo>
                  <a:pt x="357" y="775"/>
                  <a:pt x="357" y="775"/>
                  <a:pt x="357" y="775"/>
                </a:cubicBezTo>
                <a:cubicBezTo>
                  <a:pt x="419" y="775"/>
                  <a:pt x="419" y="775"/>
                  <a:pt x="419" y="775"/>
                </a:cubicBezTo>
                <a:cubicBezTo>
                  <a:pt x="425" y="710"/>
                  <a:pt x="425" y="710"/>
                  <a:pt x="425" y="710"/>
                </a:cubicBezTo>
                <a:cubicBezTo>
                  <a:pt x="443" y="708"/>
                  <a:pt x="460" y="704"/>
                  <a:pt x="477" y="700"/>
                </a:cubicBezTo>
                <a:cubicBezTo>
                  <a:pt x="508" y="757"/>
                  <a:pt x="508" y="757"/>
                  <a:pt x="508" y="757"/>
                </a:cubicBezTo>
                <a:cubicBezTo>
                  <a:pt x="565" y="733"/>
                  <a:pt x="565" y="733"/>
                  <a:pt x="565" y="733"/>
                </a:cubicBezTo>
                <a:cubicBezTo>
                  <a:pt x="546" y="671"/>
                  <a:pt x="546" y="671"/>
                  <a:pt x="546" y="671"/>
                </a:cubicBezTo>
                <a:cubicBezTo>
                  <a:pt x="561" y="663"/>
                  <a:pt x="576" y="653"/>
                  <a:pt x="590" y="642"/>
                </a:cubicBezTo>
                <a:cubicBezTo>
                  <a:pt x="640" y="683"/>
                  <a:pt x="640" y="683"/>
                  <a:pt x="640" y="683"/>
                </a:cubicBezTo>
                <a:cubicBezTo>
                  <a:pt x="684" y="639"/>
                  <a:pt x="684" y="639"/>
                  <a:pt x="684" y="639"/>
                </a:cubicBezTo>
                <a:cubicBezTo>
                  <a:pt x="642" y="589"/>
                  <a:pt x="642" y="589"/>
                  <a:pt x="642" y="589"/>
                </a:cubicBezTo>
                <a:cubicBezTo>
                  <a:pt x="653" y="575"/>
                  <a:pt x="663" y="560"/>
                  <a:pt x="672" y="545"/>
                </a:cubicBezTo>
                <a:cubicBezTo>
                  <a:pt x="734" y="564"/>
                  <a:pt x="734" y="564"/>
                  <a:pt x="734" y="564"/>
                </a:cubicBezTo>
                <a:cubicBezTo>
                  <a:pt x="758" y="507"/>
                  <a:pt x="758" y="507"/>
                  <a:pt x="758" y="507"/>
                </a:cubicBezTo>
                <a:cubicBezTo>
                  <a:pt x="700" y="476"/>
                  <a:pt x="700" y="476"/>
                  <a:pt x="700" y="476"/>
                </a:cubicBezTo>
                <a:cubicBezTo>
                  <a:pt x="705" y="459"/>
                  <a:pt x="708" y="442"/>
                  <a:pt x="710" y="424"/>
                </a:cubicBezTo>
                <a:lnTo>
                  <a:pt x="775" y="418"/>
                </a:lnTo>
                <a:close/>
                <a:moveTo>
                  <a:pt x="418" y="167"/>
                </a:moveTo>
                <a:cubicBezTo>
                  <a:pt x="517" y="181"/>
                  <a:pt x="594" y="259"/>
                  <a:pt x="608" y="357"/>
                </a:cubicBezTo>
                <a:cubicBezTo>
                  <a:pt x="550" y="357"/>
                  <a:pt x="550" y="357"/>
                  <a:pt x="550" y="357"/>
                </a:cubicBezTo>
                <a:cubicBezTo>
                  <a:pt x="537" y="290"/>
                  <a:pt x="485" y="238"/>
                  <a:pt x="418" y="225"/>
                </a:cubicBezTo>
                <a:lnTo>
                  <a:pt x="418" y="167"/>
                </a:lnTo>
                <a:close/>
                <a:moveTo>
                  <a:pt x="357" y="167"/>
                </a:moveTo>
                <a:cubicBezTo>
                  <a:pt x="357" y="225"/>
                  <a:pt x="357" y="225"/>
                  <a:pt x="357" y="225"/>
                </a:cubicBezTo>
                <a:cubicBezTo>
                  <a:pt x="291" y="238"/>
                  <a:pt x="238" y="290"/>
                  <a:pt x="226" y="357"/>
                </a:cubicBezTo>
                <a:cubicBezTo>
                  <a:pt x="168" y="357"/>
                  <a:pt x="168" y="357"/>
                  <a:pt x="168" y="357"/>
                </a:cubicBezTo>
                <a:cubicBezTo>
                  <a:pt x="181" y="259"/>
                  <a:pt x="259" y="181"/>
                  <a:pt x="357" y="167"/>
                </a:cubicBezTo>
                <a:close/>
                <a:moveTo>
                  <a:pt x="357" y="607"/>
                </a:moveTo>
                <a:cubicBezTo>
                  <a:pt x="259" y="594"/>
                  <a:pt x="181" y="516"/>
                  <a:pt x="168" y="418"/>
                </a:cubicBezTo>
                <a:cubicBezTo>
                  <a:pt x="226" y="418"/>
                  <a:pt x="226" y="418"/>
                  <a:pt x="226" y="418"/>
                </a:cubicBezTo>
                <a:cubicBezTo>
                  <a:pt x="238" y="484"/>
                  <a:pt x="291" y="537"/>
                  <a:pt x="357" y="549"/>
                </a:cubicBezTo>
                <a:lnTo>
                  <a:pt x="357" y="607"/>
                </a:lnTo>
                <a:close/>
                <a:moveTo>
                  <a:pt x="341" y="435"/>
                </a:moveTo>
                <a:cubicBezTo>
                  <a:pt x="314" y="409"/>
                  <a:pt x="314" y="366"/>
                  <a:pt x="341" y="340"/>
                </a:cubicBezTo>
                <a:cubicBezTo>
                  <a:pt x="367" y="314"/>
                  <a:pt x="409" y="314"/>
                  <a:pt x="435" y="340"/>
                </a:cubicBezTo>
                <a:cubicBezTo>
                  <a:pt x="461" y="366"/>
                  <a:pt x="461" y="409"/>
                  <a:pt x="435" y="435"/>
                </a:cubicBezTo>
                <a:cubicBezTo>
                  <a:pt x="409" y="461"/>
                  <a:pt x="367" y="461"/>
                  <a:pt x="341" y="435"/>
                </a:cubicBezTo>
                <a:close/>
                <a:moveTo>
                  <a:pt x="418" y="607"/>
                </a:moveTo>
                <a:cubicBezTo>
                  <a:pt x="418" y="549"/>
                  <a:pt x="418" y="549"/>
                  <a:pt x="418" y="549"/>
                </a:cubicBezTo>
                <a:cubicBezTo>
                  <a:pt x="485" y="537"/>
                  <a:pt x="537" y="484"/>
                  <a:pt x="550" y="418"/>
                </a:cubicBezTo>
                <a:cubicBezTo>
                  <a:pt x="608" y="418"/>
                  <a:pt x="608" y="418"/>
                  <a:pt x="608" y="418"/>
                </a:cubicBezTo>
                <a:cubicBezTo>
                  <a:pt x="594" y="516"/>
                  <a:pt x="517" y="594"/>
                  <a:pt x="418" y="607"/>
                </a:cubicBezTo>
                <a:close/>
              </a:path>
            </a:pathLst>
          </a:custGeom>
          <a:solidFill>
            <a:srgbClr val="2D65D2"/>
          </a:solidFill>
          <a:ln>
            <a:noFill/>
          </a:ln>
        </p:spPr>
        <p:txBody>
          <a:bodyPr vert="horz" wrap="square" lIns="91440" tIns="45721" rIns="91440" bIns="45721" numCol="1" anchor="t" anchorCtr="0" compatLnSpc="1">
            <a:prstTxWarp prst="textNoShape">
              <a:avLst/>
            </a:prstTxWarp>
          </a:bodyPr>
          <a:lstStyle/>
          <a:p>
            <a:endParaRPr lang="en-US" sz="1801" dirty="0">
              <a:cs typeface="+mn-ea"/>
              <a:sym typeface="+mn-lt"/>
            </a:endParaRPr>
          </a:p>
        </p:txBody>
      </p:sp>
      <p:sp>
        <p:nvSpPr>
          <p:cNvPr id="17" name="Freeform 22">
            <a:extLst>
              <a:ext uri="{FF2B5EF4-FFF2-40B4-BE49-F238E27FC236}">
                <a16:creationId xmlns:a16="http://schemas.microsoft.com/office/drawing/2014/main" id="{C374FA7C-010E-415A-A8CA-7678F81921FB}"/>
              </a:ext>
            </a:extLst>
          </p:cNvPr>
          <p:cNvSpPr>
            <a:spLocks noEditPoints="1"/>
          </p:cNvSpPr>
          <p:nvPr/>
        </p:nvSpPr>
        <p:spPr bwMode="auto">
          <a:xfrm>
            <a:off x="4432815" y="1804356"/>
            <a:ext cx="972271" cy="975020"/>
          </a:xfrm>
          <a:custGeom>
            <a:avLst/>
            <a:gdLst>
              <a:gd name="T0" fmla="*/ 400 w 454"/>
              <a:gd name="T1" fmla="*/ 266 h 455"/>
              <a:gd name="T2" fmla="*/ 454 w 454"/>
              <a:gd name="T3" fmla="*/ 262 h 455"/>
              <a:gd name="T4" fmla="*/ 454 w 454"/>
              <a:gd name="T5" fmla="*/ 194 h 455"/>
              <a:gd name="T6" fmla="*/ 399 w 454"/>
              <a:gd name="T7" fmla="*/ 189 h 455"/>
              <a:gd name="T8" fmla="*/ 376 w 454"/>
              <a:gd name="T9" fmla="*/ 133 h 455"/>
              <a:gd name="T10" fmla="*/ 412 w 454"/>
              <a:gd name="T11" fmla="*/ 91 h 455"/>
              <a:gd name="T12" fmla="*/ 364 w 454"/>
              <a:gd name="T13" fmla="*/ 43 h 455"/>
              <a:gd name="T14" fmla="*/ 321 w 454"/>
              <a:gd name="T15" fmla="*/ 79 h 455"/>
              <a:gd name="T16" fmla="*/ 266 w 454"/>
              <a:gd name="T17" fmla="*/ 56 h 455"/>
              <a:gd name="T18" fmla="*/ 261 w 454"/>
              <a:gd name="T19" fmla="*/ 0 h 455"/>
              <a:gd name="T20" fmla="*/ 193 w 454"/>
              <a:gd name="T21" fmla="*/ 0 h 455"/>
              <a:gd name="T22" fmla="*/ 189 w 454"/>
              <a:gd name="T23" fmla="*/ 56 h 455"/>
              <a:gd name="T24" fmla="*/ 133 w 454"/>
              <a:gd name="T25" fmla="*/ 79 h 455"/>
              <a:gd name="T26" fmla="*/ 90 w 454"/>
              <a:gd name="T27" fmla="*/ 43 h 455"/>
              <a:gd name="T28" fmla="*/ 42 w 454"/>
              <a:gd name="T29" fmla="*/ 91 h 455"/>
              <a:gd name="T30" fmla="*/ 78 w 454"/>
              <a:gd name="T31" fmla="*/ 133 h 455"/>
              <a:gd name="T32" fmla="*/ 55 w 454"/>
              <a:gd name="T33" fmla="*/ 189 h 455"/>
              <a:gd name="T34" fmla="*/ 0 w 454"/>
              <a:gd name="T35" fmla="*/ 194 h 455"/>
              <a:gd name="T36" fmla="*/ 0 w 454"/>
              <a:gd name="T37" fmla="*/ 262 h 455"/>
              <a:gd name="T38" fmla="*/ 55 w 454"/>
              <a:gd name="T39" fmla="*/ 266 h 455"/>
              <a:gd name="T40" fmla="*/ 78 w 454"/>
              <a:gd name="T41" fmla="*/ 322 h 455"/>
              <a:gd name="T42" fmla="*/ 42 w 454"/>
              <a:gd name="T43" fmla="*/ 364 h 455"/>
              <a:gd name="T44" fmla="*/ 90 w 454"/>
              <a:gd name="T45" fmla="*/ 412 h 455"/>
              <a:gd name="T46" fmla="*/ 132 w 454"/>
              <a:gd name="T47" fmla="*/ 377 h 455"/>
              <a:gd name="T48" fmla="*/ 189 w 454"/>
              <a:gd name="T49" fmla="*/ 400 h 455"/>
              <a:gd name="T50" fmla="*/ 193 w 454"/>
              <a:gd name="T51" fmla="*/ 455 h 455"/>
              <a:gd name="T52" fmla="*/ 261 w 454"/>
              <a:gd name="T53" fmla="*/ 455 h 455"/>
              <a:gd name="T54" fmla="*/ 266 w 454"/>
              <a:gd name="T55" fmla="*/ 400 h 455"/>
              <a:gd name="T56" fmla="*/ 322 w 454"/>
              <a:gd name="T57" fmla="*/ 377 h 455"/>
              <a:gd name="T58" fmla="*/ 364 w 454"/>
              <a:gd name="T59" fmla="*/ 412 h 455"/>
              <a:gd name="T60" fmla="*/ 412 w 454"/>
              <a:gd name="T61" fmla="*/ 364 h 455"/>
              <a:gd name="T62" fmla="*/ 376 w 454"/>
              <a:gd name="T63" fmla="*/ 322 h 455"/>
              <a:gd name="T64" fmla="*/ 400 w 454"/>
              <a:gd name="T65" fmla="*/ 266 h 455"/>
              <a:gd name="T66" fmla="*/ 227 w 454"/>
              <a:gd name="T67" fmla="*/ 315 h 455"/>
              <a:gd name="T68" fmla="*/ 140 w 454"/>
              <a:gd name="T69" fmla="*/ 228 h 455"/>
              <a:gd name="T70" fmla="*/ 227 w 454"/>
              <a:gd name="T71" fmla="*/ 140 h 455"/>
              <a:gd name="T72" fmla="*/ 314 w 454"/>
              <a:gd name="T73" fmla="*/ 228 h 455"/>
              <a:gd name="T74" fmla="*/ 227 w 454"/>
              <a:gd name="T75" fmla="*/ 31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4" h="455">
                <a:moveTo>
                  <a:pt x="400" y="266"/>
                </a:moveTo>
                <a:cubicBezTo>
                  <a:pt x="454" y="262"/>
                  <a:pt x="454" y="262"/>
                  <a:pt x="454" y="262"/>
                </a:cubicBezTo>
                <a:cubicBezTo>
                  <a:pt x="454" y="194"/>
                  <a:pt x="454" y="194"/>
                  <a:pt x="454" y="194"/>
                </a:cubicBezTo>
                <a:cubicBezTo>
                  <a:pt x="399" y="189"/>
                  <a:pt x="399" y="189"/>
                  <a:pt x="399" y="189"/>
                </a:cubicBezTo>
                <a:cubicBezTo>
                  <a:pt x="395" y="169"/>
                  <a:pt x="387" y="150"/>
                  <a:pt x="376" y="133"/>
                </a:cubicBezTo>
                <a:cubicBezTo>
                  <a:pt x="412" y="91"/>
                  <a:pt x="412" y="91"/>
                  <a:pt x="412" y="91"/>
                </a:cubicBezTo>
                <a:cubicBezTo>
                  <a:pt x="364" y="43"/>
                  <a:pt x="364" y="43"/>
                  <a:pt x="364" y="43"/>
                </a:cubicBezTo>
                <a:cubicBezTo>
                  <a:pt x="321" y="79"/>
                  <a:pt x="321" y="79"/>
                  <a:pt x="321" y="79"/>
                </a:cubicBezTo>
                <a:cubicBezTo>
                  <a:pt x="305" y="68"/>
                  <a:pt x="286" y="60"/>
                  <a:pt x="266" y="56"/>
                </a:cubicBezTo>
                <a:cubicBezTo>
                  <a:pt x="261" y="0"/>
                  <a:pt x="261" y="0"/>
                  <a:pt x="261" y="0"/>
                </a:cubicBezTo>
                <a:cubicBezTo>
                  <a:pt x="193" y="0"/>
                  <a:pt x="193" y="0"/>
                  <a:pt x="193" y="0"/>
                </a:cubicBezTo>
                <a:cubicBezTo>
                  <a:pt x="189" y="56"/>
                  <a:pt x="189" y="56"/>
                  <a:pt x="189" y="56"/>
                </a:cubicBezTo>
                <a:cubicBezTo>
                  <a:pt x="169" y="60"/>
                  <a:pt x="150" y="68"/>
                  <a:pt x="133" y="79"/>
                </a:cubicBezTo>
                <a:cubicBezTo>
                  <a:pt x="90" y="43"/>
                  <a:pt x="90" y="43"/>
                  <a:pt x="90" y="43"/>
                </a:cubicBezTo>
                <a:cubicBezTo>
                  <a:pt x="42" y="91"/>
                  <a:pt x="42" y="91"/>
                  <a:pt x="42" y="91"/>
                </a:cubicBezTo>
                <a:cubicBezTo>
                  <a:pt x="78" y="133"/>
                  <a:pt x="78" y="133"/>
                  <a:pt x="78" y="133"/>
                </a:cubicBezTo>
                <a:cubicBezTo>
                  <a:pt x="68" y="150"/>
                  <a:pt x="60" y="169"/>
                  <a:pt x="55" y="189"/>
                </a:cubicBezTo>
                <a:cubicBezTo>
                  <a:pt x="0" y="194"/>
                  <a:pt x="0" y="194"/>
                  <a:pt x="0" y="194"/>
                </a:cubicBezTo>
                <a:cubicBezTo>
                  <a:pt x="0" y="262"/>
                  <a:pt x="0" y="262"/>
                  <a:pt x="0" y="262"/>
                </a:cubicBezTo>
                <a:cubicBezTo>
                  <a:pt x="55" y="266"/>
                  <a:pt x="55" y="266"/>
                  <a:pt x="55" y="266"/>
                </a:cubicBezTo>
                <a:cubicBezTo>
                  <a:pt x="59" y="286"/>
                  <a:pt x="67" y="305"/>
                  <a:pt x="78" y="322"/>
                </a:cubicBezTo>
                <a:cubicBezTo>
                  <a:pt x="42" y="364"/>
                  <a:pt x="42" y="364"/>
                  <a:pt x="42" y="364"/>
                </a:cubicBezTo>
                <a:cubicBezTo>
                  <a:pt x="90" y="412"/>
                  <a:pt x="90" y="412"/>
                  <a:pt x="90" y="412"/>
                </a:cubicBezTo>
                <a:cubicBezTo>
                  <a:pt x="132" y="377"/>
                  <a:pt x="132" y="377"/>
                  <a:pt x="132" y="377"/>
                </a:cubicBezTo>
                <a:cubicBezTo>
                  <a:pt x="149" y="388"/>
                  <a:pt x="168" y="396"/>
                  <a:pt x="189" y="400"/>
                </a:cubicBezTo>
                <a:cubicBezTo>
                  <a:pt x="193" y="455"/>
                  <a:pt x="193" y="455"/>
                  <a:pt x="193" y="455"/>
                </a:cubicBezTo>
                <a:cubicBezTo>
                  <a:pt x="261" y="455"/>
                  <a:pt x="261" y="455"/>
                  <a:pt x="261" y="455"/>
                </a:cubicBezTo>
                <a:cubicBezTo>
                  <a:pt x="266" y="400"/>
                  <a:pt x="266" y="400"/>
                  <a:pt x="266" y="400"/>
                </a:cubicBezTo>
                <a:cubicBezTo>
                  <a:pt x="286" y="396"/>
                  <a:pt x="305" y="388"/>
                  <a:pt x="322" y="377"/>
                </a:cubicBezTo>
                <a:cubicBezTo>
                  <a:pt x="364" y="412"/>
                  <a:pt x="364" y="412"/>
                  <a:pt x="364" y="412"/>
                </a:cubicBezTo>
                <a:cubicBezTo>
                  <a:pt x="412" y="364"/>
                  <a:pt x="412" y="364"/>
                  <a:pt x="412" y="364"/>
                </a:cubicBezTo>
                <a:cubicBezTo>
                  <a:pt x="376" y="322"/>
                  <a:pt x="376" y="322"/>
                  <a:pt x="376" y="322"/>
                </a:cubicBezTo>
                <a:cubicBezTo>
                  <a:pt x="387" y="305"/>
                  <a:pt x="395" y="286"/>
                  <a:pt x="400" y="266"/>
                </a:cubicBezTo>
                <a:close/>
                <a:moveTo>
                  <a:pt x="227" y="315"/>
                </a:moveTo>
                <a:cubicBezTo>
                  <a:pt x="179" y="315"/>
                  <a:pt x="140" y="276"/>
                  <a:pt x="140" y="228"/>
                </a:cubicBezTo>
                <a:cubicBezTo>
                  <a:pt x="140" y="179"/>
                  <a:pt x="179" y="140"/>
                  <a:pt x="227" y="140"/>
                </a:cubicBezTo>
                <a:cubicBezTo>
                  <a:pt x="275" y="140"/>
                  <a:pt x="314" y="179"/>
                  <a:pt x="314" y="228"/>
                </a:cubicBezTo>
                <a:cubicBezTo>
                  <a:pt x="314" y="276"/>
                  <a:pt x="275" y="315"/>
                  <a:pt x="227" y="315"/>
                </a:cubicBezTo>
                <a:close/>
              </a:path>
            </a:pathLst>
          </a:custGeom>
          <a:solidFill>
            <a:schemeClr val="tx1"/>
          </a:solidFill>
          <a:ln>
            <a:noFill/>
          </a:ln>
        </p:spPr>
        <p:txBody>
          <a:bodyPr vert="horz" wrap="square" lIns="91440" tIns="45721" rIns="91440" bIns="45721" numCol="1" anchor="t" anchorCtr="0" compatLnSpc="1">
            <a:prstTxWarp prst="textNoShape">
              <a:avLst/>
            </a:prstTxWarp>
          </a:bodyPr>
          <a:lstStyle/>
          <a:p>
            <a:endParaRPr lang="en-US" sz="1801" dirty="0">
              <a:cs typeface="+mn-ea"/>
              <a:sym typeface="+mn-lt"/>
            </a:endParaRPr>
          </a:p>
        </p:txBody>
      </p:sp>
      <p:sp>
        <p:nvSpPr>
          <p:cNvPr id="19" name="Shape">
            <a:extLst>
              <a:ext uri="{FF2B5EF4-FFF2-40B4-BE49-F238E27FC236}">
                <a16:creationId xmlns:a16="http://schemas.microsoft.com/office/drawing/2014/main" id="{6FCEF010-DF61-4D8E-A10B-170DDC46C3B3}"/>
              </a:ext>
            </a:extLst>
          </p:cNvPr>
          <p:cNvSpPr/>
          <p:nvPr/>
        </p:nvSpPr>
        <p:spPr>
          <a:xfrm>
            <a:off x="5767388" y="577850"/>
            <a:ext cx="5345112" cy="5308600"/>
          </a:xfrm>
          <a:custGeom>
            <a:avLst/>
            <a:gdLst/>
            <a:ahLst/>
            <a:cxnLst>
              <a:cxn ang="0">
                <a:pos x="wd2" y="hd2"/>
              </a:cxn>
              <a:cxn ang="5400000">
                <a:pos x="wd2" y="hd2"/>
              </a:cxn>
              <a:cxn ang="10800000">
                <a:pos x="wd2" y="hd2"/>
              </a:cxn>
              <a:cxn ang="16200000">
                <a:pos x="wd2" y="hd2"/>
              </a:cxn>
            </a:cxnLst>
            <a:rect l="0" t="0" r="r" b="b"/>
            <a:pathLst>
              <a:path w="16321" h="17595" extrusionOk="0">
                <a:moveTo>
                  <a:pt x="7241" y="381"/>
                </a:moveTo>
                <a:cubicBezTo>
                  <a:pt x="2736" y="-2064"/>
                  <a:pt x="-1769" y="7885"/>
                  <a:pt x="701" y="12437"/>
                </a:cubicBezTo>
                <a:cubicBezTo>
                  <a:pt x="3172" y="16990"/>
                  <a:pt x="9462" y="19536"/>
                  <a:pt x="14652" y="15784"/>
                </a:cubicBezTo>
                <a:cubicBezTo>
                  <a:pt x="19831" y="12032"/>
                  <a:pt x="11444" y="11232"/>
                  <a:pt x="9960" y="9350"/>
                </a:cubicBezTo>
                <a:cubicBezTo>
                  <a:pt x="8476" y="7480"/>
                  <a:pt x="9960" y="1857"/>
                  <a:pt x="7241" y="381"/>
                </a:cubicBezTo>
                <a:close/>
              </a:path>
            </a:pathLst>
          </a:custGeom>
          <a:noFill/>
          <a:ln w="6350" cap="flat">
            <a:solidFill>
              <a:schemeClr val="tx1">
                <a:alpha val="15000"/>
              </a:schemeClr>
            </a:solidFill>
            <a:miter lim="400000"/>
          </a:ln>
          <a:effectLst/>
        </p:spPr>
        <p:txBody>
          <a:bodyPr lIns="38100" tIns="38100" rIns="38100" bIns="38100" anchor="ctr"/>
          <a:lstStyle/>
          <a:p>
            <a:pPr eaLnBrk="1" fontAlgn="auto" hangingPunct="1">
              <a:spcBef>
                <a:spcPts val="0"/>
              </a:spcBef>
              <a:spcAft>
                <a:spcPts val="0"/>
              </a:spcAft>
              <a:defRPr>
                <a:effectLst>
                  <a:outerShdw blurRad="38100" dist="12700" dir="5400000" rotWithShape="0">
                    <a:srgbClr val="000000">
                      <a:alpha val="50000"/>
                    </a:srgbClr>
                  </a:outerShdw>
                </a:effectLst>
              </a:defRPr>
            </a:pPr>
            <a:endParaRPr dirty="0">
              <a:effectLst>
                <a:outerShdw blurRad="38100" dist="12700" dir="5400000" rotWithShape="0">
                  <a:srgbClr val="000000">
                    <a:alpha val="50000"/>
                  </a:srgbClr>
                </a:outerShdw>
              </a:effectLst>
              <a:cs typeface="+mn-ea"/>
              <a:sym typeface="+mn-lt"/>
            </a:endParaRPr>
          </a:p>
        </p:txBody>
      </p:sp>
      <p:sp>
        <p:nvSpPr>
          <p:cNvPr id="20" name="椭圆 19">
            <a:extLst>
              <a:ext uri="{FF2B5EF4-FFF2-40B4-BE49-F238E27FC236}">
                <a16:creationId xmlns:a16="http://schemas.microsoft.com/office/drawing/2014/main" id="{8489BAFE-E86B-47CF-809D-78CF8A10E48D}"/>
              </a:ext>
            </a:extLst>
          </p:cNvPr>
          <p:cNvSpPr/>
          <p:nvPr/>
        </p:nvSpPr>
        <p:spPr>
          <a:xfrm>
            <a:off x="538165" y="356820"/>
            <a:ext cx="647700" cy="6477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21" name="矩形 20">
            <a:extLst>
              <a:ext uri="{FF2B5EF4-FFF2-40B4-BE49-F238E27FC236}">
                <a16:creationId xmlns:a16="http://schemas.microsoft.com/office/drawing/2014/main" id="{71E679B3-F600-4384-AE60-0D120FA363D0}"/>
              </a:ext>
            </a:extLst>
          </p:cNvPr>
          <p:cNvSpPr/>
          <p:nvPr/>
        </p:nvSpPr>
        <p:spPr>
          <a:xfrm>
            <a:off x="1353513" y="481300"/>
            <a:ext cx="2419509" cy="523220"/>
          </a:xfrm>
          <a:prstGeom prst="rect">
            <a:avLst/>
          </a:prstGeom>
        </p:spPr>
        <p:txBody>
          <a:bodyPr wrap="none">
            <a:spAutoFit/>
          </a:bodyPr>
          <a:lstStyle/>
          <a:p>
            <a:r>
              <a:rPr lang="en-US" altLang="zh-CN" sz="2800" dirty="0">
                <a:cs typeface="+mn-ea"/>
                <a:sym typeface="+mn-lt"/>
              </a:rPr>
              <a:t>Add title text</a:t>
            </a:r>
            <a:endParaRPr lang="zh-CN" altLang="en-US" sz="2800" dirty="0">
              <a:cs typeface="+mn-ea"/>
              <a:sym typeface="+mn-lt"/>
            </a:endParaRPr>
          </a:p>
        </p:txBody>
      </p:sp>
      <p:sp>
        <p:nvSpPr>
          <p:cNvPr id="22" name="文本框 21">
            <a:extLst>
              <a:ext uri="{FF2B5EF4-FFF2-40B4-BE49-F238E27FC236}">
                <a16:creationId xmlns:a16="http://schemas.microsoft.com/office/drawing/2014/main" id="{374368C0-7D67-4E8A-8F4D-4BE4F81DD94B}"/>
              </a:ext>
            </a:extLst>
          </p:cNvPr>
          <p:cNvSpPr txBox="1"/>
          <p:nvPr/>
        </p:nvSpPr>
        <p:spPr>
          <a:xfrm>
            <a:off x="610559" y="481300"/>
            <a:ext cx="546100" cy="830997"/>
          </a:xfrm>
          <a:prstGeom prst="rect">
            <a:avLst/>
          </a:prstGeom>
          <a:noFill/>
        </p:spPr>
        <p:txBody>
          <a:bodyPr wrap="square" rtlCol="0">
            <a:spAutoFit/>
          </a:bodyPr>
          <a:lstStyle/>
          <a:p>
            <a:r>
              <a:rPr lang="en-US" altLang="zh-CN" sz="2400" dirty="0">
                <a:solidFill>
                  <a:schemeClr val="bg1"/>
                </a:solidFill>
                <a:cs typeface="+mn-ea"/>
                <a:sym typeface="+mn-lt"/>
              </a:rPr>
              <a:t>02.</a:t>
            </a:r>
            <a:endParaRPr lang="zh-CN" altLang="en-US" sz="2400" dirty="0">
              <a:solidFill>
                <a:schemeClr val="bg1"/>
              </a:solidFill>
              <a:cs typeface="+mn-ea"/>
              <a:sym typeface="+mn-lt"/>
            </a:endParaRPr>
          </a:p>
        </p:txBody>
      </p:sp>
    </p:spTree>
    <p:extLst>
      <p:ext uri="{BB962C8B-B14F-4D97-AF65-F5344CB8AC3E}">
        <p14:creationId xmlns:p14="http://schemas.microsoft.com/office/powerpoint/2010/main" val="404183536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14"/>
                                        </p:tgtEl>
                                        <p:attrNameLst>
                                          <p:attrName>r</p:attrName>
                                        </p:attrNameLst>
                                      </p:cBhvr>
                                    </p:animRot>
                                  </p:childTnLst>
                                </p:cTn>
                              </p:par>
                              <p:par>
                                <p:cTn id="7" presetID="8" presetClass="emph" presetSubtype="0" fill="hold" grpId="0" nodeType="withEffect">
                                  <p:stCondLst>
                                    <p:cond delay="0"/>
                                  </p:stCondLst>
                                  <p:childTnLst>
                                    <p:animRot by="21600000">
                                      <p:cBhvr>
                                        <p:cTn id="8" dur="2000" fill="hold"/>
                                        <p:tgtEl>
                                          <p:spTgt spid="15"/>
                                        </p:tgtEl>
                                        <p:attrNameLst>
                                          <p:attrName>r</p:attrName>
                                        </p:attrNameLst>
                                      </p:cBhvr>
                                    </p:animRot>
                                  </p:childTnLst>
                                </p:cTn>
                              </p:par>
                              <p:par>
                                <p:cTn id="9" presetID="8" presetClass="emph" presetSubtype="0" fill="hold" grpId="0" nodeType="withEffect">
                                  <p:stCondLst>
                                    <p:cond delay="0"/>
                                  </p:stCondLst>
                                  <p:childTnLst>
                                    <p:animRot by="21600000">
                                      <p:cBhvr>
                                        <p:cTn id="10" dur="2000" fill="hold"/>
                                        <p:tgtEl>
                                          <p:spTgt spid="16"/>
                                        </p:tgtEl>
                                        <p:attrNameLst>
                                          <p:attrName>r</p:attrName>
                                        </p:attrNameLst>
                                      </p:cBhvr>
                                    </p:animRot>
                                  </p:childTnLst>
                                </p:cTn>
                              </p:par>
                              <p:par>
                                <p:cTn id="11" presetID="8" presetClass="emph" presetSubtype="0" fill="hold" grpId="0" nodeType="withEffect">
                                  <p:stCondLst>
                                    <p:cond delay="0"/>
                                  </p:stCondLst>
                                  <p:childTnLst>
                                    <p:animRot by="21600000">
                                      <p:cBhvr>
                                        <p:cTn id="12" dur="2000" fill="hold"/>
                                        <p:tgtEl>
                                          <p:spTgt spid="17"/>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20" grpId="0" animBg="1"/>
      <p:bldP spid="21"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6">
            <a:extLst>
              <a:ext uri="{FF2B5EF4-FFF2-40B4-BE49-F238E27FC236}">
                <a16:creationId xmlns:a16="http://schemas.microsoft.com/office/drawing/2014/main" id="{B099E587-7F8F-450B-B0D2-6832A95DC66B}"/>
              </a:ext>
            </a:extLst>
          </p:cNvPr>
          <p:cNvGrpSpPr/>
          <p:nvPr/>
        </p:nvGrpSpPr>
        <p:grpSpPr>
          <a:xfrm>
            <a:off x="1026347" y="2490200"/>
            <a:ext cx="2066740" cy="447176"/>
            <a:chOff x="666890" y="1947660"/>
            <a:chExt cx="1550055" cy="335382"/>
          </a:xfrm>
        </p:grpSpPr>
        <p:sp>
          <p:nvSpPr>
            <p:cNvPr id="3" name="Freeform 5">
              <a:extLst>
                <a:ext uri="{FF2B5EF4-FFF2-40B4-BE49-F238E27FC236}">
                  <a16:creationId xmlns:a16="http://schemas.microsoft.com/office/drawing/2014/main" id="{57B3C01A-6297-4C13-9D24-D78F32B0F31A}"/>
                </a:ext>
              </a:extLst>
            </p:cNvPr>
            <p:cNvSpPr>
              <a:spLocks/>
            </p:cNvSpPr>
            <p:nvPr/>
          </p:nvSpPr>
          <p:spPr bwMode="auto">
            <a:xfrm>
              <a:off x="666890" y="1947660"/>
              <a:ext cx="1550055" cy="335382"/>
            </a:xfrm>
            <a:custGeom>
              <a:avLst/>
              <a:gdLst>
                <a:gd name="T0" fmla="*/ 2020 w 2022"/>
                <a:gd name="T1" fmla="*/ 259 h 528"/>
                <a:gd name="T2" fmla="*/ 1823 w 2022"/>
                <a:gd name="T3" fmla="*/ 0 h 528"/>
                <a:gd name="T4" fmla="*/ 2 w 2022"/>
                <a:gd name="T5" fmla="*/ 0 h 528"/>
                <a:gd name="T6" fmla="*/ 202 w 2022"/>
                <a:gd name="T7" fmla="*/ 264 h 528"/>
                <a:gd name="T8" fmla="*/ 0 w 2022"/>
                <a:gd name="T9" fmla="*/ 528 h 528"/>
                <a:gd name="T10" fmla="*/ 1821 w 2022"/>
                <a:gd name="T11" fmla="*/ 528 h 528"/>
                <a:gd name="T12" fmla="*/ 2020 w 2022"/>
                <a:gd name="T13" fmla="*/ 266 h 528"/>
                <a:gd name="T14" fmla="*/ 2022 w 2022"/>
                <a:gd name="T15" fmla="*/ 264 h 528"/>
                <a:gd name="T16" fmla="*/ 2020 w 2022"/>
                <a:gd name="T17" fmla="*/ 259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22" h="528">
                  <a:moveTo>
                    <a:pt x="2020" y="259"/>
                  </a:moveTo>
                  <a:lnTo>
                    <a:pt x="1823" y="0"/>
                  </a:lnTo>
                  <a:lnTo>
                    <a:pt x="2" y="0"/>
                  </a:lnTo>
                  <a:lnTo>
                    <a:pt x="202" y="264"/>
                  </a:lnTo>
                  <a:lnTo>
                    <a:pt x="0" y="528"/>
                  </a:lnTo>
                  <a:lnTo>
                    <a:pt x="1821" y="528"/>
                  </a:lnTo>
                  <a:lnTo>
                    <a:pt x="2020" y="266"/>
                  </a:lnTo>
                  <a:lnTo>
                    <a:pt x="2022" y="264"/>
                  </a:lnTo>
                  <a:lnTo>
                    <a:pt x="2020" y="259"/>
                  </a:lnTo>
                  <a:close/>
                </a:path>
              </a:pathLst>
            </a:custGeom>
            <a:solidFill>
              <a:srgbClr val="2D65D2"/>
            </a:solidFill>
            <a:ln>
              <a:noFill/>
            </a:ln>
          </p:spPr>
          <p:txBody>
            <a:bodyPr vert="horz" wrap="square" lIns="121920" tIns="60960" rIns="121920" bIns="60960" numCol="1" anchor="t" anchorCtr="0" compatLnSpc="1">
              <a:prstTxWarp prst="textNoShape">
                <a:avLst/>
              </a:prstTxWarp>
            </a:bodyPr>
            <a:lstStyle/>
            <a:p>
              <a:endParaRPr lang="id-ID" sz="2400" dirty="0">
                <a:cs typeface="+mn-ea"/>
                <a:sym typeface="+mn-lt"/>
              </a:endParaRPr>
            </a:p>
          </p:txBody>
        </p:sp>
        <p:sp>
          <p:nvSpPr>
            <p:cNvPr id="4" name="Oval 58">
              <a:extLst>
                <a:ext uri="{FF2B5EF4-FFF2-40B4-BE49-F238E27FC236}">
                  <a16:creationId xmlns:a16="http://schemas.microsoft.com/office/drawing/2014/main" id="{B6EBFF75-0DDE-4C1C-859C-FF8EE15307C1}"/>
                </a:ext>
              </a:extLst>
            </p:cNvPr>
            <p:cNvSpPr/>
            <p:nvPr/>
          </p:nvSpPr>
          <p:spPr>
            <a:xfrm>
              <a:off x="1386611" y="2060045"/>
              <a:ext cx="110613" cy="1106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dirty="0">
                <a:solidFill>
                  <a:schemeClr val="tx1"/>
                </a:solidFill>
                <a:cs typeface="+mn-ea"/>
                <a:sym typeface="+mn-lt"/>
              </a:endParaRPr>
            </a:p>
          </p:txBody>
        </p:sp>
      </p:grpSp>
      <p:grpSp>
        <p:nvGrpSpPr>
          <p:cNvPr id="5" name="Group 59">
            <a:extLst>
              <a:ext uri="{FF2B5EF4-FFF2-40B4-BE49-F238E27FC236}">
                <a16:creationId xmlns:a16="http://schemas.microsoft.com/office/drawing/2014/main" id="{C746E13C-C1E8-4778-9DA0-398A4099E8C1}"/>
              </a:ext>
            </a:extLst>
          </p:cNvPr>
          <p:cNvGrpSpPr/>
          <p:nvPr/>
        </p:nvGrpSpPr>
        <p:grpSpPr>
          <a:xfrm>
            <a:off x="3104453" y="2490201"/>
            <a:ext cx="2066740" cy="447176"/>
            <a:chOff x="2225469" y="1947661"/>
            <a:chExt cx="1550055" cy="335382"/>
          </a:xfrm>
        </p:grpSpPr>
        <p:sp>
          <p:nvSpPr>
            <p:cNvPr id="6" name="Freeform 5">
              <a:extLst>
                <a:ext uri="{FF2B5EF4-FFF2-40B4-BE49-F238E27FC236}">
                  <a16:creationId xmlns:a16="http://schemas.microsoft.com/office/drawing/2014/main" id="{41C56CA0-2495-47D2-9366-22118FF71E77}"/>
                </a:ext>
              </a:extLst>
            </p:cNvPr>
            <p:cNvSpPr>
              <a:spLocks/>
            </p:cNvSpPr>
            <p:nvPr/>
          </p:nvSpPr>
          <p:spPr bwMode="auto">
            <a:xfrm>
              <a:off x="2225469" y="1947661"/>
              <a:ext cx="1550055" cy="335382"/>
            </a:xfrm>
            <a:custGeom>
              <a:avLst/>
              <a:gdLst>
                <a:gd name="T0" fmla="*/ 2020 w 2022"/>
                <a:gd name="T1" fmla="*/ 259 h 528"/>
                <a:gd name="T2" fmla="*/ 1823 w 2022"/>
                <a:gd name="T3" fmla="*/ 0 h 528"/>
                <a:gd name="T4" fmla="*/ 2 w 2022"/>
                <a:gd name="T5" fmla="*/ 0 h 528"/>
                <a:gd name="T6" fmla="*/ 202 w 2022"/>
                <a:gd name="T7" fmla="*/ 264 h 528"/>
                <a:gd name="T8" fmla="*/ 0 w 2022"/>
                <a:gd name="T9" fmla="*/ 528 h 528"/>
                <a:gd name="T10" fmla="*/ 1821 w 2022"/>
                <a:gd name="T11" fmla="*/ 528 h 528"/>
                <a:gd name="T12" fmla="*/ 2020 w 2022"/>
                <a:gd name="T13" fmla="*/ 266 h 528"/>
                <a:gd name="T14" fmla="*/ 2022 w 2022"/>
                <a:gd name="T15" fmla="*/ 264 h 528"/>
                <a:gd name="T16" fmla="*/ 2020 w 2022"/>
                <a:gd name="T17" fmla="*/ 259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22" h="528">
                  <a:moveTo>
                    <a:pt x="2020" y="259"/>
                  </a:moveTo>
                  <a:lnTo>
                    <a:pt x="1823" y="0"/>
                  </a:lnTo>
                  <a:lnTo>
                    <a:pt x="2" y="0"/>
                  </a:lnTo>
                  <a:lnTo>
                    <a:pt x="202" y="264"/>
                  </a:lnTo>
                  <a:lnTo>
                    <a:pt x="0" y="528"/>
                  </a:lnTo>
                  <a:lnTo>
                    <a:pt x="1821" y="528"/>
                  </a:lnTo>
                  <a:lnTo>
                    <a:pt x="2020" y="266"/>
                  </a:lnTo>
                  <a:lnTo>
                    <a:pt x="2022" y="264"/>
                  </a:lnTo>
                  <a:lnTo>
                    <a:pt x="2020" y="259"/>
                  </a:lnTo>
                  <a:close/>
                </a:path>
              </a:pathLst>
            </a:custGeom>
            <a:solidFill>
              <a:schemeClr val="tx1"/>
            </a:solidFill>
            <a:ln>
              <a:noFill/>
            </a:ln>
          </p:spPr>
          <p:txBody>
            <a:bodyPr vert="horz" wrap="square" lIns="121920" tIns="60960" rIns="121920" bIns="60960" numCol="1" anchor="t" anchorCtr="0" compatLnSpc="1">
              <a:prstTxWarp prst="textNoShape">
                <a:avLst/>
              </a:prstTxWarp>
            </a:bodyPr>
            <a:lstStyle/>
            <a:p>
              <a:endParaRPr lang="id-ID" sz="2400" dirty="0">
                <a:cs typeface="+mn-ea"/>
                <a:sym typeface="+mn-lt"/>
              </a:endParaRPr>
            </a:p>
          </p:txBody>
        </p:sp>
        <p:sp>
          <p:nvSpPr>
            <p:cNvPr id="7" name="Oval 61">
              <a:extLst>
                <a:ext uri="{FF2B5EF4-FFF2-40B4-BE49-F238E27FC236}">
                  <a16:creationId xmlns:a16="http://schemas.microsoft.com/office/drawing/2014/main" id="{3BF258D4-CF2A-4E96-8DB8-9E20261B59B3}"/>
                </a:ext>
              </a:extLst>
            </p:cNvPr>
            <p:cNvSpPr/>
            <p:nvPr/>
          </p:nvSpPr>
          <p:spPr>
            <a:xfrm>
              <a:off x="2945190" y="2060046"/>
              <a:ext cx="110613" cy="1106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dirty="0">
                <a:solidFill>
                  <a:schemeClr val="tx1"/>
                </a:solidFill>
                <a:cs typeface="+mn-ea"/>
                <a:sym typeface="+mn-lt"/>
              </a:endParaRPr>
            </a:p>
          </p:txBody>
        </p:sp>
      </p:grpSp>
      <p:grpSp>
        <p:nvGrpSpPr>
          <p:cNvPr id="8" name="Group 62">
            <a:extLst>
              <a:ext uri="{FF2B5EF4-FFF2-40B4-BE49-F238E27FC236}">
                <a16:creationId xmlns:a16="http://schemas.microsoft.com/office/drawing/2014/main" id="{D97207D5-7454-4914-9469-8962D198879F}"/>
              </a:ext>
            </a:extLst>
          </p:cNvPr>
          <p:cNvGrpSpPr/>
          <p:nvPr/>
        </p:nvGrpSpPr>
        <p:grpSpPr>
          <a:xfrm>
            <a:off x="5198693" y="2490200"/>
            <a:ext cx="2066740" cy="447176"/>
            <a:chOff x="3796149" y="1947660"/>
            <a:chExt cx="1550055" cy="335382"/>
          </a:xfrm>
        </p:grpSpPr>
        <p:sp>
          <p:nvSpPr>
            <p:cNvPr id="9" name="Freeform 5">
              <a:extLst>
                <a:ext uri="{FF2B5EF4-FFF2-40B4-BE49-F238E27FC236}">
                  <a16:creationId xmlns:a16="http://schemas.microsoft.com/office/drawing/2014/main" id="{B908CDB0-D8FA-4FA5-B45F-14815F78BB74}"/>
                </a:ext>
              </a:extLst>
            </p:cNvPr>
            <p:cNvSpPr>
              <a:spLocks/>
            </p:cNvSpPr>
            <p:nvPr/>
          </p:nvSpPr>
          <p:spPr bwMode="auto">
            <a:xfrm>
              <a:off x="3796149" y="1947660"/>
              <a:ext cx="1550055" cy="335382"/>
            </a:xfrm>
            <a:custGeom>
              <a:avLst/>
              <a:gdLst>
                <a:gd name="T0" fmla="*/ 2020 w 2022"/>
                <a:gd name="T1" fmla="*/ 259 h 528"/>
                <a:gd name="T2" fmla="*/ 1823 w 2022"/>
                <a:gd name="T3" fmla="*/ 0 h 528"/>
                <a:gd name="T4" fmla="*/ 2 w 2022"/>
                <a:gd name="T5" fmla="*/ 0 h 528"/>
                <a:gd name="T6" fmla="*/ 202 w 2022"/>
                <a:gd name="T7" fmla="*/ 264 h 528"/>
                <a:gd name="T8" fmla="*/ 0 w 2022"/>
                <a:gd name="T9" fmla="*/ 528 h 528"/>
                <a:gd name="T10" fmla="*/ 1821 w 2022"/>
                <a:gd name="T11" fmla="*/ 528 h 528"/>
                <a:gd name="T12" fmla="*/ 2020 w 2022"/>
                <a:gd name="T13" fmla="*/ 266 h 528"/>
                <a:gd name="T14" fmla="*/ 2022 w 2022"/>
                <a:gd name="T15" fmla="*/ 264 h 528"/>
                <a:gd name="T16" fmla="*/ 2020 w 2022"/>
                <a:gd name="T17" fmla="*/ 259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22" h="528">
                  <a:moveTo>
                    <a:pt x="2020" y="259"/>
                  </a:moveTo>
                  <a:lnTo>
                    <a:pt x="1823" y="0"/>
                  </a:lnTo>
                  <a:lnTo>
                    <a:pt x="2" y="0"/>
                  </a:lnTo>
                  <a:lnTo>
                    <a:pt x="202" y="264"/>
                  </a:lnTo>
                  <a:lnTo>
                    <a:pt x="0" y="528"/>
                  </a:lnTo>
                  <a:lnTo>
                    <a:pt x="1821" y="528"/>
                  </a:lnTo>
                  <a:lnTo>
                    <a:pt x="2020" y="266"/>
                  </a:lnTo>
                  <a:lnTo>
                    <a:pt x="2022" y="264"/>
                  </a:lnTo>
                  <a:lnTo>
                    <a:pt x="2020" y="259"/>
                  </a:lnTo>
                  <a:close/>
                </a:path>
              </a:pathLst>
            </a:custGeom>
            <a:solidFill>
              <a:srgbClr val="2D65D2"/>
            </a:solidFill>
            <a:ln>
              <a:noFill/>
            </a:ln>
          </p:spPr>
          <p:txBody>
            <a:bodyPr vert="horz" wrap="square" lIns="121920" tIns="60960" rIns="121920" bIns="60960" numCol="1" anchor="t" anchorCtr="0" compatLnSpc="1">
              <a:prstTxWarp prst="textNoShape">
                <a:avLst/>
              </a:prstTxWarp>
            </a:bodyPr>
            <a:lstStyle/>
            <a:p>
              <a:endParaRPr lang="id-ID" sz="2400" dirty="0">
                <a:cs typeface="+mn-ea"/>
                <a:sym typeface="+mn-lt"/>
              </a:endParaRPr>
            </a:p>
          </p:txBody>
        </p:sp>
        <p:sp>
          <p:nvSpPr>
            <p:cNvPr id="10" name="Oval 64">
              <a:extLst>
                <a:ext uri="{FF2B5EF4-FFF2-40B4-BE49-F238E27FC236}">
                  <a16:creationId xmlns:a16="http://schemas.microsoft.com/office/drawing/2014/main" id="{5C3CAC3C-0946-4315-A284-0BD254DE1360}"/>
                </a:ext>
              </a:extLst>
            </p:cNvPr>
            <p:cNvSpPr/>
            <p:nvPr/>
          </p:nvSpPr>
          <p:spPr>
            <a:xfrm>
              <a:off x="4515870" y="2060045"/>
              <a:ext cx="110613" cy="1106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dirty="0">
                <a:solidFill>
                  <a:schemeClr val="tx1"/>
                </a:solidFill>
                <a:cs typeface="+mn-ea"/>
                <a:sym typeface="+mn-lt"/>
              </a:endParaRPr>
            </a:p>
          </p:txBody>
        </p:sp>
      </p:grpSp>
      <p:grpSp>
        <p:nvGrpSpPr>
          <p:cNvPr id="11" name="Group 65">
            <a:extLst>
              <a:ext uri="{FF2B5EF4-FFF2-40B4-BE49-F238E27FC236}">
                <a16:creationId xmlns:a16="http://schemas.microsoft.com/office/drawing/2014/main" id="{D9DEAC54-ED83-4EDF-A674-6F734ECDA0CA}"/>
              </a:ext>
            </a:extLst>
          </p:cNvPr>
          <p:cNvGrpSpPr/>
          <p:nvPr/>
        </p:nvGrpSpPr>
        <p:grpSpPr>
          <a:xfrm>
            <a:off x="7276798" y="2490201"/>
            <a:ext cx="2066740" cy="447176"/>
            <a:chOff x="5354728" y="1947661"/>
            <a:chExt cx="1550055" cy="335382"/>
          </a:xfrm>
          <a:solidFill>
            <a:schemeClr val="tx1"/>
          </a:solidFill>
        </p:grpSpPr>
        <p:sp>
          <p:nvSpPr>
            <p:cNvPr id="12" name="Freeform 5">
              <a:extLst>
                <a:ext uri="{FF2B5EF4-FFF2-40B4-BE49-F238E27FC236}">
                  <a16:creationId xmlns:a16="http://schemas.microsoft.com/office/drawing/2014/main" id="{AAB8EEA5-013E-41EE-8CBA-8F1A2AC33EC4}"/>
                </a:ext>
              </a:extLst>
            </p:cNvPr>
            <p:cNvSpPr>
              <a:spLocks/>
            </p:cNvSpPr>
            <p:nvPr/>
          </p:nvSpPr>
          <p:spPr bwMode="auto">
            <a:xfrm>
              <a:off x="5354728" y="1947661"/>
              <a:ext cx="1550055" cy="335382"/>
            </a:xfrm>
            <a:custGeom>
              <a:avLst/>
              <a:gdLst>
                <a:gd name="T0" fmla="*/ 2020 w 2022"/>
                <a:gd name="T1" fmla="*/ 259 h 528"/>
                <a:gd name="T2" fmla="*/ 1823 w 2022"/>
                <a:gd name="T3" fmla="*/ 0 h 528"/>
                <a:gd name="T4" fmla="*/ 2 w 2022"/>
                <a:gd name="T5" fmla="*/ 0 h 528"/>
                <a:gd name="T6" fmla="*/ 202 w 2022"/>
                <a:gd name="T7" fmla="*/ 264 h 528"/>
                <a:gd name="T8" fmla="*/ 0 w 2022"/>
                <a:gd name="T9" fmla="*/ 528 h 528"/>
                <a:gd name="T10" fmla="*/ 1821 w 2022"/>
                <a:gd name="T11" fmla="*/ 528 h 528"/>
                <a:gd name="T12" fmla="*/ 2020 w 2022"/>
                <a:gd name="T13" fmla="*/ 266 h 528"/>
                <a:gd name="T14" fmla="*/ 2022 w 2022"/>
                <a:gd name="T15" fmla="*/ 264 h 528"/>
                <a:gd name="T16" fmla="*/ 2020 w 2022"/>
                <a:gd name="T17" fmla="*/ 259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22" h="528">
                  <a:moveTo>
                    <a:pt x="2020" y="259"/>
                  </a:moveTo>
                  <a:lnTo>
                    <a:pt x="1823" y="0"/>
                  </a:lnTo>
                  <a:lnTo>
                    <a:pt x="2" y="0"/>
                  </a:lnTo>
                  <a:lnTo>
                    <a:pt x="202" y="264"/>
                  </a:lnTo>
                  <a:lnTo>
                    <a:pt x="0" y="528"/>
                  </a:lnTo>
                  <a:lnTo>
                    <a:pt x="1821" y="528"/>
                  </a:lnTo>
                  <a:lnTo>
                    <a:pt x="2020" y="266"/>
                  </a:lnTo>
                  <a:lnTo>
                    <a:pt x="2022" y="264"/>
                  </a:lnTo>
                  <a:lnTo>
                    <a:pt x="2020" y="259"/>
                  </a:lnTo>
                  <a:close/>
                </a:path>
              </a:pathLst>
            </a:custGeom>
            <a:grpFill/>
            <a:ln>
              <a:noFill/>
            </a:ln>
          </p:spPr>
          <p:txBody>
            <a:bodyPr vert="horz" wrap="square" lIns="121920" tIns="60960" rIns="121920" bIns="60960" numCol="1" anchor="t" anchorCtr="0" compatLnSpc="1">
              <a:prstTxWarp prst="textNoShape">
                <a:avLst/>
              </a:prstTxWarp>
            </a:bodyPr>
            <a:lstStyle/>
            <a:p>
              <a:endParaRPr lang="id-ID" sz="2400" dirty="0">
                <a:cs typeface="+mn-ea"/>
                <a:sym typeface="+mn-lt"/>
              </a:endParaRPr>
            </a:p>
          </p:txBody>
        </p:sp>
        <p:sp>
          <p:nvSpPr>
            <p:cNvPr id="13" name="Oval 67">
              <a:extLst>
                <a:ext uri="{FF2B5EF4-FFF2-40B4-BE49-F238E27FC236}">
                  <a16:creationId xmlns:a16="http://schemas.microsoft.com/office/drawing/2014/main" id="{C1CC420F-8CD9-4620-B310-FDC4B0E07BA7}"/>
                </a:ext>
              </a:extLst>
            </p:cNvPr>
            <p:cNvSpPr/>
            <p:nvPr/>
          </p:nvSpPr>
          <p:spPr>
            <a:xfrm>
              <a:off x="6074449" y="2060046"/>
              <a:ext cx="110613" cy="1106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dirty="0">
                <a:solidFill>
                  <a:schemeClr val="tx1"/>
                </a:solidFill>
                <a:cs typeface="+mn-ea"/>
                <a:sym typeface="+mn-lt"/>
              </a:endParaRPr>
            </a:p>
          </p:txBody>
        </p:sp>
      </p:grpSp>
      <p:grpSp>
        <p:nvGrpSpPr>
          <p:cNvPr id="14" name="Group 68">
            <a:extLst>
              <a:ext uri="{FF2B5EF4-FFF2-40B4-BE49-F238E27FC236}">
                <a16:creationId xmlns:a16="http://schemas.microsoft.com/office/drawing/2014/main" id="{B74AD0FD-227D-4742-B46A-0D15304BCCAC}"/>
              </a:ext>
            </a:extLst>
          </p:cNvPr>
          <p:cNvGrpSpPr/>
          <p:nvPr/>
        </p:nvGrpSpPr>
        <p:grpSpPr>
          <a:xfrm>
            <a:off x="9373891" y="2490201"/>
            <a:ext cx="2066740" cy="447176"/>
            <a:chOff x="6927548" y="1947661"/>
            <a:chExt cx="1550055" cy="335382"/>
          </a:xfrm>
        </p:grpSpPr>
        <p:sp>
          <p:nvSpPr>
            <p:cNvPr id="15" name="Freeform 5">
              <a:extLst>
                <a:ext uri="{FF2B5EF4-FFF2-40B4-BE49-F238E27FC236}">
                  <a16:creationId xmlns:a16="http://schemas.microsoft.com/office/drawing/2014/main" id="{E53FBBAA-2A34-49AD-B95D-F69D33176D57}"/>
                </a:ext>
              </a:extLst>
            </p:cNvPr>
            <p:cNvSpPr>
              <a:spLocks/>
            </p:cNvSpPr>
            <p:nvPr/>
          </p:nvSpPr>
          <p:spPr bwMode="auto">
            <a:xfrm>
              <a:off x="6927548" y="1947661"/>
              <a:ext cx="1550055" cy="335382"/>
            </a:xfrm>
            <a:custGeom>
              <a:avLst/>
              <a:gdLst>
                <a:gd name="T0" fmla="*/ 2020 w 2022"/>
                <a:gd name="T1" fmla="*/ 259 h 528"/>
                <a:gd name="T2" fmla="*/ 1823 w 2022"/>
                <a:gd name="T3" fmla="*/ 0 h 528"/>
                <a:gd name="T4" fmla="*/ 2 w 2022"/>
                <a:gd name="T5" fmla="*/ 0 h 528"/>
                <a:gd name="T6" fmla="*/ 202 w 2022"/>
                <a:gd name="T7" fmla="*/ 264 h 528"/>
                <a:gd name="T8" fmla="*/ 0 w 2022"/>
                <a:gd name="T9" fmla="*/ 528 h 528"/>
                <a:gd name="T10" fmla="*/ 1821 w 2022"/>
                <a:gd name="T11" fmla="*/ 528 h 528"/>
                <a:gd name="T12" fmla="*/ 2020 w 2022"/>
                <a:gd name="T13" fmla="*/ 266 h 528"/>
                <a:gd name="T14" fmla="*/ 2022 w 2022"/>
                <a:gd name="T15" fmla="*/ 264 h 528"/>
                <a:gd name="T16" fmla="*/ 2020 w 2022"/>
                <a:gd name="T17" fmla="*/ 259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22" h="528">
                  <a:moveTo>
                    <a:pt x="2020" y="259"/>
                  </a:moveTo>
                  <a:lnTo>
                    <a:pt x="1823" y="0"/>
                  </a:lnTo>
                  <a:lnTo>
                    <a:pt x="2" y="0"/>
                  </a:lnTo>
                  <a:lnTo>
                    <a:pt x="202" y="264"/>
                  </a:lnTo>
                  <a:lnTo>
                    <a:pt x="0" y="528"/>
                  </a:lnTo>
                  <a:lnTo>
                    <a:pt x="1821" y="528"/>
                  </a:lnTo>
                  <a:lnTo>
                    <a:pt x="2020" y="266"/>
                  </a:lnTo>
                  <a:lnTo>
                    <a:pt x="2022" y="264"/>
                  </a:lnTo>
                  <a:lnTo>
                    <a:pt x="2020" y="259"/>
                  </a:lnTo>
                  <a:close/>
                </a:path>
              </a:pathLst>
            </a:custGeom>
            <a:solidFill>
              <a:srgbClr val="2D65D2"/>
            </a:solidFill>
            <a:ln>
              <a:noFill/>
            </a:ln>
          </p:spPr>
          <p:txBody>
            <a:bodyPr vert="horz" wrap="square" lIns="121920" tIns="60960" rIns="121920" bIns="60960" numCol="1" anchor="t" anchorCtr="0" compatLnSpc="1">
              <a:prstTxWarp prst="textNoShape">
                <a:avLst/>
              </a:prstTxWarp>
            </a:bodyPr>
            <a:lstStyle/>
            <a:p>
              <a:endParaRPr lang="id-ID" sz="2400" dirty="0">
                <a:cs typeface="+mn-ea"/>
                <a:sym typeface="+mn-lt"/>
              </a:endParaRPr>
            </a:p>
          </p:txBody>
        </p:sp>
        <p:sp>
          <p:nvSpPr>
            <p:cNvPr id="16" name="Oval 70">
              <a:extLst>
                <a:ext uri="{FF2B5EF4-FFF2-40B4-BE49-F238E27FC236}">
                  <a16:creationId xmlns:a16="http://schemas.microsoft.com/office/drawing/2014/main" id="{3AA04038-E1C8-4641-BFD7-B39FF882EDA0}"/>
                </a:ext>
              </a:extLst>
            </p:cNvPr>
            <p:cNvSpPr/>
            <p:nvPr/>
          </p:nvSpPr>
          <p:spPr>
            <a:xfrm>
              <a:off x="7647269" y="2060046"/>
              <a:ext cx="110613" cy="1106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dirty="0">
                <a:solidFill>
                  <a:schemeClr val="tx1"/>
                </a:solidFill>
                <a:cs typeface="+mn-ea"/>
                <a:sym typeface="+mn-lt"/>
              </a:endParaRPr>
            </a:p>
          </p:txBody>
        </p:sp>
      </p:grpSp>
      <p:sp>
        <p:nvSpPr>
          <p:cNvPr id="17" name="Rectangle 71">
            <a:extLst>
              <a:ext uri="{FF2B5EF4-FFF2-40B4-BE49-F238E27FC236}">
                <a16:creationId xmlns:a16="http://schemas.microsoft.com/office/drawing/2014/main" id="{ABDED6EB-C53D-45BB-AD9D-7DD526A928B3}"/>
              </a:ext>
            </a:extLst>
          </p:cNvPr>
          <p:cNvSpPr/>
          <p:nvPr/>
        </p:nvSpPr>
        <p:spPr>
          <a:xfrm>
            <a:off x="1023486" y="4952917"/>
            <a:ext cx="2069601" cy="890693"/>
          </a:xfrm>
          <a:prstGeom prst="rect">
            <a:avLst/>
          </a:prstGeom>
        </p:spPr>
        <p:txBody>
          <a:bodyPr wrap="square">
            <a:spAutoFit/>
          </a:bodyPr>
          <a:lstStyle/>
          <a:p>
            <a:pPr algn="ctr">
              <a:lnSpc>
                <a:spcPct val="150000"/>
              </a:lnSpc>
            </a:pPr>
            <a:r>
              <a:rPr lang="en-US" sz="1200" dirty="0">
                <a:cs typeface="+mn-ea"/>
                <a:sym typeface="+mn-lt"/>
              </a:rPr>
              <a:t>Click here to add content, content to match the title. </a:t>
            </a:r>
            <a:endParaRPr lang="id-ID" sz="1200" dirty="0">
              <a:cs typeface="+mn-ea"/>
              <a:sym typeface="+mn-lt"/>
            </a:endParaRPr>
          </a:p>
        </p:txBody>
      </p:sp>
      <p:sp>
        <p:nvSpPr>
          <p:cNvPr id="18" name="Rectangle 72">
            <a:extLst>
              <a:ext uri="{FF2B5EF4-FFF2-40B4-BE49-F238E27FC236}">
                <a16:creationId xmlns:a16="http://schemas.microsoft.com/office/drawing/2014/main" id="{F61B0DBA-40F1-43F5-B027-F8E7C3238E69}"/>
              </a:ext>
            </a:extLst>
          </p:cNvPr>
          <p:cNvSpPr/>
          <p:nvPr/>
        </p:nvSpPr>
        <p:spPr>
          <a:xfrm>
            <a:off x="1375198" y="1809084"/>
            <a:ext cx="1332329" cy="708014"/>
          </a:xfrm>
          <a:prstGeom prst="rect">
            <a:avLst/>
          </a:prstGeom>
        </p:spPr>
        <p:txBody>
          <a:bodyPr wrap="square">
            <a:spAutoFit/>
          </a:bodyPr>
          <a:lstStyle/>
          <a:p>
            <a:pPr algn="ctr">
              <a:lnSpc>
                <a:spcPct val="150000"/>
              </a:lnSpc>
            </a:pPr>
            <a:r>
              <a:rPr lang="en-US" sz="2667" b="1" dirty="0">
                <a:cs typeface="+mn-ea"/>
                <a:sym typeface="+mn-lt"/>
              </a:rPr>
              <a:t>2022</a:t>
            </a:r>
            <a:endParaRPr lang="id-ID" sz="2667" b="1" dirty="0">
              <a:cs typeface="+mn-ea"/>
              <a:sym typeface="+mn-lt"/>
            </a:endParaRPr>
          </a:p>
        </p:txBody>
      </p:sp>
      <p:sp>
        <p:nvSpPr>
          <p:cNvPr id="19" name="Rectangle 73">
            <a:extLst>
              <a:ext uri="{FF2B5EF4-FFF2-40B4-BE49-F238E27FC236}">
                <a16:creationId xmlns:a16="http://schemas.microsoft.com/office/drawing/2014/main" id="{536EB260-619F-4E71-93B0-1223C5AA80E5}"/>
              </a:ext>
            </a:extLst>
          </p:cNvPr>
          <p:cNvSpPr/>
          <p:nvPr/>
        </p:nvSpPr>
        <p:spPr>
          <a:xfrm>
            <a:off x="3469460" y="1809084"/>
            <a:ext cx="1332329" cy="708014"/>
          </a:xfrm>
          <a:prstGeom prst="rect">
            <a:avLst/>
          </a:prstGeom>
        </p:spPr>
        <p:txBody>
          <a:bodyPr wrap="square">
            <a:spAutoFit/>
          </a:bodyPr>
          <a:lstStyle/>
          <a:p>
            <a:pPr algn="ctr">
              <a:lnSpc>
                <a:spcPct val="150000"/>
              </a:lnSpc>
            </a:pPr>
            <a:r>
              <a:rPr lang="id-ID" sz="2667" b="1" dirty="0">
                <a:cs typeface="+mn-ea"/>
                <a:sym typeface="+mn-lt"/>
              </a:rPr>
              <a:t>20</a:t>
            </a:r>
            <a:r>
              <a:rPr lang="en-US" sz="2667" b="1" dirty="0">
                <a:cs typeface="+mn-ea"/>
                <a:sym typeface="+mn-lt"/>
              </a:rPr>
              <a:t>25</a:t>
            </a:r>
            <a:endParaRPr lang="id-ID" sz="2667" b="1" dirty="0">
              <a:cs typeface="+mn-ea"/>
              <a:sym typeface="+mn-lt"/>
            </a:endParaRPr>
          </a:p>
        </p:txBody>
      </p:sp>
      <p:sp>
        <p:nvSpPr>
          <p:cNvPr id="20" name="Rectangle 74">
            <a:extLst>
              <a:ext uri="{FF2B5EF4-FFF2-40B4-BE49-F238E27FC236}">
                <a16:creationId xmlns:a16="http://schemas.microsoft.com/office/drawing/2014/main" id="{02D7E7FB-31E1-4A85-9CB0-1820782689C2}"/>
              </a:ext>
            </a:extLst>
          </p:cNvPr>
          <p:cNvSpPr/>
          <p:nvPr/>
        </p:nvSpPr>
        <p:spPr>
          <a:xfrm>
            <a:off x="5568380" y="1809084"/>
            <a:ext cx="1332329" cy="708014"/>
          </a:xfrm>
          <a:prstGeom prst="rect">
            <a:avLst/>
          </a:prstGeom>
        </p:spPr>
        <p:txBody>
          <a:bodyPr wrap="square">
            <a:spAutoFit/>
          </a:bodyPr>
          <a:lstStyle/>
          <a:p>
            <a:pPr algn="ctr">
              <a:lnSpc>
                <a:spcPct val="150000"/>
              </a:lnSpc>
            </a:pPr>
            <a:r>
              <a:rPr lang="id-ID" sz="2667" b="1" dirty="0">
                <a:cs typeface="+mn-ea"/>
                <a:sym typeface="+mn-lt"/>
              </a:rPr>
              <a:t>20</a:t>
            </a:r>
            <a:r>
              <a:rPr lang="en-US" sz="2667" b="1" dirty="0">
                <a:cs typeface="+mn-ea"/>
                <a:sym typeface="+mn-lt"/>
              </a:rPr>
              <a:t>2</a:t>
            </a:r>
            <a:r>
              <a:rPr lang="id-ID" sz="2667" b="1" dirty="0">
                <a:cs typeface="+mn-ea"/>
                <a:sym typeface="+mn-lt"/>
              </a:rPr>
              <a:t>8</a:t>
            </a:r>
          </a:p>
        </p:txBody>
      </p:sp>
      <p:sp>
        <p:nvSpPr>
          <p:cNvPr id="21" name="Rectangle 75">
            <a:extLst>
              <a:ext uri="{FF2B5EF4-FFF2-40B4-BE49-F238E27FC236}">
                <a16:creationId xmlns:a16="http://schemas.microsoft.com/office/drawing/2014/main" id="{87D52C36-AD06-48DF-81AA-953F5DC73FC4}"/>
              </a:ext>
            </a:extLst>
          </p:cNvPr>
          <p:cNvSpPr/>
          <p:nvPr/>
        </p:nvSpPr>
        <p:spPr>
          <a:xfrm>
            <a:off x="7644286" y="1809084"/>
            <a:ext cx="1332329" cy="635495"/>
          </a:xfrm>
          <a:prstGeom prst="rect">
            <a:avLst/>
          </a:prstGeom>
        </p:spPr>
        <p:txBody>
          <a:bodyPr wrap="square">
            <a:spAutoFit/>
          </a:bodyPr>
          <a:lstStyle/>
          <a:p>
            <a:pPr algn="ctr">
              <a:lnSpc>
                <a:spcPct val="150000"/>
              </a:lnSpc>
            </a:pPr>
            <a:r>
              <a:rPr lang="en-US" sz="2667" b="1" dirty="0">
                <a:cs typeface="+mn-ea"/>
                <a:sym typeface="+mn-lt"/>
              </a:rPr>
              <a:t>2029</a:t>
            </a:r>
            <a:endParaRPr lang="id-ID" sz="2667" b="1" dirty="0">
              <a:cs typeface="+mn-ea"/>
              <a:sym typeface="+mn-lt"/>
            </a:endParaRPr>
          </a:p>
        </p:txBody>
      </p:sp>
      <p:sp>
        <p:nvSpPr>
          <p:cNvPr id="22" name="Rectangle 76">
            <a:extLst>
              <a:ext uri="{FF2B5EF4-FFF2-40B4-BE49-F238E27FC236}">
                <a16:creationId xmlns:a16="http://schemas.microsoft.com/office/drawing/2014/main" id="{8AA4B362-E279-44EC-B3CD-1F86EA49DBD2}"/>
              </a:ext>
            </a:extLst>
          </p:cNvPr>
          <p:cNvSpPr/>
          <p:nvPr/>
        </p:nvSpPr>
        <p:spPr>
          <a:xfrm>
            <a:off x="9740986" y="1809084"/>
            <a:ext cx="1332329" cy="635495"/>
          </a:xfrm>
          <a:prstGeom prst="rect">
            <a:avLst/>
          </a:prstGeom>
        </p:spPr>
        <p:txBody>
          <a:bodyPr wrap="square">
            <a:spAutoFit/>
          </a:bodyPr>
          <a:lstStyle/>
          <a:p>
            <a:pPr algn="ctr">
              <a:lnSpc>
                <a:spcPct val="150000"/>
              </a:lnSpc>
            </a:pPr>
            <a:r>
              <a:rPr lang="id-ID" sz="2667" b="1" dirty="0">
                <a:cs typeface="+mn-ea"/>
                <a:sym typeface="+mn-lt"/>
              </a:rPr>
              <a:t>20</a:t>
            </a:r>
            <a:r>
              <a:rPr lang="en-US" altLang="zh-CN" sz="2667" b="1" dirty="0">
                <a:cs typeface="+mn-ea"/>
                <a:sym typeface="+mn-lt"/>
              </a:rPr>
              <a:t>XX</a:t>
            </a:r>
            <a:endParaRPr lang="id-ID" sz="2667" b="1" dirty="0">
              <a:cs typeface="+mn-ea"/>
              <a:sym typeface="+mn-lt"/>
            </a:endParaRPr>
          </a:p>
        </p:txBody>
      </p:sp>
      <p:sp>
        <p:nvSpPr>
          <p:cNvPr id="23" name="Rectangle 77">
            <a:extLst>
              <a:ext uri="{FF2B5EF4-FFF2-40B4-BE49-F238E27FC236}">
                <a16:creationId xmlns:a16="http://schemas.microsoft.com/office/drawing/2014/main" id="{A94F307A-53C5-4CDA-B025-8EF4870D1636}"/>
              </a:ext>
            </a:extLst>
          </p:cNvPr>
          <p:cNvSpPr/>
          <p:nvPr/>
        </p:nvSpPr>
        <p:spPr>
          <a:xfrm>
            <a:off x="3118926" y="4952916"/>
            <a:ext cx="2069601" cy="890693"/>
          </a:xfrm>
          <a:prstGeom prst="rect">
            <a:avLst/>
          </a:prstGeom>
        </p:spPr>
        <p:txBody>
          <a:bodyPr wrap="square">
            <a:spAutoFit/>
          </a:bodyPr>
          <a:lstStyle/>
          <a:p>
            <a:pPr algn="ctr">
              <a:lnSpc>
                <a:spcPct val="150000"/>
              </a:lnSpc>
            </a:pPr>
            <a:r>
              <a:rPr lang="en-US" sz="1200" dirty="0">
                <a:cs typeface="+mn-ea"/>
                <a:sym typeface="+mn-lt"/>
              </a:rPr>
              <a:t>Click here to add content, content to match the title. </a:t>
            </a:r>
            <a:endParaRPr lang="id-ID" sz="1200" dirty="0">
              <a:cs typeface="+mn-ea"/>
              <a:sym typeface="+mn-lt"/>
            </a:endParaRPr>
          </a:p>
        </p:txBody>
      </p:sp>
      <p:sp>
        <p:nvSpPr>
          <p:cNvPr id="24" name="Rectangle 78">
            <a:extLst>
              <a:ext uri="{FF2B5EF4-FFF2-40B4-BE49-F238E27FC236}">
                <a16:creationId xmlns:a16="http://schemas.microsoft.com/office/drawing/2014/main" id="{605D18B9-B734-47CA-A14A-2A6FF312BC02}"/>
              </a:ext>
            </a:extLst>
          </p:cNvPr>
          <p:cNvSpPr/>
          <p:nvPr/>
        </p:nvSpPr>
        <p:spPr>
          <a:xfrm>
            <a:off x="5201885" y="4952916"/>
            <a:ext cx="2069601" cy="890693"/>
          </a:xfrm>
          <a:prstGeom prst="rect">
            <a:avLst/>
          </a:prstGeom>
        </p:spPr>
        <p:txBody>
          <a:bodyPr wrap="square">
            <a:spAutoFit/>
          </a:bodyPr>
          <a:lstStyle/>
          <a:p>
            <a:pPr algn="ctr">
              <a:lnSpc>
                <a:spcPct val="150000"/>
              </a:lnSpc>
            </a:pPr>
            <a:r>
              <a:rPr lang="en-US" sz="1200" dirty="0">
                <a:cs typeface="+mn-ea"/>
                <a:sym typeface="+mn-lt"/>
              </a:rPr>
              <a:t>Click here to add content, content to match the title. </a:t>
            </a:r>
            <a:endParaRPr lang="id-ID" sz="1200" dirty="0">
              <a:cs typeface="+mn-ea"/>
              <a:sym typeface="+mn-lt"/>
            </a:endParaRPr>
          </a:p>
        </p:txBody>
      </p:sp>
      <p:sp>
        <p:nvSpPr>
          <p:cNvPr id="25" name="Rectangle 79">
            <a:extLst>
              <a:ext uri="{FF2B5EF4-FFF2-40B4-BE49-F238E27FC236}">
                <a16:creationId xmlns:a16="http://schemas.microsoft.com/office/drawing/2014/main" id="{23CAA331-D4C0-4656-9135-8FF3D59E885B}"/>
              </a:ext>
            </a:extLst>
          </p:cNvPr>
          <p:cNvSpPr/>
          <p:nvPr/>
        </p:nvSpPr>
        <p:spPr>
          <a:xfrm>
            <a:off x="7297325" y="4952917"/>
            <a:ext cx="2069601" cy="890693"/>
          </a:xfrm>
          <a:prstGeom prst="rect">
            <a:avLst/>
          </a:prstGeom>
        </p:spPr>
        <p:txBody>
          <a:bodyPr wrap="square">
            <a:spAutoFit/>
          </a:bodyPr>
          <a:lstStyle/>
          <a:p>
            <a:pPr algn="ctr">
              <a:lnSpc>
                <a:spcPct val="150000"/>
              </a:lnSpc>
            </a:pPr>
            <a:r>
              <a:rPr lang="en-US" sz="1200" dirty="0">
                <a:cs typeface="+mn-ea"/>
                <a:sym typeface="+mn-lt"/>
              </a:rPr>
              <a:t>Click here to add content, content to match the title. </a:t>
            </a:r>
            <a:endParaRPr lang="id-ID" sz="1200" dirty="0">
              <a:cs typeface="+mn-ea"/>
              <a:sym typeface="+mn-lt"/>
            </a:endParaRPr>
          </a:p>
        </p:txBody>
      </p:sp>
      <p:sp>
        <p:nvSpPr>
          <p:cNvPr id="26" name="Rectangle 80">
            <a:extLst>
              <a:ext uri="{FF2B5EF4-FFF2-40B4-BE49-F238E27FC236}">
                <a16:creationId xmlns:a16="http://schemas.microsoft.com/office/drawing/2014/main" id="{FB916A8E-3E59-45E9-9D5E-0F522C24DBB7}"/>
              </a:ext>
            </a:extLst>
          </p:cNvPr>
          <p:cNvSpPr/>
          <p:nvPr/>
        </p:nvSpPr>
        <p:spPr>
          <a:xfrm>
            <a:off x="9361848" y="4952917"/>
            <a:ext cx="2069601" cy="890693"/>
          </a:xfrm>
          <a:prstGeom prst="rect">
            <a:avLst/>
          </a:prstGeom>
        </p:spPr>
        <p:txBody>
          <a:bodyPr wrap="square">
            <a:spAutoFit/>
          </a:bodyPr>
          <a:lstStyle/>
          <a:p>
            <a:pPr algn="ctr">
              <a:lnSpc>
                <a:spcPct val="150000"/>
              </a:lnSpc>
            </a:pPr>
            <a:r>
              <a:rPr lang="en-US" sz="1200" dirty="0">
                <a:cs typeface="+mn-ea"/>
                <a:sym typeface="+mn-lt"/>
              </a:rPr>
              <a:t>Click here to add content, content to match the title. </a:t>
            </a:r>
            <a:endParaRPr lang="id-ID" sz="1200" dirty="0">
              <a:cs typeface="+mn-ea"/>
              <a:sym typeface="+mn-lt"/>
            </a:endParaRPr>
          </a:p>
        </p:txBody>
      </p:sp>
      <p:grpSp>
        <p:nvGrpSpPr>
          <p:cNvPr id="27" name="Group 81">
            <a:extLst>
              <a:ext uri="{FF2B5EF4-FFF2-40B4-BE49-F238E27FC236}">
                <a16:creationId xmlns:a16="http://schemas.microsoft.com/office/drawing/2014/main" id="{C2CE1955-6237-450B-B04E-1FF0A2E26422}"/>
              </a:ext>
            </a:extLst>
          </p:cNvPr>
          <p:cNvGrpSpPr/>
          <p:nvPr/>
        </p:nvGrpSpPr>
        <p:grpSpPr>
          <a:xfrm>
            <a:off x="5646146" y="2787531"/>
            <a:ext cx="1160205" cy="1972756"/>
            <a:chOff x="4131739" y="2170658"/>
            <a:chExt cx="870154" cy="1479567"/>
          </a:xfrm>
        </p:grpSpPr>
        <p:grpSp>
          <p:nvGrpSpPr>
            <p:cNvPr id="28" name="Group 82">
              <a:extLst>
                <a:ext uri="{FF2B5EF4-FFF2-40B4-BE49-F238E27FC236}">
                  <a16:creationId xmlns:a16="http://schemas.microsoft.com/office/drawing/2014/main" id="{446BE6F6-DDFE-4246-A964-C9FCDE83B35F}"/>
                </a:ext>
              </a:extLst>
            </p:cNvPr>
            <p:cNvGrpSpPr/>
            <p:nvPr/>
          </p:nvGrpSpPr>
          <p:grpSpPr>
            <a:xfrm>
              <a:off x="4131739" y="2170658"/>
              <a:ext cx="870154" cy="1479567"/>
              <a:chOff x="4131739" y="2170658"/>
              <a:chExt cx="870154" cy="1479567"/>
            </a:xfrm>
          </p:grpSpPr>
          <p:cxnSp>
            <p:nvCxnSpPr>
              <p:cNvPr id="30" name="Straight Connector 84">
                <a:extLst>
                  <a:ext uri="{FF2B5EF4-FFF2-40B4-BE49-F238E27FC236}">
                    <a16:creationId xmlns:a16="http://schemas.microsoft.com/office/drawing/2014/main" id="{CB2B444D-C120-486A-9CDB-54BA9D530056}"/>
                  </a:ext>
                </a:extLst>
              </p:cNvPr>
              <p:cNvCxnSpPr/>
              <p:nvPr/>
            </p:nvCxnSpPr>
            <p:spPr>
              <a:xfrm flipH="1">
                <a:off x="4566578" y="2170658"/>
                <a:ext cx="824" cy="609413"/>
              </a:xfrm>
              <a:prstGeom prst="line">
                <a:avLst/>
              </a:prstGeom>
              <a:ln w="25400">
                <a:solidFill>
                  <a:srgbClr val="2D65D2"/>
                </a:solidFill>
                <a:prstDash val="sysDash"/>
              </a:ln>
            </p:spPr>
            <p:style>
              <a:lnRef idx="1">
                <a:schemeClr val="accent1"/>
              </a:lnRef>
              <a:fillRef idx="0">
                <a:schemeClr val="accent1"/>
              </a:fillRef>
              <a:effectRef idx="0">
                <a:schemeClr val="accent1"/>
              </a:effectRef>
              <a:fontRef idx="minor">
                <a:schemeClr val="tx1"/>
              </a:fontRef>
            </p:style>
          </p:cxnSp>
          <p:sp>
            <p:nvSpPr>
              <p:cNvPr id="31" name="Oval 85">
                <a:extLst>
                  <a:ext uri="{FF2B5EF4-FFF2-40B4-BE49-F238E27FC236}">
                    <a16:creationId xmlns:a16="http://schemas.microsoft.com/office/drawing/2014/main" id="{CC32C303-B748-49BF-A520-EB5CF4776E37}"/>
                  </a:ext>
                </a:extLst>
              </p:cNvPr>
              <p:cNvSpPr/>
              <p:nvPr/>
            </p:nvSpPr>
            <p:spPr>
              <a:xfrm>
                <a:off x="4131739" y="2780071"/>
                <a:ext cx="870154" cy="870154"/>
              </a:xfrm>
              <a:prstGeom prst="ellipse">
                <a:avLst/>
              </a:prstGeom>
              <a:noFill/>
              <a:ln w="31750">
                <a:solidFill>
                  <a:srgbClr val="2D65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dirty="0">
                  <a:solidFill>
                    <a:schemeClr val="tx1"/>
                  </a:solidFill>
                  <a:cs typeface="+mn-ea"/>
                  <a:sym typeface="+mn-lt"/>
                </a:endParaRPr>
              </a:p>
            </p:txBody>
          </p:sp>
        </p:grpSp>
        <p:sp>
          <p:nvSpPr>
            <p:cNvPr id="29" name="Freeform 128">
              <a:extLst>
                <a:ext uri="{FF2B5EF4-FFF2-40B4-BE49-F238E27FC236}">
                  <a16:creationId xmlns:a16="http://schemas.microsoft.com/office/drawing/2014/main" id="{6DBB0E0B-46B9-43EF-8163-6465C06055F8}"/>
                </a:ext>
              </a:extLst>
            </p:cNvPr>
            <p:cNvSpPr>
              <a:spLocks noEditPoints="1"/>
            </p:cNvSpPr>
            <p:nvPr/>
          </p:nvSpPr>
          <p:spPr bwMode="auto">
            <a:xfrm>
              <a:off x="4386826" y="3038077"/>
              <a:ext cx="359981" cy="354143"/>
            </a:xfrm>
            <a:custGeom>
              <a:avLst/>
              <a:gdLst>
                <a:gd name="T0" fmla="*/ 76 w 78"/>
                <a:gd name="T1" fmla="*/ 34 h 74"/>
                <a:gd name="T2" fmla="*/ 67 w 78"/>
                <a:gd name="T3" fmla="*/ 29 h 74"/>
                <a:gd name="T4" fmla="*/ 64 w 78"/>
                <a:gd name="T5" fmla="*/ 34 h 74"/>
                <a:gd name="T6" fmla="*/ 53 w 78"/>
                <a:gd name="T7" fmla="*/ 29 h 74"/>
                <a:gd name="T8" fmla="*/ 54 w 78"/>
                <a:gd name="T9" fmla="*/ 20 h 74"/>
                <a:gd name="T10" fmla="*/ 40 w 78"/>
                <a:gd name="T11" fmla="*/ 16 h 74"/>
                <a:gd name="T12" fmla="*/ 51 w 78"/>
                <a:gd name="T13" fmla="*/ 10 h 74"/>
                <a:gd name="T14" fmla="*/ 46 w 78"/>
                <a:gd name="T15" fmla="*/ 1 h 74"/>
                <a:gd name="T16" fmla="*/ 38 w 78"/>
                <a:gd name="T17" fmla="*/ 16 h 74"/>
                <a:gd name="T18" fmla="*/ 24 w 78"/>
                <a:gd name="T19" fmla="*/ 20 h 74"/>
                <a:gd name="T20" fmla="*/ 15 w 78"/>
                <a:gd name="T21" fmla="*/ 28 h 74"/>
                <a:gd name="T22" fmla="*/ 7 w 78"/>
                <a:gd name="T23" fmla="*/ 24 h 74"/>
                <a:gd name="T24" fmla="*/ 0 w 78"/>
                <a:gd name="T25" fmla="*/ 35 h 74"/>
                <a:gd name="T26" fmla="*/ 0 w 78"/>
                <a:gd name="T27" fmla="*/ 72 h 74"/>
                <a:gd name="T28" fmla="*/ 78 w 78"/>
                <a:gd name="T29" fmla="*/ 68 h 74"/>
                <a:gd name="T30" fmla="*/ 76 w 78"/>
                <a:gd name="T31" fmla="*/ 43 h 74"/>
                <a:gd name="T32" fmla="*/ 3 w 78"/>
                <a:gd name="T33" fmla="*/ 31 h 74"/>
                <a:gd name="T34" fmla="*/ 53 w 78"/>
                <a:gd name="T35" fmla="*/ 23 h 74"/>
                <a:gd name="T36" fmla="*/ 25 w 78"/>
                <a:gd name="T37" fmla="*/ 26 h 74"/>
                <a:gd name="T38" fmla="*/ 50 w 78"/>
                <a:gd name="T39" fmla="*/ 21 h 74"/>
                <a:gd name="T40" fmla="*/ 61 w 78"/>
                <a:gd name="T41" fmla="*/ 35 h 74"/>
                <a:gd name="T42" fmla="*/ 75 w 78"/>
                <a:gd name="T43" fmla="*/ 37 h 74"/>
                <a:gd name="T44" fmla="*/ 52 w 78"/>
                <a:gd name="T45" fmla="*/ 37 h 74"/>
                <a:gd name="T46" fmla="*/ 68 w 78"/>
                <a:gd name="T47" fmla="*/ 32 h 74"/>
                <a:gd name="T48" fmla="*/ 54 w 78"/>
                <a:gd name="T49" fmla="*/ 67 h 74"/>
                <a:gd name="T50" fmla="*/ 72 w 78"/>
                <a:gd name="T51" fmla="*/ 67 h 74"/>
                <a:gd name="T52" fmla="*/ 27 w 78"/>
                <a:gd name="T53" fmla="*/ 28 h 74"/>
                <a:gd name="T54" fmla="*/ 5 w 78"/>
                <a:gd name="T55" fmla="*/ 36 h 74"/>
                <a:gd name="T56" fmla="*/ 5 w 78"/>
                <a:gd name="T57" fmla="*/ 67 h 74"/>
                <a:gd name="T58" fmla="*/ 10 w 78"/>
                <a:gd name="T59" fmla="*/ 25 h 74"/>
                <a:gd name="T60" fmla="*/ 4 w 78"/>
                <a:gd name="T61" fmla="*/ 69 h 74"/>
                <a:gd name="T62" fmla="*/ 3 w 78"/>
                <a:gd name="T63" fmla="*/ 69 h 74"/>
                <a:gd name="T64" fmla="*/ 25 w 78"/>
                <a:gd name="T65" fmla="*/ 71 h 74"/>
                <a:gd name="T66" fmla="*/ 75 w 78"/>
                <a:gd name="T67" fmla="*/ 69 h 74"/>
                <a:gd name="T68" fmla="*/ 32 w 78"/>
                <a:gd name="T69" fmla="*/ 32 h 74"/>
                <a:gd name="T70" fmla="*/ 32 w 78"/>
                <a:gd name="T71" fmla="*/ 32 h 74"/>
                <a:gd name="T72" fmla="*/ 42 w 78"/>
                <a:gd name="T73" fmla="*/ 38 h 74"/>
                <a:gd name="T74" fmla="*/ 36 w 78"/>
                <a:gd name="T75" fmla="*/ 49 h 74"/>
                <a:gd name="T76" fmla="*/ 46 w 78"/>
                <a:gd name="T77" fmla="*/ 43 h 74"/>
                <a:gd name="T78" fmla="*/ 32 w 78"/>
                <a:gd name="T79" fmla="*/ 53 h 74"/>
                <a:gd name="T80" fmla="*/ 32 w 78"/>
                <a:gd name="T81" fmla="*/ 53 h 74"/>
                <a:gd name="T82" fmla="*/ 42 w 78"/>
                <a:gd name="T83" fmla="*/ 59 h 74"/>
                <a:gd name="T84" fmla="*/ 56 w 78"/>
                <a:gd name="T85" fmla="*/ 46 h 74"/>
                <a:gd name="T86" fmla="*/ 64 w 78"/>
                <a:gd name="T87" fmla="*/ 52 h 74"/>
                <a:gd name="T88" fmla="*/ 60 w 78"/>
                <a:gd name="T89" fmla="*/ 62 h 74"/>
                <a:gd name="T90" fmla="*/ 60 w 78"/>
                <a:gd name="T91" fmla="*/ 62 h 74"/>
                <a:gd name="T92" fmla="*/ 68 w 78"/>
                <a:gd name="T93" fmla="*/ 56 h 74"/>
                <a:gd name="T94" fmla="*/ 15 w 78"/>
                <a:gd name="T95" fmla="*/ 52 h 74"/>
                <a:gd name="T96" fmla="*/ 24 w 78"/>
                <a:gd name="T97" fmla="*/ 46 h 74"/>
                <a:gd name="T98" fmla="*/ 11 w 78"/>
                <a:gd name="T99" fmla="*/ 56 h 74"/>
                <a:gd name="T100" fmla="*/ 11 w 78"/>
                <a:gd name="T101" fmla="*/ 56 h 74"/>
                <a:gd name="T102" fmla="*/ 20 w 78"/>
                <a:gd name="T103" fmla="*/ 6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8" h="74">
                  <a:moveTo>
                    <a:pt x="76" y="43"/>
                  </a:moveTo>
                  <a:cubicBezTo>
                    <a:pt x="77" y="43"/>
                    <a:pt x="78" y="42"/>
                    <a:pt x="78" y="41"/>
                  </a:cubicBezTo>
                  <a:cubicBezTo>
                    <a:pt x="78" y="36"/>
                    <a:pt x="78" y="36"/>
                    <a:pt x="78" y="36"/>
                  </a:cubicBezTo>
                  <a:cubicBezTo>
                    <a:pt x="78" y="35"/>
                    <a:pt x="77" y="34"/>
                    <a:pt x="76" y="34"/>
                  </a:cubicBezTo>
                  <a:cubicBezTo>
                    <a:pt x="73" y="34"/>
                    <a:pt x="73" y="34"/>
                    <a:pt x="73" y="34"/>
                  </a:cubicBezTo>
                  <a:cubicBezTo>
                    <a:pt x="73" y="31"/>
                    <a:pt x="73" y="31"/>
                    <a:pt x="73" y="31"/>
                  </a:cubicBezTo>
                  <a:cubicBezTo>
                    <a:pt x="73" y="30"/>
                    <a:pt x="72" y="29"/>
                    <a:pt x="71" y="29"/>
                  </a:cubicBezTo>
                  <a:cubicBezTo>
                    <a:pt x="67" y="29"/>
                    <a:pt x="67" y="29"/>
                    <a:pt x="67" y="29"/>
                  </a:cubicBezTo>
                  <a:cubicBezTo>
                    <a:pt x="66" y="29"/>
                    <a:pt x="65" y="30"/>
                    <a:pt x="65" y="31"/>
                  </a:cubicBezTo>
                  <a:cubicBezTo>
                    <a:pt x="65" y="34"/>
                    <a:pt x="65" y="34"/>
                    <a:pt x="65" y="34"/>
                  </a:cubicBezTo>
                  <a:cubicBezTo>
                    <a:pt x="64" y="34"/>
                    <a:pt x="64" y="34"/>
                    <a:pt x="64" y="34"/>
                  </a:cubicBezTo>
                  <a:cubicBezTo>
                    <a:pt x="64" y="34"/>
                    <a:pt x="64" y="34"/>
                    <a:pt x="64" y="34"/>
                  </a:cubicBezTo>
                  <a:cubicBezTo>
                    <a:pt x="64" y="32"/>
                    <a:pt x="63" y="32"/>
                    <a:pt x="62" y="32"/>
                  </a:cubicBezTo>
                  <a:cubicBezTo>
                    <a:pt x="54" y="32"/>
                    <a:pt x="54" y="32"/>
                    <a:pt x="54" y="32"/>
                  </a:cubicBezTo>
                  <a:cubicBezTo>
                    <a:pt x="54" y="32"/>
                    <a:pt x="54" y="32"/>
                    <a:pt x="53" y="32"/>
                  </a:cubicBezTo>
                  <a:cubicBezTo>
                    <a:pt x="53" y="29"/>
                    <a:pt x="53" y="29"/>
                    <a:pt x="53" y="29"/>
                  </a:cubicBezTo>
                  <a:cubicBezTo>
                    <a:pt x="54" y="29"/>
                    <a:pt x="54" y="29"/>
                    <a:pt x="54" y="29"/>
                  </a:cubicBezTo>
                  <a:cubicBezTo>
                    <a:pt x="55" y="29"/>
                    <a:pt x="56" y="28"/>
                    <a:pt x="56" y="27"/>
                  </a:cubicBezTo>
                  <a:cubicBezTo>
                    <a:pt x="56" y="22"/>
                    <a:pt x="56" y="22"/>
                    <a:pt x="56" y="22"/>
                  </a:cubicBezTo>
                  <a:cubicBezTo>
                    <a:pt x="56" y="21"/>
                    <a:pt x="55" y="20"/>
                    <a:pt x="54" y="20"/>
                  </a:cubicBezTo>
                  <a:cubicBezTo>
                    <a:pt x="53" y="20"/>
                    <a:pt x="53" y="20"/>
                    <a:pt x="53" y="20"/>
                  </a:cubicBezTo>
                  <a:cubicBezTo>
                    <a:pt x="53" y="18"/>
                    <a:pt x="53" y="18"/>
                    <a:pt x="53" y="18"/>
                  </a:cubicBezTo>
                  <a:cubicBezTo>
                    <a:pt x="53" y="17"/>
                    <a:pt x="52" y="16"/>
                    <a:pt x="51" y="16"/>
                  </a:cubicBezTo>
                  <a:cubicBezTo>
                    <a:pt x="40" y="16"/>
                    <a:pt x="40" y="16"/>
                    <a:pt x="40" y="16"/>
                  </a:cubicBezTo>
                  <a:cubicBezTo>
                    <a:pt x="40" y="8"/>
                    <a:pt x="40" y="8"/>
                    <a:pt x="40" y="8"/>
                  </a:cubicBezTo>
                  <a:cubicBezTo>
                    <a:pt x="44" y="8"/>
                    <a:pt x="44" y="8"/>
                    <a:pt x="44" y="8"/>
                  </a:cubicBezTo>
                  <a:cubicBezTo>
                    <a:pt x="44" y="10"/>
                    <a:pt x="44" y="10"/>
                    <a:pt x="44" y="10"/>
                  </a:cubicBezTo>
                  <a:cubicBezTo>
                    <a:pt x="51" y="10"/>
                    <a:pt x="51" y="10"/>
                    <a:pt x="51" y="10"/>
                  </a:cubicBezTo>
                  <a:cubicBezTo>
                    <a:pt x="48" y="7"/>
                    <a:pt x="48" y="7"/>
                    <a:pt x="48" y="7"/>
                  </a:cubicBezTo>
                  <a:cubicBezTo>
                    <a:pt x="51" y="3"/>
                    <a:pt x="51" y="3"/>
                    <a:pt x="51" y="3"/>
                  </a:cubicBezTo>
                  <a:cubicBezTo>
                    <a:pt x="46" y="3"/>
                    <a:pt x="46" y="3"/>
                    <a:pt x="46" y="3"/>
                  </a:cubicBezTo>
                  <a:cubicBezTo>
                    <a:pt x="46" y="1"/>
                    <a:pt x="46" y="1"/>
                    <a:pt x="46" y="1"/>
                  </a:cubicBezTo>
                  <a:cubicBezTo>
                    <a:pt x="40" y="1"/>
                    <a:pt x="40" y="1"/>
                    <a:pt x="40" y="1"/>
                  </a:cubicBezTo>
                  <a:cubicBezTo>
                    <a:pt x="40" y="1"/>
                    <a:pt x="39" y="0"/>
                    <a:pt x="39" y="0"/>
                  </a:cubicBezTo>
                  <a:cubicBezTo>
                    <a:pt x="38" y="0"/>
                    <a:pt x="38" y="1"/>
                    <a:pt x="38" y="1"/>
                  </a:cubicBezTo>
                  <a:cubicBezTo>
                    <a:pt x="38" y="16"/>
                    <a:pt x="38" y="16"/>
                    <a:pt x="38" y="16"/>
                  </a:cubicBezTo>
                  <a:cubicBezTo>
                    <a:pt x="27" y="16"/>
                    <a:pt x="27" y="16"/>
                    <a:pt x="27" y="16"/>
                  </a:cubicBezTo>
                  <a:cubicBezTo>
                    <a:pt x="26" y="16"/>
                    <a:pt x="25" y="17"/>
                    <a:pt x="25" y="18"/>
                  </a:cubicBezTo>
                  <a:cubicBezTo>
                    <a:pt x="25" y="20"/>
                    <a:pt x="25" y="20"/>
                    <a:pt x="25" y="20"/>
                  </a:cubicBezTo>
                  <a:cubicBezTo>
                    <a:pt x="24" y="20"/>
                    <a:pt x="24" y="20"/>
                    <a:pt x="24" y="20"/>
                  </a:cubicBezTo>
                  <a:cubicBezTo>
                    <a:pt x="23" y="20"/>
                    <a:pt x="22" y="21"/>
                    <a:pt x="22" y="22"/>
                  </a:cubicBezTo>
                  <a:cubicBezTo>
                    <a:pt x="22" y="27"/>
                    <a:pt x="22" y="27"/>
                    <a:pt x="22" y="27"/>
                  </a:cubicBezTo>
                  <a:cubicBezTo>
                    <a:pt x="22" y="27"/>
                    <a:pt x="23" y="28"/>
                    <a:pt x="23" y="28"/>
                  </a:cubicBezTo>
                  <a:cubicBezTo>
                    <a:pt x="15" y="28"/>
                    <a:pt x="15" y="28"/>
                    <a:pt x="15" y="28"/>
                  </a:cubicBezTo>
                  <a:cubicBezTo>
                    <a:pt x="15" y="24"/>
                    <a:pt x="15" y="24"/>
                    <a:pt x="15" y="24"/>
                  </a:cubicBezTo>
                  <a:cubicBezTo>
                    <a:pt x="15" y="23"/>
                    <a:pt x="14" y="22"/>
                    <a:pt x="13" y="22"/>
                  </a:cubicBezTo>
                  <a:cubicBezTo>
                    <a:pt x="9" y="22"/>
                    <a:pt x="9" y="22"/>
                    <a:pt x="9" y="22"/>
                  </a:cubicBezTo>
                  <a:cubicBezTo>
                    <a:pt x="8" y="22"/>
                    <a:pt x="7" y="23"/>
                    <a:pt x="7" y="24"/>
                  </a:cubicBezTo>
                  <a:cubicBezTo>
                    <a:pt x="7" y="28"/>
                    <a:pt x="7" y="28"/>
                    <a:pt x="7" y="28"/>
                  </a:cubicBezTo>
                  <a:cubicBezTo>
                    <a:pt x="2" y="28"/>
                    <a:pt x="2" y="28"/>
                    <a:pt x="2" y="28"/>
                  </a:cubicBezTo>
                  <a:cubicBezTo>
                    <a:pt x="1" y="28"/>
                    <a:pt x="0" y="29"/>
                    <a:pt x="0" y="30"/>
                  </a:cubicBezTo>
                  <a:cubicBezTo>
                    <a:pt x="0" y="35"/>
                    <a:pt x="0" y="35"/>
                    <a:pt x="0" y="35"/>
                  </a:cubicBezTo>
                  <a:cubicBezTo>
                    <a:pt x="0" y="36"/>
                    <a:pt x="1" y="37"/>
                    <a:pt x="2" y="37"/>
                  </a:cubicBezTo>
                  <a:cubicBezTo>
                    <a:pt x="2" y="66"/>
                    <a:pt x="2" y="66"/>
                    <a:pt x="2" y="66"/>
                  </a:cubicBezTo>
                  <a:cubicBezTo>
                    <a:pt x="1" y="66"/>
                    <a:pt x="0" y="66"/>
                    <a:pt x="0" y="68"/>
                  </a:cubicBezTo>
                  <a:cubicBezTo>
                    <a:pt x="0" y="72"/>
                    <a:pt x="0" y="72"/>
                    <a:pt x="0" y="72"/>
                  </a:cubicBezTo>
                  <a:cubicBezTo>
                    <a:pt x="0" y="73"/>
                    <a:pt x="1" y="74"/>
                    <a:pt x="2" y="74"/>
                  </a:cubicBezTo>
                  <a:cubicBezTo>
                    <a:pt x="76" y="74"/>
                    <a:pt x="76" y="74"/>
                    <a:pt x="76" y="74"/>
                  </a:cubicBezTo>
                  <a:cubicBezTo>
                    <a:pt x="77" y="74"/>
                    <a:pt x="78" y="73"/>
                    <a:pt x="78" y="72"/>
                  </a:cubicBezTo>
                  <a:cubicBezTo>
                    <a:pt x="78" y="68"/>
                    <a:pt x="78" y="68"/>
                    <a:pt x="78" y="68"/>
                  </a:cubicBezTo>
                  <a:cubicBezTo>
                    <a:pt x="78" y="66"/>
                    <a:pt x="77" y="66"/>
                    <a:pt x="76" y="66"/>
                  </a:cubicBezTo>
                  <a:cubicBezTo>
                    <a:pt x="75" y="66"/>
                    <a:pt x="75" y="66"/>
                    <a:pt x="75" y="66"/>
                  </a:cubicBezTo>
                  <a:cubicBezTo>
                    <a:pt x="75" y="43"/>
                    <a:pt x="75" y="43"/>
                    <a:pt x="75" y="43"/>
                  </a:cubicBezTo>
                  <a:lnTo>
                    <a:pt x="76" y="43"/>
                  </a:lnTo>
                  <a:close/>
                  <a:moveTo>
                    <a:pt x="25" y="31"/>
                  </a:moveTo>
                  <a:cubicBezTo>
                    <a:pt x="25" y="34"/>
                    <a:pt x="25" y="34"/>
                    <a:pt x="25" y="34"/>
                  </a:cubicBezTo>
                  <a:cubicBezTo>
                    <a:pt x="3" y="34"/>
                    <a:pt x="3" y="34"/>
                    <a:pt x="3" y="34"/>
                  </a:cubicBezTo>
                  <a:cubicBezTo>
                    <a:pt x="3" y="31"/>
                    <a:pt x="3" y="31"/>
                    <a:pt x="3" y="31"/>
                  </a:cubicBezTo>
                  <a:lnTo>
                    <a:pt x="25" y="31"/>
                  </a:lnTo>
                  <a:close/>
                  <a:moveTo>
                    <a:pt x="27" y="23"/>
                  </a:moveTo>
                  <a:cubicBezTo>
                    <a:pt x="51" y="23"/>
                    <a:pt x="51" y="23"/>
                    <a:pt x="51" y="23"/>
                  </a:cubicBezTo>
                  <a:cubicBezTo>
                    <a:pt x="53" y="23"/>
                    <a:pt x="53" y="23"/>
                    <a:pt x="53" y="23"/>
                  </a:cubicBezTo>
                  <a:cubicBezTo>
                    <a:pt x="53" y="26"/>
                    <a:pt x="53" y="26"/>
                    <a:pt x="53" y="26"/>
                  </a:cubicBezTo>
                  <a:cubicBezTo>
                    <a:pt x="51" y="26"/>
                    <a:pt x="51" y="26"/>
                    <a:pt x="51" y="26"/>
                  </a:cubicBezTo>
                  <a:cubicBezTo>
                    <a:pt x="26" y="26"/>
                    <a:pt x="26" y="26"/>
                    <a:pt x="26" y="26"/>
                  </a:cubicBezTo>
                  <a:cubicBezTo>
                    <a:pt x="25" y="26"/>
                    <a:pt x="25" y="26"/>
                    <a:pt x="25" y="26"/>
                  </a:cubicBezTo>
                  <a:cubicBezTo>
                    <a:pt x="25" y="23"/>
                    <a:pt x="25" y="23"/>
                    <a:pt x="25" y="23"/>
                  </a:cubicBezTo>
                  <a:lnTo>
                    <a:pt x="27" y="23"/>
                  </a:lnTo>
                  <a:close/>
                  <a:moveTo>
                    <a:pt x="50" y="19"/>
                  </a:moveTo>
                  <a:cubicBezTo>
                    <a:pt x="50" y="21"/>
                    <a:pt x="50" y="21"/>
                    <a:pt x="50" y="21"/>
                  </a:cubicBezTo>
                  <a:cubicBezTo>
                    <a:pt x="28" y="21"/>
                    <a:pt x="28" y="21"/>
                    <a:pt x="28" y="21"/>
                  </a:cubicBezTo>
                  <a:cubicBezTo>
                    <a:pt x="28" y="19"/>
                    <a:pt x="28" y="19"/>
                    <a:pt x="28" y="19"/>
                  </a:cubicBezTo>
                  <a:lnTo>
                    <a:pt x="50" y="19"/>
                  </a:lnTo>
                  <a:close/>
                  <a:moveTo>
                    <a:pt x="61" y="35"/>
                  </a:moveTo>
                  <a:cubicBezTo>
                    <a:pt x="55" y="35"/>
                    <a:pt x="55" y="35"/>
                    <a:pt x="55" y="35"/>
                  </a:cubicBezTo>
                  <a:cubicBezTo>
                    <a:pt x="55" y="35"/>
                    <a:pt x="55" y="35"/>
                    <a:pt x="55" y="35"/>
                  </a:cubicBezTo>
                  <a:cubicBezTo>
                    <a:pt x="61" y="35"/>
                    <a:pt x="61" y="35"/>
                    <a:pt x="61" y="35"/>
                  </a:cubicBezTo>
                  <a:close/>
                  <a:moveTo>
                    <a:pt x="75" y="37"/>
                  </a:moveTo>
                  <a:cubicBezTo>
                    <a:pt x="75" y="40"/>
                    <a:pt x="75" y="40"/>
                    <a:pt x="75" y="40"/>
                  </a:cubicBezTo>
                  <a:cubicBezTo>
                    <a:pt x="73" y="40"/>
                    <a:pt x="73" y="40"/>
                    <a:pt x="73" y="40"/>
                  </a:cubicBezTo>
                  <a:cubicBezTo>
                    <a:pt x="52" y="40"/>
                    <a:pt x="52" y="40"/>
                    <a:pt x="52" y="40"/>
                  </a:cubicBezTo>
                  <a:cubicBezTo>
                    <a:pt x="52" y="37"/>
                    <a:pt x="52" y="37"/>
                    <a:pt x="52" y="37"/>
                  </a:cubicBezTo>
                  <a:lnTo>
                    <a:pt x="75" y="37"/>
                  </a:lnTo>
                  <a:close/>
                  <a:moveTo>
                    <a:pt x="70" y="35"/>
                  </a:moveTo>
                  <a:cubicBezTo>
                    <a:pt x="68" y="35"/>
                    <a:pt x="68" y="35"/>
                    <a:pt x="68" y="35"/>
                  </a:cubicBezTo>
                  <a:cubicBezTo>
                    <a:pt x="68" y="32"/>
                    <a:pt x="68" y="32"/>
                    <a:pt x="68" y="32"/>
                  </a:cubicBezTo>
                  <a:cubicBezTo>
                    <a:pt x="70" y="32"/>
                    <a:pt x="70" y="32"/>
                    <a:pt x="70" y="32"/>
                  </a:cubicBezTo>
                  <a:lnTo>
                    <a:pt x="70" y="35"/>
                  </a:lnTo>
                  <a:close/>
                  <a:moveTo>
                    <a:pt x="72" y="67"/>
                  </a:moveTo>
                  <a:cubicBezTo>
                    <a:pt x="54" y="67"/>
                    <a:pt x="54" y="67"/>
                    <a:pt x="54" y="67"/>
                  </a:cubicBezTo>
                  <a:cubicBezTo>
                    <a:pt x="52" y="67"/>
                    <a:pt x="52" y="67"/>
                    <a:pt x="52" y="67"/>
                  </a:cubicBezTo>
                  <a:cubicBezTo>
                    <a:pt x="52" y="42"/>
                    <a:pt x="52" y="42"/>
                    <a:pt x="52" y="42"/>
                  </a:cubicBezTo>
                  <a:cubicBezTo>
                    <a:pt x="72" y="42"/>
                    <a:pt x="72" y="42"/>
                    <a:pt x="72" y="42"/>
                  </a:cubicBezTo>
                  <a:lnTo>
                    <a:pt x="72" y="67"/>
                  </a:lnTo>
                  <a:close/>
                  <a:moveTo>
                    <a:pt x="48" y="67"/>
                  </a:moveTo>
                  <a:cubicBezTo>
                    <a:pt x="28" y="67"/>
                    <a:pt x="28" y="67"/>
                    <a:pt x="28" y="67"/>
                  </a:cubicBezTo>
                  <a:cubicBezTo>
                    <a:pt x="27" y="67"/>
                    <a:pt x="27" y="67"/>
                    <a:pt x="27" y="67"/>
                  </a:cubicBezTo>
                  <a:cubicBezTo>
                    <a:pt x="27" y="28"/>
                    <a:pt x="27" y="28"/>
                    <a:pt x="27" y="28"/>
                  </a:cubicBezTo>
                  <a:cubicBezTo>
                    <a:pt x="50" y="28"/>
                    <a:pt x="50" y="28"/>
                    <a:pt x="50" y="28"/>
                  </a:cubicBezTo>
                  <a:cubicBezTo>
                    <a:pt x="50" y="67"/>
                    <a:pt x="50" y="67"/>
                    <a:pt x="50" y="67"/>
                  </a:cubicBezTo>
                  <a:lnTo>
                    <a:pt x="48" y="67"/>
                  </a:lnTo>
                  <a:close/>
                  <a:moveTo>
                    <a:pt x="5" y="36"/>
                  </a:moveTo>
                  <a:cubicBezTo>
                    <a:pt x="25" y="36"/>
                    <a:pt x="25" y="36"/>
                    <a:pt x="25" y="36"/>
                  </a:cubicBezTo>
                  <a:cubicBezTo>
                    <a:pt x="25" y="67"/>
                    <a:pt x="25" y="67"/>
                    <a:pt x="25" y="67"/>
                  </a:cubicBezTo>
                  <a:cubicBezTo>
                    <a:pt x="24" y="67"/>
                    <a:pt x="24" y="67"/>
                    <a:pt x="24" y="67"/>
                  </a:cubicBezTo>
                  <a:cubicBezTo>
                    <a:pt x="5" y="67"/>
                    <a:pt x="5" y="67"/>
                    <a:pt x="5" y="67"/>
                  </a:cubicBezTo>
                  <a:lnTo>
                    <a:pt x="5" y="36"/>
                  </a:lnTo>
                  <a:close/>
                  <a:moveTo>
                    <a:pt x="12" y="29"/>
                  </a:moveTo>
                  <a:cubicBezTo>
                    <a:pt x="10" y="29"/>
                    <a:pt x="10" y="29"/>
                    <a:pt x="10" y="29"/>
                  </a:cubicBezTo>
                  <a:cubicBezTo>
                    <a:pt x="10" y="25"/>
                    <a:pt x="10" y="25"/>
                    <a:pt x="10" y="25"/>
                  </a:cubicBezTo>
                  <a:cubicBezTo>
                    <a:pt x="12" y="25"/>
                    <a:pt x="12" y="25"/>
                    <a:pt x="12" y="25"/>
                  </a:cubicBezTo>
                  <a:lnTo>
                    <a:pt x="12" y="29"/>
                  </a:lnTo>
                  <a:close/>
                  <a:moveTo>
                    <a:pt x="3" y="69"/>
                  </a:moveTo>
                  <a:cubicBezTo>
                    <a:pt x="4" y="69"/>
                    <a:pt x="4" y="69"/>
                    <a:pt x="4" y="69"/>
                  </a:cubicBezTo>
                  <a:cubicBezTo>
                    <a:pt x="23" y="69"/>
                    <a:pt x="23" y="69"/>
                    <a:pt x="23" y="69"/>
                  </a:cubicBezTo>
                  <a:cubicBezTo>
                    <a:pt x="23" y="71"/>
                    <a:pt x="23" y="71"/>
                    <a:pt x="23" y="71"/>
                  </a:cubicBezTo>
                  <a:cubicBezTo>
                    <a:pt x="3" y="71"/>
                    <a:pt x="3" y="71"/>
                    <a:pt x="3" y="71"/>
                  </a:cubicBezTo>
                  <a:lnTo>
                    <a:pt x="3" y="69"/>
                  </a:lnTo>
                  <a:close/>
                  <a:moveTo>
                    <a:pt x="25" y="69"/>
                  </a:moveTo>
                  <a:cubicBezTo>
                    <a:pt x="53" y="69"/>
                    <a:pt x="53" y="69"/>
                    <a:pt x="53" y="69"/>
                  </a:cubicBezTo>
                  <a:cubicBezTo>
                    <a:pt x="53" y="71"/>
                    <a:pt x="53" y="71"/>
                    <a:pt x="53" y="71"/>
                  </a:cubicBezTo>
                  <a:cubicBezTo>
                    <a:pt x="25" y="71"/>
                    <a:pt x="25" y="71"/>
                    <a:pt x="25" y="71"/>
                  </a:cubicBezTo>
                  <a:lnTo>
                    <a:pt x="25" y="69"/>
                  </a:lnTo>
                  <a:close/>
                  <a:moveTo>
                    <a:pt x="55" y="69"/>
                  </a:moveTo>
                  <a:cubicBezTo>
                    <a:pt x="73" y="69"/>
                    <a:pt x="73" y="69"/>
                    <a:pt x="73" y="69"/>
                  </a:cubicBezTo>
                  <a:cubicBezTo>
                    <a:pt x="75" y="69"/>
                    <a:pt x="75" y="69"/>
                    <a:pt x="75" y="69"/>
                  </a:cubicBezTo>
                  <a:cubicBezTo>
                    <a:pt x="75" y="71"/>
                    <a:pt x="75" y="71"/>
                    <a:pt x="75" y="71"/>
                  </a:cubicBezTo>
                  <a:cubicBezTo>
                    <a:pt x="55" y="71"/>
                    <a:pt x="55" y="71"/>
                    <a:pt x="55" y="71"/>
                  </a:cubicBezTo>
                  <a:lnTo>
                    <a:pt x="55" y="69"/>
                  </a:lnTo>
                  <a:close/>
                  <a:moveTo>
                    <a:pt x="32" y="32"/>
                  </a:moveTo>
                  <a:cubicBezTo>
                    <a:pt x="36" y="32"/>
                    <a:pt x="36" y="32"/>
                    <a:pt x="36" y="32"/>
                  </a:cubicBezTo>
                  <a:cubicBezTo>
                    <a:pt x="36" y="38"/>
                    <a:pt x="36" y="38"/>
                    <a:pt x="36" y="38"/>
                  </a:cubicBezTo>
                  <a:cubicBezTo>
                    <a:pt x="32" y="38"/>
                    <a:pt x="32" y="38"/>
                    <a:pt x="32" y="38"/>
                  </a:cubicBezTo>
                  <a:lnTo>
                    <a:pt x="32" y="32"/>
                  </a:lnTo>
                  <a:close/>
                  <a:moveTo>
                    <a:pt x="42" y="32"/>
                  </a:moveTo>
                  <a:cubicBezTo>
                    <a:pt x="46" y="32"/>
                    <a:pt x="46" y="32"/>
                    <a:pt x="46" y="32"/>
                  </a:cubicBezTo>
                  <a:cubicBezTo>
                    <a:pt x="46" y="38"/>
                    <a:pt x="46" y="38"/>
                    <a:pt x="46" y="38"/>
                  </a:cubicBezTo>
                  <a:cubicBezTo>
                    <a:pt x="42" y="38"/>
                    <a:pt x="42" y="38"/>
                    <a:pt x="42" y="38"/>
                  </a:cubicBezTo>
                  <a:lnTo>
                    <a:pt x="42" y="32"/>
                  </a:lnTo>
                  <a:close/>
                  <a:moveTo>
                    <a:pt x="32" y="43"/>
                  </a:moveTo>
                  <a:cubicBezTo>
                    <a:pt x="36" y="43"/>
                    <a:pt x="36" y="43"/>
                    <a:pt x="36" y="43"/>
                  </a:cubicBezTo>
                  <a:cubicBezTo>
                    <a:pt x="36" y="49"/>
                    <a:pt x="36" y="49"/>
                    <a:pt x="36" y="49"/>
                  </a:cubicBezTo>
                  <a:cubicBezTo>
                    <a:pt x="32" y="49"/>
                    <a:pt x="32" y="49"/>
                    <a:pt x="32" y="49"/>
                  </a:cubicBezTo>
                  <a:lnTo>
                    <a:pt x="32" y="43"/>
                  </a:lnTo>
                  <a:close/>
                  <a:moveTo>
                    <a:pt x="42" y="43"/>
                  </a:moveTo>
                  <a:cubicBezTo>
                    <a:pt x="46" y="43"/>
                    <a:pt x="46" y="43"/>
                    <a:pt x="46" y="43"/>
                  </a:cubicBezTo>
                  <a:cubicBezTo>
                    <a:pt x="46" y="49"/>
                    <a:pt x="46" y="49"/>
                    <a:pt x="46" y="49"/>
                  </a:cubicBezTo>
                  <a:cubicBezTo>
                    <a:pt x="42" y="49"/>
                    <a:pt x="42" y="49"/>
                    <a:pt x="42" y="49"/>
                  </a:cubicBezTo>
                  <a:lnTo>
                    <a:pt x="42" y="43"/>
                  </a:lnTo>
                  <a:close/>
                  <a:moveTo>
                    <a:pt x="32" y="53"/>
                  </a:moveTo>
                  <a:cubicBezTo>
                    <a:pt x="36" y="53"/>
                    <a:pt x="36" y="53"/>
                    <a:pt x="36" y="53"/>
                  </a:cubicBezTo>
                  <a:cubicBezTo>
                    <a:pt x="36" y="59"/>
                    <a:pt x="36" y="59"/>
                    <a:pt x="36" y="59"/>
                  </a:cubicBezTo>
                  <a:cubicBezTo>
                    <a:pt x="32" y="59"/>
                    <a:pt x="32" y="59"/>
                    <a:pt x="32" y="59"/>
                  </a:cubicBezTo>
                  <a:lnTo>
                    <a:pt x="32" y="53"/>
                  </a:lnTo>
                  <a:close/>
                  <a:moveTo>
                    <a:pt x="42" y="53"/>
                  </a:moveTo>
                  <a:cubicBezTo>
                    <a:pt x="46" y="53"/>
                    <a:pt x="46" y="53"/>
                    <a:pt x="46" y="53"/>
                  </a:cubicBezTo>
                  <a:cubicBezTo>
                    <a:pt x="46" y="59"/>
                    <a:pt x="46" y="59"/>
                    <a:pt x="46" y="59"/>
                  </a:cubicBezTo>
                  <a:cubicBezTo>
                    <a:pt x="42" y="59"/>
                    <a:pt x="42" y="59"/>
                    <a:pt x="42" y="59"/>
                  </a:cubicBezTo>
                  <a:lnTo>
                    <a:pt x="42" y="53"/>
                  </a:lnTo>
                  <a:close/>
                  <a:moveTo>
                    <a:pt x="60" y="52"/>
                  </a:moveTo>
                  <a:cubicBezTo>
                    <a:pt x="56" y="52"/>
                    <a:pt x="56" y="52"/>
                    <a:pt x="56" y="52"/>
                  </a:cubicBezTo>
                  <a:cubicBezTo>
                    <a:pt x="56" y="46"/>
                    <a:pt x="56" y="46"/>
                    <a:pt x="56" y="46"/>
                  </a:cubicBezTo>
                  <a:cubicBezTo>
                    <a:pt x="60" y="46"/>
                    <a:pt x="60" y="46"/>
                    <a:pt x="60" y="46"/>
                  </a:cubicBezTo>
                  <a:lnTo>
                    <a:pt x="60" y="52"/>
                  </a:lnTo>
                  <a:close/>
                  <a:moveTo>
                    <a:pt x="68" y="52"/>
                  </a:moveTo>
                  <a:cubicBezTo>
                    <a:pt x="64" y="52"/>
                    <a:pt x="64" y="52"/>
                    <a:pt x="64" y="52"/>
                  </a:cubicBezTo>
                  <a:cubicBezTo>
                    <a:pt x="64" y="46"/>
                    <a:pt x="64" y="46"/>
                    <a:pt x="64" y="46"/>
                  </a:cubicBezTo>
                  <a:cubicBezTo>
                    <a:pt x="68" y="46"/>
                    <a:pt x="68" y="46"/>
                    <a:pt x="68" y="46"/>
                  </a:cubicBezTo>
                  <a:lnTo>
                    <a:pt x="68" y="52"/>
                  </a:lnTo>
                  <a:close/>
                  <a:moveTo>
                    <a:pt x="60" y="62"/>
                  </a:moveTo>
                  <a:cubicBezTo>
                    <a:pt x="56" y="62"/>
                    <a:pt x="56" y="62"/>
                    <a:pt x="56" y="62"/>
                  </a:cubicBezTo>
                  <a:cubicBezTo>
                    <a:pt x="56" y="56"/>
                    <a:pt x="56" y="56"/>
                    <a:pt x="56" y="56"/>
                  </a:cubicBezTo>
                  <a:cubicBezTo>
                    <a:pt x="60" y="56"/>
                    <a:pt x="60" y="56"/>
                    <a:pt x="60" y="56"/>
                  </a:cubicBezTo>
                  <a:lnTo>
                    <a:pt x="60" y="62"/>
                  </a:lnTo>
                  <a:close/>
                  <a:moveTo>
                    <a:pt x="68" y="62"/>
                  </a:moveTo>
                  <a:cubicBezTo>
                    <a:pt x="64" y="62"/>
                    <a:pt x="64" y="62"/>
                    <a:pt x="64" y="62"/>
                  </a:cubicBezTo>
                  <a:cubicBezTo>
                    <a:pt x="64" y="56"/>
                    <a:pt x="64" y="56"/>
                    <a:pt x="64" y="56"/>
                  </a:cubicBezTo>
                  <a:cubicBezTo>
                    <a:pt x="68" y="56"/>
                    <a:pt x="68" y="56"/>
                    <a:pt x="68" y="56"/>
                  </a:cubicBezTo>
                  <a:lnTo>
                    <a:pt x="68" y="62"/>
                  </a:lnTo>
                  <a:close/>
                  <a:moveTo>
                    <a:pt x="11" y="46"/>
                  </a:moveTo>
                  <a:cubicBezTo>
                    <a:pt x="15" y="46"/>
                    <a:pt x="15" y="46"/>
                    <a:pt x="15" y="46"/>
                  </a:cubicBezTo>
                  <a:cubicBezTo>
                    <a:pt x="15" y="52"/>
                    <a:pt x="15" y="52"/>
                    <a:pt x="15" y="52"/>
                  </a:cubicBezTo>
                  <a:cubicBezTo>
                    <a:pt x="11" y="52"/>
                    <a:pt x="11" y="52"/>
                    <a:pt x="11" y="52"/>
                  </a:cubicBezTo>
                  <a:lnTo>
                    <a:pt x="11" y="46"/>
                  </a:lnTo>
                  <a:close/>
                  <a:moveTo>
                    <a:pt x="20" y="46"/>
                  </a:moveTo>
                  <a:cubicBezTo>
                    <a:pt x="24" y="46"/>
                    <a:pt x="24" y="46"/>
                    <a:pt x="24" y="46"/>
                  </a:cubicBezTo>
                  <a:cubicBezTo>
                    <a:pt x="24" y="52"/>
                    <a:pt x="24" y="52"/>
                    <a:pt x="24" y="52"/>
                  </a:cubicBezTo>
                  <a:cubicBezTo>
                    <a:pt x="20" y="52"/>
                    <a:pt x="20" y="52"/>
                    <a:pt x="20" y="52"/>
                  </a:cubicBezTo>
                  <a:lnTo>
                    <a:pt x="20" y="46"/>
                  </a:lnTo>
                  <a:close/>
                  <a:moveTo>
                    <a:pt x="11" y="56"/>
                  </a:moveTo>
                  <a:cubicBezTo>
                    <a:pt x="15" y="56"/>
                    <a:pt x="15" y="56"/>
                    <a:pt x="15" y="56"/>
                  </a:cubicBezTo>
                  <a:cubicBezTo>
                    <a:pt x="15" y="62"/>
                    <a:pt x="15" y="62"/>
                    <a:pt x="15" y="62"/>
                  </a:cubicBezTo>
                  <a:cubicBezTo>
                    <a:pt x="11" y="62"/>
                    <a:pt x="11" y="62"/>
                    <a:pt x="11" y="62"/>
                  </a:cubicBezTo>
                  <a:lnTo>
                    <a:pt x="11" y="56"/>
                  </a:lnTo>
                  <a:close/>
                  <a:moveTo>
                    <a:pt x="20" y="56"/>
                  </a:moveTo>
                  <a:cubicBezTo>
                    <a:pt x="24" y="56"/>
                    <a:pt x="24" y="56"/>
                    <a:pt x="24" y="56"/>
                  </a:cubicBezTo>
                  <a:cubicBezTo>
                    <a:pt x="24" y="62"/>
                    <a:pt x="24" y="62"/>
                    <a:pt x="24" y="62"/>
                  </a:cubicBezTo>
                  <a:cubicBezTo>
                    <a:pt x="20" y="62"/>
                    <a:pt x="20" y="62"/>
                    <a:pt x="20" y="62"/>
                  </a:cubicBezTo>
                  <a:lnTo>
                    <a:pt x="20" y="56"/>
                  </a:lnTo>
                  <a:close/>
                </a:path>
              </a:pathLst>
            </a:custGeom>
            <a:solidFill>
              <a:srgbClr val="2D65D2"/>
            </a:solidFill>
            <a:ln>
              <a:noFill/>
            </a:ln>
          </p:spPr>
          <p:txBody>
            <a:bodyPr vert="horz" wrap="square" lIns="121920" tIns="60960" rIns="121920" bIns="60960" numCol="1" anchor="t" anchorCtr="0" compatLnSpc="1">
              <a:prstTxWarp prst="textNoShape">
                <a:avLst/>
              </a:prstTxWarp>
            </a:bodyPr>
            <a:lstStyle/>
            <a:p>
              <a:endParaRPr lang="en-US" sz="2400" dirty="0">
                <a:cs typeface="+mn-ea"/>
                <a:sym typeface="+mn-lt"/>
              </a:endParaRPr>
            </a:p>
          </p:txBody>
        </p:sp>
      </p:grpSp>
      <p:grpSp>
        <p:nvGrpSpPr>
          <p:cNvPr id="32" name="Group 86">
            <a:extLst>
              <a:ext uri="{FF2B5EF4-FFF2-40B4-BE49-F238E27FC236}">
                <a16:creationId xmlns:a16="http://schemas.microsoft.com/office/drawing/2014/main" id="{15DE5789-0FC4-4866-9EC6-B53083AF1C5B}"/>
              </a:ext>
            </a:extLst>
          </p:cNvPr>
          <p:cNvGrpSpPr/>
          <p:nvPr/>
        </p:nvGrpSpPr>
        <p:grpSpPr>
          <a:xfrm>
            <a:off x="3544158" y="2787531"/>
            <a:ext cx="1160205" cy="1972756"/>
            <a:chOff x="2555248" y="2170658"/>
            <a:chExt cx="870154" cy="1479567"/>
          </a:xfrm>
        </p:grpSpPr>
        <p:grpSp>
          <p:nvGrpSpPr>
            <p:cNvPr id="33" name="Group 87">
              <a:extLst>
                <a:ext uri="{FF2B5EF4-FFF2-40B4-BE49-F238E27FC236}">
                  <a16:creationId xmlns:a16="http://schemas.microsoft.com/office/drawing/2014/main" id="{A7353ABD-49C7-4278-AE2B-594A737B68D8}"/>
                </a:ext>
              </a:extLst>
            </p:cNvPr>
            <p:cNvGrpSpPr/>
            <p:nvPr/>
          </p:nvGrpSpPr>
          <p:grpSpPr>
            <a:xfrm>
              <a:off x="2555248" y="2170658"/>
              <a:ext cx="870154" cy="1479567"/>
              <a:chOff x="2555248" y="2170658"/>
              <a:chExt cx="870154" cy="1479567"/>
            </a:xfrm>
          </p:grpSpPr>
          <p:cxnSp>
            <p:nvCxnSpPr>
              <p:cNvPr id="35" name="Straight Connector 89">
                <a:extLst>
                  <a:ext uri="{FF2B5EF4-FFF2-40B4-BE49-F238E27FC236}">
                    <a16:creationId xmlns:a16="http://schemas.microsoft.com/office/drawing/2014/main" id="{F44320CA-328B-4E42-8E3A-1920FC774D56}"/>
                  </a:ext>
                </a:extLst>
              </p:cNvPr>
              <p:cNvCxnSpPr/>
              <p:nvPr/>
            </p:nvCxnSpPr>
            <p:spPr>
              <a:xfrm flipH="1">
                <a:off x="2990325" y="2170658"/>
                <a:ext cx="824" cy="609413"/>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6" name="Oval 90">
                <a:extLst>
                  <a:ext uri="{FF2B5EF4-FFF2-40B4-BE49-F238E27FC236}">
                    <a16:creationId xmlns:a16="http://schemas.microsoft.com/office/drawing/2014/main" id="{9FF92113-FAAF-4AA8-A3EA-8CBB5EB45EF0}"/>
                  </a:ext>
                </a:extLst>
              </p:cNvPr>
              <p:cNvSpPr/>
              <p:nvPr/>
            </p:nvSpPr>
            <p:spPr>
              <a:xfrm>
                <a:off x="2555248" y="2780071"/>
                <a:ext cx="870154" cy="870154"/>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dirty="0">
                  <a:solidFill>
                    <a:schemeClr val="tx1"/>
                  </a:solidFill>
                  <a:cs typeface="+mn-ea"/>
                  <a:sym typeface="+mn-lt"/>
                </a:endParaRPr>
              </a:p>
            </p:txBody>
          </p:sp>
        </p:grpSp>
        <p:sp>
          <p:nvSpPr>
            <p:cNvPr id="34" name="Freeform 187">
              <a:extLst>
                <a:ext uri="{FF2B5EF4-FFF2-40B4-BE49-F238E27FC236}">
                  <a16:creationId xmlns:a16="http://schemas.microsoft.com/office/drawing/2014/main" id="{163DC103-9E92-4119-984D-082CED95081A}"/>
                </a:ext>
              </a:extLst>
            </p:cNvPr>
            <p:cNvSpPr>
              <a:spLocks noEditPoints="1"/>
            </p:cNvSpPr>
            <p:nvPr/>
          </p:nvSpPr>
          <p:spPr bwMode="auto">
            <a:xfrm>
              <a:off x="2817442" y="3051006"/>
              <a:ext cx="345766" cy="328284"/>
            </a:xfrm>
            <a:custGeom>
              <a:avLst/>
              <a:gdLst>
                <a:gd name="T0" fmla="*/ 16 w 75"/>
                <a:gd name="T1" fmla="*/ 47 h 69"/>
                <a:gd name="T2" fmla="*/ 20 w 75"/>
                <a:gd name="T3" fmla="*/ 49 h 69"/>
                <a:gd name="T4" fmla="*/ 17 w 75"/>
                <a:gd name="T5" fmla="*/ 54 h 69"/>
                <a:gd name="T6" fmla="*/ 16 w 75"/>
                <a:gd name="T7" fmla="*/ 52 h 69"/>
                <a:gd name="T8" fmla="*/ 14 w 75"/>
                <a:gd name="T9" fmla="*/ 54 h 69"/>
                <a:gd name="T10" fmla="*/ 14 w 75"/>
                <a:gd name="T11" fmla="*/ 47 h 69"/>
                <a:gd name="T12" fmla="*/ 10 w 75"/>
                <a:gd name="T13" fmla="*/ 49 h 69"/>
                <a:gd name="T14" fmla="*/ 64 w 75"/>
                <a:gd name="T15" fmla="*/ 21 h 69"/>
                <a:gd name="T16" fmla="*/ 67 w 75"/>
                <a:gd name="T17" fmla="*/ 23 h 69"/>
                <a:gd name="T18" fmla="*/ 74 w 75"/>
                <a:gd name="T19" fmla="*/ 25 h 69"/>
                <a:gd name="T20" fmla="*/ 65 w 75"/>
                <a:gd name="T21" fmla="*/ 28 h 69"/>
                <a:gd name="T22" fmla="*/ 43 w 75"/>
                <a:gd name="T23" fmla="*/ 26 h 69"/>
                <a:gd name="T24" fmla="*/ 43 w 75"/>
                <a:gd name="T25" fmla="*/ 63 h 69"/>
                <a:gd name="T26" fmla="*/ 22 w 75"/>
                <a:gd name="T27" fmla="*/ 65 h 69"/>
                <a:gd name="T28" fmla="*/ 8 w 75"/>
                <a:gd name="T29" fmla="*/ 65 h 69"/>
                <a:gd name="T30" fmla="*/ 2 w 75"/>
                <a:gd name="T31" fmla="*/ 62 h 69"/>
                <a:gd name="T32" fmla="*/ 9 w 75"/>
                <a:gd name="T33" fmla="*/ 60 h 69"/>
                <a:gd name="T34" fmla="*/ 4 w 75"/>
                <a:gd name="T35" fmla="*/ 60 h 69"/>
                <a:gd name="T36" fmla="*/ 4 w 75"/>
                <a:gd name="T37" fmla="*/ 38 h 69"/>
                <a:gd name="T38" fmla="*/ 30 w 75"/>
                <a:gd name="T39" fmla="*/ 56 h 69"/>
                <a:gd name="T40" fmla="*/ 19 w 75"/>
                <a:gd name="T41" fmla="*/ 60 h 69"/>
                <a:gd name="T42" fmla="*/ 22 w 75"/>
                <a:gd name="T43" fmla="*/ 62 h 69"/>
                <a:gd name="T44" fmla="*/ 36 w 75"/>
                <a:gd name="T45" fmla="*/ 30 h 69"/>
                <a:gd name="T46" fmla="*/ 43 w 75"/>
                <a:gd name="T47" fmla="*/ 23 h 69"/>
                <a:gd name="T48" fmla="*/ 54 w 75"/>
                <a:gd name="T49" fmla="*/ 22 h 69"/>
                <a:gd name="T50" fmla="*/ 49 w 75"/>
                <a:gd name="T51" fmla="*/ 21 h 69"/>
                <a:gd name="T52" fmla="*/ 49 w 75"/>
                <a:gd name="T53" fmla="*/ 0 h 69"/>
                <a:gd name="T54" fmla="*/ 75 w 75"/>
                <a:gd name="T55" fmla="*/ 17 h 69"/>
                <a:gd name="T56" fmla="*/ 71 w 75"/>
                <a:gd name="T57" fmla="*/ 3 h 69"/>
                <a:gd name="T58" fmla="*/ 47 w 75"/>
                <a:gd name="T59" fmla="*/ 17 h 69"/>
                <a:gd name="T60" fmla="*/ 72 w 75"/>
                <a:gd name="T61" fmla="*/ 17 h 69"/>
                <a:gd name="T62" fmla="*/ 3 w 75"/>
                <a:gd name="T63" fmla="*/ 56 h 69"/>
                <a:gd name="T64" fmla="*/ 27 w 75"/>
                <a:gd name="T65" fmla="*/ 56 h 69"/>
                <a:gd name="T66" fmla="*/ 4 w 75"/>
                <a:gd name="T67" fmla="*/ 41 h 69"/>
                <a:gd name="T68" fmla="*/ 37 w 75"/>
                <a:gd name="T69" fmla="*/ 61 h 69"/>
                <a:gd name="T70" fmla="*/ 40 w 75"/>
                <a:gd name="T71" fmla="*/ 63 h 69"/>
                <a:gd name="T72" fmla="*/ 37 w 75"/>
                <a:gd name="T73" fmla="*/ 22 h 69"/>
                <a:gd name="T74" fmla="*/ 40 w 75"/>
                <a:gd name="T75" fmla="*/ 25 h 69"/>
                <a:gd name="T76" fmla="*/ 60 w 75"/>
                <a:gd name="T77" fmla="*/ 9 h 69"/>
                <a:gd name="T78" fmla="*/ 60 w 75"/>
                <a:gd name="T79" fmla="*/ 15 h 69"/>
                <a:gd name="T80" fmla="*/ 65 w 75"/>
                <a:gd name="T81" fmla="*/ 12 h 69"/>
                <a:gd name="T82" fmla="*/ 62 w 75"/>
                <a:gd name="T83" fmla="*/ 8 h 69"/>
                <a:gd name="T84" fmla="*/ 54 w 75"/>
                <a:gd name="T85" fmla="*/ 11 h 69"/>
                <a:gd name="T86" fmla="*/ 58 w 75"/>
                <a:gd name="T87" fmla="*/ 15 h 69"/>
                <a:gd name="T88" fmla="*/ 56 w 75"/>
                <a:gd name="T89" fmla="*/ 11 h 69"/>
                <a:gd name="T90" fmla="*/ 14 w 75"/>
                <a:gd name="T91" fmla="*/ 28 h 69"/>
                <a:gd name="T92" fmla="*/ 20 w 75"/>
                <a:gd name="T93" fmla="*/ 21 h 69"/>
                <a:gd name="T94" fmla="*/ 17 w 75"/>
                <a:gd name="T95" fmla="*/ 19 h 69"/>
                <a:gd name="T96" fmla="*/ 31 w 75"/>
                <a:gd name="T97" fmla="*/ 8 h 69"/>
                <a:gd name="T98" fmla="*/ 14 w 75"/>
                <a:gd name="T99" fmla="*/ 8 h 69"/>
                <a:gd name="T100" fmla="*/ 10 w 75"/>
                <a:gd name="T101" fmla="*/ 20 h 69"/>
                <a:gd name="T102" fmla="*/ 62 w 75"/>
                <a:gd name="T103" fmla="*/ 34 h 69"/>
                <a:gd name="T104" fmla="*/ 55 w 75"/>
                <a:gd name="T105" fmla="*/ 42 h 69"/>
                <a:gd name="T106" fmla="*/ 59 w 75"/>
                <a:gd name="T107" fmla="*/ 51 h 69"/>
                <a:gd name="T108" fmla="*/ 46 w 75"/>
                <a:gd name="T109" fmla="*/ 54 h 69"/>
                <a:gd name="T110" fmla="*/ 62 w 75"/>
                <a:gd name="T111" fmla="*/ 42 h 69"/>
                <a:gd name="T112" fmla="*/ 65 w 75"/>
                <a:gd name="T113" fmla="*/ 4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5" h="69">
                  <a:moveTo>
                    <a:pt x="16" y="52"/>
                  </a:moveTo>
                  <a:cubicBezTo>
                    <a:pt x="18" y="50"/>
                    <a:pt x="18" y="50"/>
                    <a:pt x="18" y="50"/>
                  </a:cubicBezTo>
                  <a:cubicBezTo>
                    <a:pt x="16" y="47"/>
                    <a:pt x="16" y="47"/>
                    <a:pt x="16" y="47"/>
                  </a:cubicBezTo>
                  <a:cubicBezTo>
                    <a:pt x="15" y="47"/>
                    <a:pt x="15" y="46"/>
                    <a:pt x="16" y="46"/>
                  </a:cubicBezTo>
                  <a:cubicBezTo>
                    <a:pt x="16" y="46"/>
                    <a:pt x="17" y="46"/>
                    <a:pt x="17" y="46"/>
                  </a:cubicBezTo>
                  <a:cubicBezTo>
                    <a:pt x="20" y="49"/>
                    <a:pt x="20" y="49"/>
                    <a:pt x="20" y="49"/>
                  </a:cubicBezTo>
                  <a:cubicBezTo>
                    <a:pt x="21" y="49"/>
                    <a:pt x="21" y="50"/>
                    <a:pt x="21" y="50"/>
                  </a:cubicBezTo>
                  <a:cubicBezTo>
                    <a:pt x="21" y="50"/>
                    <a:pt x="21" y="50"/>
                    <a:pt x="20" y="51"/>
                  </a:cubicBezTo>
                  <a:cubicBezTo>
                    <a:pt x="17" y="54"/>
                    <a:pt x="17" y="54"/>
                    <a:pt x="17" y="54"/>
                  </a:cubicBezTo>
                  <a:cubicBezTo>
                    <a:pt x="17" y="54"/>
                    <a:pt x="17" y="54"/>
                    <a:pt x="17" y="54"/>
                  </a:cubicBezTo>
                  <a:cubicBezTo>
                    <a:pt x="16" y="54"/>
                    <a:pt x="16" y="54"/>
                    <a:pt x="16" y="54"/>
                  </a:cubicBezTo>
                  <a:cubicBezTo>
                    <a:pt x="15" y="53"/>
                    <a:pt x="15" y="53"/>
                    <a:pt x="16" y="52"/>
                  </a:cubicBezTo>
                  <a:close/>
                  <a:moveTo>
                    <a:pt x="13" y="54"/>
                  </a:moveTo>
                  <a:cubicBezTo>
                    <a:pt x="13" y="54"/>
                    <a:pt x="13" y="54"/>
                    <a:pt x="14" y="54"/>
                  </a:cubicBezTo>
                  <a:cubicBezTo>
                    <a:pt x="14" y="54"/>
                    <a:pt x="14" y="54"/>
                    <a:pt x="14" y="54"/>
                  </a:cubicBezTo>
                  <a:cubicBezTo>
                    <a:pt x="15" y="53"/>
                    <a:pt x="15" y="53"/>
                    <a:pt x="14" y="52"/>
                  </a:cubicBezTo>
                  <a:cubicBezTo>
                    <a:pt x="12" y="50"/>
                    <a:pt x="12" y="50"/>
                    <a:pt x="12" y="50"/>
                  </a:cubicBezTo>
                  <a:cubicBezTo>
                    <a:pt x="14" y="47"/>
                    <a:pt x="14" y="47"/>
                    <a:pt x="14" y="47"/>
                  </a:cubicBezTo>
                  <a:cubicBezTo>
                    <a:pt x="15" y="47"/>
                    <a:pt x="15" y="46"/>
                    <a:pt x="14" y="46"/>
                  </a:cubicBezTo>
                  <a:cubicBezTo>
                    <a:pt x="14" y="46"/>
                    <a:pt x="13" y="46"/>
                    <a:pt x="13" y="46"/>
                  </a:cubicBezTo>
                  <a:cubicBezTo>
                    <a:pt x="10" y="49"/>
                    <a:pt x="10" y="49"/>
                    <a:pt x="10" y="49"/>
                  </a:cubicBezTo>
                  <a:cubicBezTo>
                    <a:pt x="9" y="50"/>
                    <a:pt x="9" y="50"/>
                    <a:pt x="10" y="51"/>
                  </a:cubicBezTo>
                  <a:lnTo>
                    <a:pt x="13" y="54"/>
                  </a:lnTo>
                  <a:close/>
                  <a:moveTo>
                    <a:pt x="64" y="21"/>
                  </a:moveTo>
                  <a:cubicBezTo>
                    <a:pt x="64" y="21"/>
                    <a:pt x="64" y="21"/>
                    <a:pt x="64" y="21"/>
                  </a:cubicBezTo>
                  <a:cubicBezTo>
                    <a:pt x="64" y="22"/>
                    <a:pt x="65" y="22"/>
                    <a:pt x="65" y="22"/>
                  </a:cubicBezTo>
                  <a:cubicBezTo>
                    <a:pt x="66" y="22"/>
                    <a:pt x="67" y="23"/>
                    <a:pt x="67" y="23"/>
                  </a:cubicBezTo>
                  <a:cubicBezTo>
                    <a:pt x="67" y="23"/>
                    <a:pt x="67" y="23"/>
                    <a:pt x="67" y="23"/>
                  </a:cubicBezTo>
                  <a:cubicBezTo>
                    <a:pt x="72" y="23"/>
                    <a:pt x="72" y="23"/>
                    <a:pt x="72" y="23"/>
                  </a:cubicBezTo>
                  <a:cubicBezTo>
                    <a:pt x="73" y="23"/>
                    <a:pt x="74" y="24"/>
                    <a:pt x="74" y="25"/>
                  </a:cubicBezTo>
                  <a:cubicBezTo>
                    <a:pt x="74" y="26"/>
                    <a:pt x="73" y="26"/>
                    <a:pt x="72" y="26"/>
                  </a:cubicBezTo>
                  <a:cubicBezTo>
                    <a:pt x="67" y="26"/>
                    <a:pt x="67" y="26"/>
                    <a:pt x="67" y="26"/>
                  </a:cubicBezTo>
                  <a:cubicBezTo>
                    <a:pt x="67" y="27"/>
                    <a:pt x="66" y="28"/>
                    <a:pt x="65" y="28"/>
                  </a:cubicBezTo>
                  <a:cubicBezTo>
                    <a:pt x="54" y="28"/>
                    <a:pt x="54" y="28"/>
                    <a:pt x="54" y="28"/>
                  </a:cubicBezTo>
                  <a:cubicBezTo>
                    <a:pt x="53" y="28"/>
                    <a:pt x="53" y="27"/>
                    <a:pt x="53" y="26"/>
                  </a:cubicBezTo>
                  <a:cubicBezTo>
                    <a:pt x="43" y="26"/>
                    <a:pt x="43" y="26"/>
                    <a:pt x="43" y="26"/>
                  </a:cubicBezTo>
                  <a:cubicBezTo>
                    <a:pt x="42" y="28"/>
                    <a:pt x="41" y="30"/>
                    <a:pt x="39" y="30"/>
                  </a:cubicBezTo>
                  <a:cubicBezTo>
                    <a:pt x="39" y="58"/>
                    <a:pt x="39" y="58"/>
                    <a:pt x="39" y="58"/>
                  </a:cubicBezTo>
                  <a:cubicBezTo>
                    <a:pt x="41" y="59"/>
                    <a:pt x="43" y="61"/>
                    <a:pt x="43" y="63"/>
                  </a:cubicBezTo>
                  <a:cubicBezTo>
                    <a:pt x="43" y="67"/>
                    <a:pt x="40" y="69"/>
                    <a:pt x="37" y="69"/>
                  </a:cubicBezTo>
                  <a:cubicBezTo>
                    <a:pt x="35" y="69"/>
                    <a:pt x="33" y="67"/>
                    <a:pt x="32" y="65"/>
                  </a:cubicBezTo>
                  <a:cubicBezTo>
                    <a:pt x="22" y="65"/>
                    <a:pt x="22" y="65"/>
                    <a:pt x="22" y="65"/>
                  </a:cubicBezTo>
                  <a:cubicBezTo>
                    <a:pt x="22" y="66"/>
                    <a:pt x="21" y="66"/>
                    <a:pt x="21" y="66"/>
                  </a:cubicBezTo>
                  <a:cubicBezTo>
                    <a:pt x="9" y="66"/>
                    <a:pt x="9" y="66"/>
                    <a:pt x="9" y="66"/>
                  </a:cubicBezTo>
                  <a:cubicBezTo>
                    <a:pt x="9" y="66"/>
                    <a:pt x="8" y="66"/>
                    <a:pt x="8" y="65"/>
                  </a:cubicBezTo>
                  <a:cubicBezTo>
                    <a:pt x="2" y="65"/>
                    <a:pt x="2" y="65"/>
                    <a:pt x="2" y="65"/>
                  </a:cubicBezTo>
                  <a:cubicBezTo>
                    <a:pt x="2" y="65"/>
                    <a:pt x="1" y="64"/>
                    <a:pt x="1" y="63"/>
                  </a:cubicBezTo>
                  <a:cubicBezTo>
                    <a:pt x="1" y="63"/>
                    <a:pt x="2" y="62"/>
                    <a:pt x="2" y="62"/>
                  </a:cubicBezTo>
                  <a:cubicBezTo>
                    <a:pt x="8" y="62"/>
                    <a:pt x="8" y="62"/>
                    <a:pt x="8" y="62"/>
                  </a:cubicBezTo>
                  <a:cubicBezTo>
                    <a:pt x="8" y="62"/>
                    <a:pt x="8" y="62"/>
                    <a:pt x="8" y="62"/>
                  </a:cubicBezTo>
                  <a:cubicBezTo>
                    <a:pt x="8" y="61"/>
                    <a:pt x="9" y="60"/>
                    <a:pt x="9" y="60"/>
                  </a:cubicBezTo>
                  <a:cubicBezTo>
                    <a:pt x="9" y="60"/>
                    <a:pt x="11" y="60"/>
                    <a:pt x="11" y="60"/>
                  </a:cubicBezTo>
                  <a:cubicBezTo>
                    <a:pt x="11" y="60"/>
                    <a:pt x="11" y="60"/>
                    <a:pt x="11" y="60"/>
                  </a:cubicBezTo>
                  <a:cubicBezTo>
                    <a:pt x="4" y="60"/>
                    <a:pt x="4" y="60"/>
                    <a:pt x="4" y="60"/>
                  </a:cubicBezTo>
                  <a:cubicBezTo>
                    <a:pt x="2" y="60"/>
                    <a:pt x="0" y="58"/>
                    <a:pt x="0" y="56"/>
                  </a:cubicBezTo>
                  <a:cubicBezTo>
                    <a:pt x="0" y="42"/>
                    <a:pt x="0" y="42"/>
                    <a:pt x="0" y="42"/>
                  </a:cubicBezTo>
                  <a:cubicBezTo>
                    <a:pt x="0" y="40"/>
                    <a:pt x="2" y="38"/>
                    <a:pt x="4" y="38"/>
                  </a:cubicBezTo>
                  <a:cubicBezTo>
                    <a:pt x="26" y="38"/>
                    <a:pt x="26" y="38"/>
                    <a:pt x="26" y="38"/>
                  </a:cubicBezTo>
                  <a:cubicBezTo>
                    <a:pt x="28" y="38"/>
                    <a:pt x="30" y="40"/>
                    <a:pt x="30" y="42"/>
                  </a:cubicBezTo>
                  <a:cubicBezTo>
                    <a:pt x="30" y="56"/>
                    <a:pt x="30" y="56"/>
                    <a:pt x="30" y="56"/>
                  </a:cubicBezTo>
                  <a:cubicBezTo>
                    <a:pt x="30" y="58"/>
                    <a:pt x="28" y="60"/>
                    <a:pt x="26" y="60"/>
                  </a:cubicBezTo>
                  <a:cubicBezTo>
                    <a:pt x="19" y="60"/>
                    <a:pt x="19" y="60"/>
                    <a:pt x="19" y="60"/>
                  </a:cubicBezTo>
                  <a:cubicBezTo>
                    <a:pt x="19" y="60"/>
                    <a:pt x="19" y="60"/>
                    <a:pt x="19" y="60"/>
                  </a:cubicBezTo>
                  <a:cubicBezTo>
                    <a:pt x="19" y="60"/>
                    <a:pt x="21" y="60"/>
                    <a:pt x="21" y="60"/>
                  </a:cubicBezTo>
                  <a:cubicBezTo>
                    <a:pt x="22" y="60"/>
                    <a:pt x="22" y="61"/>
                    <a:pt x="22" y="62"/>
                  </a:cubicBezTo>
                  <a:cubicBezTo>
                    <a:pt x="22" y="62"/>
                    <a:pt x="22" y="62"/>
                    <a:pt x="22" y="62"/>
                  </a:cubicBezTo>
                  <a:cubicBezTo>
                    <a:pt x="32" y="62"/>
                    <a:pt x="32" y="62"/>
                    <a:pt x="32" y="62"/>
                  </a:cubicBezTo>
                  <a:cubicBezTo>
                    <a:pt x="32" y="60"/>
                    <a:pt x="34" y="59"/>
                    <a:pt x="36" y="58"/>
                  </a:cubicBezTo>
                  <a:cubicBezTo>
                    <a:pt x="36" y="30"/>
                    <a:pt x="36" y="30"/>
                    <a:pt x="36" y="30"/>
                  </a:cubicBezTo>
                  <a:cubicBezTo>
                    <a:pt x="33" y="30"/>
                    <a:pt x="32" y="28"/>
                    <a:pt x="32" y="25"/>
                  </a:cubicBezTo>
                  <a:cubicBezTo>
                    <a:pt x="32" y="22"/>
                    <a:pt x="34" y="19"/>
                    <a:pt x="37" y="19"/>
                  </a:cubicBezTo>
                  <a:cubicBezTo>
                    <a:pt x="40" y="19"/>
                    <a:pt x="42" y="21"/>
                    <a:pt x="43" y="23"/>
                  </a:cubicBezTo>
                  <a:cubicBezTo>
                    <a:pt x="53" y="23"/>
                    <a:pt x="53" y="23"/>
                    <a:pt x="53" y="23"/>
                  </a:cubicBezTo>
                  <a:cubicBezTo>
                    <a:pt x="53" y="23"/>
                    <a:pt x="53" y="23"/>
                    <a:pt x="53" y="23"/>
                  </a:cubicBezTo>
                  <a:cubicBezTo>
                    <a:pt x="53" y="23"/>
                    <a:pt x="53" y="22"/>
                    <a:pt x="54" y="22"/>
                  </a:cubicBezTo>
                  <a:cubicBezTo>
                    <a:pt x="54" y="22"/>
                    <a:pt x="56" y="22"/>
                    <a:pt x="56" y="21"/>
                  </a:cubicBezTo>
                  <a:cubicBezTo>
                    <a:pt x="56" y="21"/>
                    <a:pt x="56" y="21"/>
                    <a:pt x="56" y="21"/>
                  </a:cubicBezTo>
                  <a:cubicBezTo>
                    <a:pt x="49" y="21"/>
                    <a:pt x="49" y="21"/>
                    <a:pt x="49" y="21"/>
                  </a:cubicBezTo>
                  <a:cubicBezTo>
                    <a:pt x="46" y="21"/>
                    <a:pt x="44" y="19"/>
                    <a:pt x="44" y="17"/>
                  </a:cubicBezTo>
                  <a:cubicBezTo>
                    <a:pt x="44" y="4"/>
                    <a:pt x="44" y="4"/>
                    <a:pt x="44" y="4"/>
                  </a:cubicBezTo>
                  <a:cubicBezTo>
                    <a:pt x="44" y="2"/>
                    <a:pt x="46" y="0"/>
                    <a:pt x="49" y="0"/>
                  </a:cubicBezTo>
                  <a:cubicBezTo>
                    <a:pt x="71" y="0"/>
                    <a:pt x="71" y="0"/>
                    <a:pt x="71" y="0"/>
                  </a:cubicBezTo>
                  <a:cubicBezTo>
                    <a:pt x="73" y="0"/>
                    <a:pt x="75" y="2"/>
                    <a:pt x="75" y="4"/>
                  </a:cubicBezTo>
                  <a:cubicBezTo>
                    <a:pt x="75" y="17"/>
                    <a:pt x="75" y="17"/>
                    <a:pt x="75" y="17"/>
                  </a:cubicBezTo>
                  <a:cubicBezTo>
                    <a:pt x="75" y="19"/>
                    <a:pt x="73" y="21"/>
                    <a:pt x="71" y="21"/>
                  </a:cubicBezTo>
                  <a:lnTo>
                    <a:pt x="64" y="21"/>
                  </a:lnTo>
                  <a:close/>
                  <a:moveTo>
                    <a:pt x="71" y="3"/>
                  </a:moveTo>
                  <a:cubicBezTo>
                    <a:pt x="49" y="3"/>
                    <a:pt x="49" y="3"/>
                    <a:pt x="49" y="3"/>
                  </a:cubicBezTo>
                  <a:cubicBezTo>
                    <a:pt x="48" y="3"/>
                    <a:pt x="47" y="3"/>
                    <a:pt x="47" y="4"/>
                  </a:cubicBezTo>
                  <a:cubicBezTo>
                    <a:pt x="47" y="17"/>
                    <a:pt x="47" y="17"/>
                    <a:pt x="47" y="17"/>
                  </a:cubicBezTo>
                  <a:cubicBezTo>
                    <a:pt x="47" y="18"/>
                    <a:pt x="48" y="18"/>
                    <a:pt x="49" y="18"/>
                  </a:cubicBezTo>
                  <a:cubicBezTo>
                    <a:pt x="71" y="18"/>
                    <a:pt x="71" y="18"/>
                    <a:pt x="71" y="18"/>
                  </a:cubicBezTo>
                  <a:cubicBezTo>
                    <a:pt x="71" y="18"/>
                    <a:pt x="72" y="18"/>
                    <a:pt x="72" y="17"/>
                  </a:cubicBezTo>
                  <a:cubicBezTo>
                    <a:pt x="72" y="4"/>
                    <a:pt x="72" y="4"/>
                    <a:pt x="72" y="4"/>
                  </a:cubicBezTo>
                  <a:cubicBezTo>
                    <a:pt x="72" y="3"/>
                    <a:pt x="71" y="3"/>
                    <a:pt x="71" y="3"/>
                  </a:cubicBezTo>
                  <a:close/>
                  <a:moveTo>
                    <a:pt x="3" y="56"/>
                  </a:moveTo>
                  <a:cubicBezTo>
                    <a:pt x="3" y="56"/>
                    <a:pt x="3" y="57"/>
                    <a:pt x="4" y="57"/>
                  </a:cubicBezTo>
                  <a:cubicBezTo>
                    <a:pt x="26" y="57"/>
                    <a:pt x="26" y="57"/>
                    <a:pt x="26" y="57"/>
                  </a:cubicBezTo>
                  <a:cubicBezTo>
                    <a:pt x="27" y="57"/>
                    <a:pt x="27" y="56"/>
                    <a:pt x="27" y="56"/>
                  </a:cubicBezTo>
                  <a:cubicBezTo>
                    <a:pt x="27" y="42"/>
                    <a:pt x="27" y="42"/>
                    <a:pt x="27" y="42"/>
                  </a:cubicBezTo>
                  <a:cubicBezTo>
                    <a:pt x="27" y="42"/>
                    <a:pt x="27" y="41"/>
                    <a:pt x="26" y="41"/>
                  </a:cubicBezTo>
                  <a:cubicBezTo>
                    <a:pt x="4" y="41"/>
                    <a:pt x="4" y="41"/>
                    <a:pt x="4" y="41"/>
                  </a:cubicBezTo>
                  <a:cubicBezTo>
                    <a:pt x="3" y="41"/>
                    <a:pt x="3" y="42"/>
                    <a:pt x="3" y="42"/>
                  </a:cubicBezTo>
                  <a:lnTo>
                    <a:pt x="3" y="56"/>
                  </a:lnTo>
                  <a:close/>
                  <a:moveTo>
                    <a:pt x="37" y="61"/>
                  </a:moveTo>
                  <a:cubicBezTo>
                    <a:pt x="36" y="61"/>
                    <a:pt x="35" y="62"/>
                    <a:pt x="35" y="63"/>
                  </a:cubicBezTo>
                  <a:cubicBezTo>
                    <a:pt x="35" y="65"/>
                    <a:pt x="36" y="66"/>
                    <a:pt x="37" y="66"/>
                  </a:cubicBezTo>
                  <a:cubicBezTo>
                    <a:pt x="39" y="66"/>
                    <a:pt x="40" y="65"/>
                    <a:pt x="40" y="63"/>
                  </a:cubicBezTo>
                  <a:cubicBezTo>
                    <a:pt x="40" y="62"/>
                    <a:pt x="39" y="61"/>
                    <a:pt x="37" y="61"/>
                  </a:cubicBezTo>
                  <a:close/>
                  <a:moveTo>
                    <a:pt x="40" y="25"/>
                  </a:moveTo>
                  <a:cubicBezTo>
                    <a:pt x="40" y="24"/>
                    <a:pt x="39" y="22"/>
                    <a:pt x="37" y="22"/>
                  </a:cubicBezTo>
                  <a:cubicBezTo>
                    <a:pt x="36" y="22"/>
                    <a:pt x="35" y="24"/>
                    <a:pt x="35" y="25"/>
                  </a:cubicBezTo>
                  <a:cubicBezTo>
                    <a:pt x="35" y="26"/>
                    <a:pt x="36" y="28"/>
                    <a:pt x="37" y="28"/>
                  </a:cubicBezTo>
                  <a:cubicBezTo>
                    <a:pt x="39" y="28"/>
                    <a:pt x="40" y="26"/>
                    <a:pt x="40" y="25"/>
                  </a:cubicBezTo>
                  <a:close/>
                  <a:moveTo>
                    <a:pt x="62" y="8"/>
                  </a:moveTo>
                  <a:cubicBezTo>
                    <a:pt x="61" y="7"/>
                    <a:pt x="61" y="7"/>
                    <a:pt x="60" y="8"/>
                  </a:cubicBezTo>
                  <a:cubicBezTo>
                    <a:pt x="60" y="8"/>
                    <a:pt x="60" y="9"/>
                    <a:pt x="60" y="9"/>
                  </a:cubicBezTo>
                  <a:cubicBezTo>
                    <a:pt x="63" y="11"/>
                    <a:pt x="63" y="11"/>
                    <a:pt x="63" y="11"/>
                  </a:cubicBezTo>
                  <a:cubicBezTo>
                    <a:pt x="60" y="14"/>
                    <a:pt x="60" y="14"/>
                    <a:pt x="60" y="14"/>
                  </a:cubicBezTo>
                  <a:cubicBezTo>
                    <a:pt x="60" y="14"/>
                    <a:pt x="60" y="15"/>
                    <a:pt x="60" y="15"/>
                  </a:cubicBezTo>
                  <a:cubicBezTo>
                    <a:pt x="61" y="15"/>
                    <a:pt x="61" y="15"/>
                    <a:pt x="61" y="15"/>
                  </a:cubicBezTo>
                  <a:cubicBezTo>
                    <a:pt x="61" y="15"/>
                    <a:pt x="62" y="15"/>
                    <a:pt x="62" y="15"/>
                  </a:cubicBezTo>
                  <a:cubicBezTo>
                    <a:pt x="65" y="12"/>
                    <a:pt x="65" y="12"/>
                    <a:pt x="65" y="12"/>
                  </a:cubicBezTo>
                  <a:cubicBezTo>
                    <a:pt x="65" y="12"/>
                    <a:pt x="65" y="12"/>
                    <a:pt x="65" y="11"/>
                  </a:cubicBezTo>
                  <a:cubicBezTo>
                    <a:pt x="65" y="11"/>
                    <a:pt x="65" y="11"/>
                    <a:pt x="65" y="11"/>
                  </a:cubicBezTo>
                  <a:lnTo>
                    <a:pt x="62" y="8"/>
                  </a:lnTo>
                  <a:close/>
                  <a:moveTo>
                    <a:pt x="59" y="8"/>
                  </a:moveTo>
                  <a:cubicBezTo>
                    <a:pt x="58" y="7"/>
                    <a:pt x="58" y="7"/>
                    <a:pt x="57" y="8"/>
                  </a:cubicBezTo>
                  <a:cubicBezTo>
                    <a:pt x="54" y="11"/>
                    <a:pt x="54" y="11"/>
                    <a:pt x="54" y="11"/>
                  </a:cubicBezTo>
                  <a:cubicBezTo>
                    <a:pt x="54" y="11"/>
                    <a:pt x="54" y="12"/>
                    <a:pt x="54" y="12"/>
                  </a:cubicBezTo>
                  <a:cubicBezTo>
                    <a:pt x="57" y="15"/>
                    <a:pt x="57" y="15"/>
                    <a:pt x="57" y="15"/>
                  </a:cubicBezTo>
                  <a:cubicBezTo>
                    <a:pt x="58" y="15"/>
                    <a:pt x="58" y="15"/>
                    <a:pt x="58" y="15"/>
                  </a:cubicBezTo>
                  <a:cubicBezTo>
                    <a:pt x="58" y="15"/>
                    <a:pt x="59" y="15"/>
                    <a:pt x="59" y="15"/>
                  </a:cubicBezTo>
                  <a:cubicBezTo>
                    <a:pt x="59" y="15"/>
                    <a:pt x="59" y="14"/>
                    <a:pt x="59" y="14"/>
                  </a:cubicBezTo>
                  <a:cubicBezTo>
                    <a:pt x="56" y="11"/>
                    <a:pt x="56" y="11"/>
                    <a:pt x="56" y="11"/>
                  </a:cubicBezTo>
                  <a:cubicBezTo>
                    <a:pt x="59" y="9"/>
                    <a:pt x="59" y="9"/>
                    <a:pt x="59" y="9"/>
                  </a:cubicBezTo>
                  <a:cubicBezTo>
                    <a:pt x="59" y="9"/>
                    <a:pt x="59" y="8"/>
                    <a:pt x="59" y="8"/>
                  </a:cubicBezTo>
                  <a:close/>
                  <a:moveTo>
                    <a:pt x="14" y="28"/>
                  </a:moveTo>
                  <a:cubicBezTo>
                    <a:pt x="14" y="28"/>
                    <a:pt x="15" y="28"/>
                    <a:pt x="15" y="28"/>
                  </a:cubicBezTo>
                  <a:cubicBezTo>
                    <a:pt x="16" y="28"/>
                    <a:pt x="16" y="28"/>
                    <a:pt x="16" y="28"/>
                  </a:cubicBezTo>
                  <a:cubicBezTo>
                    <a:pt x="20" y="21"/>
                    <a:pt x="20" y="21"/>
                    <a:pt x="20" y="21"/>
                  </a:cubicBezTo>
                  <a:cubicBezTo>
                    <a:pt x="21" y="21"/>
                    <a:pt x="21" y="20"/>
                    <a:pt x="20" y="20"/>
                  </a:cubicBezTo>
                  <a:cubicBezTo>
                    <a:pt x="20" y="19"/>
                    <a:pt x="20" y="19"/>
                    <a:pt x="19" y="19"/>
                  </a:cubicBezTo>
                  <a:cubicBezTo>
                    <a:pt x="17" y="19"/>
                    <a:pt x="17" y="19"/>
                    <a:pt x="17" y="19"/>
                  </a:cubicBezTo>
                  <a:cubicBezTo>
                    <a:pt x="17" y="10"/>
                    <a:pt x="17" y="10"/>
                    <a:pt x="17" y="10"/>
                  </a:cubicBezTo>
                  <a:cubicBezTo>
                    <a:pt x="29" y="10"/>
                    <a:pt x="29" y="10"/>
                    <a:pt x="29" y="10"/>
                  </a:cubicBezTo>
                  <a:cubicBezTo>
                    <a:pt x="30" y="10"/>
                    <a:pt x="31" y="9"/>
                    <a:pt x="31" y="8"/>
                  </a:cubicBezTo>
                  <a:cubicBezTo>
                    <a:pt x="31" y="7"/>
                    <a:pt x="30" y="7"/>
                    <a:pt x="29" y="7"/>
                  </a:cubicBezTo>
                  <a:cubicBezTo>
                    <a:pt x="15" y="7"/>
                    <a:pt x="15" y="7"/>
                    <a:pt x="15" y="7"/>
                  </a:cubicBezTo>
                  <a:cubicBezTo>
                    <a:pt x="14" y="7"/>
                    <a:pt x="14" y="7"/>
                    <a:pt x="14" y="8"/>
                  </a:cubicBezTo>
                  <a:cubicBezTo>
                    <a:pt x="14" y="19"/>
                    <a:pt x="14" y="19"/>
                    <a:pt x="14" y="19"/>
                  </a:cubicBezTo>
                  <a:cubicBezTo>
                    <a:pt x="11" y="19"/>
                    <a:pt x="11" y="19"/>
                    <a:pt x="11" y="19"/>
                  </a:cubicBezTo>
                  <a:cubicBezTo>
                    <a:pt x="11" y="19"/>
                    <a:pt x="10" y="19"/>
                    <a:pt x="10" y="20"/>
                  </a:cubicBezTo>
                  <a:cubicBezTo>
                    <a:pt x="10" y="20"/>
                    <a:pt x="10" y="21"/>
                    <a:pt x="10" y="21"/>
                  </a:cubicBezTo>
                  <a:lnTo>
                    <a:pt x="14" y="28"/>
                  </a:lnTo>
                  <a:close/>
                  <a:moveTo>
                    <a:pt x="62" y="34"/>
                  </a:moveTo>
                  <a:cubicBezTo>
                    <a:pt x="61" y="33"/>
                    <a:pt x="60" y="33"/>
                    <a:pt x="59" y="34"/>
                  </a:cubicBezTo>
                  <a:cubicBezTo>
                    <a:pt x="55" y="40"/>
                    <a:pt x="55" y="40"/>
                    <a:pt x="55" y="40"/>
                  </a:cubicBezTo>
                  <a:cubicBezTo>
                    <a:pt x="55" y="40"/>
                    <a:pt x="55" y="41"/>
                    <a:pt x="55" y="42"/>
                  </a:cubicBezTo>
                  <a:cubicBezTo>
                    <a:pt x="55" y="42"/>
                    <a:pt x="56" y="42"/>
                    <a:pt x="56" y="42"/>
                  </a:cubicBezTo>
                  <a:cubicBezTo>
                    <a:pt x="59" y="42"/>
                    <a:pt x="59" y="42"/>
                    <a:pt x="59" y="42"/>
                  </a:cubicBezTo>
                  <a:cubicBezTo>
                    <a:pt x="59" y="51"/>
                    <a:pt x="59" y="51"/>
                    <a:pt x="59" y="51"/>
                  </a:cubicBezTo>
                  <a:cubicBezTo>
                    <a:pt x="46" y="51"/>
                    <a:pt x="46" y="51"/>
                    <a:pt x="46" y="51"/>
                  </a:cubicBezTo>
                  <a:cubicBezTo>
                    <a:pt x="45" y="51"/>
                    <a:pt x="44" y="52"/>
                    <a:pt x="44" y="53"/>
                  </a:cubicBezTo>
                  <a:cubicBezTo>
                    <a:pt x="44" y="54"/>
                    <a:pt x="45" y="54"/>
                    <a:pt x="46" y="54"/>
                  </a:cubicBezTo>
                  <a:cubicBezTo>
                    <a:pt x="60" y="54"/>
                    <a:pt x="60" y="54"/>
                    <a:pt x="60" y="54"/>
                  </a:cubicBezTo>
                  <a:cubicBezTo>
                    <a:pt x="61" y="54"/>
                    <a:pt x="62" y="54"/>
                    <a:pt x="62" y="53"/>
                  </a:cubicBezTo>
                  <a:cubicBezTo>
                    <a:pt x="62" y="42"/>
                    <a:pt x="62" y="42"/>
                    <a:pt x="62" y="42"/>
                  </a:cubicBezTo>
                  <a:cubicBezTo>
                    <a:pt x="64" y="42"/>
                    <a:pt x="64" y="42"/>
                    <a:pt x="64" y="42"/>
                  </a:cubicBezTo>
                  <a:cubicBezTo>
                    <a:pt x="65" y="42"/>
                    <a:pt x="65" y="42"/>
                    <a:pt x="66" y="42"/>
                  </a:cubicBezTo>
                  <a:cubicBezTo>
                    <a:pt x="66" y="41"/>
                    <a:pt x="66" y="40"/>
                    <a:pt x="65" y="40"/>
                  </a:cubicBezTo>
                  <a:lnTo>
                    <a:pt x="62" y="34"/>
                  </a:lnTo>
                  <a:close/>
                </a:path>
              </a:pathLst>
            </a:custGeom>
            <a:solidFill>
              <a:schemeClr val="tx1"/>
            </a:solidFill>
            <a:ln>
              <a:noFill/>
            </a:ln>
          </p:spPr>
          <p:txBody>
            <a:bodyPr vert="horz" wrap="square" lIns="121920" tIns="60960" rIns="121920" bIns="60960" numCol="1" anchor="t" anchorCtr="0" compatLnSpc="1">
              <a:prstTxWarp prst="textNoShape">
                <a:avLst/>
              </a:prstTxWarp>
            </a:bodyPr>
            <a:lstStyle/>
            <a:p>
              <a:endParaRPr lang="en-US" sz="2400" dirty="0">
                <a:cs typeface="+mn-ea"/>
                <a:sym typeface="+mn-lt"/>
              </a:endParaRPr>
            </a:p>
          </p:txBody>
        </p:sp>
      </p:grpSp>
      <p:grpSp>
        <p:nvGrpSpPr>
          <p:cNvPr id="37" name="Group 91">
            <a:extLst>
              <a:ext uri="{FF2B5EF4-FFF2-40B4-BE49-F238E27FC236}">
                <a16:creationId xmlns:a16="http://schemas.microsoft.com/office/drawing/2014/main" id="{4BFFAD68-E131-4DDD-8A6F-9CA1106987B3}"/>
              </a:ext>
            </a:extLst>
          </p:cNvPr>
          <p:cNvGrpSpPr/>
          <p:nvPr/>
        </p:nvGrpSpPr>
        <p:grpSpPr>
          <a:xfrm>
            <a:off x="1482767" y="2787531"/>
            <a:ext cx="1160205" cy="2079436"/>
            <a:chOff x="1009205" y="2090648"/>
            <a:chExt cx="870154" cy="1559577"/>
          </a:xfrm>
        </p:grpSpPr>
        <p:grpSp>
          <p:nvGrpSpPr>
            <p:cNvPr id="38" name="Group 92">
              <a:extLst>
                <a:ext uri="{FF2B5EF4-FFF2-40B4-BE49-F238E27FC236}">
                  <a16:creationId xmlns:a16="http://schemas.microsoft.com/office/drawing/2014/main" id="{8640C467-42A1-4EEF-968F-76F2EF670956}"/>
                </a:ext>
              </a:extLst>
            </p:cNvPr>
            <p:cNvGrpSpPr/>
            <p:nvPr/>
          </p:nvGrpSpPr>
          <p:grpSpPr>
            <a:xfrm>
              <a:off x="1009205" y="2090648"/>
              <a:ext cx="870154" cy="1559577"/>
              <a:chOff x="1009205" y="2090648"/>
              <a:chExt cx="870154" cy="1559577"/>
            </a:xfrm>
          </p:grpSpPr>
          <p:cxnSp>
            <p:nvCxnSpPr>
              <p:cNvPr id="40" name="Straight Connector 94">
                <a:extLst>
                  <a:ext uri="{FF2B5EF4-FFF2-40B4-BE49-F238E27FC236}">
                    <a16:creationId xmlns:a16="http://schemas.microsoft.com/office/drawing/2014/main" id="{03DE0746-72B1-497E-9C56-54D00610E111}"/>
                  </a:ext>
                </a:extLst>
              </p:cNvPr>
              <p:cNvCxnSpPr>
                <a:stCxn id="4" idx="4"/>
              </p:cNvCxnSpPr>
              <p:nvPr/>
            </p:nvCxnSpPr>
            <p:spPr>
              <a:xfrm flipH="1">
                <a:off x="1543964" y="2090648"/>
                <a:ext cx="824" cy="609413"/>
              </a:xfrm>
              <a:prstGeom prst="line">
                <a:avLst/>
              </a:prstGeom>
              <a:ln w="25400">
                <a:solidFill>
                  <a:srgbClr val="2D65D2"/>
                </a:solidFill>
                <a:prstDash val="sysDash"/>
              </a:ln>
            </p:spPr>
            <p:style>
              <a:lnRef idx="1">
                <a:schemeClr val="accent1"/>
              </a:lnRef>
              <a:fillRef idx="0">
                <a:schemeClr val="accent1"/>
              </a:fillRef>
              <a:effectRef idx="0">
                <a:schemeClr val="accent1"/>
              </a:effectRef>
              <a:fontRef idx="minor">
                <a:schemeClr val="tx1"/>
              </a:fontRef>
            </p:style>
          </p:cxnSp>
          <p:sp>
            <p:nvSpPr>
              <p:cNvPr id="41" name="Oval 95">
                <a:extLst>
                  <a:ext uri="{FF2B5EF4-FFF2-40B4-BE49-F238E27FC236}">
                    <a16:creationId xmlns:a16="http://schemas.microsoft.com/office/drawing/2014/main" id="{6E1AD3E8-DDC4-4EAF-818C-84EBABA4B0EA}"/>
                  </a:ext>
                </a:extLst>
              </p:cNvPr>
              <p:cNvSpPr/>
              <p:nvPr/>
            </p:nvSpPr>
            <p:spPr>
              <a:xfrm>
                <a:off x="1009205" y="2780071"/>
                <a:ext cx="870154" cy="870154"/>
              </a:xfrm>
              <a:prstGeom prst="ellipse">
                <a:avLst/>
              </a:prstGeom>
              <a:noFill/>
              <a:ln w="31750">
                <a:solidFill>
                  <a:srgbClr val="2D65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dirty="0">
                  <a:solidFill>
                    <a:schemeClr val="tx1"/>
                  </a:solidFill>
                  <a:cs typeface="+mn-ea"/>
                  <a:sym typeface="+mn-lt"/>
                </a:endParaRPr>
              </a:p>
            </p:txBody>
          </p:sp>
        </p:grpSp>
        <p:sp>
          <p:nvSpPr>
            <p:cNvPr id="39" name="Freeform 101">
              <a:extLst>
                <a:ext uri="{FF2B5EF4-FFF2-40B4-BE49-F238E27FC236}">
                  <a16:creationId xmlns:a16="http://schemas.microsoft.com/office/drawing/2014/main" id="{14210C7E-B16B-42B3-B8C0-5B101227F3F2}"/>
                </a:ext>
              </a:extLst>
            </p:cNvPr>
            <p:cNvSpPr>
              <a:spLocks noEditPoints="1"/>
            </p:cNvSpPr>
            <p:nvPr/>
          </p:nvSpPr>
          <p:spPr bwMode="auto">
            <a:xfrm>
              <a:off x="1281869" y="3053713"/>
              <a:ext cx="324827" cy="322870"/>
            </a:xfrm>
            <a:custGeom>
              <a:avLst/>
              <a:gdLst>
                <a:gd name="T0" fmla="*/ 39 w 70"/>
                <a:gd name="T1" fmla="*/ 22 h 67"/>
                <a:gd name="T2" fmla="*/ 45 w 70"/>
                <a:gd name="T3" fmla="*/ 28 h 67"/>
                <a:gd name="T4" fmla="*/ 48 w 70"/>
                <a:gd name="T5" fmla="*/ 18 h 67"/>
                <a:gd name="T6" fmla="*/ 46 w 70"/>
                <a:gd name="T7" fmla="*/ 24 h 67"/>
                <a:gd name="T8" fmla="*/ 42 w 70"/>
                <a:gd name="T9" fmla="*/ 22 h 67"/>
                <a:gd name="T10" fmla="*/ 45 w 70"/>
                <a:gd name="T11" fmla="*/ 20 h 67"/>
                <a:gd name="T12" fmla="*/ 46 w 70"/>
                <a:gd name="T13" fmla="*/ 24 h 67"/>
                <a:gd name="T14" fmla="*/ 66 w 70"/>
                <a:gd name="T15" fmla="*/ 0 h 67"/>
                <a:gd name="T16" fmla="*/ 35 w 70"/>
                <a:gd name="T17" fmla="*/ 9 h 67"/>
                <a:gd name="T18" fmla="*/ 12 w 70"/>
                <a:gd name="T19" fmla="*/ 28 h 67"/>
                <a:gd name="T20" fmla="*/ 0 w 70"/>
                <a:gd name="T21" fmla="*/ 37 h 67"/>
                <a:gd name="T22" fmla="*/ 1 w 70"/>
                <a:gd name="T23" fmla="*/ 40 h 67"/>
                <a:gd name="T24" fmla="*/ 16 w 70"/>
                <a:gd name="T25" fmla="*/ 43 h 67"/>
                <a:gd name="T26" fmla="*/ 17 w 70"/>
                <a:gd name="T27" fmla="*/ 43 h 67"/>
                <a:gd name="T28" fmla="*/ 24 w 70"/>
                <a:gd name="T29" fmla="*/ 51 h 67"/>
                <a:gd name="T30" fmla="*/ 27 w 70"/>
                <a:gd name="T31" fmla="*/ 65 h 67"/>
                <a:gd name="T32" fmla="*/ 28 w 70"/>
                <a:gd name="T33" fmla="*/ 67 h 67"/>
                <a:gd name="T34" fmla="*/ 36 w 70"/>
                <a:gd name="T35" fmla="*/ 60 h 67"/>
                <a:gd name="T36" fmla="*/ 40 w 70"/>
                <a:gd name="T37" fmla="*/ 46 h 67"/>
                <a:gd name="T38" fmla="*/ 67 w 70"/>
                <a:gd name="T39" fmla="*/ 1 h 67"/>
                <a:gd name="T40" fmla="*/ 9 w 70"/>
                <a:gd name="T41" fmla="*/ 33 h 67"/>
                <a:gd name="T42" fmla="*/ 19 w 70"/>
                <a:gd name="T43" fmla="*/ 30 h 67"/>
                <a:gd name="T44" fmla="*/ 10 w 70"/>
                <a:gd name="T45" fmla="*/ 37 h 67"/>
                <a:gd name="T46" fmla="*/ 36 w 70"/>
                <a:gd name="T47" fmla="*/ 54 h 67"/>
                <a:gd name="T48" fmla="*/ 30 w 70"/>
                <a:gd name="T49" fmla="*/ 62 h 67"/>
                <a:gd name="T50" fmla="*/ 27 w 70"/>
                <a:gd name="T51" fmla="*/ 51 h 67"/>
                <a:gd name="T52" fmla="*/ 36 w 70"/>
                <a:gd name="T53" fmla="*/ 54 h 67"/>
                <a:gd name="T54" fmla="*/ 21 w 70"/>
                <a:gd name="T55" fmla="*/ 34 h 67"/>
                <a:gd name="T56" fmla="*/ 47 w 70"/>
                <a:gd name="T57" fmla="*/ 5 h 67"/>
                <a:gd name="T58" fmla="*/ 56 w 70"/>
                <a:gd name="T59" fmla="*/ 30 h 67"/>
                <a:gd name="T60" fmla="*/ 21 w 70"/>
                <a:gd name="T61" fmla="*/ 54 h 67"/>
                <a:gd name="T62" fmla="*/ 17 w 70"/>
                <a:gd name="T63" fmla="*/ 62 h 67"/>
                <a:gd name="T64" fmla="*/ 4 w 70"/>
                <a:gd name="T65" fmla="*/ 64 h 67"/>
                <a:gd name="T66" fmla="*/ 4 w 70"/>
                <a:gd name="T67" fmla="*/ 50 h 67"/>
                <a:gd name="T68" fmla="*/ 12 w 70"/>
                <a:gd name="T69" fmla="*/ 46 h 67"/>
                <a:gd name="T70" fmla="*/ 14 w 70"/>
                <a:gd name="T71" fmla="*/ 49 h 67"/>
                <a:gd name="T72" fmla="*/ 5 w 70"/>
                <a:gd name="T73" fmla="*/ 62 h 67"/>
                <a:gd name="T74" fmla="*/ 18 w 70"/>
                <a:gd name="T75" fmla="*/ 53 h 67"/>
                <a:gd name="T76" fmla="*/ 21 w 70"/>
                <a:gd name="T77" fmla="*/ 5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0" h="67">
                  <a:moveTo>
                    <a:pt x="41" y="18"/>
                  </a:moveTo>
                  <a:cubicBezTo>
                    <a:pt x="40" y="19"/>
                    <a:pt x="39" y="21"/>
                    <a:pt x="39" y="22"/>
                  </a:cubicBezTo>
                  <a:cubicBezTo>
                    <a:pt x="39" y="24"/>
                    <a:pt x="40" y="25"/>
                    <a:pt x="41" y="26"/>
                  </a:cubicBezTo>
                  <a:cubicBezTo>
                    <a:pt x="42" y="27"/>
                    <a:pt x="43" y="28"/>
                    <a:pt x="45" y="28"/>
                  </a:cubicBezTo>
                  <a:cubicBezTo>
                    <a:pt x="46" y="28"/>
                    <a:pt x="47" y="27"/>
                    <a:pt x="48" y="26"/>
                  </a:cubicBezTo>
                  <a:cubicBezTo>
                    <a:pt x="50" y="24"/>
                    <a:pt x="50" y="21"/>
                    <a:pt x="48" y="18"/>
                  </a:cubicBezTo>
                  <a:cubicBezTo>
                    <a:pt x="46" y="16"/>
                    <a:pt x="43" y="16"/>
                    <a:pt x="41" y="18"/>
                  </a:cubicBezTo>
                  <a:close/>
                  <a:moveTo>
                    <a:pt x="46" y="24"/>
                  </a:moveTo>
                  <a:cubicBezTo>
                    <a:pt x="45" y="25"/>
                    <a:pt x="44" y="25"/>
                    <a:pt x="43" y="24"/>
                  </a:cubicBezTo>
                  <a:cubicBezTo>
                    <a:pt x="42" y="23"/>
                    <a:pt x="42" y="23"/>
                    <a:pt x="42" y="22"/>
                  </a:cubicBezTo>
                  <a:cubicBezTo>
                    <a:pt x="42" y="22"/>
                    <a:pt x="42" y="21"/>
                    <a:pt x="43" y="21"/>
                  </a:cubicBezTo>
                  <a:cubicBezTo>
                    <a:pt x="43" y="20"/>
                    <a:pt x="44" y="20"/>
                    <a:pt x="45" y="20"/>
                  </a:cubicBezTo>
                  <a:cubicBezTo>
                    <a:pt x="45" y="20"/>
                    <a:pt x="46" y="20"/>
                    <a:pt x="46" y="21"/>
                  </a:cubicBezTo>
                  <a:cubicBezTo>
                    <a:pt x="47" y="22"/>
                    <a:pt x="47" y="23"/>
                    <a:pt x="46" y="24"/>
                  </a:cubicBezTo>
                  <a:close/>
                  <a:moveTo>
                    <a:pt x="67" y="1"/>
                  </a:moveTo>
                  <a:cubicBezTo>
                    <a:pt x="67" y="1"/>
                    <a:pt x="66" y="0"/>
                    <a:pt x="66" y="0"/>
                  </a:cubicBezTo>
                  <a:cubicBezTo>
                    <a:pt x="65" y="0"/>
                    <a:pt x="63" y="0"/>
                    <a:pt x="60" y="0"/>
                  </a:cubicBezTo>
                  <a:cubicBezTo>
                    <a:pt x="54" y="0"/>
                    <a:pt x="43" y="1"/>
                    <a:pt x="35" y="9"/>
                  </a:cubicBezTo>
                  <a:cubicBezTo>
                    <a:pt x="28" y="15"/>
                    <a:pt x="24" y="21"/>
                    <a:pt x="21" y="27"/>
                  </a:cubicBezTo>
                  <a:cubicBezTo>
                    <a:pt x="19" y="27"/>
                    <a:pt x="14" y="28"/>
                    <a:pt x="12" y="28"/>
                  </a:cubicBezTo>
                  <a:cubicBezTo>
                    <a:pt x="10" y="28"/>
                    <a:pt x="8" y="29"/>
                    <a:pt x="7" y="31"/>
                  </a:cubicBezTo>
                  <a:cubicBezTo>
                    <a:pt x="0" y="37"/>
                    <a:pt x="0" y="37"/>
                    <a:pt x="0" y="37"/>
                  </a:cubicBezTo>
                  <a:cubicBezTo>
                    <a:pt x="0" y="38"/>
                    <a:pt x="0" y="38"/>
                    <a:pt x="0" y="39"/>
                  </a:cubicBezTo>
                  <a:cubicBezTo>
                    <a:pt x="0" y="39"/>
                    <a:pt x="1" y="40"/>
                    <a:pt x="1" y="40"/>
                  </a:cubicBezTo>
                  <a:cubicBezTo>
                    <a:pt x="1" y="40"/>
                    <a:pt x="7" y="40"/>
                    <a:pt x="9" y="40"/>
                  </a:cubicBezTo>
                  <a:cubicBezTo>
                    <a:pt x="11" y="40"/>
                    <a:pt x="15" y="42"/>
                    <a:pt x="16" y="43"/>
                  </a:cubicBezTo>
                  <a:cubicBezTo>
                    <a:pt x="16" y="43"/>
                    <a:pt x="16" y="43"/>
                    <a:pt x="17" y="43"/>
                  </a:cubicBezTo>
                  <a:cubicBezTo>
                    <a:pt x="17" y="43"/>
                    <a:pt x="17" y="43"/>
                    <a:pt x="17" y="43"/>
                  </a:cubicBezTo>
                  <a:cubicBezTo>
                    <a:pt x="24" y="50"/>
                    <a:pt x="24" y="50"/>
                    <a:pt x="24" y="50"/>
                  </a:cubicBezTo>
                  <a:cubicBezTo>
                    <a:pt x="24" y="50"/>
                    <a:pt x="24" y="51"/>
                    <a:pt x="24" y="51"/>
                  </a:cubicBezTo>
                  <a:cubicBezTo>
                    <a:pt x="25" y="52"/>
                    <a:pt x="26" y="56"/>
                    <a:pt x="27" y="58"/>
                  </a:cubicBezTo>
                  <a:cubicBezTo>
                    <a:pt x="27" y="60"/>
                    <a:pt x="27" y="65"/>
                    <a:pt x="27" y="65"/>
                  </a:cubicBezTo>
                  <a:cubicBezTo>
                    <a:pt x="27" y="66"/>
                    <a:pt x="27" y="66"/>
                    <a:pt x="28" y="67"/>
                  </a:cubicBezTo>
                  <a:cubicBezTo>
                    <a:pt x="28" y="67"/>
                    <a:pt x="28" y="67"/>
                    <a:pt x="28" y="67"/>
                  </a:cubicBezTo>
                  <a:cubicBezTo>
                    <a:pt x="29" y="67"/>
                    <a:pt x="29" y="67"/>
                    <a:pt x="30" y="66"/>
                  </a:cubicBezTo>
                  <a:cubicBezTo>
                    <a:pt x="36" y="60"/>
                    <a:pt x="36" y="60"/>
                    <a:pt x="36" y="60"/>
                  </a:cubicBezTo>
                  <a:cubicBezTo>
                    <a:pt x="37" y="58"/>
                    <a:pt x="39" y="57"/>
                    <a:pt x="39" y="54"/>
                  </a:cubicBezTo>
                  <a:cubicBezTo>
                    <a:pt x="39" y="53"/>
                    <a:pt x="40" y="48"/>
                    <a:pt x="40" y="46"/>
                  </a:cubicBezTo>
                  <a:cubicBezTo>
                    <a:pt x="45" y="43"/>
                    <a:pt x="51" y="38"/>
                    <a:pt x="58" y="32"/>
                  </a:cubicBezTo>
                  <a:cubicBezTo>
                    <a:pt x="70" y="20"/>
                    <a:pt x="67" y="2"/>
                    <a:pt x="67" y="1"/>
                  </a:cubicBezTo>
                  <a:close/>
                  <a:moveTo>
                    <a:pt x="5" y="37"/>
                  </a:moveTo>
                  <a:cubicBezTo>
                    <a:pt x="9" y="33"/>
                    <a:pt x="9" y="33"/>
                    <a:pt x="9" y="33"/>
                  </a:cubicBezTo>
                  <a:cubicBezTo>
                    <a:pt x="10" y="32"/>
                    <a:pt x="11" y="31"/>
                    <a:pt x="13" y="31"/>
                  </a:cubicBezTo>
                  <a:cubicBezTo>
                    <a:pt x="14" y="31"/>
                    <a:pt x="17" y="30"/>
                    <a:pt x="19" y="30"/>
                  </a:cubicBezTo>
                  <a:cubicBezTo>
                    <a:pt x="17" y="34"/>
                    <a:pt x="16" y="38"/>
                    <a:pt x="16" y="39"/>
                  </a:cubicBezTo>
                  <a:cubicBezTo>
                    <a:pt x="14" y="39"/>
                    <a:pt x="11" y="37"/>
                    <a:pt x="10" y="37"/>
                  </a:cubicBezTo>
                  <a:cubicBezTo>
                    <a:pt x="9" y="37"/>
                    <a:pt x="7" y="37"/>
                    <a:pt x="5" y="37"/>
                  </a:cubicBezTo>
                  <a:close/>
                  <a:moveTo>
                    <a:pt x="36" y="54"/>
                  </a:moveTo>
                  <a:cubicBezTo>
                    <a:pt x="36" y="56"/>
                    <a:pt x="35" y="56"/>
                    <a:pt x="34" y="58"/>
                  </a:cubicBezTo>
                  <a:cubicBezTo>
                    <a:pt x="30" y="62"/>
                    <a:pt x="30" y="62"/>
                    <a:pt x="30" y="62"/>
                  </a:cubicBezTo>
                  <a:cubicBezTo>
                    <a:pt x="30" y="60"/>
                    <a:pt x="30" y="58"/>
                    <a:pt x="30" y="57"/>
                  </a:cubicBezTo>
                  <a:cubicBezTo>
                    <a:pt x="29" y="55"/>
                    <a:pt x="28" y="53"/>
                    <a:pt x="27" y="51"/>
                  </a:cubicBezTo>
                  <a:cubicBezTo>
                    <a:pt x="29" y="51"/>
                    <a:pt x="32" y="50"/>
                    <a:pt x="37" y="47"/>
                  </a:cubicBezTo>
                  <a:cubicBezTo>
                    <a:pt x="37" y="50"/>
                    <a:pt x="36" y="53"/>
                    <a:pt x="36" y="54"/>
                  </a:cubicBezTo>
                  <a:close/>
                  <a:moveTo>
                    <a:pt x="33" y="46"/>
                  </a:moveTo>
                  <a:cubicBezTo>
                    <a:pt x="21" y="34"/>
                    <a:pt x="21" y="34"/>
                    <a:pt x="21" y="34"/>
                  </a:cubicBezTo>
                  <a:cubicBezTo>
                    <a:pt x="23" y="29"/>
                    <a:pt x="28" y="20"/>
                    <a:pt x="37" y="11"/>
                  </a:cubicBezTo>
                  <a:cubicBezTo>
                    <a:pt x="40" y="8"/>
                    <a:pt x="43" y="6"/>
                    <a:pt x="47" y="5"/>
                  </a:cubicBezTo>
                  <a:cubicBezTo>
                    <a:pt x="62" y="20"/>
                    <a:pt x="62" y="20"/>
                    <a:pt x="62" y="20"/>
                  </a:cubicBezTo>
                  <a:cubicBezTo>
                    <a:pt x="61" y="23"/>
                    <a:pt x="59" y="27"/>
                    <a:pt x="56" y="30"/>
                  </a:cubicBezTo>
                  <a:cubicBezTo>
                    <a:pt x="47" y="39"/>
                    <a:pt x="38" y="44"/>
                    <a:pt x="33" y="46"/>
                  </a:cubicBezTo>
                  <a:close/>
                  <a:moveTo>
                    <a:pt x="21" y="54"/>
                  </a:moveTo>
                  <a:cubicBezTo>
                    <a:pt x="17" y="62"/>
                    <a:pt x="17" y="62"/>
                    <a:pt x="17" y="62"/>
                  </a:cubicBezTo>
                  <a:cubicBezTo>
                    <a:pt x="17" y="62"/>
                    <a:pt x="17" y="62"/>
                    <a:pt x="17" y="62"/>
                  </a:cubicBezTo>
                  <a:cubicBezTo>
                    <a:pt x="15" y="64"/>
                    <a:pt x="11" y="65"/>
                    <a:pt x="8" y="65"/>
                  </a:cubicBezTo>
                  <a:cubicBezTo>
                    <a:pt x="6" y="65"/>
                    <a:pt x="4" y="64"/>
                    <a:pt x="4" y="64"/>
                  </a:cubicBezTo>
                  <a:cubicBezTo>
                    <a:pt x="3" y="64"/>
                    <a:pt x="3" y="64"/>
                    <a:pt x="2" y="63"/>
                  </a:cubicBezTo>
                  <a:cubicBezTo>
                    <a:pt x="2" y="62"/>
                    <a:pt x="1" y="53"/>
                    <a:pt x="4" y="50"/>
                  </a:cubicBezTo>
                  <a:cubicBezTo>
                    <a:pt x="5" y="50"/>
                    <a:pt x="5" y="50"/>
                    <a:pt x="5" y="50"/>
                  </a:cubicBezTo>
                  <a:cubicBezTo>
                    <a:pt x="12" y="46"/>
                    <a:pt x="12" y="46"/>
                    <a:pt x="12" y="46"/>
                  </a:cubicBezTo>
                  <a:cubicBezTo>
                    <a:pt x="13" y="46"/>
                    <a:pt x="14" y="46"/>
                    <a:pt x="14" y="47"/>
                  </a:cubicBezTo>
                  <a:cubicBezTo>
                    <a:pt x="15" y="48"/>
                    <a:pt x="14" y="49"/>
                    <a:pt x="14" y="49"/>
                  </a:cubicBezTo>
                  <a:cubicBezTo>
                    <a:pt x="6" y="52"/>
                    <a:pt x="6" y="52"/>
                    <a:pt x="6" y="52"/>
                  </a:cubicBezTo>
                  <a:cubicBezTo>
                    <a:pt x="5" y="54"/>
                    <a:pt x="5" y="58"/>
                    <a:pt x="5" y="62"/>
                  </a:cubicBezTo>
                  <a:cubicBezTo>
                    <a:pt x="8" y="62"/>
                    <a:pt x="13" y="62"/>
                    <a:pt x="14" y="60"/>
                  </a:cubicBezTo>
                  <a:cubicBezTo>
                    <a:pt x="18" y="53"/>
                    <a:pt x="18" y="53"/>
                    <a:pt x="18" y="53"/>
                  </a:cubicBezTo>
                  <a:cubicBezTo>
                    <a:pt x="18" y="52"/>
                    <a:pt x="19" y="52"/>
                    <a:pt x="20" y="52"/>
                  </a:cubicBezTo>
                  <a:cubicBezTo>
                    <a:pt x="21" y="53"/>
                    <a:pt x="21" y="54"/>
                    <a:pt x="21" y="54"/>
                  </a:cubicBezTo>
                  <a:close/>
                </a:path>
              </a:pathLst>
            </a:custGeom>
            <a:solidFill>
              <a:srgbClr val="2D65D2"/>
            </a:solidFill>
            <a:ln>
              <a:noFill/>
            </a:ln>
          </p:spPr>
          <p:txBody>
            <a:bodyPr vert="horz" wrap="square" lIns="121920" tIns="60960" rIns="121920" bIns="60960" numCol="1" anchor="t" anchorCtr="0" compatLnSpc="1">
              <a:prstTxWarp prst="textNoShape">
                <a:avLst/>
              </a:prstTxWarp>
            </a:bodyPr>
            <a:lstStyle/>
            <a:p>
              <a:endParaRPr lang="en-US" sz="2400" dirty="0">
                <a:cs typeface="+mn-ea"/>
                <a:sym typeface="+mn-lt"/>
              </a:endParaRPr>
            </a:p>
          </p:txBody>
        </p:sp>
      </p:grpSp>
      <p:grpSp>
        <p:nvGrpSpPr>
          <p:cNvPr id="42" name="Group 96">
            <a:extLst>
              <a:ext uri="{FF2B5EF4-FFF2-40B4-BE49-F238E27FC236}">
                <a16:creationId xmlns:a16="http://schemas.microsoft.com/office/drawing/2014/main" id="{ABE47B4A-FA07-48EC-8F56-9758ECF9249B}"/>
              </a:ext>
            </a:extLst>
          </p:cNvPr>
          <p:cNvGrpSpPr/>
          <p:nvPr/>
        </p:nvGrpSpPr>
        <p:grpSpPr>
          <a:xfrm>
            <a:off x="7740876" y="2787531"/>
            <a:ext cx="1160205" cy="1972756"/>
            <a:chOff x="5702787" y="2170658"/>
            <a:chExt cx="870154" cy="1479567"/>
          </a:xfrm>
        </p:grpSpPr>
        <p:grpSp>
          <p:nvGrpSpPr>
            <p:cNvPr id="43" name="Group 97">
              <a:extLst>
                <a:ext uri="{FF2B5EF4-FFF2-40B4-BE49-F238E27FC236}">
                  <a16:creationId xmlns:a16="http://schemas.microsoft.com/office/drawing/2014/main" id="{C4701A9A-207E-4CCA-8E17-1CE56785767A}"/>
                </a:ext>
              </a:extLst>
            </p:cNvPr>
            <p:cNvGrpSpPr/>
            <p:nvPr/>
          </p:nvGrpSpPr>
          <p:grpSpPr>
            <a:xfrm>
              <a:off x="5702787" y="2170658"/>
              <a:ext cx="870154" cy="1479567"/>
              <a:chOff x="5702787" y="2170658"/>
              <a:chExt cx="870154" cy="1479567"/>
            </a:xfrm>
          </p:grpSpPr>
          <p:cxnSp>
            <p:nvCxnSpPr>
              <p:cNvPr id="45" name="Straight Connector 99">
                <a:extLst>
                  <a:ext uri="{FF2B5EF4-FFF2-40B4-BE49-F238E27FC236}">
                    <a16:creationId xmlns:a16="http://schemas.microsoft.com/office/drawing/2014/main" id="{B64F807A-6BC8-4943-BFA9-C6F6E0FBFBBC}"/>
                  </a:ext>
                </a:extLst>
              </p:cNvPr>
              <p:cNvCxnSpPr/>
              <p:nvPr/>
            </p:nvCxnSpPr>
            <p:spPr>
              <a:xfrm flipH="1">
                <a:off x="6131207" y="2170658"/>
                <a:ext cx="824" cy="609413"/>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6" name="Oval 100">
                <a:extLst>
                  <a:ext uri="{FF2B5EF4-FFF2-40B4-BE49-F238E27FC236}">
                    <a16:creationId xmlns:a16="http://schemas.microsoft.com/office/drawing/2014/main" id="{BDABF783-9891-4382-B4E4-A0D5C8D7FC49}"/>
                  </a:ext>
                </a:extLst>
              </p:cNvPr>
              <p:cNvSpPr/>
              <p:nvPr/>
            </p:nvSpPr>
            <p:spPr>
              <a:xfrm>
                <a:off x="5702787" y="2780071"/>
                <a:ext cx="870154" cy="870154"/>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dirty="0">
                  <a:solidFill>
                    <a:schemeClr val="tx1"/>
                  </a:solidFill>
                  <a:cs typeface="+mn-ea"/>
                  <a:sym typeface="+mn-lt"/>
                </a:endParaRPr>
              </a:p>
            </p:txBody>
          </p:sp>
        </p:grpSp>
        <p:sp>
          <p:nvSpPr>
            <p:cNvPr id="44" name="Freeform 166">
              <a:extLst>
                <a:ext uri="{FF2B5EF4-FFF2-40B4-BE49-F238E27FC236}">
                  <a16:creationId xmlns:a16="http://schemas.microsoft.com/office/drawing/2014/main" id="{299DE73E-A9B5-48EB-84E5-15B68DE0DE40}"/>
                </a:ext>
              </a:extLst>
            </p:cNvPr>
            <p:cNvSpPr>
              <a:spLocks noEditPoints="1"/>
            </p:cNvSpPr>
            <p:nvPr/>
          </p:nvSpPr>
          <p:spPr bwMode="auto">
            <a:xfrm>
              <a:off x="5964688" y="3044908"/>
              <a:ext cx="346352" cy="340480"/>
            </a:xfrm>
            <a:custGeom>
              <a:avLst/>
              <a:gdLst>
                <a:gd name="T0" fmla="*/ 64 w 75"/>
                <a:gd name="T1" fmla="*/ 19 h 71"/>
                <a:gd name="T2" fmla="*/ 71 w 75"/>
                <a:gd name="T3" fmla="*/ 66 h 71"/>
                <a:gd name="T4" fmla="*/ 64 w 75"/>
                <a:gd name="T5" fmla="*/ 70 h 71"/>
                <a:gd name="T6" fmla="*/ 55 w 75"/>
                <a:gd name="T7" fmla="*/ 54 h 71"/>
                <a:gd name="T8" fmla="*/ 47 w 75"/>
                <a:gd name="T9" fmla="*/ 70 h 71"/>
                <a:gd name="T10" fmla="*/ 40 w 75"/>
                <a:gd name="T11" fmla="*/ 66 h 71"/>
                <a:gd name="T12" fmla="*/ 43 w 75"/>
                <a:gd name="T13" fmla="*/ 47 h 71"/>
                <a:gd name="T14" fmla="*/ 43 w 75"/>
                <a:gd name="T15" fmla="*/ 39 h 71"/>
                <a:gd name="T16" fmla="*/ 47 w 75"/>
                <a:gd name="T17" fmla="*/ 32 h 71"/>
                <a:gd name="T18" fmla="*/ 53 w 75"/>
                <a:gd name="T19" fmla="*/ 29 h 71"/>
                <a:gd name="T20" fmla="*/ 61 w 75"/>
                <a:gd name="T21" fmla="*/ 31 h 71"/>
                <a:gd name="T22" fmla="*/ 67 w 75"/>
                <a:gd name="T23" fmla="*/ 36 h 71"/>
                <a:gd name="T24" fmla="*/ 69 w 75"/>
                <a:gd name="T25" fmla="*/ 43 h 71"/>
                <a:gd name="T26" fmla="*/ 65 w 75"/>
                <a:gd name="T27" fmla="*/ 50 h 71"/>
                <a:gd name="T28" fmla="*/ 52 w 75"/>
                <a:gd name="T29" fmla="*/ 55 h 71"/>
                <a:gd name="T30" fmla="*/ 47 w 75"/>
                <a:gd name="T31" fmla="*/ 53 h 71"/>
                <a:gd name="T32" fmla="*/ 47 w 75"/>
                <a:gd name="T33" fmla="*/ 62 h 71"/>
                <a:gd name="T34" fmla="*/ 53 w 75"/>
                <a:gd name="T35" fmla="*/ 55 h 71"/>
                <a:gd name="T36" fmla="*/ 59 w 75"/>
                <a:gd name="T37" fmla="*/ 48 h 71"/>
                <a:gd name="T38" fmla="*/ 61 w 75"/>
                <a:gd name="T39" fmla="*/ 41 h 71"/>
                <a:gd name="T40" fmla="*/ 55 w 75"/>
                <a:gd name="T41" fmla="*/ 38 h 71"/>
                <a:gd name="T42" fmla="*/ 50 w 75"/>
                <a:gd name="T43" fmla="*/ 42 h 71"/>
                <a:gd name="T44" fmla="*/ 52 w 75"/>
                <a:gd name="T45" fmla="*/ 49 h 71"/>
                <a:gd name="T46" fmla="*/ 63 w 75"/>
                <a:gd name="T47" fmla="*/ 53 h 71"/>
                <a:gd name="T48" fmla="*/ 58 w 75"/>
                <a:gd name="T49" fmla="*/ 55 h 71"/>
                <a:gd name="T50" fmla="*/ 62 w 75"/>
                <a:gd name="T51" fmla="*/ 66 h 71"/>
                <a:gd name="T52" fmla="*/ 68 w 75"/>
                <a:gd name="T53" fmla="*/ 64 h 71"/>
                <a:gd name="T54" fmla="*/ 64 w 75"/>
                <a:gd name="T55" fmla="*/ 23 h 71"/>
                <a:gd name="T56" fmla="*/ 29 w 75"/>
                <a:gd name="T57" fmla="*/ 23 h 71"/>
                <a:gd name="T58" fmla="*/ 23 w 75"/>
                <a:gd name="T59" fmla="*/ 20 h 71"/>
                <a:gd name="T60" fmla="*/ 24 w 75"/>
                <a:gd name="T61" fmla="*/ 16 h 71"/>
                <a:gd name="T62" fmla="*/ 24 w 75"/>
                <a:gd name="T63" fmla="*/ 13 h 71"/>
                <a:gd name="T64" fmla="*/ 25 w 75"/>
                <a:gd name="T65" fmla="*/ 10 h 71"/>
                <a:gd name="T66" fmla="*/ 25 w 75"/>
                <a:gd name="T67" fmla="*/ 9 h 71"/>
                <a:gd name="T68" fmla="*/ 16 w 75"/>
                <a:gd name="T69" fmla="*/ 9 h 71"/>
                <a:gd name="T70" fmla="*/ 15 w 75"/>
                <a:gd name="T71" fmla="*/ 14 h 71"/>
                <a:gd name="T72" fmla="*/ 18 w 75"/>
                <a:gd name="T73" fmla="*/ 19 h 71"/>
                <a:gd name="T74" fmla="*/ 17 w 75"/>
                <a:gd name="T75" fmla="*/ 21 h 71"/>
                <a:gd name="T76" fmla="*/ 8 w 75"/>
                <a:gd name="T77" fmla="*/ 30 h 71"/>
                <a:gd name="T78" fmla="*/ 11 w 75"/>
                <a:gd name="T79" fmla="*/ 36 h 71"/>
                <a:gd name="T80" fmla="*/ 27 w 75"/>
                <a:gd name="T81" fmla="*/ 35 h 71"/>
                <a:gd name="T82" fmla="*/ 64 w 75"/>
                <a:gd name="T83" fmla="*/ 10 h 71"/>
                <a:gd name="T84" fmla="*/ 64 w 75"/>
                <a:gd name="T85" fmla="*/ 12 h 71"/>
                <a:gd name="T86" fmla="*/ 0 w 75"/>
                <a:gd name="T87" fmla="*/ 53 h 71"/>
                <a:gd name="T88" fmla="*/ 6 w 75"/>
                <a:gd name="T89" fmla="*/ 55 h 71"/>
                <a:gd name="T90" fmla="*/ 69 w 75"/>
                <a:gd name="T91" fmla="*/ 3 h 71"/>
                <a:gd name="T92" fmla="*/ 69 w 75"/>
                <a:gd name="T93" fmla="*/ 55 h 71"/>
                <a:gd name="T94" fmla="*/ 69 w 75"/>
                <a:gd name="T95"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5" h="71">
                  <a:moveTo>
                    <a:pt x="38" y="17"/>
                  </a:moveTo>
                  <a:cubicBezTo>
                    <a:pt x="64" y="17"/>
                    <a:pt x="64" y="17"/>
                    <a:pt x="64" y="17"/>
                  </a:cubicBezTo>
                  <a:cubicBezTo>
                    <a:pt x="64" y="17"/>
                    <a:pt x="65" y="17"/>
                    <a:pt x="65" y="18"/>
                  </a:cubicBezTo>
                  <a:cubicBezTo>
                    <a:pt x="65" y="18"/>
                    <a:pt x="64" y="19"/>
                    <a:pt x="64" y="19"/>
                  </a:cubicBezTo>
                  <a:cubicBezTo>
                    <a:pt x="38" y="19"/>
                    <a:pt x="38" y="19"/>
                    <a:pt x="38" y="19"/>
                  </a:cubicBezTo>
                  <a:cubicBezTo>
                    <a:pt x="37" y="19"/>
                    <a:pt x="37" y="18"/>
                    <a:pt x="37" y="18"/>
                  </a:cubicBezTo>
                  <a:cubicBezTo>
                    <a:pt x="37" y="17"/>
                    <a:pt x="37" y="17"/>
                    <a:pt x="38" y="17"/>
                  </a:cubicBezTo>
                  <a:close/>
                  <a:moveTo>
                    <a:pt x="71" y="66"/>
                  </a:moveTo>
                  <a:cubicBezTo>
                    <a:pt x="71" y="67"/>
                    <a:pt x="71" y="67"/>
                    <a:pt x="71" y="67"/>
                  </a:cubicBezTo>
                  <a:cubicBezTo>
                    <a:pt x="70" y="68"/>
                    <a:pt x="70" y="68"/>
                    <a:pt x="70" y="67"/>
                  </a:cubicBezTo>
                  <a:cubicBezTo>
                    <a:pt x="65" y="64"/>
                    <a:pt x="65" y="64"/>
                    <a:pt x="65" y="64"/>
                  </a:cubicBezTo>
                  <a:cubicBezTo>
                    <a:pt x="64" y="70"/>
                    <a:pt x="64" y="70"/>
                    <a:pt x="64" y="70"/>
                  </a:cubicBezTo>
                  <a:cubicBezTo>
                    <a:pt x="64" y="70"/>
                    <a:pt x="63" y="71"/>
                    <a:pt x="63" y="71"/>
                  </a:cubicBezTo>
                  <a:cubicBezTo>
                    <a:pt x="63" y="71"/>
                    <a:pt x="63" y="71"/>
                    <a:pt x="63" y="71"/>
                  </a:cubicBezTo>
                  <a:cubicBezTo>
                    <a:pt x="62" y="71"/>
                    <a:pt x="62" y="70"/>
                    <a:pt x="62" y="70"/>
                  </a:cubicBezTo>
                  <a:cubicBezTo>
                    <a:pt x="55" y="54"/>
                    <a:pt x="55" y="54"/>
                    <a:pt x="55" y="54"/>
                  </a:cubicBezTo>
                  <a:cubicBezTo>
                    <a:pt x="49" y="70"/>
                    <a:pt x="49" y="70"/>
                    <a:pt x="49" y="70"/>
                  </a:cubicBezTo>
                  <a:cubicBezTo>
                    <a:pt x="49" y="70"/>
                    <a:pt x="48" y="71"/>
                    <a:pt x="48" y="71"/>
                  </a:cubicBezTo>
                  <a:cubicBezTo>
                    <a:pt x="48" y="71"/>
                    <a:pt x="48" y="71"/>
                    <a:pt x="48" y="71"/>
                  </a:cubicBezTo>
                  <a:cubicBezTo>
                    <a:pt x="48" y="71"/>
                    <a:pt x="47" y="70"/>
                    <a:pt x="47" y="70"/>
                  </a:cubicBezTo>
                  <a:cubicBezTo>
                    <a:pt x="46" y="64"/>
                    <a:pt x="46" y="64"/>
                    <a:pt x="46" y="64"/>
                  </a:cubicBezTo>
                  <a:cubicBezTo>
                    <a:pt x="41" y="67"/>
                    <a:pt x="41" y="67"/>
                    <a:pt x="41" y="67"/>
                  </a:cubicBezTo>
                  <a:cubicBezTo>
                    <a:pt x="41" y="68"/>
                    <a:pt x="40" y="68"/>
                    <a:pt x="40" y="67"/>
                  </a:cubicBezTo>
                  <a:cubicBezTo>
                    <a:pt x="40" y="67"/>
                    <a:pt x="40" y="67"/>
                    <a:pt x="40" y="66"/>
                  </a:cubicBezTo>
                  <a:cubicBezTo>
                    <a:pt x="46" y="51"/>
                    <a:pt x="46" y="51"/>
                    <a:pt x="46" y="51"/>
                  </a:cubicBezTo>
                  <a:cubicBezTo>
                    <a:pt x="46" y="50"/>
                    <a:pt x="46" y="50"/>
                    <a:pt x="46" y="50"/>
                  </a:cubicBezTo>
                  <a:cubicBezTo>
                    <a:pt x="43" y="49"/>
                    <a:pt x="43" y="49"/>
                    <a:pt x="43" y="49"/>
                  </a:cubicBezTo>
                  <a:cubicBezTo>
                    <a:pt x="43" y="48"/>
                    <a:pt x="43" y="48"/>
                    <a:pt x="43" y="47"/>
                  </a:cubicBezTo>
                  <a:cubicBezTo>
                    <a:pt x="43" y="45"/>
                    <a:pt x="43" y="45"/>
                    <a:pt x="43" y="45"/>
                  </a:cubicBezTo>
                  <a:cubicBezTo>
                    <a:pt x="42" y="43"/>
                    <a:pt x="42" y="43"/>
                    <a:pt x="42" y="43"/>
                  </a:cubicBezTo>
                  <a:cubicBezTo>
                    <a:pt x="42" y="42"/>
                    <a:pt x="42" y="42"/>
                    <a:pt x="42" y="42"/>
                  </a:cubicBezTo>
                  <a:cubicBezTo>
                    <a:pt x="43" y="39"/>
                    <a:pt x="43" y="39"/>
                    <a:pt x="43" y="39"/>
                  </a:cubicBezTo>
                  <a:cubicBezTo>
                    <a:pt x="43" y="37"/>
                    <a:pt x="43" y="37"/>
                    <a:pt x="43" y="37"/>
                  </a:cubicBezTo>
                  <a:cubicBezTo>
                    <a:pt x="43" y="36"/>
                    <a:pt x="43" y="36"/>
                    <a:pt x="43" y="36"/>
                  </a:cubicBezTo>
                  <a:cubicBezTo>
                    <a:pt x="46" y="35"/>
                    <a:pt x="46" y="35"/>
                    <a:pt x="46" y="35"/>
                  </a:cubicBezTo>
                  <a:cubicBezTo>
                    <a:pt x="47" y="32"/>
                    <a:pt x="47" y="32"/>
                    <a:pt x="47" y="32"/>
                  </a:cubicBezTo>
                  <a:cubicBezTo>
                    <a:pt x="47" y="32"/>
                    <a:pt x="47" y="31"/>
                    <a:pt x="47" y="31"/>
                  </a:cubicBezTo>
                  <a:cubicBezTo>
                    <a:pt x="50" y="31"/>
                    <a:pt x="50" y="31"/>
                    <a:pt x="50" y="31"/>
                  </a:cubicBezTo>
                  <a:cubicBezTo>
                    <a:pt x="52" y="29"/>
                    <a:pt x="52" y="29"/>
                    <a:pt x="52" y="29"/>
                  </a:cubicBezTo>
                  <a:cubicBezTo>
                    <a:pt x="52" y="29"/>
                    <a:pt x="53" y="29"/>
                    <a:pt x="53" y="29"/>
                  </a:cubicBezTo>
                  <a:cubicBezTo>
                    <a:pt x="55" y="30"/>
                    <a:pt x="55" y="30"/>
                    <a:pt x="55" y="30"/>
                  </a:cubicBezTo>
                  <a:cubicBezTo>
                    <a:pt x="58" y="29"/>
                    <a:pt x="58" y="29"/>
                    <a:pt x="58" y="29"/>
                  </a:cubicBezTo>
                  <a:cubicBezTo>
                    <a:pt x="58" y="29"/>
                    <a:pt x="59" y="29"/>
                    <a:pt x="59" y="29"/>
                  </a:cubicBezTo>
                  <a:cubicBezTo>
                    <a:pt x="61" y="31"/>
                    <a:pt x="61" y="31"/>
                    <a:pt x="61" y="31"/>
                  </a:cubicBezTo>
                  <a:cubicBezTo>
                    <a:pt x="63" y="31"/>
                    <a:pt x="63" y="31"/>
                    <a:pt x="63" y="31"/>
                  </a:cubicBezTo>
                  <a:cubicBezTo>
                    <a:pt x="64" y="31"/>
                    <a:pt x="64" y="32"/>
                    <a:pt x="64" y="32"/>
                  </a:cubicBezTo>
                  <a:cubicBezTo>
                    <a:pt x="65" y="35"/>
                    <a:pt x="65" y="35"/>
                    <a:pt x="65" y="35"/>
                  </a:cubicBezTo>
                  <a:cubicBezTo>
                    <a:pt x="67" y="36"/>
                    <a:pt x="67" y="36"/>
                    <a:pt x="67" y="36"/>
                  </a:cubicBezTo>
                  <a:cubicBezTo>
                    <a:pt x="68" y="36"/>
                    <a:pt x="68" y="36"/>
                    <a:pt x="68" y="37"/>
                  </a:cubicBezTo>
                  <a:cubicBezTo>
                    <a:pt x="67" y="39"/>
                    <a:pt x="67" y="39"/>
                    <a:pt x="67" y="39"/>
                  </a:cubicBezTo>
                  <a:cubicBezTo>
                    <a:pt x="69" y="42"/>
                    <a:pt x="69" y="42"/>
                    <a:pt x="69" y="42"/>
                  </a:cubicBezTo>
                  <a:cubicBezTo>
                    <a:pt x="69" y="42"/>
                    <a:pt x="69" y="42"/>
                    <a:pt x="69" y="43"/>
                  </a:cubicBezTo>
                  <a:cubicBezTo>
                    <a:pt x="67" y="45"/>
                    <a:pt x="67" y="45"/>
                    <a:pt x="67" y="45"/>
                  </a:cubicBezTo>
                  <a:cubicBezTo>
                    <a:pt x="68" y="47"/>
                    <a:pt x="68" y="47"/>
                    <a:pt x="68" y="47"/>
                  </a:cubicBezTo>
                  <a:cubicBezTo>
                    <a:pt x="68" y="48"/>
                    <a:pt x="68" y="48"/>
                    <a:pt x="67" y="49"/>
                  </a:cubicBezTo>
                  <a:cubicBezTo>
                    <a:pt x="65" y="50"/>
                    <a:pt x="65" y="50"/>
                    <a:pt x="65" y="50"/>
                  </a:cubicBezTo>
                  <a:cubicBezTo>
                    <a:pt x="65" y="51"/>
                    <a:pt x="65" y="51"/>
                    <a:pt x="65" y="51"/>
                  </a:cubicBezTo>
                  <a:lnTo>
                    <a:pt x="71" y="66"/>
                  </a:lnTo>
                  <a:close/>
                  <a:moveTo>
                    <a:pt x="53" y="55"/>
                  </a:moveTo>
                  <a:cubicBezTo>
                    <a:pt x="53" y="56"/>
                    <a:pt x="53" y="55"/>
                    <a:pt x="52" y="55"/>
                  </a:cubicBezTo>
                  <a:cubicBezTo>
                    <a:pt x="52" y="55"/>
                    <a:pt x="52" y="55"/>
                    <a:pt x="52" y="55"/>
                  </a:cubicBezTo>
                  <a:cubicBezTo>
                    <a:pt x="52" y="55"/>
                    <a:pt x="52" y="55"/>
                    <a:pt x="52" y="55"/>
                  </a:cubicBezTo>
                  <a:cubicBezTo>
                    <a:pt x="50" y="53"/>
                    <a:pt x="50" y="53"/>
                    <a:pt x="50" y="53"/>
                  </a:cubicBezTo>
                  <a:cubicBezTo>
                    <a:pt x="47" y="53"/>
                    <a:pt x="47" y="53"/>
                    <a:pt x="47" y="53"/>
                  </a:cubicBezTo>
                  <a:cubicBezTo>
                    <a:pt x="47" y="53"/>
                    <a:pt x="47" y="53"/>
                    <a:pt x="47" y="53"/>
                  </a:cubicBezTo>
                  <a:cubicBezTo>
                    <a:pt x="43" y="64"/>
                    <a:pt x="43" y="64"/>
                    <a:pt x="43" y="64"/>
                  </a:cubicBezTo>
                  <a:cubicBezTo>
                    <a:pt x="46" y="62"/>
                    <a:pt x="46" y="62"/>
                    <a:pt x="46" y="62"/>
                  </a:cubicBezTo>
                  <a:cubicBezTo>
                    <a:pt x="46" y="62"/>
                    <a:pt x="46" y="62"/>
                    <a:pt x="47" y="62"/>
                  </a:cubicBezTo>
                  <a:cubicBezTo>
                    <a:pt x="47" y="62"/>
                    <a:pt x="47" y="62"/>
                    <a:pt x="47" y="62"/>
                  </a:cubicBezTo>
                  <a:cubicBezTo>
                    <a:pt x="47" y="62"/>
                    <a:pt x="47" y="62"/>
                    <a:pt x="48" y="62"/>
                  </a:cubicBezTo>
                  <a:cubicBezTo>
                    <a:pt x="48" y="66"/>
                    <a:pt x="48" y="66"/>
                    <a:pt x="48" y="66"/>
                  </a:cubicBezTo>
                  <a:lnTo>
                    <a:pt x="53" y="55"/>
                  </a:lnTo>
                  <a:close/>
                  <a:moveTo>
                    <a:pt x="55" y="47"/>
                  </a:moveTo>
                  <a:cubicBezTo>
                    <a:pt x="58" y="48"/>
                    <a:pt x="58" y="48"/>
                    <a:pt x="58" y="48"/>
                  </a:cubicBezTo>
                  <a:cubicBezTo>
                    <a:pt x="58" y="49"/>
                    <a:pt x="59" y="49"/>
                    <a:pt x="59" y="48"/>
                  </a:cubicBezTo>
                  <a:cubicBezTo>
                    <a:pt x="59" y="48"/>
                    <a:pt x="59" y="48"/>
                    <a:pt x="59" y="48"/>
                  </a:cubicBezTo>
                  <a:cubicBezTo>
                    <a:pt x="59" y="45"/>
                    <a:pt x="59" y="45"/>
                    <a:pt x="59" y="45"/>
                  </a:cubicBezTo>
                  <a:cubicBezTo>
                    <a:pt x="61" y="42"/>
                    <a:pt x="61" y="42"/>
                    <a:pt x="61" y="42"/>
                  </a:cubicBezTo>
                  <a:cubicBezTo>
                    <a:pt x="61" y="42"/>
                    <a:pt x="61" y="42"/>
                    <a:pt x="61" y="42"/>
                  </a:cubicBezTo>
                  <a:cubicBezTo>
                    <a:pt x="61" y="41"/>
                    <a:pt x="61" y="41"/>
                    <a:pt x="61" y="41"/>
                  </a:cubicBezTo>
                  <a:cubicBezTo>
                    <a:pt x="57" y="41"/>
                    <a:pt x="57" y="41"/>
                    <a:pt x="57" y="41"/>
                  </a:cubicBezTo>
                  <a:cubicBezTo>
                    <a:pt x="56" y="38"/>
                    <a:pt x="56" y="38"/>
                    <a:pt x="56" y="38"/>
                  </a:cubicBezTo>
                  <a:cubicBezTo>
                    <a:pt x="56" y="37"/>
                    <a:pt x="56" y="37"/>
                    <a:pt x="55" y="37"/>
                  </a:cubicBezTo>
                  <a:cubicBezTo>
                    <a:pt x="55" y="37"/>
                    <a:pt x="55" y="37"/>
                    <a:pt x="55" y="38"/>
                  </a:cubicBezTo>
                  <a:cubicBezTo>
                    <a:pt x="53" y="41"/>
                    <a:pt x="53" y="41"/>
                    <a:pt x="53" y="41"/>
                  </a:cubicBezTo>
                  <a:cubicBezTo>
                    <a:pt x="50" y="41"/>
                    <a:pt x="50" y="41"/>
                    <a:pt x="50" y="41"/>
                  </a:cubicBezTo>
                  <a:cubicBezTo>
                    <a:pt x="50" y="41"/>
                    <a:pt x="50" y="41"/>
                    <a:pt x="50" y="42"/>
                  </a:cubicBezTo>
                  <a:cubicBezTo>
                    <a:pt x="49" y="42"/>
                    <a:pt x="50" y="42"/>
                    <a:pt x="50" y="42"/>
                  </a:cubicBezTo>
                  <a:cubicBezTo>
                    <a:pt x="52" y="45"/>
                    <a:pt x="52" y="45"/>
                    <a:pt x="52" y="45"/>
                  </a:cubicBezTo>
                  <a:cubicBezTo>
                    <a:pt x="51" y="48"/>
                    <a:pt x="51" y="48"/>
                    <a:pt x="51" y="48"/>
                  </a:cubicBezTo>
                  <a:cubicBezTo>
                    <a:pt x="51" y="48"/>
                    <a:pt x="52" y="48"/>
                    <a:pt x="52" y="48"/>
                  </a:cubicBezTo>
                  <a:cubicBezTo>
                    <a:pt x="52" y="48"/>
                    <a:pt x="52" y="49"/>
                    <a:pt x="52" y="49"/>
                  </a:cubicBezTo>
                  <a:cubicBezTo>
                    <a:pt x="52" y="49"/>
                    <a:pt x="52" y="48"/>
                    <a:pt x="53" y="48"/>
                  </a:cubicBezTo>
                  <a:lnTo>
                    <a:pt x="55" y="47"/>
                  </a:lnTo>
                  <a:close/>
                  <a:moveTo>
                    <a:pt x="68" y="64"/>
                  </a:moveTo>
                  <a:cubicBezTo>
                    <a:pt x="63" y="53"/>
                    <a:pt x="63" y="53"/>
                    <a:pt x="63" y="53"/>
                  </a:cubicBezTo>
                  <a:cubicBezTo>
                    <a:pt x="63" y="53"/>
                    <a:pt x="63" y="53"/>
                    <a:pt x="63" y="53"/>
                  </a:cubicBezTo>
                  <a:cubicBezTo>
                    <a:pt x="61" y="53"/>
                    <a:pt x="61" y="53"/>
                    <a:pt x="61" y="53"/>
                  </a:cubicBezTo>
                  <a:cubicBezTo>
                    <a:pt x="59" y="55"/>
                    <a:pt x="59" y="55"/>
                    <a:pt x="59" y="55"/>
                  </a:cubicBezTo>
                  <a:cubicBezTo>
                    <a:pt x="59" y="55"/>
                    <a:pt x="59" y="55"/>
                    <a:pt x="58" y="55"/>
                  </a:cubicBezTo>
                  <a:cubicBezTo>
                    <a:pt x="58" y="55"/>
                    <a:pt x="58" y="56"/>
                    <a:pt x="58" y="56"/>
                  </a:cubicBezTo>
                  <a:cubicBezTo>
                    <a:pt x="58" y="56"/>
                    <a:pt x="58" y="56"/>
                    <a:pt x="58" y="55"/>
                  </a:cubicBezTo>
                  <a:cubicBezTo>
                    <a:pt x="58" y="55"/>
                    <a:pt x="58" y="56"/>
                    <a:pt x="58" y="55"/>
                  </a:cubicBezTo>
                  <a:cubicBezTo>
                    <a:pt x="62" y="66"/>
                    <a:pt x="62" y="66"/>
                    <a:pt x="62" y="66"/>
                  </a:cubicBezTo>
                  <a:cubicBezTo>
                    <a:pt x="63" y="62"/>
                    <a:pt x="63" y="62"/>
                    <a:pt x="63" y="62"/>
                  </a:cubicBezTo>
                  <a:cubicBezTo>
                    <a:pt x="63" y="62"/>
                    <a:pt x="63" y="62"/>
                    <a:pt x="64" y="62"/>
                  </a:cubicBezTo>
                  <a:cubicBezTo>
                    <a:pt x="64" y="62"/>
                    <a:pt x="64" y="62"/>
                    <a:pt x="65" y="62"/>
                  </a:cubicBezTo>
                  <a:lnTo>
                    <a:pt x="68" y="64"/>
                  </a:lnTo>
                  <a:close/>
                  <a:moveTo>
                    <a:pt x="38" y="25"/>
                  </a:moveTo>
                  <a:cubicBezTo>
                    <a:pt x="64" y="25"/>
                    <a:pt x="64" y="25"/>
                    <a:pt x="64" y="25"/>
                  </a:cubicBezTo>
                  <a:cubicBezTo>
                    <a:pt x="64" y="25"/>
                    <a:pt x="65" y="25"/>
                    <a:pt x="65" y="24"/>
                  </a:cubicBezTo>
                  <a:cubicBezTo>
                    <a:pt x="65" y="24"/>
                    <a:pt x="64" y="23"/>
                    <a:pt x="64" y="23"/>
                  </a:cubicBezTo>
                  <a:cubicBezTo>
                    <a:pt x="38" y="23"/>
                    <a:pt x="38" y="23"/>
                    <a:pt x="38" y="23"/>
                  </a:cubicBezTo>
                  <a:cubicBezTo>
                    <a:pt x="37" y="23"/>
                    <a:pt x="37" y="24"/>
                    <a:pt x="37" y="24"/>
                  </a:cubicBezTo>
                  <a:cubicBezTo>
                    <a:pt x="37" y="25"/>
                    <a:pt x="37" y="25"/>
                    <a:pt x="38" y="25"/>
                  </a:cubicBezTo>
                  <a:close/>
                  <a:moveTo>
                    <a:pt x="29" y="23"/>
                  </a:moveTo>
                  <a:cubicBezTo>
                    <a:pt x="29" y="23"/>
                    <a:pt x="25" y="21"/>
                    <a:pt x="23" y="21"/>
                  </a:cubicBezTo>
                  <a:cubicBezTo>
                    <a:pt x="23" y="21"/>
                    <a:pt x="23" y="21"/>
                    <a:pt x="23" y="21"/>
                  </a:cubicBezTo>
                  <a:cubicBezTo>
                    <a:pt x="23" y="20"/>
                    <a:pt x="23" y="20"/>
                    <a:pt x="23" y="20"/>
                  </a:cubicBezTo>
                  <a:cubicBezTo>
                    <a:pt x="23" y="20"/>
                    <a:pt x="23" y="20"/>
                    <a:pt x="23" y="20"/>
                  </a:cubicBezTo>
                  <a:cubicBezTo>
                    <a:pt x="23" y="20"/>
                    <a:pt x="23" y="20"/>
                    <a:pt x="22" y="20"/>
                  </a:cubicBezTo>
                  <a:cubicBezTo>
                    <a:pt x="22" y="19"/>
                    <a:pt x="22" y="19"/>
                    <a:pt x="22" y="19"/>
                  </a:cubicBezTo>
                  <a:cubicBezTo>
                    <a:pt x="22" y="19"/>
                    <a:pt x="23" y="17"/>
                    <a:pt x="24" y="16"/>
                  </a:cubicBezTo>
                  <a:cubicBezTo>
                    <a:pt x="24" y="16"/>
                    <a:pt x="24" y="16"/>
                    <a:pt x="24" y="16"/>
                  </a:cubicBezTo>
                  <a:cubicBezTo>
                    <a:pt x="24" y="16"/>
                    <a:pt x="24" y="16"/>
                    <a:pt x="24" y="16"/>
                  </a:cubicBezTo>
                  <a:cubicBezTo>
                    <a:pt x="25" y="15"/>
                    <a:pt x="25" y="15"/>
                    <a:pt x="25" y="14"/>
                  </a:cubicBezTo>
                  <a:cubicBezTo>
                    <a:pt x="25" y="14"/>
                    <a:pt x="25" y="13"/>
                    <a:pt x="25" y="13"/>
                  </a:cubicBezTo>
                  <a:cubicBezTo>
                    <a:pt x="25" y="12"/>
                    <a:pt x="24" y="13"/>
                    <a:pt x="24" y="13"/>
                  </a:cubicBezTo>
                  <a:cubicBezTo>
                    <a:pt x="24" y="12"/>
                    <a:pt x="24" y="12"/>
                    <a:pt x="24" y="11"/>
                  </a:cubicBezTo>
                  <a:cubicBezTo>
                    <a:pt x="24" y="11"/>
                    <a:pt x="24" y="10"/>
                    <a:pt x="24" y="10"/>
                  </a:cubicBezTo>
                  <a:cubicBezTo>
                    <a:pt x="24" y="10"/>
                    <a:pt x="24" y="10"/>
                    <a:pt x="24" y="10"/>
                  </a:cubicBezTo>
                  <a:cubicBezTo>
                    <a:pt x="25" y="10"/>
                    <a:pt x="25" y="10"/>
                    <a:pt x="25" y="10"/>
                  </a:cubicBezTo>
                  <a:cubicBezTo>
                    <a:pt x="25" y="10"/>
                    <a:pt x="25" y="10"/>
                    <a:pt x="24" y="9"/>
                  </a:cubicBezTo>
                  <a:cubicBezTo>
                    <a:pt x="24" y="9"/>
                    <a:pt x="24" y="9"/>
                    <a:pt x="24" y="9"/>
                  </a:cubicBezTo>
                  <a:cubicBezTo>
                    <a:pt x="24" y="9"/>
                    <a:pt x="24" y="9"/>
                    <a:pt x="24" y="9"/>
                  </a:cubicBezTo>
                  <a:cubicBezTo>
                    <a:pt x="24" y="9"/>
                    <a:pt x="25" y="9"/>
                    <a:pt x="25" y="9"/>
                  </a:cubicBezTo>
                  <a:cubicBezTo>
                    <a:pt x="25" y="9"/>
                    <a:pt x="23" y="7"/>
                    <a:pt x="20" y="7"/>
                  </a:cubicBezTo>
                  <a:cubicBezTo>
                    <a:pt x="19" y="7"/>
                    <a:pt x="18" y="8"/>
                    <a:pt x="18" y="8"/>
                  </a:cubicBezTo>
                  <a:cubicBezTo>
                    <a:pt x="18" y="8"/>
                    <a:pt x="18" y="8"/>
                    <a:pt x="17" y="8"/>
                  </a:cubicBezTo>
                  <a:cubicBezTo>
                    <a:pt x="17" y="8"/>
                    <a:pt x="17" y="9"/>
                    <a:pt x="16" y="9"/>
                  </a:cubicBezTo>
                  <a:cubicBezTo>
                    <a:pt x="16" y="10"/>
                    <a:pt x="16" y="10"/>
                    <a:pt x="16" y="11"/>
                  </a:cubicBezTo>
                  <a:cubicBezTo>
                    <a:pt x="16" y="12"/>
                    <a:pt x="16" y="12"/>
                    <a:pt x="16" y="13"/>
                  </a:cubicBezTo>
                  <a:cubicBezTo>
                    <a:pt x="16" y="13"/>
                    <a:pt x="15" y="12"/>
                    <a:pt x="15" y="13"/>
                  </a:cubicBezTo>
                  <a:cubicBezTo>
                    <a:pt x="15" y="13"/>
                    <a:pt x="15" y="14"/>
                    <a:pt x="15" y="14"/>
                  </a:cubicBezTo>
                  <a:cubicBezTo>
                    <a:pt x="15" y="15"/>
                    <a:pt x="16" y="15"/>
                    <a:pt x="16" y="16"/>
                  </a:cubicBezTo>
                  <a:cubicBezTo>
                    <a:pt x="16" y="16"/>
                    <a:pt x="16" y="16"/>
                    <a:pt x="16" y="16"/>
                  </a:cubicBezTo>
                  <a:cubicBezTo>
                    <a:pt x="16" y="16"/>
                    <a:pt x="16" y="16"/>
                    <a:pt x="16" y="16"/>
                  </a:cubicBezTo>
                  <a:cubicBezTo>
                    <a:pt x="17" y="17"/>
                    <a:pt x="18" y="19"/>
                    <a:pt x="18" y="19"/>
                  </a:cubicBezTo>
                  <a:cubicBezTo>
                    <a:pt x="18" y="19"/>
                    <a:pt x="18" y="19"/>
                    <a:pt x="18" y="20"/>
                  </a:cubicBezTo>
                  <a:cubicBezTo>
                    <a:pt x="18" y="20"/>
                    <a:pt x="17" y="20"/>
                    <a:pt x="17" y="20"/>
                  </a:cubicBezTo>
                  <a:cubicBezTo>
                    <a:pt x="17" y="20"/>
                    <a:pt x="17" y="20"/>
                    <a:pt x="17" y="20"/>
                  </a:cubicBezTo>
                  <a:cubicBezTo>
                    <a:pt x="17" y="21"/>
                    <a:pt x="17" y="21"/>
                    <a:pt x="17" y="21"/>
                  </a:cubicBezTo>
                  <a:cubicBezTo>
                    <a:pt x="17" y="21"/>
                    <a:pt x="17" y="21"/>
                    <a:pt x="17" y="21"/>
                  </a:cubicBezTo>
                  <a:cubicBezTo>
                    <a:pt x="17" y="21"/>
                    <a:pt x="17" y="21"/>
                    <a:pt x="17" y="21"/>
                  </a:cubicBezTo>
                  <a:cubicBezTo>
                    <a:pt x="16" y="21"/>
                    <a:pt x="11" y="23"/>
                    <a:pt x="11" y="23"/>
                  </a:cubicBezTo>
                  <a:cubicBezTo>
                    <a:pt x="10" y="23"/>
                    <a:pt x="8" y="30"/>
                    <a:pt x="8" y="30"/>
                  </a:cubicBezTo>
                  <a:cubicBezTo>
                    <a:pt x="32" y="30"/>
                    <a:pt x="32" y="30"/>
                    <a:pt x="32" y="30"/>
                  </a:cubicBezTo>
                  <a:cubicBezTo>
                    <a:pt x="32" y="30"/>
                    <a:pt x="30" y="23"/>
                    <a:pt x="29" y="23"/>
                  </a:cubicBezTo>
                  <a:close/>
                  <a:moveTo>
                    <a:pt x="13" y="35"/>
                  </a:moveTo>
                  <a:cubicBezTo>
                    <a:pt x="12" y="35"/>
                    <a:pt x="11" y="35"/>
                    <a:pt x="11" y="36"/>
                  </a:cubicBezTo>
                  <a:cubicBezTo>
                    <a:pt x="11" y="37"/>
                    <a:pt x="12" y="38"/>
                    <a:pt x="13" y="38"/>
                  </a:cubicBezTo>
                  <a:cubicBezTo>
                    <a:pt x="27" y="38"/>
                    <a:pt x="27" y="38"/>
                    <a:pt x="27" y="38"/>
                  </a:cubicBezTo>
                  <a:cubicBezTo>
                    <a:pt x="28" y="38"/>
                    <a:pt x="29" y="37"/>
                    <a:pt x="29" y="36"/>
                  </a:cubicBezTo>
                  <a:cubicBezTo>
                    <a:pt x="29" y="35"/>
                    <a:pt x="28" y="35"/>
                    <a:pt x="27" y="35"/>
                  </a:cubicBezTo>
                  <a:lnTo>
                    <a:pt x="13" y="35"/>
                  </a:lnTo>
                  <a:close/>
                  <a:moveTo>
                    <a:pt x="64" y="12"/>
                  </a:moveTo>
                  <a:cubicBezTo>
                    <a:pt x="64" y="12"/>
                    <a:pt x="65" y="12"/>
                    <a:pt x="65" y="11"/>
                  </a:cubicBezTo>
                  <a:cubicBezTo>
                    <a:pt x="65" y="11"/>
                    <a:pt x="64" y="10"/>
                    <a:pt x="64" y="10"/>
                  </a:cubicBezTo>
                  <a:cubicBezTo>
                    <a:pt x="45" y="10"/>
                    <a:pt x="45" y="10"/>
                    <a:pt x="45" y="10"/>
                  </a:cubicBezTo>
                  <a:cubicBezTo>
                    <a:pt x="44" y="10"/>
                    <a:pt x="44" y="11"/>
                    <a:pt x="44" y="11"/>
                  </a:cubicBezTo>
                  <a:cubicBezTo>
                    <a:pt x="44" y="12"/>
                    <a:pt x="44" y="12"/>
                    <a:pt x="45" y="12"/>
                  </a:cubicBezTo>
                  <a:lnTo>
                    <a:pt x="64" y="12"/>
                  </a:lnTo>
                  <a:close/>
                  <a:moveTo>
                    <a:pt x="69" y="0"/>
                  </a:moveTo>
                  <a:cubicBezTo>
                    <a:pt x="6" y="0"/>
                    <a:pt x="6" y="0"/>
                    <a:pt x="6" y="0"/>
                  </a:cubicBezTo>
                  <a:cubicBezTo>
                    <a:pt x="3" y="0"/>
                    <a:pt x="0" y="3"/>
                    <a:pt x="0" y="6"/>
                  </a:cubicBezTo>
                  <a:cubicBezTo>
                    <a:pt x="0" y="53"/>
                    <a:pt x="0" y="53"/>
                    <a:pt x="0" y="53"/>
                  </a:cubicBezTo>
                  <a:cubicBezTo>
                    <a:pt x="0" y="56"/>
                    <a:pt x="3" y="58"/>
                    <a:pt x="6" y="58"/>
                  </a:cubicBezTo>
                  <a:cubicBezTo>
                    <a:pt x="41" y="58"/>
                    <a:pt x="41" y="58"/>
                    <a:pt x="41" y="58"/>
                  </a:cubicBezTo>
                  <a:cubicBezTo>
                    <a:pt x="42" y="55"/>
                    <a:pt x="42" y="55"/>
                    <a:pt x="42" y="55"/>
                  </a:cubicBezTo>
                  <a:cubicBezTo>
                    <a:pt x="6" y="55"/>
                    <a:pt x="6" y="55"/>
                    <a:pt x="6" y="55"/>
                  </a:cubicBezTo>
                  <a:cubicBezTo>
                    <a:pt x="5" y="55"/>
                    <a:pt x="3" y="54"/>
                    <a:pt x="3" y="53"/>
                  </a:cubicBezTo>
                  <a:cubicBezTo>
                    <a:pt x="3" y="6"/>
                    <a:pt x="3" y="6"/>
                    <a:pt x="3" y="6"/>
                  </a:cubicBezTo>
                  <a:cubicBezTo>
                    <a:pt x="3" y="4"/>
                    <a:pt x="5" y="3"/>
                    <a:pt x="6" y="3"/>
                  </a:cubicBezTo>
                  <a:cubicBezTo>
                    <a:pt x="69" y="3"/>
                    <a:pt x="69" y="3"/>
                    <a:pt x="69" y="3"/>
                  </a:cubicBezTo>
                  <a:cubicBezTo>
                    <a:pt x="71" y="3"/>
                    <a:pt x="72" y="4"/>
                    <a:pt x="72" y="6"/>
                  </a:cubicBezTo>
                  <a:cubicBezTo>
                    <a:pt x="72" y="53"/>
                    <a:pt x="72" y="53"/>
                    <a:pt x="72" y="53"/>
                  </a:cubicBezTo>
                  <a:cubicBezTo>
                    <a:pt x="72" y="54"/>
                    <a:pt x="71" y="55"/>
                    <a:pt x="69" y="55"/>
                  </a:cubicBezTo>
                  <a:cubicBezTo>
                    <a:pt x="69" y="55"/>
                    <a:pt x="69" y="55"/>
                    <a:pt x="69" y="55"/>
                  </a:cubicBezTo>
                  <a:cubicBezTo>
                    <a:pt x="70" y="58"/>
                    <a:pt x="70" y="58"/>
                    <a:pt x="70" y="58"/>
                  </a:cubicBezTo>
                  <a:cubicBezTo>
                    <a:pt x="73" y="58"/>
                    <a:pt x="75" y="55"/>
                    <a:pt x="75" y="53"/>
                  </a:cubicBezTo>
                  <a:cubicBezTo>
                    <a:pt x="75" y="6"/>
                    <a:pt x="75" y="6"/>
                    <a:pt x="75" y="6"/>
                  </a:cubicBezTo>
                  <a:cubicBezTo>
                    <a:pt x="75" y="3"/>
                    <a:pt x="72" y="0"/>
                    <a:pt x="69" y="0"/>
                  </a:cubicBezTo>
                  <a:close/>
                </a:path>
              </a:pathLst>
            </a:custGeom>
            <a:solidFill>
              <a:schemeClr val="tx1"/>
            </a:solidFill>
            <a:ln>
              <a:solidFill>
                <a:schemeClr val="tx1"/>
              </a:solidFill>
            </a:ln>
          </p:spPr>
          <p:txBody>
            <a:bodyPr vert="horz" wrap="square" lIns="121920" tIns="60960" rIns="121920" bIns="60960" numCol="1" anchor="t" anchorCtr="0" compatLnSpc="1">
              <a:prstTxWarp prst="textNoShape">
                <a:avLst/>
              </a:prstTxWarp>
            </a:bodyPr>
            <a:lstStyle/>
            <a:p>
              <a:endParaRPr lang="en-US" sz="2400" dirty="0">
                <a:cs typeface="+mn-ea"/>
                <a:sym typeface="+mn-lt"/>
              </a:endParaRPr>
            </a:p>
          </p:txBody>
        </p:sp>
      </p:grpSp>
      <p:grpSp>
        <p:nvGrpSpPr>
          <p:cNvPr id="47" name="Group 101">
            <a:extLst>
              <a:ext uri="{FF2B5EF4-FFF2-40B4-BE49-F238E27FC236}">
                <a16:creationId xmlns:a16="http://schemas.microsoft.com/office/drawing/2014/main" id="{94154893-7D5E-4F46-926F-0DE1BBF35B8C}"/>
              </a:ext>
            </a:extLst>
          </p:cNvPr>
          <p:cNvGrpSpPr/>
          <p:nvPr/>
        </p:nvGrpSpPr>
        <p:grpSpPr>
          <a:xfrm>
            <a:off x="9831412" y="2787531"/>
            <a:ext cx="1160205" cy="1972756"/>
            <a:chOff x="7270689" y="2170658"/>
            <a:chExt cx="870154" cy="1479567"/>
          </a:xfrm>
        </p:grpSpPr>
        <p:grpSp>
          <p:nvGrpSpPr>
            <p:cNvPr id="48" name="Group 102">
              <a:extLst>
                <a:ext uri="{FF2B5EF4-FFF2-40B4-BE49-F238E27FC236}">
                  <a16:creationId xmlns:a16="http://schemas.microsoft.com/office/drawing/2014/main" id="{AEF54591-88A4-4073-91FC-C21341D84559}"/>
                </a:ext>
              </a:extLst>
            </p:cNvPr>
            <p:cNvGrpSpPr/>
            <p:nvPr/>
          </p:nvGrpSpPr>
          <p:grpSpPr>
            <a:xfrm>
              <a:off x="7270689" y="2170658"/>
              <a:ext cx="870154" cy="1479567"/>
              <a:chOff x="7270689" y="2170658"/>
              <a:chExt cx="870154" cy="1479567"/>
            </a:xfrm>
          </p:grpSpPr>
          <p:cxnSp>
            <p:nvCxnSpPr>
              <p:cNvPr id="50" name="Straight Connector 104">
                <a:extLst>
                  <a:ext uri="{FF2B5EF4-FFF2-40B4-BE49-F238E27FC236}">
                    <a16:creationId xmlns:a16="http://schemas.microsoft.com/office/drawing/2014/main" id="{D727B66B-6B50-420A-989C-2FD22F043341}"/>
                  </a:ext>
                </a:extLst>
              </p:cNvPr>
              <p:cNvCxnSpPr/>
              <p:nvPr/>
            </p:nvCxnSpPr>
            <p:spPr>
              <a:xfrm flipH="1">
                <a:off x="7702493" y="2170658"/>
                <a:ext cx="824" cy="609413"/>
              </a:xfrm>
              <a:prstGeom prst="line">
                <a:avLst/>
              </a:prstGeom>
              <a:ln w="25400">
                <a:solidFill>
                  <a:srgbClr val="2D65D2"/>
                </a:solidFill>
                <a:prstDash val="sysDash"/>
              </a:ln>
            </p:spPr>
            <p:style>
              <a:lnRef idx="1">
                <a:schemeClr val="accent1"/>
              </a:lnRef>
              <a:fillRef idx="0">
                <a:schemeClr val="accent1"/>
              </a:fillRef>
              <a:effectRef idx="0">
                <a:schemeClr val="accent1"/>
              </a:effectRef>
              <a:fontRef idx="minor">
                <a:schemeClr val="tx1"/>
              </a:fontRef>
            </p:style>
          </p:cxnSp>
          <p:sp>
            <p:nvSpPr>
              <p:cNvPr id="51" name="Oval 105">
                <a:extLst>
                  <a:ext uri="{FF2B5EF4-FFF2-40B4-BE49-F238E27FC236}">
                    <a16:creationId xmlns:a16="http://schemas.microsoft.com/office/drawing/2014/main" id="{BE08BFE4-4FEE-473C-AC2F-2F9574E8D8AA}"/>
                  </a:ext>
                </a:extLst>
              </p:cNvPr>
              <p:cNvSpPr/>
              <p:nvPr/>
            </p:nvSpPr>
            <p:spPr>
              <a:xfrm>
                <a:off x="7270689" y="2780071"/>
                <a:ext cx="870154" cy="870154"/>
              </a:xfrm>
              <a:prstGeom prst="ellipse">
                <a:avLst/>
              </a:prstGeom>
              <a:noFill/>
              <a:ln w="31750">
                <a:solidFill>
                  <a:srgbClr val="2D65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dirty="0">
                  <a:solidFill>
                    <a:schemeClr val="tx1"/>
                  </a:solidFill>
                  <a:cs typeface="+mn-ea"/>
                  <a:sym typeface="+mn-lt"/>
                </a:endParaRPr>
              </a:p>
            </p:txBody>
          </p:sp>
        </p:grpSp>
        <p:sp>
          <p:nvSpPr>
            <p:cNvPr id="49" name="Freeform 223">
              <a:extLst>
                <a:ext uri="{FF2B5EF4-FFF2-40B4-BE49-F238E27FC236}">
                  <a16:creationId xmlns:a16="http://schemas.microsoft.com/office/drawing/2014/main" id="{83FFDD3D-B709-421B-83B9-C43C495E2BDA}"/>
                </a:ext>
              </a:extLst>
            </p:cNvPr>
            <p:cNvSpPr>
              <a:spLocks noEditPoints="1"/>
            </p:cNvSpPr>
            <p:nvPr/>
          </p:nvSpPr>
          <p:spPr bwMode="auto">
            <a:xfrm>
              <a:off x="7536504" y="3038059"/>
              <a:ext cx="338524" cy="354178"/>
            </a:xfrm>
            <a:custGeom>
              <a:avLst/>
              <a:gdLst>
                <a:gd name="T0" fmla="*/ 46 w 73"/>
                <a:gd name="T1" fmla="*/ 14 h 74"/>
                <a:gd name="T2" fmla="*/ 46 w 73"/>
                <a:gd name="T3" fmla="*/ 15 h 74"/>
                <a:gd name="T4" fmla="*/ 44 w 73"/>
                <a:gd name="T5" fmla="*/ 15 h 74"/>
                <a:gd name="T6" fmla="*/ 42 w 73"/>
                <a:gd name="T7" fmla="*/ 35 h 74"/>
                <a:gd name="T8" fmla="*/ 43 w 73"/>
                <a:gd name="T9" fmla="*/ 35 h 74"/>
                <a:gd name="T10" fmla="*/ 41 w 73"/>
                <a:gd name="T11" fmla="*/ 27 h 74"/>
                <a:gd name="T12" fmla="*/ 22 w 73"/>
                <a:gd name="T13" fmla="*/ 31 h 74"/>
                <a:gd name="T14" fmla="*/ 30 w 73"/>
                <a:gd name="T15" fmla="*/ 23 h 74"/>
                <a:gd name="T16" fmla="*/ 23 w 73"/>
                <a:gd name="T17" fmla="*/ 16 h 74"/>
                <a:gd name="T18" fmla="*/ 33 w 73"/>
                <a:gd name="T19" fmla="*/ 16 h 74"/>
                <a:gd name="T20" fmla="*/ 20 w 73"/>
                <a:gd name="T21" fmla="*/ 19 h 74"/>
                <a:gd name="T22" fmla="*/ 20 w 73"/>
                <a:gd name="T23" fmla="*/ 22 h 74"/>
                <a:gd name="T24" fmla="*/ 20 w 73"/>
                <a:gd name="T25" fmla="*/ 24 h 74"/>
                <a:gd name="T26" fmla="*/ 20 w 73"/>
                <a:gd name="T27" fmla="*/ 20 h 74"/>
                <a:gd name="T28" fmla="*/ 21 w 73"/>
                <a:gd name="T29" fmla="*/ 24 h 74"/>
                <a:gd name="T30" fmla="*/ 49 w 73"/>
                <a:gd name="T31" fmla="*/ 50 h 74"/>
                <a:gd name="T32" fmla="*/ 23 w 73"/>
                <a:gd name="T33" fmla="*/ 16 h 74"/>
                <a:gd name="T34" fmla="*/ 33 w 73"/>
                <a:gd name="T35" fmla="*/ 24 h 74"/>
                <a:gd name="T36" fmla="*/ 16 w 73"/>
                <a:gd name="T37" fmla="*/ 39 h 74"/>
                <a:gd name="T38" fmla="*/ 17 w 73"/>
                <a:gd name="T39" fmla="*/ 40 h 74"/>
                <a:gd name="T40" fmla="*/ 37 w 73"/>
                <a:gd name="T41" fmla="*/ 27 h 74"/>
                <a:gd name="T42" fmla="*/ 18 w 73"/>
                <a:gd name="T43" fmla="*/ 28 h 74"/>
                <a:gd name="T44" fmla="*/ 35 w 73"/>
                <a:gd name="T45" fmla="*/ 29 h 74"/>
                <a:gd name="T46" fmla="*/ 35 w 73"/>
                <a:gd name="T47" fmla="*/ 26 h 74"/>
                <a:gd name="T48" fmla="*/ 34 w 73"/>
                <a:gd name="T49" fmla="*/ 22 h 74"/>
                <a:gd name="T50" fmla="*/ 20 w 73"/>
                <a:gd name="T51" fmla="*/ 43 h 74"/>
                <a:gd name="T52" fmla="*/ 20 w 73"/>
                <a:gd name="T53" fmla="*/ 41 h 74"/>
                <a:gd name="T54" fmla="*/ 61 w 73"/>
                <a:gd name="T55" fmla="*/ 29 h 74"/>
                <a:gd name="T56" fmla="*/ 17 w 73"/>
                <a:gd name="T57" fmla="*/ 21 h 74"/>
                <a:gd name="T58" fmla="*/ 14 w 73"/>
                <a:gd name="T59" fmla="*/ 32 h 74"/>
                <a:gd name="T60" fmla="*/ 19 w 73"/>
                <a:gd name="T61" fmla="*/ 30 h 74"/>
                <a:gd name="T62" fmla="*/ 12 w 73"/>
                <a:gd name="T63" fmla="*/ 29 h 74"/>
                <a:gd name="T64" fmla="*/ 14 w 73"/>
                <a:gd name="T65" fmla="*/ 28 h 74"/>
                <a:gd name="T66" fmla="*/ 14 w 73"/>
                <a:gd name="T67" fmla="*/ 43 h 74"/>
                <a:gd name="T68" fmla="*/ 57 w 73"/>
                <a:gd name="T69" fmla="*/ 43 h 74"/>
                <a:gd name="T70" fmla="*/ 49 w 73"/>
                <a:gd name="T71" fmla="*/ 42 h 74"/>
                <a:gd name="T72" fmla="*/ 47 w 73"/>
                <a:gd name="T73" fmla="*/ 50 h 74"/>
                <a:gd name="T74" fmla="*/ 37 w 73"/>
                <a:gd name="T75" fmla="*/ 44 h 74"/>
                <a:gd name="T76" fmla="*/ 41 w 73"/>
                <a:gd name="T77" fmla="*/ 37 h 74"/>
                <a:gd name="T78" fmla="*/ 40 w 73"/>
                <a:gd name="T79" fmla="*/ 33 h 74"/>
                <a:gd name="T80" fmla="*/ 36 w 73"/>
                <a:gd name="T81" fmla="*/ 31 h 74"/>
                <a:gd name="T82" fmla="*/ 41 w 73"/>
                <a:gd name="T83" fmla="*/ 26 h 74"/>
                <a:gd name="T84" fmla="*/ 38 w 73"/>
                <a:gd name="T85" fmla="*/ 26 h 74"/>
                <a:gd name="T86" fmla="*/ 43 w 73"/>
                <a:gd name="T87" fmla="*/ 22 h 74"/>
                <a:gd name="T88" fmla="*/ 49 w 73"/>
                <a:gd name="T89" fmla="*/ 22 h 74"/>
                <a:gd name="T90" fmla="*/ 52 w 73"/>
                <a:gd name="T91" fmla="*/ 20 h 74"/>
                <a:gd name="T92" fmla="*/ 20 w 73"/>
                <a:gd name="T93" fmla="*/ 17 h 74"/>
                <a:gd name="T94" fmla="*/ 15 w 73"/>
                <a:gd name="T95" fmla="*/ 24 h 74"/>
                <a:gd name="T96" fmla="*/ 22 w 73"/>
                <a:gd name="T97" fmla="*/ 27 h 74"/>
                <a:gd name="T98" fmla="*/ 19 w 73"/>
                <a:gd name="T99" fmla="*/ 32 h 74"/>
                <a:gd name="T100" fmla="*/ 12 w 73"/>
                <a:gd name="T101" fmla="*/ 37 h 74"/>
                <a:gd name="T102" fmla="*/ 21 w 73"/>
                <a:gd name="T103" fmla="*/ 43 h 74"/>
                <a:gd name="T104" fmla="*/ 24 w 73"/>
                <a:gd name="T105" fmla="*/ 52 h 74"/>
                <a:gd name="T106" fmla="*/ 24 w 73"/>
                <a:gd name="T107" fmla="*/ 50 h 74"/>
                <a:gd name="T108" fmla="*/ 21 w 73"/>
                <a:gd name="T109" fmla="*/ 29 h 74"/>
                <a:gd name="T110" fmla="*/ 48 w 73"/>
                <a:gd name="T111" fmla="*/ 33 h 74"/>
                <a:gd name="T112" fmla="*/ 46 w 73"/>
                <a:gd name="T113" fmla="*/ 32 h 74"/>
                <a:gd name="T114" fmla="*/ 43 w 73"/>
                <a:gd name="T115" fmla="*/ 26 h 74"/>
                <a:gd name="T116" fmla="*/ 43 w 73"/>
                <a:gd name="T117" fmla="*/ 26 h 74"/>
                <a:gd name="T118" fmla="*/ 45 w 73"/>
                <a:gd name="T119" fmla="*/ 27 h 74"/>
                <a:gd name="T120" fmla="*/ 49 w 73"/>
                <a:gd name="T121" fmla="*/ 27 h 74"/>
                <a:gd name="T122" fmla="*/ 43 w 73"/>
                <a:gd name="T123" fmla="*/ 27 h 74"/>
                <a:gd name="T124" fmla="*/ 44 w 73"/>
                <a:gd name="T125" fmla="*/ 4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3" h="74">
                  <a:moveTo>
                    <a:pt x="0" y="18"/>
                  </a:moveTo>
                  <a:cubicBezTo>
                    <a:pt x="4" y="20"/>
                    <a:pt x="4" y="20"/>
                    <a:pt x="4" y="20"/>
                  </a:cubicBezTo>
                  <a:cubicBezTo>
                    <a:pt x="11" y="8"/>
                    <a:pt x="23" y="0"/>
                    <a:pt x="37" y="0"/>
                  </a:cubicBezTo>
                  <a:cubicBezTo>
                    <a:pt x="54" y="0"/>
                    <a:pt x="69" y="12"/>
                    <a:pt x="73" y="29"/>
                  </a:cubicBezTo>
                  <a:cubicBezTo>
                    <a:pt x="73" y="30"/>
                    <a:pt x="73" y="31"/>
                    <a:pt x="72" y="31"/>
                  </a:cubicBezTo>
                  <a:cubicBezTo>
                    <a:pt x="72" y="31"/>
                    <a:pt x="72" y="31"/>
                    <a:pt x="71" y="31"/>
                  </a:cubicBezTo>
                  <a:cubicBezTo>
                    <a:pt x="71" y="31"/>
                    <a:pt x="70" y="31"/>
                    <a:pt x="70" y="30"/>
                  </a:cubicBezTo>
                  <a:cubicBezTo>
                    <a:pt x="67" y="14"/>
                    <a:pt x="53" y="3"/>
                    <a:pt x="37" y="3"/>
                  </a:cubicBezTo>
                  <a:cubicBezTo>
                    <a:pt x="24" y="3"/>
                    <a:pt x="13" y="10"/>
                    <a:pt x="7" y="21"/>
                  </a:cubicBezTo>
                  <a:cubicBezTo>
                    <a:pt x="11" y="22"/>
                    <a:pt x="11" y="22"/>
                    <a:pt x="11" y="22"/>
                  </a:cubicBezTo>
                  <a:cubicBezTo>
                    <a:pt x="2" y="30"/>
                    <a:pt x="2" y="30"/>
                    <a:pt x="2" y="30"/>
                  </a:cubicBezTo>
                  <a:lnTo>
                    <a:pt x="0" y="18"/>
                  </a:lnTo>
                  <a:close/>
                  <a:moveTo>
                    <a:pt x="73" y="56"/>
                  </a:moveTo>
                  <a:cubicBezTo>
                    <a:pt x="71" y="44"/>
                    <a:pt x="71" y="44"/>
                    <a:pt x="71" y="44"/>
                  </a:cubicBezTo>
                  <a:cubicBezTo>
                    <a:pt x="62" y="52"/>
                    <a:pt x="62" y="52"/>
                    <a:pt x="62" y="52"/>
                  </a:cubicBezTo>
                  <a:cubicBezTo>
                    <a:pt x="66" y="53"/>
                    <a:pt x="66" y="53"/>
                    <a:pt x="66" y="53"/>
                  </a:cubicBezTo>
                  <a:cubicBezTo>
                    <a:pt x="61" y="64"/>
                    <a:pt x="49" y="71"/>
                    <a:pt x="37" y="71"/>
                  </a:cubicBezTo>
                  <a:cubicBezTo>
                    <a:pt x="21" y="71"/>
                    <a:pt x="7" y="59"/>
                    <a:pt x="3" y="44"/>
                  </a:cubicBezTo>
                  <a:cubicBezTo>
                    <a:pt x="3" y="43"/>
                    <a:pt x="3" y="42"/>
                    <a:pt x="2" y="43"/>
                  </a:cubicBezTo>
                  <a:cubicBezTo>
                    <a:pt x="1" y="43"/>
                    <a:pt x="0" y="44"/>
                    <a:pt x="1" y="44"/>
                  </a:cubicBezTo>
                  <a:cubicBezTo>
                    <a:pt x="4" y="61"/>
                    <a:pt x="19" y="74"/>
                    <a:pt x="37" y="74"/>
                  </a:cubicBezTo>
                  <a:cubicBezTo>
                    <a:pt x="50" y="74"/>
                    <a:pt x="63" y="66"/>
                    <a:pt x="69" y="54"/>
                  </a:cubicBezTo>
                  <a:lnTo>
                    <a:pt x="73" y="56"/>
                  </a:lnTo>
                  <a:close/>
                  <a:moveTo>
                    <a:pt x="51" y="18"/>
                  </a:moveTo>
                  <a:cubicBezTo>
                    <a:pt x="51" y="18"/>
                    <a:pt x="51" y="18"/>
                    <a:pt x="51" y="18"/>
                  </a:cubicBezTo>
                  <a:cubicBezTo>
                    <a:pt x="51" y="18"/>
                    <a:pt x="51" y="18"/>
                    <a:pt x="51" y="18"/>
                  </a:cubicBezTo>
                  <a:cubicBezTo>
                    <a:pt x="51" y="18"/>
                    <a:pt x="51" y="18"/>
                    <a:pt x="51" y="18"/>
                  </a:cubicBezTo>
                  <a:cubicBezTo>
                    <a:pt x="51" y="18"/>
                    <a:pt x="51" y="18"/>
                    <a:pt x="52" y="18"/>
                  </a:cubicBezTo>
                  <a:cubicBezTo>
                    <a:pt x="52" y="18"/>
                    <a:pt x="51" y="18"/>
                    <a:pt x="51" y="18"/>
                  </a:cubicBezTo>
                  <a:cubicBezTo>
                    <a:pt x="51" y="18"/>
                    <a:pt x="51" y="18"/>
                    <a:pt x="51" y="18"/>
                  </a:cubicBezTo>
                  <a:cubicBezTo>
                    <a:pt x="51" y="18"/>
                    <a:pt x="51" y="18"/>
                    <a:pt x="51" y="18"/>
                  </a:cubicBezTo>
                  <a:cubicBezTo>
                    <a:pt x="51" y="18"/>
                    <a:pt x="51" y="18"/>
                    <a:pt x="51" y="18"/>
                  </a:cubicBezTo>
                  <a:cubicBezTo>
                    <a:pt x="51" y="18"/>
                    <a:pt x="51" y="18"/>
                    <a:pt x="51" y="18"/>
                  </a:cubicBezTo>
                  <a:cubicBezTo>
                    <a:pt x="51" y="18"/>
                    <a:pt x="51" y="18"/>
                    <a:pt x="51" y="18"/>
                  </a:cubicBezTo>
                  <a:cubicBezTo>
                    <a:pt x="51" y="18"/>
                    <a:pt x="51" y="18"/>
                    <a:pt x="51" y="18"/>
                  </a:cubicBezTo>
                  <a:close/>
                  <a:moveTo>
                    <a:pt x="47" y="18"/>
                  </a:moveTo>
                  <a:cubicBezTo>
                    <a:pt x="47" y="18"/>
                    <a:pt x="47" y="18"/>
                    <a:pt x="47" y="18"/>
                  </a:cubicBezTo>
                  <a:cubicBezTo>
                    <a:pt x="47" y="18"/>
                    <a:pt x="47" y="18"/>
                    <a:pt x="47" y="18"/>
                  </a:cubicBezTo>
                  <a:cubicBezTo>
                    <a:pt x="47" y="18"/>
                    <a:pt x="47" y="18"/>
                    <a:pt x="47" y="18"/>
                  </a:cubicBezTo>
                  <a:cubicBezTo>
                    <a:pt x="47" y="18"/>
                    <a:pt x="47" y="18"/>
                    <a:pt x="47" y="18"/>
                  </a:cubicBezTo>
                  <a:cubicBezTo>
                    <a:pt x="47" y="18"/>
                    <a:pt x="47" y="18"/>
                    <a:pt x="47" y="18"/>
                  </a:cubicBezTo>
                  <a:cubicBezTo>
                    <a:pt x="47" y="18"/>
                    <a:pt x="47" y="18"/>
                    <a:pt x="47" y="18"/>
                  </a:cubicBezTo>
                  <a:cubicBezTo>
                    <a:pt x="47" y="18"/>
                    <a:pt x="47" y="18"/>
                    <a:pt x="47" y="18"/>
                  </a:cubicBezTo>
                  <a:cubicBezTo>
                    <a:pt x="47" y="18"/>
                    <a:pt x="47" y="18"/>
                    <a:pt x="47" y="18"/>
                  </a:cubicBezTo>
                  <a:cubicBezTo>
                    <a:pt x="47" y="18"/>
                    <a:pt x="47" y="18"/>
                    <a:pt x="47" y="18"/>
                  </a:cubicBezTo>
                  <a:cubicBezTo>
                    <a:pt x="47" y="18"/>
                    <a:pt x="47" y="18"/>
                    <a:pt x="47" y="18"/>
                  </a:cubicBezTo>
                  <a:cubicBezTo>
                    <a:pt x="47" y="18"/>
                    <a:pt x="47" y="18"/>
                    <a:pt x="47" y="18"/>
                  </a:cubicBezTo>
                  <a:cubicBezTo>
                    <a:pt x="47" y="18"/>
                    <a:pt x="47" y="18"/>
                    <a:pt x="47" y="18"/>
                  </a:cubicBezTo>
                  <a:cubicBezTo>
                    <a:pt x="47" y="18"/>
                    <a:pt x="47" y="18"/>
                    <a:pt x="47" y="18"/>
                  </a:cubicBezTo>
                  <a:cubicBezTo>
                    <a:pt x="47" y="18"/>
                    <a:pt x="47" y="18"/>
                    <a:pt x="47" y="18"/>
                  </a:cubicBezTo>
                  <a:cubicBezTo>
                    <a:pt x="47" y="18"/>
                    <a:pt x="47" y="18"/>
                    <a:pt x="47" y="18"/>
                  </a:cubicBezTo>
                  <a:cubicBezTo>
                    <a:pt x="47" y="18"/>
                    <a:pt x="47" y="18"/>
                    <a:pt x="47" y="18"/>
                  </a:cubicBezTo>
                  <a:cubicBezTo>
                    <a:pt x="47" y="18"/>
                    <a:pt x="47" y="18"/>
                    <a:pt x="47" y="18"/>
                  </a:cubicBezTo>
                  <a:cubicBezTo>
                    <a:pt x="47" y="18"/>
                    <a:pt x="47" y="18"/>
                    <a:pt x="47" y="18"/>
                  </a:cubicBezTo>
                  <a:cubicBezTo>
                    <a:pt x="47" y="18"/>
                    <a:pt x="47" y="18"/>
                    <a:pt x="47" y="18"/>
                  </a:cubicBezTo>
                  <a:cubicBezTo>
                    <a:pt x="47" y="18"/>
                    <a:pt x="47" y="18"/>
                    <a:pt x="47" y="18"/>
                  </a:cubicBezTo>
                  <a:close/>
                  <a:moveTo>
                    <a:pt x="47" y="19"/>
                  </a:moveTo>
                  <a:cubicBezTo>
                    <a:pt x="47" y="19"/>
                    <a:pt x="47" y="19"/>
                    <a:pt x="47" y="19"/>
                  </a:cubicBezTo>
                  <a:cubicBezTo>
                    <a:pt x="47" y="19"/>
                    <a:pt x="47" y="19"/>
                    <a:pt x="47" y="19"/>
                  </a:cubicBezTo>
                  <a:cubicBezTo>
                    <a:pt x="47" y="19"/>
                    <a:pt x="47" y="19"/>
                    <a:pt x="47" y="19"/>
                  </a:cubicBezTo>
                  <a:cubicBezTo>
                    <a:pt x="47" y="19"/>
                    <a:pt x="47" y="19"/>
                    <a:pt x="47" y="19"/>
                  </a:cubicBezTo>
                  <a:cubicBezTo>
                    <a:pt x="47" y="19"/>
                    <a:pt x="47" y="19"/>
                    <a:pt x="47" y="19"/>
                  </a:cubicBezTo>
                  <a:cubicBezTo>
                    <a:pt x="47" y="19"/>
                    <a:pt x="47" y="19"/>
                    <a:pt x="47" y="19"/>
                  </a:cubicBezTo>
                  <a:cubicBezTo>
                    <a:pt x="47" y="19"/>
                    <a:pt x="47" y="19"/>
                    <a:pt x="47" y="19"/>
                  </a:cubicBezTo>
                  <a:cubicBezTo>
                    <a:pt x="47" y="19"/>
                    <a:pt x="47" y="19"/>
                    <a:pt x="47" y="19"/>
                  </a:cubicBezTo>
                  <a:cubicBezTo>
                    <a:pt x="47" y="19"/>
                    <a:pt x="47" y="19"/>
                    <a:pt x="47" y="19"/>
                  </a:cubicBezTo>
                  <a:cubicBezTo>
                    <a:pt x="47" y="19"/>
                    <a:pt x="47" y="19"/>
                    <a:pt x="47" y="19"/>
                  </a:cubicBezTo>
                  <a:cubicBezTo>
                    <a:pt x="47" y="19"/>
                    <a:pt x="47" y="19"/>
                    <a:pt x="47" y="19"/>
                  </a:cubicBezTo>
                  <a:cubicBezTo>
                    <a:pt x="47" y="19"/>
                    <a:pt x="47" y="19"/>
                    <a:pt x="47" y="19"/>
                  </a:cubicBezTo>
                  <a:cubicBezTo>
                    <a:pt x="47" y="19"/>
                    <a:pt x="47" y="19"/>
                    <a:pt x="47" y="19"/>
                  </a:cubicBezTo>
                  <a:cubicBezTo>
                    <a:pt x="47" y="19"/>
                    <a:pt x="47" y="19"/>
                    <a:pt x="47" y="19"/>
                  </a:cubicBezTo>
                  <a:cubicBezTo>
                    <a:pt x="47" y="19"/>
                    <a:pt x="47" y="19"/>
                    <a:pt x="47" y="19"/>
                  </a:cubicBezTo>
                  <a:cubicBezTo>
                    <a:pt x="47" y="19"/>
                    <a:pt x="47" y="19"/>
                    <a:pt x="47" y="19"/>
                  </a:cubicBezTo>
                  <a:cubicBezTo>
                    <a:pt x="47" y="19"/>
                    <a:pt x="47" y="19"/>
                    <a:pt x="47" y="19"/>
                  </a:cubicBezTo>
                  <a:cubicBezTo>
                    <a:pt x="47" y="19"/>
                    <a:pt x="47" y="19"/>
                    <a:pt x="47" y="19"/>
                  </a:cubicBezTo>
                  <a:cubicBezTo>
                    <a:pt x="47" y="19"/>
                    <a:pt x="47" y="19"/>
                    <a:pt x="47" y="19"/>
                  </a:cubicBezTo>
                  <a:cubicBezTo>
                    <a:pt x="47" y="19"/>
                    <a:pt x="47" y="19"/>
                    <a:pt x="47" y="19"/>
                  </a:cubicBezTo>
                  <a:cubicBezTo>
                    <a:pt x="47" y="19"/>
                    <a:pt x="47" y="19"/>
                    <a:pt x="47" y="19"/>
                  </a:cubicBezTo>
                  <a:cubicBezTo>
                    <a:pt x="47" y="19"/>
                    <a:pt x="47" y="19"/>
                    <a:pt x="47" y="19"/>
                  </a:cubicBezTo>
                  <a:cubicBezTo>
                    <a:pt x="47" y="19"/>
                    <a:pt x="47" y="19"/>
                    <a:pt x="47" y="19"/>
                  </a:cubicBezTo>
                  <a:cubicBezTo>
                    <a:pt x="47" y="19"/>
                    <a:pt x="47" y="19"/>
                    <a:pt x="47" y="19"/>
                  </a:cubicBezTo>
                  <a:cubicBezTo>
                    <a:pt x="47" y="19"/>
                    <a:pt x="47" y="19"/>
                    <a:pt x="47" y="19"/>
                  </a:cubicBezTo>
                  <a:cubicBezTo>
                    <a:pt x="47" y="19"/>
                    <a:pt x="47" y="19"/>
                    <a:pt x="47" y="19"/>
                  </a:cubicBezTo>
                  <a:cubicBezTo>
                    <a:pt x="47" y="19"/>
                    <a:pt x="47" y="19"/>
                    <a:pt x="47" y="19"/>
                  </a:cubicBezTo>
                  <a:cubicBezTo>
                    <a:pt x="47" y="19"/>
                    <a:pt x="47" y="19"/>
                    <a:pt x="47" y="19"/>
                  </a:cubicBezTo>
                  <a:cubicBezTo>
                    <a:pt x="47" y="19"/>
                    <a:pt x="47" y="19"/>
                    <a:pt x="47" y="19"/>
                  </a:cubicBezTo>
                  <a:cubicBezTo>
                    <a:pt x="47" y="19"/>
                    <a:pt x="47" y="19"/>
                    <a:pt x="47" y="19"/>
                  </a:cubicBezTo>
                  <a:cubicBezTo>
                    <a:pt x="47" y="19"/>
                    <a:pt x="47" y="19"/>
                    <a:pt x="47" y="19"/>
                  </a:cubicBezTo>
                  <a:cubicBezTo>
                    <a:pt x="47" y="19"/>
                    <a:pt x="47" y="19"/>
                    <a:pt x="47" y="19"/>
                  </a:cubicBezTo>
                  <a:cubicBezTo>
                    <a:pt x="47" y="19"/>
                    <a:pt x="47" y="19"/>
                    <a:pt x="47" y="19"/>
                  </a:cubicBezTo>
                  <a:cubicBezTo>
                    <a:pt x="47" y="19"/>
                    <a:pt x="47" y="19"/>
                    <a:pt x="47" y="19"/>
                  </a:cubicBezTo>
                  <a:cubicBezTo>
                    <a:pt x="47" y="19"/>
                    <a:pt x="47" y="19"/>
                    <a:pt x="47" y="19"/>
                  </a:cubicBezTo>
                  <a:cubicBezTo>
                    <a:pt x="47" y="19"/>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19"/>
                  </a:cubicBezTo>
                  <a:cubicBezTo>
                    <a:pt x="47" y="19"/>
                    <a:pt x="47" y="19"/>
                    <a:pt x="47" y="19"/>
                  </a:cubicBezTo>
                  <a:cubicBezTo>
                    <a:pt x="47" y="19"/>
                    <a:pt x="47" y="19"/>
                    <a:pt x="47" y="19"/>
                  </a:cubicBezTo>
                  <a:cubicBezTo>
                    <a:pt x="47" y="19"/>
                    <a:pt x="47" y="19"/>
                    <a:pt x="47" y="19"/>
                  </a:cubicBezTo>
                  <a:cubicBezTo>
                    <a:pt x="47" y="19"/>
                    <a:pt x="47" y="19"/>
                    <a:pt x="47" y="19"/>
                  </a:cubicBezTo>
                  <a:cubicBezTo>
                    <a:pt x="47" y="19"/>
                    <a:pt x="47" y="19"/>
                    <a:pt x="47" y="19"/>
                  </a:cubicBezTo>
                  <a:cubicBezTo>
                    <a:pt x="47" y="20"/>
                    <a:pt x="47" y="19"/>
                    <a:pt x="47" y="19"/>
                  </a:cubicBezTo>
                  <a:cubicBezTo>
                    <a:pt x="47" y="19"/>
                    <a:pt x="47" y="19"/>
                    <a:pt x="47" y="19"/>
                  </a:cubicBezTo>
                  <a:cubicBezTo>
                    <a:pt x="47" y="19"/>
                    <a:pt x="47" y="19"/>
                    <a:pt x="47" y="19"/>
                  </a:cubicBezTo>
                  <a:cubicBezTo>
                    <a:pt x="47" y="19"/>
                    <a:pt x="47" y="19"/>
                    <a:pt x="47" y="19"/>
                  </a:cubicBezTo>
                  <a:cubicBezTo>
                    <a:pt x="47" y="19"/>
                    <a:pt x="47" y="19"/>
                    <a:pt x="47" y="19"/>
                  </a:cubicBezTo>
                  <a:cubicBezTo>
                    <a:pt x="47" y="19"/>
                    <a:pt x="47" y="19"/>
                    <a:pt x="47" y="19"/>
                  </a:cubicBezTo>
                  <a:cubicBezTo>
                    <a:pt x="47" y="19"/>
                    <a:pt x="47" y="19"/>
                    <a:pt x="47" y="19"/>
                  </a:cubicBezTo>
                  <a:cubicBezTo>
                    <a:pt x="47" y="19"/>
                    <a:pt x="47" y="19"/>
                    <a:pt x="47" y="19"/>
                  </a:cubicBezTo>
                  <a:cubicBezTo>
                    <a:pt x="47" y="19"/>
                    <a:pt x="48" y="19"/>
                    <a:pt x="48" y="19"/>
                  </a:cubicBezTo>
                  <a:cubicBezTo>
                    <a:pt x="48" y="19"/>
                    <a:pt x="48" y="19"/>
                    <a:pt x="48" y="19"/>
                  </a:cubicBezTo>
                  <a:cubicBezTo>
                    <a:pt x="48" y="19"/>
                    <a:pt x="48" y="19"/>
                    <a:pt x="48" y="19"/>
                  </a:cubicBezTo>
                  <a:cubicBezTo>
                    <a:pt x="48" y="19"/>
                    <a:pt x="48" y="19"/>
                    <a:pt x="48" y="19"/>
                  </a:cubicBezTo>
                  <a:cubicBezTo>
                    <a:pt x="48" y="19"/>
                    <a:pt x="48" y="19"/>
                    <a:pt x="48" y="19"/>
                  </a:cubicBezTo>
                  <a:cubicBezTo>
                    <a:pt x="48" y="19"/>
                    <a:pt x="48" y="19"/>
                    <a:pt x="48" y="19"/>
                  </a:cubicBezTo>
                  <a:cubicBezTo>
                    <a:pt x="48" y="19"/>
                    <a:pt x="48" y="19"/>
                    <a:pt x="47" y="19"/>
                  </a:cubicBezTo>
                  <a:cubicBezTo>
                    <a:pt x="47" y="19"/>
                    <a:pt x="47" y="19"/>
                    <a:pt x="47" y="19"/>
                  </a:cubicBezTo>
                  <a:cubicBezTo>
                    <a:pt x="48" y="19"/>
                    <a:pt x="48" y="19"/>
                    <a:pt x="48" y="19"/>
                  </a:cubicBezTo>
                  <a:cubicBezTo>
                    <a:pt x="48" y="19"/>
                    <a:pt x="48" y="19"/>
                    <a:pt x="48" y="19"/>
                  </a:cubicBezTo>
                  <a:cubicBezTo>
                    <a:pt x="48" y="19"/>
                    <a:pt x="48" y="19"/>
                    <a:pt x="48" y="19"/>
                  </a:cubicBezTo>
                  <a:cubicBezTo>
                    <a:pt x="48" y="19"/>
                    <a:pt x="48" y="19"/>
                    <a:pt x="48" y="19"/>
                  </a:cubicBezTo>
                  <a:cubicBezTo>
                    <a:pt x="48" y="19"/>
                    <a:pt x="48" y="19"/>
                    <a:pt x="48" y="19"/>
                  </a:cubicBezTo>
                  <a:cubicBezTo>
                    <a:pt x="48" y="19"/>
                    <a:pt x="48" y="19"/>
                    <a:pt x="48" y="19"/>
                  </a:cubicBezTo>
                  <a:cubicBezTo>
                    <a:pt x="48" y="19"/>
                    <a:pt x="48" y="19"/>
                    <a:pt x="48" y="19"/>
                  </a:cubicBezTo>
                  <a:cubicBezTo>
                    <a:pt x="48" y="19"/>
                    <a:pt x="48" y="19"/>
                    <a:pt x="48" y="19"/>
                  </a:cubicBezTo>
                  <a:cubicBezTo>
                    <a:pt x="48" y="19"/>
                    <a:pt x="48" y="19"/>
                    <a:pt x="48" y="19"/>
                  </a:cubicBezTo>
                  <a:cubicBezTo>
                    <a:pt x="48" y="19"/>
                    <a:pt x="48" y="19"/>
                    <a:pt x="48" y="19"/>
                  </a:cubicBezTo>
                  <a:cubicBezTo>
                    <a:pt x="48" y="19"/>
                    <a:pt x="48" y="19"/>
                    <a:pt x="48" y="19"/>
                  </a:cubicBezTo>
                  <a:cubicBezTo>
                    <a:pt x="48" y="19"/>
                    <a:pt x="48" y="19"/>
                    <a:pt x="48" y="19"/>
                  </a:cubicBezTo>
                  <a:cubicBezTo>
                    <a:pt x="48" y="19"/>
                    <a:pt x="48" y="19"/>
                    <a:pt x="48" y="19"/>
                  </a:cubicBezTo>
                  <a:cubicBezTo>
                    <a:pt x="48" y="19"/>
                    <a:pt x="48" y="19"/>
                    <a:pt x="48" y="19"/>
                  </a:cubicBezTo>
                  <a:cubicBezTo>
                    <a:pt x="48" y="19"/>
                    <a:pt x="48" y="19"/>
                    <a:pt x="48" y="19"/>
                  </a:cubicBezTo>
                  <a:cubicBezTo>
                    <a:pt x="48" y="19"/>
                    <a:pt x="48" y="19"/>
                    <a:pt x="48" y="19"/>
                  </a:cubicBezTo>
                  <a:cubicBezTo>
                    <a:pt x="48" y="19"/>
                    <a:pt x="48" y="19"/>
                    <a:pt x="48" y="19"/>
                  </a:cubicBezTo>
                  <a:cubicBezTo>
                    <a:pt x="48" y="19"/>
                    <a:pt x="48" y="19"/>
                    <a:pt x="48" y="19"/>
                  </a:cubicBezTo>
                  <a:cubicBezTo>
                    <a:pt x="48" y="19"/>
                    <a:pt x="48" y="19"/>
                    <a:pt x="48" y="19"/>
                  </a:cubicBezTo>
                  <a:cubicBezTo>
                    <a:pt x="48" y="19"/>
                    <a:pt x="48" y="19"/>
                    <a:pt x="48" y="19"/>
                  </a:cubicBezTo>
                  <a:cubicBezTo>
                    <a:pt x="48" y="19"/>
                    <a:pt x="48" y="19"/>
                    <a:pt x="48" y="19"/>
                  </a:cubicBezTo>
                  <a:cubicBezTo>
                    <a:pt x="48" y="19"/>
                    <a:pt x="48" y="19"/>
                    <a:pt x="48" y="19"/>
                  </a:cubicBezTo>
                  <a:cubicBezTo>
                    <a:pt x="48" y="19"/>
                    <a:pt x="48" y="19"/>
                    <a:pt x="48" y="19"/>
                  </a:cubicBezTo>
                  <a:cubicBezTo>
                    <a:pt x="48" y="18"/>
                    <a:pt x="48" y="18"/>
                    <a:pt x="48" y="18"/>
                  </a:cubicBezTo>
                  <a:cubicBezTo>
                    <a:pt x="48" y="18"/>
                    <a:pt x="48" y="18"/>
                    <a:pt x="48" y="18"/>
                  </a:cubicBezTo>
                  <a:cubicBezTo>
                    <a:pt x="48" y="18"/>
                    <a:pt x="48" y="18"/>
                    <a:pt x="48" y="18"/>
                  </a:cubicBezTo>
                  <a:cubicBezTo>
                    <a:pt x="48" y="18"/>
                    <a:pt x="48" y="18"/>
                    <a:pt x="48" y="18"/>
                  </a:cubicBezTo>
                  <a:cubicBezTo>
                    <a:pt x="48" y="18"/>
                    <a:pt x="48" y="18"/>
                    <a:pt x="48" y="18"/>
                  </a:cubicBezTo>
                  <a:cubicBezTo>
                    <a:pt x="48" y="18"/>
                    <a:pt x="48" y="18"/>
                    <a:pt x="48" y="18"/>
                  </a:cubicBezTo>
                  <a:cubicBezTo>
                    <a:pt x="48" y="18"/>
                    <a:pt x="48" y="18"/>
                    <a:pt x="48" y="18"/>
                  </a:cubicBezTo>
                  <a:cubicBezTo>
                    <a:pt x="48" y="18"/>
                    <a:pt x="48" y="18"/>
                    <a:pt x="48" y="18"/>
                  </a:cubicBezTo>
                  <a:cubicBezTo>
                    <a:pt x="48" y="18"/>
                    <a:pt x="48" y="18"/>
                    <a:pt x="48" y="18"/>
                  </a:cubicBezTo>
                  <a:cubicBezTo>
                    <a:pt x="48" y="18"/>
                    <a:pt x="48" y="18"/>
                    <a:pt x="48" y="18"/>
                  </a:cubicBezTo>
                  <a:cubicBezTo>
                    <a:pt x="48" y="18"/>
                    <a:pt x="48" y="18"/>
                    <a:pt x="48" y="18"/>
                  </a:cubicBezTo>
                  <a:cubicBezTo>
                    <a:pt x="48" y="18"/>
                    <a:pt x="48" y="18"/>
                    <a:pt x="48" y="18"/>
                  </a:cubicBezTo>
                  <a:cubicBezTo>
                    <a:pt x="48" y="18"/>
                    <a:pt x="48" y="18"/>
                    <a:pt x="48" y="18"/>
                  </a:cubicBezTo>
                  <a:cubicBezTo>
                    <a:pt x="48" y="18"/>
                    <a:pt x="48" y="18"/>
                    <a:pt x="48" y="18"/>
                  </a:cubicBezTo>
                  <a:cubicBezTo>
                    <a:pt x="48" y="18"/>
                    <a:pt x="48" y="18"/>
                    <a:pt x="49" y="18"/>
                  </a:cubicBezTo>
                  <a:cubicBezTo>
                    <a:pt x="49" y="18"/>
                    <a:pt x="49" y="18"/>
                    <a:pt x="49" y="18"/>
                  </a:cubicBezTo>
                  <a:cubicBezTo>
                    <a:pt x="49" y="18"/>
                    <a:pt x="49" y="18"/>
                    <a:pt x="49" y="18"/>
                  </a:cubicBezTo>
                  <a:cubicBezTo>
                    <a:pt x="49" y="18"/>
                    <a:pt x="49" y="18"/>
                    <a:pt x="49" y="18"/>
                  </a:cubicBezTo>
                  <a:cubicBezTo>
                    <a:pt x="49" y="18"/>
                    <a:pt x="49" y="18"/>
                    <a:pt x="49" y="18"/>
                  </a:cubicBezTo>
                  <a:cubicBezTo>
                    <a:pt x="49" y="18"/>
                    <a:pt x="49" y="18"/>
                    <a:pt x="49" y="18"/>
                  </a:cubicBezTo>
                  <a:cubicBezTo>
                    <a:pt x="49" y="18"/>
                    <a:pt x="49" y="18"/>
                    <a:pt x="49" y="18"/>
                  </a:cubicBezTo>
                  <a:cubicBezTo>
                    <a:pt x="49" y="18"/>
                    <a:pt x="49" y="18"/>
                    <a:pt x="49" y="18"/>
                  </a:cubicBezTo>
                  <a:cubicBezTo>
                    <a:pt x="49" y="18"/>
                    <a:pt x="49" y="18"/>
                    <a:pt x="49" y="18"/>
                  </a:cubicBezTo>
                  <a:cubicBezTo>
                    <a:pt x="49" y="17"/>
                    <a:pt x="49" y="17"/>
                    <a:pt x="49" y="17"/>
                  </a:cubicBezTo>
                  <a:cubicBezTo>
                    <a:pt x="49" y="17"/>
                    <a:pt x="49" y="17"/>
                    <a:pt x="49" y="17"/>
                  </a:cubicBezTo>
                  <a:cubicBezTo>
                    <a:pt x="49" y="17"/>
                    <a:pt x="49" y="17"/>
                    <a:pt x="49" y="17"/>
                  </a:cubicBezTo>
                  <a:cubicBezTo>
                    <a:pt x="49" y="17"/>
                    <a:pt x="49" y="17"/>
                    <a:pt x="49" y="17"/>
                  </a:cubicBezTo>
                  <a:cubicBezTo>
                    <a:pt x="49" y="17"/>
                    <a:pt x="49" y="17"/>
                    <a:pt x="49" y="17"/>
                  </a:cubicBezTo>
                  <a:cubicBezTo>
                    <a:pt x="49" y="17"/>
                    <a:pt x="49" y="17"/>
                    <a:pt x="49" y="17"/>
                  </a:cubicBezTo>
                  <a:cubicBezTo>
                    <a:pt x="49" y="17"/>
                    <a:pt x="49" y="17"/>
                    <a:pt x="49" y="17"/>
                  </a:cubicBezTo>
                  <a:cubicBezTo>
                    <a:pt x="49" y="17"/>
                    <a:pt x="49" y="17"/>
                    <a:pt x="49" y="17"/>
                  </a:cubicBezTo>
                  <a:cubicBezTo>
                    <a:pt x="49" y="17"/>
                    <a:pt x="49" y="17"/>
                    <a:pt x="49" y="17"/>
                  </a:cubicBezTo>
                  <a:cubicBezTo>
                    <a:pt x="49" y="17"/>
                    <a:pt x="49" y="17"/>
                    <a:pt x="49" y="17"/>
                  </a:cubicBezTo>
                  <a:cubicBezTo>
                    <a:pt x="49" y="17"/>
                    <a:pt x="49" y="17"/>
                    <a:pt x="49" y="17"/>
                  </a:cubicBezTo>
                  <a:cubicBezTo>
                    <a:pt x="49" y="17"/>
                    <a:pt x="49" y="17"/>
                    <a:pt x="49" y="17"/>
                  </a:cubicBezTo>
                  <a:cubicBezTo>
                    <a:pt x="49" y="17"/>
                    <a:pt x="49" y="17"/>
                    <a:pt x="49" y="17"/>
                  </a:cubicBezTo>
                  <a:cubicBezTo>
                    <a:pt x="49" y="17"/>
                    <a:pt x="49" y="17"/>
                    <a:pt x="49" y="17"/>
                  </a:cubicBezTo>
                  <a:cubicBezTo>
                    <a:pt x="49" y="17"/>
                    <a:pt x="49" y="17"/>
                    <a:pt x="49" y="17"/>
                  </a:cubicBezTo>
                  <a:cubicBezTo>
                    <a:pt x="49" y="17"/>
                    <a:pt x="49" y="17"/>
                    <a:pt x="49" y="17"/>
                  </a:cubicBezTo>
                  <a:cubicBezTo>
                    <a:pt x="49" y="17"/>
                    <a:pt x="49" y="17"/>
                    <a:pt x="49" y="17"/>
                  </a:cubicBezTo>
                  <a:cubicBezTo>
                    <a:pt x="49" y="17"/>
                    <a:pt x="49" y="17"/>
                    <a:pt x="49" y="17"/>
                  </a:cubicBezTo>
                  <a:cubicBezTo>
                    <a:pt x="49" y="17"/>
                    <a:pt x="49" y="17"/>
                    <a:pt x="49" y="17"/>
                  </a:cubicBezTo>
                  <a:cubicBezTo>
                    <a:pt x="49" y="17"/>
                    <a:pt x="49" y="17"/>
                    <a:pt x="49" y="17"/>
                  </a:cubicBezTo>
                  <a:cubicBezTo>
                    <a:pt x="49" y="17"/>
                    <a:pt x="49" y="17"/>
                    <a:pt x="49" y="17"/>
                  </a:cubicBezTo>
                  <a:cubicBezTo>
                    <a:pt x="48" y="17"/>
                    <a:pt x="48" y="17"/>
                    <a:pt x="48" y="17"/>
                  </a:cubicBezTo>
                  <a:cubicBezTo>
                    <a:pt x="48" y="17"/>
                    <a:pt x="48" y="17"/>
                    <a:pt x="48" y="17"/>
                  </a:cubicBezTo>
                  <a:cubicBezTo>
                    <a:pt x="48" y="17"/>
                    <a:pt x="48" y="17"/>
                    <a:pt x="48" y="17"/>
                  </a:cubicBezTo>
                  <a:cubicBezTo>
                    <a:pt x="48" y="17"/>
                    <a:pt x="48" y="17"/>
                    <a:pt x="48" y="17"/>
                  </a:cubicBezTo>
                  <a:cubicBezTo>
                    <a:pt x="48" y="17"/>
                    <a:pt x="48" y="17"/>
                    <a:pt x="48" y="17"/>
                  </a:cubicBezTo>
                  <a:cubicBezTo>
                    <a:pt x="48" y="17"/>
                    <a:pt x="48" y="17"/>
                    <a:pt x="48" y="17"/>
                  </a:cubicBezTo>
                  <a:cubicBezTo>
                    <a:pt x="48" y="17"/>
                    <a:pt x="48" y="17"/>
                    <a:pt x="48" y="17"/>
                  </a:cubicBezTo>
                  <a:cubicBezTo>
                    <a:pt x="48" y="17"/>
                    <a:pt x="48" y="17"/>
                    <a:pt x="48" y="17"/>
                  </a:cubicBezTo>
                  <a:cubicBezTo>
                    <a:pt x="48" y="17"/>
                    <a:pt x="48" y="17"/>
                    <a:pt x="48" y="17"/>
                  </a:cubicBezTo>
                  <a:cubicBezTo>
                    <a:pt x="48" y="17"/>
                    <a:pt x="48" y="17"/>
                    <a:pt x="48" y="17"/>
                  </a:cubicBezTo>
                  <a:cubicBezTo>
                    <a:pt x="48" y="17"/>
                    <a:pt x="48" y="17"/>
                    <a:pt x="48" y="17"/>
                  </a:cubicBezTo>
                  <a:cubicBezTo>
                    <a:pt x="48" y="17"/>
                    <a:pt x="48" y="17"/>
                    <a:pt x="48" y="17"/>
                  </a:cubicBezTo>
                  <a:cubicBezTo>
                    <a:pt x="48" y="17"/>
                    <a:pt x="48" y="17"/>
                    <a:pt x="48" y="17"/>
                  </a:cubicBezTo>
                  <a:cubicBezTo>
                    <a:pt x="48" y="17"/>
                    <a:pt x="48" y="17"/>
                    <a:pt x="48" y="17"/>
                  </a:cubicBezTo>
                  <a:cubicBezTo>
                    <a:pt x="48" y="17"/>
                    <a:pt x="48" y="18"/>
                    <a:pt x="48" y="18"/>
                  </a:cubicBezTo>
                  <a:cubicBezTo>
                    <a:pt x="48" y="18"/>
                    <a:pt x="48" y="18"/>
                    <a:pt x="48" y="18"/>
                  </a:cubicBezTo>
                  <a:cubicBezTo>
                    <a:pt x="48" y="18"/>
                    <a:pt x="48" y="18"/>
                    <a:pt x="48" y="18"/>
                  </a:cubicBezTo>
                  <a:cubicBezTo>
                    <a:pt x="48" y="18"/>
                    <a:pt x="48" y="18"/>
                    <a:pt x="48" y="18"/>
                  </a:cubicBezTo>
                  <a:cubicBezTo>
                    <a:pt x="48" y="18"/>
                    <a:pt x="48" y="18"/>
                    <a:pt x="48" y="18"/>
                  </a:cubicBezTo>
                  <a:cubicBezTo>
                    <a:pt x="48" y="18"/>
                    <a:pt x="48" y="18"/>
                    <a:pt x="48" y="18"/>
                  </a:cubicBezTo>
                  <a:cubicBezTo>
                    <a:pt x="48" y="18"/>
                    <a:pt x="48" y="18"/>
                    <a:pt x="48" y="18"/>
                  </a:cubicBezTo>
                  <a:cubicBezTo>
                    <a:pt x="48" y="18"/>
                    <a:pt x="48" y="18"/>
                    <a:pt x="48" y="18"/>
                  </a:cubicBezTo>
                  <a:cubicBezTo>
                    <a:pt x="48" y="18"/>
                    <a:pt x="48" y="18"/>
                    <a:pt x="48" y="18"/>
                  </a:cubicBezTo>
                  <a:cubicBezTo>
                    <a:pt x="48" y="18"/>
                    <a:pt x="48" y="18"/>
                    <a:pt x="48" y="18"/>
                  </a:cubicBezTo>
                  <a:cubicBezTo>
                    <a:pt x="48" y="18"/>
                    <a:pt x="48" y="18"/>
                    <a:pt x="48" y="18"/>
                  </a:cubicBezTo>
                  <a:cubicBezTo>
                    <a:pt x="48" y="18"/>
                    <a:pt x="48" y="18"/>
                    <a:pt x="48" y="18"/>
                  </a:cubicBezTo>
                  <a:cubicBezTo>
                    <a:pt x="48" y="18"/>
                    <a:pt x="48" y="18"/>
                    <a:pt x="48" y="18"/>
                  </a:cubicBezTo>
                  <a:cubicBezTo>
                    <a:pt x="48" y="18"/>
                    <a:pt x="48" y="18"/>
                    <a:pt x="48" y="18"/>
                  </a:cubicBezTo>
                  <a:cubicBezTo>
                    <a:pt x="47" y="18"/>
                    <a:pt x="47" y="18"/>
                    <a:pt x="47" y="18"/>
                  </a:cubicBezTo>
                  <a:cubicBezTo>
                    <a:pt x="47" y="18"/>
                    <a:pt x="48" y="18"/>
                    <a:pt x="48" y="18"/>
                  </a:cubicBezTo>
                  <a:cubicBezTo>
                    <a:pt x="48" y="18"/>
                    <a:pt x="48" y="18"/>
                    <a:pt x="47" y="18"/>
                  </a:cubicBezTo>
                  <a:cubicBezTo>
                    <a:pt x="47" y="18"/>
                    <a:pt x="47" y="18"/>
                    <a:pt x="47" y="18"/>
                  </a:cubicBezTo>
                  <a:cubicBezTo>
                    <a:pt x="47" y="18"/>
                    <a:pt x="47" y="18"/>
                    <a:pt x="47" y="18"/>
                  </a:cubicBezTo>
                  <a:cubicBezTo>
                    <a:pt x="47" y="18"/>
                    <a:pt x="47" y="18"/>
                    <a:pt x="47" y="18"/>
                  </a:cubicBezTo>
                  <a:cubicBezTo>
                    <a:pt x="47" y="18"/>
                    <a:pt x="47" y="18"/>
                    <a:pt x="47" y="18"/>
                  </a:cubicBezTo>
                  <a:cubicBezTo>
                    <a:pt x="47" y="18"/>
                    <a:pt x="47" y="18"/>
                    <a:pt x="47" y="18"/>
                  </a:cubicBezTo>
                  <a:cubicBezTo>
                    <a:pt x="47" y="18"/>
                    <a:pt x="47" y="18"/>
                    <a:pt x="47" y="18"/>
                  </a:cubicBezTo>
                  <a:cubicBezTo>
                    <a:pt x="47" y="18"/>
                    <a:pt x="47" y="18"/>
                    <a:pt x="47" y="18"/>
                  </a:cubicBezTo>
                  <a:cubicBezTo>
                    <a:pt x="47" y="18"/>
                    <a:pt x="47" y="18"/>
                    <a:pt x="47" y="18"/>
                  </a:cubicBezTo>
                  <a:cubicBezTo>
                    <a:pt x="47" y="18"/>
                    <a:pt x="47" y="18"/>
                    <a:pt x="47" y="18"/>
                  </a:cubicBezTo>
                  <a:cubicBezTo>
                    <a:pt x="47" y="18"/>
                    <a:pt x="47" y="18"/>
                    <a:pt x="47" y="18"/>
                  </a:cubicBezTo>
                  <a:cubicBezTo>
                    <a:pt x="47" y="18"/>
                    <a:pt x="47" y="18"/>
                    <a:pt x="47" y="18"/>
                  </a:cubicBezTo>
                  <a:cubicBezTo>
                    <a:pt x="47" y="18"/>
                    <a:pt x="47" y="18"/>
                    <a:pt x="47" y="18"/>
                  </a:cubicBezTo>
                  <a:cubicBezTo>
                    <a:pt x="47" y="18"/>
                    <a:pt x="47" y="18"/>
                    <a:pt x="47" y="18"/>
                  </a:cubicBezTo>
                  <a:cubicBezTo>
                    <a:pt x="47" y="18"/>
                    <a:pt x="47" y="18"/>
                    <a:pt x="47" y="18"/>
                  </a:cubicBezTo>
                  <a:cubicBezTo>
                    <a:pt x="47" y="18"/>
                    <a:pt x="47" y="18"/>
                    <a:pt x="47" y="18"/>
                  </a:cubicBezTo>
                  <a:cubicBezTo>
                    <a:pt x="47" y="18"/>
                    <a:pt x="47" y="18"/>
                    <a:pt x="47" y="18"/>
                  </a:cubicBezTo>
                  <a:cubicBezTo>
                    <a:pt x="47" y="18"/>
                    <a:pt x="47" y="18"/>
                    <a:pt x="47" y="18"/>
                  </a:cubicBezTo>
                  <a:cubicBezTo>
                    <a:pt x="47" y="18"/>
                    <a:pt x="47" y="18"/>
                    <a:pt x="47" y="18"/>
                  </a:cubicBezTo>
                  <a:cubicBezTo>
                    <a:pt x="47" y="18"/>
                    <a:pt x="47" y="18"/>
                    <a:pt x="47" y="18"/>
                  </a:cubicBezTo>
                  <a:cubicBezTo>
                    <a:pt x="47" y="18"/>
                    <a:pt x="47" y="18"/>
                    <a:pt x="47" y="18"/>
                  </a:cubicBezTo>
                  <a:cubicBezTo>
                    <a:pt x="47" y="18"/>
                    <a:pt x="47" y="18"/>
                    <a:pt x="47" y="18"/>
                  </a:cubicBezTo>
                  <a:cubicBezTo>
                    <a:pt x="47" y="18"/>
                    <a:pt x="47" y="18"/>
                    <a:pt x="47" y="18"/>
                  </a:cubicBezTo>
                  <a:cubicBezTo>
                    <a:pt x="47" y="19"/>
                    <a:pt x="47" y="19"/>
                    <a:pt x="47" y="19"/>
                  </a:cubicBezTo>
                  <a:cubicBezTo>
                    <a:pt x="47" y="19"/>
                    <a:pt x="47" y="19"/>
                    <a:pt x="47" y="19"/>
                  </a:cubicBezTo>
                  <a:cubicBezTo>
                    <a:pt x="47" y="19"/>
                    <a:pt x="47" y="19"/>
                    <a:pt x="47" y="19"/>
                  </a:cubicBezTo>
                  <a:cubicBezTo>
                    <a:pt x="47" y="19"/>
                    <a:pt x="47" y="19"/>
                    <a:pt x="47" y="19"/>
                  </a:cubicBezTo>
                  <a:cubicBezTo>
                    <a:pt x="47" y="19"/>
                    <a:pt x="47" y="19"/>
                    <a:pt x="47" y="19"/>
                  </a:cubicBezTo>
                  <a:cubicBezTo>
                    <a:pt x="47" y="19"/>
                    <a:pt x="47" y="19"/>
                    <a:pt x="47" y="19"/>
                  </a:cubicBezTo>
                  <a:cubicBezTo>
                    <a:pt x="47" y="19"/>
                    <a:pt x="47" y="19"/>
                    <a:pt x="47" y="19"/>
                  </a:cubicBezTo>
                  <a:cubicBezTo>
                    <a:pt x="47" y="19"/>
                    <a:pt x="47" y="19"/>
                    <a:pt x="47" y="19"/>
                  </a:cubicBezTo>
                  <a:cubicBezTo>
                    <a:pt x="47" y="19"/>
                    <a:pt x="47" y="19"/>
                    <a:pt x="47" y="19"/>
                  </a:cubicBezTo>
                  <a:cubicBezTo>
                    <a:pt x="47" y="19"/>
                    <a:pt x="47" y="19"/>
                    <a:pt x="47" y="19"/>
                  </a:cubicBezTo>
                  <a:cubicBezTo>
                    <a:pt x="47" y="19"/>
                    <a:pt x="47" y="19"/>
                    <a:pt x="47" y="19"/>
                  </a:cubicBezTo>
                  <a:cubicBezTo>
                    <a:pt x="47" y="19"/>
                    <a:pt x="47" y="19"/>
                    <a:pt x="47" y="19"/>
                  </a:cubicBezTo>
                  <a:close/>
                  <a:moveTo>
                    <a:pt x="48" y="22"/>
                  </a:moveTo>
                  <a:cubicBezTo>
                    <a:pt x="48" y="22"/>
                    <a:pt x="48" y="22"/>
                    <a:pt x="48" y="22"/>
                  </a:cubicBezTo>
                  <a:cubicBezTo>
                    <a:pt x="48" y="22"/>
                    <a:pt x="48" y="22"/>
                    <a:pt x="48" y="22"/>
                  </a:cubicBezTo>
                  <a:cubicBezTo>
                    <a:pt x="48" y="22"/>
                    <a:pt x="48" y="22"/>
                    <a:pt x="48" y="22"/>
                  </a:cubicBezTo>
                  <a:cubicBezTo>
                    <a:pt x="48" y="22"/>
                    <a:pt x="48" y="22"/>
                    <a:pt x="48" y="22"/>
                  </a:cubicBezTo>
                  <a:cubicBezTo>
                    <a:pt x="48" y="22"/>
                    <a:pt x="48" y="22"/>
                    <a:pt x="48" y="22"/>
                  </a:cubicBezTo>
                  <a:cubicBezTo>
                    <a:pt x="48" y="22"/>
                    <a:pt x="48" y="22"/>
                    <a:pt x="48" y="22"/>
                  </a:cubicBezTo>
                  <a:cubicBezTo>
                    <a:pt x="48" y="22"/>
                    <a:pt x="48" y="22"/>
                    <a:pt x="48" y="22"/>
                  </a:cubicBezTo>
                  <a:cubicBezTo>
                    <a:pt x="48" y="22"/>
                    <a:pt x="48" y="22"/>
                    <a:pt x="48" y="22"/>
                  </a:cubicBezTo>
                  <a:cubicBezTo>
                    <a:pt x="48" y="22"/>
                    <a:pt x="48" y="22"/>
                    <a:pt x="48" y="22"/>
                  </a:cubicBezTo>
                  <a:cubicBezTo>
                    <a:pt x="48" y="22"/>
                    <a:pt x="48" y="22"/>
                    <a:pt x="48" y="22"/>
                  </a:cubicBezTo>
                  <a:cubicBezTo>
                    <a:pt x="48" y="22"/>
                    <a:pt x="48" y="22"/>
                    <a:pt x="48" y="22"/>
                  </a:cubicBezTo>
                  <a:close/>
                  <a:moveTo>
                    <a:pt x="46" y="14"/>
                  </a:move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lose/>
                  <a:moveTo>
                    <a:pt x="46" y="15"/>
                  </a:moveTo>
                  <a:cubicBezTo>
                    <a:pt x="46" y="15"/>
                    <a:pt x="46" y="15"/>
                    <a:pt x="46" y="15"/>
                  </a:cubicBezTo>
                  <a:cubicBezTo>
                    <a:pt x="46" y="15"/>
                    <a:pt x="46" y="15"/>
                    <a:pt x="46" y="15"/>
                  </a:cubicBezTo>
                  <a:cubicBezTo>
                    <a:pt x="46" y="15"/>
                    <a:pt x="46" y="15"/>
                    <a:pt x="46" y="15"/>
                  </a:cubicBezTo>
                  <a:cubicBezTo>
                    <a:pt x="46" y="15"/>
                    <a:pt x="46" y="15"/>
                    <a:pt x="46" y="15"/>
                  </a:cubicBezTo>
                  <a:cubicBezTo>
                    <a:pt x="46" y="15"/>
                    <a:pt x="46" y="15"/>
                    <a:pt x="46" y="15"/>
                  </a:cubicBezTo>
                  <a:cubicBezTo>
                    <a:pt x="46" y="15"/>
                    <a:pt x="46" y="15"/>
                    <a:pt x="46" y="15"/>
                  </a:cubicBezTo>
                  <a:cubicBezTo>
                    <a:pt x="46" y="15"/>
                    <a:pt x="46" y="15"/>
                    <a:pt x="46" y="15"/>
                  </a:cubicBezTo>
                  <a:cubicBezTo>
                    <a:pt x="46" y="15"/>
                    <a:pt x="46" y="15"/>
                    <a:pt x="46" y="15"/>
                  </a:cubicBezTo>
                  <a:cubicBezTo>
                    <a:pt x="46" y="15"/>
                    <a:pt x="46" y="15"/>
                    <a:pt x="46" y="15"/>
                  </a:cubicBezTo>
                  <a:cubicBezTo>
                    <a:pt x="46" y="15"/>
                    <a:pt x="46" y="15"/>
                    <a:pt x="46" y="15"/>
                  </a:cubicBezTo>
                  <a:cubicBezTo>
                    <a:pt x="46" y="15"/>
                    <a:pt x="46" y="15"/>
                    <a:pt x="46" y="15"/>
                  </a:cubicBezTo>
                  <a:cubicBezTo>
                    <a:pt x="46" y="15"/>
                    <a:pt x="46" y="15"/>
                    <a:pt x="46" y="15"/>
                  </a:cubicBezTo>
                  <a:close/>
                  <a:moveTo>
                    <a:pt x="46" y="14"/>
                  </a:move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lose/>
                  <a:moveTo>
                    <a:pt x="48" y="22"/>
                  </a:moveTo>
                  <a:cubicBezTo>
                    <a:pt x="48" y="22"/>
                    <a:pt x="48" y="22"/>
                    <a:pt x="48" y="22"/>
                  </a:cubicBezTo>
                  <a:cubicBezTo>
                    <a:pt x="48" y="22"/>
                    <a:pt x="48" y="22"/>
                    <a:pt x="48" y="22"/>
                  </a:cubicBezTo>
                  <a:cubicBezTo>
                    <a:pt x="48" y="22"/>
                    <a:pt x="48" y="22"/>
                    <a:pt x="48" y="22"/>
                  </a:cubicBezTo>
                  <a:cubicBezTo>
                    <a:pt x="48" y="22"/>
                    <a:pt x="48" y="22"/>
                    <a:pt x="48" y="22"/>
                  </a:cubicBezTo>
                  <a:cubicBezTo>
                    <a:pt x="48" y="22"/>
                    <a:pt x="48" y="22"/>
                    <a:pt x="48" y="22"/>
                  </a:cubicBezTo>
                  <a:cubicBezTo>
                    <a:pt x="48" y="22"/>
                    <a:pt x="48" y="22"/>
                    <a:pt x="48" y="22"/>
                  </a:cubicBezTo>
                  <a:cubicBezTo>
                    <a:pt x="48" y="22"/>
                    <a:pt x="48" y="22"/>
                    <a:pt x="48" y="22"/>
                  </a:cubicBezTo>
                  <a:cubicBezTo>
                    <a:pt x="48" y="22"/>
                    <a:pt x="48" y="22"/>
                    <a:pt x="48" y="22"/>
                  </a:cubicBezTo>
                  <a:cubicBezTo>
                    <a:pt x="48" y="22"/>
                    <a:pt x="48" y="22"/>
                    <a:pt x="48" y="22"/>
                  </a:cubicBezTo>
                  <a:close/>
                  <a:moveTo>
                    <a:pt x="46" y="15"/>
                  </a:moveTo>
                  <a:cubicBezTo>
                    <a:pt x="46" y="15"/>
                    <a:pt x="46" y="15"/>
                    <a:pt x="46" y="15"/>
                  </a:cubicBezTo>
                  <a:cubicBezTo>
                    <a:pt x="46" y="15"/>
                    <a:pt x="46" y="15"/>
                    <a:pt x="46" y="15"/>
                  </a:cubicBezTo>
                  <a:cubicBezTo>
                    <a:pt x="46" y="15"/>
                    <a:pt x="46" y="15"/>
                    <a:pt x="46" y="15"/>
                  </a:cubicBezTo>
                  <a:cubicBezTo>
                    <a:pt x="46" y="15"/>
                    <a:pt x="46" y="15"/>
                    <a:pt x="46" y="15"/>
                  </a:cubicBezTo>
                  <a:cubicBezTo>
                    <a:pt x="46" y="15"/>
                    <a:pt x="46" y="15"/>
                    <a:pt x="46" y="15"/>
                  </a:cubicBezTo>
                  <a:cubicBezTo>
                    <a:pt x="46" y="15"/>
                    <a:pt x="46" y="15"/>
                    <a:pt x="46" y="15"/>
                  </a:cubicBezTo>
                  <a:cubicBezTo>
                    <a:pt x="46" y="15"/>
                    <a:pt x="46" y="15"/>
                    <a:pt x="46" y="15"/>
                  </a:cubicBezTo>
                  <a:cubicBezTo>
                    <a:pt x="46" y="15"/>
                    <a:pt x="46" y="15"/>
                    <a:pt x="46" y="15"/>
                  </a:cubicBezTo>
                  <a:cubicBezTo>
                    <a:pt x="46" y="15"/>
                    <a:pt x="46" y="15"/>
                    <a:pt x="46" y="15"/>
                  </a:cubicBezTo>
                  <a:cubicBezTo>
                    <a:pt x="46" y="15"/>
                    <a:pt x="46" y="15"/>
                    <a:pt x="46" y="15"/>
                  </a:cubicBezTo>
                  <a:cubicBezTo>
                    <a:pt x="46" y="15"/>
                    <a:pt x="46" y="15"/>
                    <a:pt x="46" y="15"/>
                  </a:cubicBezTo>
                  <a:cubicBezTo>
                    <a:pt x="46" y="15"/>
                    <a:pt x="46" y="15"/>
                    <a:pt x="46" y="15"/>
                  </a:cubicBezTo>
                  <a:cubicBezTo>
                    <a:pt x="46" y="15"/>
                    <a:pt x="46" y="15"/>
                    <a:pt x="46" y="15"/>
                  </a:cubicBezTo>
                  <a:cubicBezTo>
                    <a:pt x="46" y="15"/>
                    <a:pt x="46" y="15"/>
                    <a:pt x="46" y="15"/>
                  </a:cubicBezTo>
                  <a:cubicBezTo>
                    <a:pt x="46" y="15"/>
                    <a:pt x="46" y="15"/>
                    <a:pt x="46" y="15"/>
                  </a:cubicBezTo>
                  <a:cubicBezTo>
                    <a:pt x="46" y="15"/>
                    <a:pt x="46" y="15"/>
                    <a:pt x="46" y="15"/>
                  </a:cubicBezTo>
                  <a:cubicBezTo>
                    <a:pt x="46" y="15"/>
                    <a:pt x="46" y="15"/>
                    <a:pt x="46" y="15"/>
                  </a:cubicBezTo>
                  <a:close/>
                  <a:moveTo>
                    <a:pt x="46" y="14"/>
                  </a:move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5"/>
                  </a:cubicBezTo>
                  <a:cubicBezTo>
                    <a:pt x="46" y="15"/>
                    <a:pt x="46" y="15"/>
                    <a:pt x="46" y="15"/>
                  </a:cubicBezTo>
                  <a:cubicBezTo>
                    <a:pt x="46" y="15"/>
                    <a:pt x="46" y="15"/>
                    <a:pt x="46" y="15"/>
                  </a:cubicBezTo>
                  <a:cubicBezTo>
                    <a:pt x="46" y="15"/>
                    <a:pt x="46" y="15"/>
                    <a:pt x="46" y="15"/>
                  </a:cubicBezTo>
                  <a:cubicBezTo>
                    <a:pt x="46" y="15"/>
                    <a:pt x="46" y="15"/>
                    <a:pt x="46" y="15"/>
                  </a:cubicBezTo>
                  <a:cubicBezTo>
                    <a:pt x="46" y="15"/>
                    <a:pt x="46" y="15"/>
                    <a:pt x="46" y="15"/>
                  </a:cubicBezTo>
                  <a:cubicBezTo>
                    <a:pt x="46" y="15"/>
                    <a:pt x="46" y="15"/>
                    <a:pt x="46" y="15"/>
                  </a:cubicBezTo>
                  <a:cubicBezTo>
                    <a:pt x="46" y="15"/>
                    <a:pt x="46" y="15"/>
                    <a:pt x="46" y="15"/>
                  </a:cubicBezTo>
                  <a:cubicBezTo>
                    <a:pt x="46" y="15"/>
                    <a:pt x="46" y="15"/>
                    <a:pt x="46" y="15"/>
                  </a:cubicBezTo>
                  <a:cubicBezTo>
                    <a:pt x="46" y="15"/>
                    <a:pt x="46" y="15"/>
                    <a:pt x="46" y="15"/>
                  </a:cubicBezTo>
                  <a:cubicBezTo>
                    <a:pt x="46" y="15"/>
                    <a:pt x="46" y="15"/>
                    <a:pt x="46" y="15"/>
                  </a:cubicBezTo>
                  <a:cubicBezTo>
                    <a:pt x="46" y="15"/>
                    <a:pt x="46" y="15"/>
                    <a:pt x="46" y="15"/>
                  </a:cubicBezTo>
                  <a:cubicBezTo>
                    <a:pt x="46" y="15"/>
                    <a:pt x="46" y="15"/>
                    <a:pt x="46" y="15"/>
                  </a:cubicBezTo>
                  <a:cubicBezTo>
                    <a:pt x="46" y="15"/>
                    <a:pt x="46" y="15"/>
                    <a:pt x="46" y="15"/>
                  </a:cubicBezTo>
                  <a:cubicBezTo>
                    <a:pt x="46" y="15"/>
                    <a:pt x="46" y="15"/>
                    <a:pt x="46" y="15"/>
                  </a:cubicBezTo>
                  <a:cubicBezTo>
                    <a:pt x="46" y="15"/>
                    <a:pt x="46" y="15"/>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lose/>
                  <a:moveTo>
                    <a:pt x="46" y="14"/>
                  </a:move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lose/>
                  <a:moveTo>
                    <a:pt x="51" y="19"/>
                  </a:moveTo>
                  <a:cubicBezTo>
                    <a:pt x="51" y="19"/>
                    <a:pt x="51" y="19"/>
                    <a:pt x="51" y="19"/>
                  </a:cubicBezTo>
                  <a:cubicBezTo>
                    <a:pt x="51" y="19"/>
                    <a:pt x="51" y="19"/>
                    <a:pt x="51" y="19"/>
                  </a:cubicBezTo>
                  <a:cubicBezTo>
                    <a:pt x="51" y="19"/>
                    <a:pt x="51" y="19"/>
                    <a:pt x="51" y="19"/>
                  </a:cubicBezTo>
                  <a:cubicBezTo>
                    <a:pt x="51" y="19"/>
                    <a:pt x="51" y="19"/>
                    <a:pt x="51" y="19"/>
                  </a:cubicBezTo>
                  <a:cubicBezTo>
                    <a:pt x="51" y="19"/>
                    <a:pt x="51" y="19"/>
                    <a:pt x="51" y="19"/>
                  </a:cubicBezTo>
                  <a:cubicBezTo>
                    <a:pt x="51" y="19"/>
                    <a:pt x="51" y="19"/>
                    <a:pt x="51" y="19"/>
                  </a:cubicBezTo>
                  <a:cubicBezTo>
                    <a:pt x="51" y="19"/>
                    <a:pt x="51" y="19"/>
                    <a:pt x="51" y="19"/>
                  </a:cubicBezTo>
                  <a:cubicBezTo>
                    <a:pt x="51" y="19"/>
                    <a:pt x="51" y="19"/>
                    <a:pt x="51" y="19"/>
                  </a:cubicBezTo>
                  <a:cubicBezTo>
                    <a:pt x="51" y="19"/>
                    <a:pt x="51" y="19"/>
                    <a:pt x="51" y="19"/>
                  </a:cubicBezTo>
                  <a:cubicBezTo>
                    <a:pt x="51" y="19"/>
                    <a:pt x="51" y="19"/>
                    <a:pt x="51" y="19"/>
                  </a:cubicBezTo>
                  <a:cubicBezTo>
                    <a:pt x="51" y="19"/>
                    <a:pt x="51" y="19"/>
                    <a:pt x="51" y="19"/>
                  </a:cubicBezTo>
                  <a:close/>
                  <a:moveTo>
                    <a:pt x="46" y="14"/>
                  </a:move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lose/>
                  <a:moveTo>
                    <a:pt x="46" y="14"/>
                  </a:moveTo>
                  <a:cubicBezTo>
                    <a:pt x="46" y="14"/>
                    <a:pt x="46" y="14"/>
                    <a:pt x="46" y="14"/>
                  </a:cubicBezTo>
                  <a:cubicBezTo>
                    <a:pt x="46" y="14"/>
                    <a:pt x="46" y="14"/>
                    <a:pt x="46" y="14"/>
                  </a:cubicBezTo>
                  <a:cubicBezTo>
                    <a:pt x="46" y="14"/>
                    <a:pt x="46" y="13"/>
                    <a:pt x="46" y="13"/>
                  </a:cubicBezTo>
                  <a:cubicBezTo>
                    <a:pt x="46" y="13"/>
                    <a:pt x="46" y="13"/>
                    <a:pt x="46" y="13"/>
                  </a:cubicBezTo>
                  <a:cubicBezTo>
                    <a:pt x="46" y="13"/>
                    <a:pt x="46" y="13"/>
                    <a:pt x="46" y="13"/>
                  </a:cubicBezTo>
                  <a:cubicBezTo>
                    <a:pt x="46" y="13"/>
                    <a:pt x="46" y="13"/>
                    <a:pt x="46" y="13"/>
                  </a:cubicBezTo>
                  <a:cubicBezTo>
                    <a:pt x="46" y="13"/>
                    <a:pt x="46" y="14"/>
                    <a:pt x="46" y="14"/>
                  </a:cubicBezTo>
                  <a:cubicBezTo>
                    <a:pt x="46" y="14"/>
                    <a:pt x="46" y="14"/>
                    <a:pt x="46" y="14"/>
                  </a:cubicBezTo>
                  <a:cubicBezTo>
                    <a:pt x="46" y="14"/>
                    <a:pt x="46" y="14"/>
                    <a:pt x="46" y="14"/>
                  </a:cubicBezTo>
                  <a:cubicBezTo>
                    <a:pt x="46" y="14"/>
                    <a:pt x="46" y="14"/>
                    <a:pt x="46" y="14"/>
                  </a:cubicBezTo>
                  <a:cubicBezTo>
                    <a:pt x="46" y="14"/>
                    <a:pt x="46" y="14"/>
                    <a:pt x="46" y="14"/>
                  </a:cubicBezTo>
                  <a:close/>
                  <a:moveTo>
                    <a:pt x="48" y="23"/>
                  </a:moveTo>
                  <a:cubicBezTo>
                    <a:pt x="48" y="23"/>
                    <a:pt x="48" y="23"/>
                    <a:pt x="48" y="23"/>
                  </a:cubicBezTo>
                  <a:cubicBezTo>
                    <a:pt x="48" y="23"/>
                    <a:pt x="48" y="23"/>
                    <a:pt x="48" y="23"/>
                  </a:cubicBezTo>
                  <a:cubicBezTo>
                    <a:pt x="48" y="23"/>
                    <a:pt x="48" y="23"/>
                    <a:pt x="48" y="23"/>
                  </a:cubicBezTo>
                  <a:cubicBezTo>
                    <a:pt x="48" y="23"/>
                    <a:pt x="48" y="23"/>
                    <a:pt x="48" y="23"/>
                  </a:cubicBezTo>
                  <a:cubicBezTo>
                    <a:pt x="48" y="23"/>
                    <a:pt x="48" y="23"/>
                    <a:pt x="48" y="23"/>
                  </a:cubicBezTo>
                  <a:cubicBezTo>
                    <a:pt x="48" y="23"/>
                    <a:pt x="48" y="23"/>
                    <a:pt x="48" y="23"/>
                  </a:cubicBezTo>
                  <a:cubicBezTo>
                    <a:pt x="48" y="23"/>
                    <a:pt x="48" y="23"/>
                    <a:pt x="48" y="23"/>
                  </a:cubicBezTo>
                  <a:cubicBezTo>
                    <a:pt x="48" y="23"/>
                    <a:pt x="48" y="23"/>
                    <a:pt x="48" y="23"/>
                  </a:cubicBezTo>
                  <a:cubicBezTo>
                    <a:pt x="48" y="23"/>
                    <a:pt x="48" y="23"/>
                    <a:pt x="48" y="23"/>
                  </a:cubicBezTo>
                  <a:cubicBezTo>
                    <a:pt x="48" y="23"/>
                    <a:pt x="48" y="23"/>
                    <a:pt x="48" y="23"/>
                  </a:cubicBezTo>
                  <a:close/>
                  <a:moveTo>
                    <a:pt x="45" y="15"/>
                  </a:move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lose/>
                  <a:moveTo>
                    <a:pt x="48" y="21"/>
                  </a:moveTo>
                  <a:cubicBezTo>
                    <a:pt x="48" y="21"/>
                    <a:pt x="48" y="21"/>
                    <a:pt x="48" y="21"/>
                  </a:cubicBezTo>
                  <a:cubicBezTo>
                    <a:pt x="48" y="21"/>
                    <a:pt x="48" y="21"/>
                    <a:pt x="48" y="21"/>
                  </a:cubicBezTo>
                  <a:cubicBezTo>
                    <a:pt x="48" y="21"/>
                    <a:pt x="48" y="21"/>
                    <a:pt x="48" y="21"/>
                  </a:cubicBezTo>
                  <a:cubicBezTo>
                    <a:pt x="48" y="21"/>
                    <a:pt x="48" y="21"/>
                    <a:pt x="48" y="21"/>
                  </a:cubicBezTo>
                  <a:cubicBezTo>
                    <a:pt x="48" y="21"/>
                    <a:pt x="48" y="21"/>
                    <a:pt x="48" y="21"/>
                  </a:cubicBezTo>
                  <a:cubicBezTo>
                    <a:pt x="48" y="21"/>
                    <a:pt x="48" y="21"/>
                    <a:pt x="48" y="21"/>
                  </a:cubicBezTo>
                  <a:cubicBezTo>
                    <a:pt x="48" y="21"/>
                    <a:pt x="48" y="21"/>
                    <a:pt x="48" y="21"/>
                  </a:cubicBezTo>
                  <a:cubicBezTo>
                    <a:pt x="48" y="21"/>
                    <a:pt x="48" y="21"/>
                    <a:pt x="48" y="21"/>
                  </a:cubicBezTo>
                  <a:cubicBezTo>
                    <a:pt x="48" y="21"/>
                    <a:pt x="48" y="21"/>
                    <a:pt x="48" y="21"/>
                  </a:cubicBezTo>
                  <a:cubicBezTo>
                    <a:pt x="48" y="21"/>
                    <a:pt x="48" y="21"/>
                    <a:pt x="48" y="21"/>
                  </a:cubicBezTo>
                  <a:cubicBezTo>
                    <a:pt x="48" y="21"/>
                    <a:pt x="48" y="21"/>
                    <a:pt x="48" y="21"/>
                  </a:cubicBezTo>
                  <a:cubicBezTo>
                    <a:pt x="48" y="21"/>
                    <a:pt x="48" y="21"/>
                    <a:pt x="48" y="21"/>
                  </a:cubicBezTo>
                  <a:cubicBezTo>
                    <a:pt x="48" y="21"/>
                    <a:pt x="48" y="21"/>
                    <a:pt x="48" y="21"/>
                  </a:cubicBezTo>
                  <a:cubicBezTo>
                    <a:pt x="48" y="21"/>
                    <a:pt x="48" y="21"/>
                    <a:pt x="48" y="21"/>
                  </a:cubicBezTo>
                  <a:cubicBezTo>
                    <a:pt x="48" y="21"/>
                    <a:pt x="48" y="21"/>
                    <a:pt x="47" y="21"/>
                  </a:cubicBezTo>
                  <a:cubicBezTo>
                    <a:pt x="47" y="21"/>
                    <a:pt x="47" y="21"/>
                    <a:pt x="47" y="21"/>
                  </a:cubicBezTo>
                  <a:cubicBezTo>
                    <a:pt x="47" y="21"/>
                    <a:pt x="47" y="21"/>
                    <a:pt x="47" y="21"/>
                  </a:cubicBezTo>
                  <a:cubicBezTo>
                    <a:pt x="47" y="21"/>
                    <a:pt x="47" y="21"/>
                    <a:pt x="47" y="21"/>
                  </a:cubicBezTo>
                  <a:cubicBezTo>
                    <a:pt x="47" y="21"/>
                    <a:pt x="47" y="21"/>
                    <a:pt x="47" y="21"/>
                  </a:cubicBezTo>
                  <a:cubicBezTo>
                    <a:pt x="47" y="21"/>
                    <a:pt x="47" y="21"/>
                    <a:pt x="47" y="21"/>
                  </a:cubicBezTo>
                  <a:cubicBezTo>
                    <a:pt x="47" y="21"/>
                    <a:pt x="47" y="21"/>
                    <a:pt x="47" y="21"/>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1"/>
                    <a:pt x="47" y="21"/>
                    <a:pt x="47" y="21"/>
                  </a:cubicBezTo>
                  <a:cubicBezTo>
                    <a:pt x="47" y="21"/>
                    <a:pt x="47" y="21"/>
                    <a:pt x="47" y="21"/>
                  </a:cubicBezTo>
                  <a:cubicBezTo>
                    <a:pt x="47" y="21"/>
                    <a:pt x="47" y="21"/>
                    <a:pt x="47" y="21"/>
                  </a:cubicBezTo>
                  <a:cubicBezTo>
                    <a:pt x="47" y="21"/>
                    <a:pt x="47" y="21"/>
                    <a:pt x="47" y="21"/>
                  </a:cubicBezTo>
                  <a:cubicBezTo>
                    <a:pt x="47" y="21"/>
                    <a:pt x="47" y="21"/>
                    <a:pt x="47" y="21"/>
                  </a:cubicBezTo>
                  <a:cubicBezTo>
                    <a:pt x="47" y="21"/>
                    <a:pt x="47" y="21"/>
                    <a:pt x="47" y="21"/>
                  </a:cubicBezTo>
                  <a:cubicBezTo>
                    <a:pt x="47" y="21"/>
                    <a:pt x="47" y="21"/>
                    <a:pt x="47" y="21"/>
                  </a:cubicBezTo>
                  <a:cubicBezTo>
                    <a:pt x="47" y="21"/>
                    <a:pt x="47" y="21"/>
                    <a:pt x="47" y="21"/>
                  </a:cubicBezTo>
                  <a:cubicBezTo>
                    <a:pt x="47" y="21"/>
                    <a:pt x="47" y="21"/>
                    <a:pt x="47" y="21"/>
                  </a:cubicBezTo>
                  <a:cubicBezTo>
                    <a:pt x="47" y="21"/>
                    <a:pt x="47" y="21"/>
                    <a:pt x="47" y="21"/>
                  </a:cubicBezTo>
                  <a:cubicBezTo>
                    <a:pt x="47" y="21"/>
                    <a:pt x="47" y="21"/>
                    <a:pt x="47" y="21"/>
                  </a:cubicBezTo>
                  <a:cubicBezTo>
                    <a:pt x="47" y="21"/>
                    <a:pt x="47" y="21"/>
                    <a:pt x="47" y="21"/>
                  </a:cubicBezTo>
                  <a:cubicBezTo>
                    <a:pt x="47" y="21"/>
                    <a:pt x="47" y="21"/>
                    <a:pt x="47" y="21"/>
                  </a:cubicBezTo>
                  <a:cubicBezTo>
                    <a:pt x="47" y="21"/>
                    <a:pt x="47" y="21"/>
                    <a:pt x="47" y="21"/>
                  </a:cubicBezTo>
                  <a:cubicBezTo>
                    <a:pt x="47" y="21"/>
                    <a:pt x="47" y="21"/>
                    <a:pt x="47" y="21"/>
                  </a:cubicBezTo>
                  <a:cubicBezTo>
                    <a:pt x="47" y="21"/>
                    <a:pt x="47" y="21"/>
                    <a:pt x="47" y="21"/>
                  </a:cubicBezTo>
                  <a:cubicBezTo>
                    <a:pt x="47" y="21"/>
                    <a:pt x="47" y="21"/>
                    <a:pt x="47" y="21"/>
                  </a:cubicBezTo>
                  <a:cubicBezTo>
                    <a:pt x="47" y="21"/>
                    <a:pt x="47" y="21"/>
                    <a:pt x="47" y="21"/>
                  </a:cubicBezTo>
                  <a:cubicBezTo>
                    <a:pt x="47" y="21"/>
                    <a:pt x="47" y="21"/>
                    <a:pt x="47" y="21"/>
                  </a:cubicBezTo>
                  <a:cubicBezTo>
                    <a:pt x="47" y="21"/>
                    <a:pt x="47" y="21"/>
                    <a:pt x="47" y="21"/>
                  </a:cubicBezTo>
                  <a:cubicBezTo>
                    <a:pt x="47" y="21"/>
                    <a:pt x="47" y="21"/>
                    <a:pt x="47" y="21"/>
                  </a:cubicBezTo>
                  <a:cubicBezTo>
                    <a:pt x="47" y="21"/>
                    <a:pt x="47" y="21"/>
                    <a:pt x="47" y="21"/>
                  </a:cubicBezTo>
                  <a:cubicBezTo>
                    <a:pt x="47" y="21"/>
                    <a:pt x="47" y="21"/>
                    <a:pt x="47" y="21"/>
                  </a:cubicBezTo>
                  <a:cubicBezTo>
                    <a:pt x="47" y="21"/>
                    <a:pt x="47" y="21"/>
                    <a:pt x="47" y="21"/>
                  </a:cubicBezTo>
                  <a:cubicBezTo>
                    <a:pt x="47" y="21"/>
                    <a:pt x="47" y="21"/>
                    <a:pt x="47" y="21"/>
                  </a:cubicBezTo>
                  <a:cubicBezTo>
                    <a:pt x="47" y="21"/>
                    <a:pt x="47" y="21"/>
                    <a:pt x="47" y="21"/>
                  </a:cubicBezTo>
                  <a:cubicBezTo>
                    <a:pt x="47" y="21"/>
                    <a:pt x="47" y="21"/>
                    <a:pt x="47" y="21"/>
                  </a:cubicBezTo>
                  <a:cubicBezTo>
                    <a:pt x="47" y="21"/>
                    <a:pt x="47" y="21"/>
                    <a:pt x="47" y="21"/>
                  </a:cubicBezTo>
                  <a:cubicBezTo>
                    <a:pt x="47" y="21"/>
                    <a:pt x="47" y="21"/>
                    <a:pt x="47" y="21"/>
                  </a:cubicBezTo>
                  <a:cubicBezTo>
                    <a:pt x="47" y="21"/>
                    <a:pt x="47" y="21"/>
                    <a:pt x="47" y="21"/>
                  </a:cubicBezTo>
                  <a:cubicBezTo>
                    <a:pt x="47" y="21"/>
                    <a:pt x="47" y="21"/>
                    <a:pt x="47" y="21"/>
                  </a:cubicBezTo>
                  <a:cubicBezTo>
                    <a:pt x="47" y="21"/>
                    <a:pt x="47" y="21"/>
                    <a:pt x="47" y="21"/>
                  </a:cubicBezTo>
                  <a:cubicBezTo>
                    <a:pt x="47" y="21"/>
                    <a:pt x="47" y="21"/>
                    <a:pt x="47" y="21"/>
                  </a:cubicBezTo>
                  <a:cubicBezTo>
                    <a:pt x="47" y="21"/>
                    <a:pt x="47" y="21"/>
                    <a:pt x="47" y="21"/>
                  </a:cubicBezTo>
                  <a:cubicBezTo>
                    <a:pt x="47" y="21"/>
                    <a:pt x="47" y="21"/>
                    <a:pt x="47" y="21"/>
                  </a:cubicBezTo>
                  <a:cubicBezTo>
                    <a:pt x="47" y="21"/>
                    <a:pt x="47" y="21"/>
                    <a:pt x="47" y="21"/>
                  </a:cubicBezTo>
                  <a:cubicBezTo>
                    <a:pt x="47" y="21"/>
                    <a:pt x="47" y="21"/>
                    <a:pt x="47" y="21"/>
                  </a:cubicBezTo>
                  <a:cubicBezTo>
                    <a:pt x="47" y="21"/>
                    <a:pt x="47" y="21"/>
                    <a:pt x="47" y="21"/>
                  </a:cubicBezTo>
                  <a:cubicBezTo>
                    <a:pt x="47" y="21"/>
                    <a:pt x="47" y="21"/>
                    <a:pt x="47" y="21"/>
                  </a:cubicBezTo>
                  <a:cubicBezTo>
                    <a:pt x="47" y="21"/>
                    <a:pt x="47" y="21"/>
                    <a:pt x="47" y="21"/>
                  </a:cubicBezTo>
                  <a:cubicBezTo>
                    <a:pt x="47" y="21"/>
                    <a:pt x="47" y="21"/>
                    <a:pt x="47" y="21"/>
                  </a:cubicBezTo>
                  <a:cubicBezTo>
                    <a:pt x="47" y="21"/>
                    <a:pt x="47" y="21"/>
                    <a:pt x="47" y="21"/>
                  </a:cubicBezTo>
                  <a:cubicBezTo>
                    <a:pt x="47" y="21"/>
                    <a:pt x="47" y="21"/>
                    <a:pt x="47" y="21"/>
                  </a:cubicBezTo>
                  <a:cubicBezTo>
                    <a:pt x="47" y="21"/>
                    <a:pt x="47" y="21"/>
                    <a:pt x="47" y="21"/>
                  </a:cubicBezTo>
                  <a:cubicBezTo>
                    <a:pt x="47" y="21"/>
                    <a:pt x="47" y="21"/>
                    <a:pt x="47" y="21"/>
                  </a:cubicBezTo>
                  <a:cubicBezTo>
                    <a:pt x="47" y="21"/>
                    <a:pt x="47" y="21"/>
                    <a:pt x="47" y="21"/>
                  </a:cubicBezTo>
                  <a:cubicBezTo>
                    <a:pt x="47" y="21"/>
                    <a:pt x="47" y="21"/>
                    <a:pt x="47" y="21"/>
                  </a:cubicBezTo>
                  <a:cubicBezTo>
                    <a:pt x="47" y="21"/>
                    <a:pt x="47" y="21"/>
                    <a:pt x="47" y="21"/>
                  </a:cubicBezTo>
                  <a:cubicBezTo>
                    <a:pt x="47" y="21"/>
                    <a:pt x="47" y="21"/>
                    <a:pt x="47" y="21"/>
                  </a:cubicBezTo>
                  <a:cubicBezTo>
                    <a:pt x="47" y="21"/>
                    <a:pt x="47" y="21"/>
                    <a:pt x="47" y="21"/>
                  </a:cubicBezTo>
                  <a:cubicBezTo>
                    <a:pt x="47" y="21"/>
                    <a:pt x="47" y="21"/>
                    <a:pt x="47" y="21"/>
                  </a:cubicBezTo>
                  <a:cubicBezTo>
                    <a:pt x="47" y="21"/>
                    <a:pt x="47" y="21"/>
                    <a:pt x="47" y="21"/>
                  </a:cubicBezTo>
                  <a:cubicBezTo>
                    <a:pt x="47" y="21"/>
                    <a:pt x="47" y="21"/>
                    <a:pt x="47" y="21"/>
                  </a:cubicBezTo>
                  <a:cubicBezTo>
                    <a:pt x="47" y="21"/>
                    <a:pt x="47" y="21"/>
                    <a:pt x="47" y="21"/>
                  </a:cubicBezTo>
                  <a:cubicBezTo>
                    <a:pt x="47" y="21"/>
                    <a:pt x="47" y="21"/>
                    <a:pt x="47" y="21"/>
                  </a:cubicBezTo>
                  <a:cubicBezTo>
                    <a:pt x="47" y="21"/>
                    <a:pt x="47" y="22"/>
                    <a:pt x="47" y="22"/>
                  </a:cubicBezTo>
                  <a:cubicBezTo>
                    <a:pt x="48" y="22"/>
                    <a:pt x="48" y="22"/>
                    <a:pt x="48" y="22"/>
                  </a:cubicBezTo>
                  <a:cubicBezTo>
                    <a:pt x="48" y="21"/>
                    <a:pt x="48" y="21"/>
                    <a:pt x="48" y="21"/>
                  </a:cubicBezTo>
                  <a:cubicBezTo>
                    <a:pt x="48" y="21"/>
                    <a:pt x="48" y="21"/>
                    <a:pt x="48" y="21"/>
                  </a:cubicBezTo>
                  <a:cubicBezTo>
                    <a:pt x="48" y="21"/>
                    <a:pt x="48" y="21"/>
                    <a:pt x="48" y="21"/>
                  </a:cubicBezTo>
                  <a:cubicBezTo>
                    <a:pt x="48" y="21"/>
                    <a:pt x="48" y="21"/>
                    <a:pt x="48" y="21"/>
                  </a:cubicBezTo>
                  <a:cubicBezTo>
                    <a:pt x="48" y="21"/>
                    <a:pt x="48" y="21"/>
                    <a:pt x="48" y="21"/>
                  </a:cubicBezTo>
                  <a:cubicBezTo>
                    <a:pt x="48" y="21"/>
                    <a:pt x="48" y="21"/>
                    <a:pt x="48" y="21"/>
                  </a:cubicBezTo>
                  <a:cubicBezTo>
                    <a:pt x="48" y="21"/>
                    <a:pt x="48" y="21"/>
                    <a:pt x="48" y="21"/>
                  </a:cubicBezTo>
                  <a:cubicBezTo>
                    <a:pt x="48" y="21"/>
                    <a:pt x="48" y="21"/>
                    <a:pt x="48" y="21"/>
                  </a:cubicBezTo>
                  <a:cubicBezTo>
                    <a:pt x="48" y="21"/>
                    <a:pt x="48" y="21"/>
                    <a:pt x="48" y="21"/>
                  </a:cubicBezTo>
                  <a:cubicBezTo>
                    <a:pt x="48" y="21"/>
                    <a:pt x="48" y="21"/>
                    <a:pt x="48" y="21"/>
                  </a:cubicBezTo>
                  <a:cubicBezTo>
                    <a:pt x="48" y="21"/>
                    <a:pt x="48" y="21"/>
                    <a:pt x="48" y="21"/>
                  </a:cubicBezTo>
                  <a:cubicBezTo>
                    <a:pt x="48" y="22"/>
                    <a:pt x="48" y="21"/>
                    <a:pt x="48" y="21"/>
                  </a:cubicBezTo>
                  <a:cubicBezTo>
                    <a:pt x="48" y="21"/>
                    <a:pt x="48" y="21"/>
                    <a:pt x="48" y="21"/>
                  </a:cubicBezTo>
                  <a:cubicBezTo>
                    <a:pt x="48" y="21"/>
                    <a:pt x="48" y="21"/>
                    <a:pt x="48" y="21"/>
                  </a:cubicBezTo>
                  <a:cubicBezTo>
                    <a:pt x="48" y="21"/>
                    <a:pt x="48" y="21"/>
                    <a:pt x="48" y="21"/>
                  </a:cubicBezTo>
                  <a:cubicBezTo>
                    <a:pt x="48" y="21"/>
                    <a:pt x="48" y="21"/>
                    <a:pt x="48" y="22"/>
                  </a:cubicBezTo>
                  <a:cubicBezTo>
                    <a:pt x="48" y="22"/>
                    <a:pt x="48" y="22"/>
                    <a:pt x="48" y="22"/>
                  </a:cubicBezTo>
                  <a:cubicBezTo>
                    <a:pt x="48" y="22"/>
                    <a:pt x="48" y="22"/>
                    <a:pt x="48" y="22"/>
                  </a:cubicBezTo>
                  <a:cubicBezTo>
                    <a:pt x="48" y="21"/>
                    <a:pt x="48" y="21"/>
                    <a:pt x="48" y="21"/>
                  </a:cubicBezTo>
                  <a:cubicBezTo>
                    <a:pt x="48" y="21"/>
                    <a:pt x="48" y="21"/>
                    <a:pt x="48" y="21"/>
                  </a:cubicBezTo>
                  <a:cubicBezTo>
                    <a:pt x="48" y="21"/>
                    <a:pt x="48" y="21"/>
                    <a:pt x="48" y="21"/>
                  </a:cubicBezTo>
                  <a:cubicBezTo>
                    <a:pt x="48" y="21"/>
                    <a:pt x="48" y="21"/>
                    <a:pt x="48" y="21"/>
                  </a:cubicBezTo>
                  <a:cubicBezTo>
                    <a:pt x="48" y="21"/>
                    <a:pt x="48" y="21"/>
                    <a:pt x="48" y="21"/>
                  </a:cubicBezTo>
                  <a:cubicBezTo>
                    <a:pt x="48" y="21"/>
                    <a:pt x="48" y="21"/>
                    <a:pt x="48" y="21"/>
                  </a:cubicBezTo>
                  <a:cubicBezTo>
                    <a:pt x="48" y="21"/>
                    <a:pt x="48" y="21"/>
                    <a:pt x="48" y="22"/>
                  </a:cubicBezTo>
                  <a:cubicBezTo>
                    <a:pt x="48" y="22"/>
                    <a:pt x="48" y="22"/>
                    <a:pt x="48" y="21"/>
                  </a:cubicBezTo>
                  <a:cubicBezTo>
                    <a:pt x="48" y="21"/>
                    <a:pt x="48" y="21"/>
                    <a:pt x="48" y="21"/>
                  </a:cubicBezTo>
                  <a:cubicBezTo>
                    <a:pt x="48" y="21"/>
                    <a:pt x="48" y="21"/>
                    <a:pt x="48" y="21"/>
                  </a:cubicBezTo>
                  <a:cubicBezTo>
                    <a:pt x="48" y="21"/>
                    <a:pt x="48" y="21"/>
                    <a:pt x="48" y="21"/>
                  </a:cubicBezTo>
                  <a:cubicBezTo>
                    <a:pt x="48" y="21"/>
                    <a:pt x="48" y="21"/>
                    <a:pt x="48" y="21"/>
                  </a:cubicBezTo>
                  <a:cubicBezTo>
                    <a:pt x="48" y="21"/>
                    <a:pt x="48" y="21"/>
                    <a:pt x="48" y="21"/>
                  </a:cubicBezTo>
                  <a:cubicBezTo>
                    <a:pt x="48" y="21"/>
                    <a:pt x="48" y="21"/>
                    <a:pt x="48" y="21"/>
                  </a:cubicBezTo>
                  <a:cubicBezTo>
                    <a:pt x="48" y="21"/>
                    <a:pt x="48" y="21"/>
                    <a:pt x="48" y="21"/>
                  </a:cubicBezTo>
                  <a:cubicBezTo>
                    <a:pt x="48" y="21"/>
                    <a:pt x="48" y="21"/>
                    <a:pt x="48" y="21"/>
                  </a:cubicBezTo>
                  <a:close/>
                  <a:moveTo>
                    <a:pt x="45" y="15"/>
                  </a:move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lose/>
                  <a:moveTo>
                    <a:pt x="45" y="15"/>
                  </a:moveTo>
                  <a:cubicBezTo>
                    <a:pt x="45" y="15"/>
                    <a:pt x="45" y="15"/>
                    <a:pt x="45" y="15"/>
                  </a:cubicBezTo>
                  <a:cubicBezTo>
                    <a:pt x="45" y="15"/>
                    <a:pt x="45" y="15"/>
                    <a:pt x="46" y="15"/>
                  </a:cubicBezTo>
                  <a:cubicBezTo>
                    <a:pt x="46" y="15"/>
                    <a:pt x="46" y="15"/>
                    <a:pt x="46" y="15"/>
                  </a:cubicBezTo>
                  <a:cubicBezTo>
                    <a:pt x="46" y="15"/>
                    <a:pt x="46" y="15"/>
                    <a:pt x="46" y="15"/>
                  </a:cubicBezTo>
                  <a:cubicBezTo>
                    <a:pt x="46" y="15"/>
                    <a:pt x="46" y="15"/>
                    <a:pt x="46" y="15"/>
                  </a:cubicBezTo>
                  <a:cubicBezTo>
                    <a:pt x="46"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lose/>
                  <a:moveTo>
                    <a:pt x="45" y="15"/>
                  </a:move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lose/>
                  <a:moveTo>
                    <a:pt x="51" y="19"/>
                  </a:moveTo>
                  <a:cubicBezTo>
                    <a:pt x="51" y="19"/>
                    <a:pt x="51" y="19"/>
                    <a:pt x="51" y="19"/>
                  </a:cubicBezTo>
                  <a:cubicBezTo>
                    <a:pt x="51" y="19"/>
                    <a:pt x="51" y="19"/>
                    <a:pt x="51" y="19"/>
                  </a:cubicBezTo>
                  <a:cubicBezTo>
                    <a:pt x="51" y="19"/>
                    <a:pt x="51" y="19"/>
                    <a:pt x="51" y="19"/>
                  </a:cubicBezTo>
                  <a:cubicBezTo>
                    <a:pt x="51" y="19"/>
                    <a:pt x="51" y="19"/>
                    <a:pt x="51" y="19"/>
                  </a:cubicBezTo>
                  <a:cubicBezTo>
                    <a:pt x="51" y="19"/>
                    <a:pt x="51" y="19"/>
                    <a:pt x="51" y="19"/>
                  </a:cubicBezTo>
                  <a:cubicBezTo>
                    <a:pt x="51" y="19"/>
                    <a:pt x="51" y="19"/>
                    <a:pt x="51" y="19"/>
                  </a:cubicBezTo>
                  <a:cubicBezTo>
                    <a:pt x="51" y="19"/>
                    <a:pt x="51" y="19"/>
                    <a:pt x="51" y="19"/>
                  </a:cubicBezTo>
                  <a:cubicBezTo>
                    <a:pt x="51" y="19"/>
                    <a:pt x="51" y="19"/>
                    <a:pt x="51" y="19"/>
                  </a:cubicBezTo>
                  <a:cubicBezTo>
                    <a:pt x="51" y="19"/>
                    <a:pt x="51" y="19"/>
                    <a:pt x="51" y="19"/>
                  </a:cubicBezTo>
                  <a:cubicBezTo>
                    <a:pt x="51" y="19"/>
                    <a:pt x="51" y="19"/>
                    <a:pt x="51" y="19"/>
                  </a:cubicBezTo>
                  <a:cubicBezTo>
                    <a:pt x="51" y="19"/>
                    <a:pt x="51" y="19"/>
                    <a:pt x="51" y="19"/>
                  </a:cubicBezTo>
                  <a:close/>
                  <a:moveTo>
                    <a:pt x="45" y="15"/>
                  </a:move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lose/>
                  <a:moveTo>
                    <a:pt x="51" y="20"/>
                  </a:moveTo>
                  <a:cubicBezTo>
                    <a:pt x="51" y="20"/>
                    <a:pt x="51" y="20"/>
                    <a:pt x="51" y="20"/>
                  </a:cubicBezTo>
                  <a:cubicBezTo>
                    <a:pt x="51" y="20"/>
                    <a:pt x="51" y="20"/>
                    <a:pt x="51" y="20"/>
                  </a:cubicBezTo>
                  <a:cubicBezTo>
                    <a:pt x="51" y="20"/>
                    <a:pt x="51" y="20"/>
                    <a:pt x="51" y="20"/>
                  </a:cubicBezTo>
                  <a:cubicBezTo>
                    <a:pt x="51" y="20"/>
                    <a:pt x="51" y="19"/>
                    <a:pt x="51" y="19"/>
                  </a:cubicBezTo>
                  <a:cubicBezTo>
                    <a:pt x="51" y="19"/>
                    <a:pt x="51" y="19"/>
                    <a:pt x="51" y="19"/>
                  </a:cubicBezTo>
                  <a:cubicBezTo>
                    <a:pt x="51" y="19"/>
                    <a:pt x="51" y="19"/>
                    <a:pt x="51" y="19"/>
                  </a:cubicBezTo>
                  <a:cubicBezTo>
                    <a:pt x="51" y="19"/>
                    <a:pt x="51" y="19"/>
                    <a:pt x="51" y="19"/>
                  </a:cubicBezTo>
                  <a:cubicBezTo>
                    <a:pt x="51" y="19"/>
                    <a:pt x="51" y="19"/>
                    <a:pt x="51" y="19"/>
                  </a:cubicBezTo>
                  <a:cubicBezTo>
                    <a:pt x="51" y="19"/>
                    <a:pt x="51" y="19"/>
                    <a:pt x="51" y="19"/>
                  </a:cubicBezTo>
                  <a:cubicBezTo>
                    <a:pt x="51" y="19"/>
                    <a:pt x="51" y="19"/>
                    <a:pt x="51" y="19"/>
                  </a:cubicBezTo>
                  <a:cubicBezTo>
                    <a:pt x="51" y="19"/>
                    <a:pt x="51" y="19"/>
                    <a:pt x="51" y="19"/>
                  </a:cubicBezTo>
                  <a:cubicBezTo>
                    <a:pt x="51" y="19"/>
                    <a:pt x="51" y="19"/>
                    <a:pt x="51" y="19"/>
                  </a:cubicBezTo>
                  <a:cubicBezTo>
                    <a:pt x="51" y="19"/>
                    <a:pt x="51" y="20"/>
                    <a:pt x="51" y="20"/>
                  </a:cubicBezTo>
                  <a:close/>
                  <a:moveTo>
                    <a:pt x="50" y="19"/>
                  </a:moveTo>
                  <a:cubicBezTo>
                    <a:pt x="50" y="19"/>
                    <a:pt x="50" y="19"/>
                    <a:pt x="50" y="19"/>
                  </a:cubicBezTo>
                  <a:cubicBezTo>
                    <a:pt x="50" y="20"/>
                    <a:pt x="50" y="20"/>
                    <a:pt x="50" y="20"/>
                  </a:cubicBezTo>
                  <a:cubicBezTo>
                    <a:pt x="50" y="20"/>
                    <a:pt x="50" y="20"/>
                    <a:pt x="50" y="20"/>
                  </a:cubicBezTo>
                  <a:cubicBezTo>
                    <a:pt x="50" y="20"/>
                    <a:pt x="50" y="20"/>
                    <a:pt x="50" y="20"/>
                  </a:cubicBezTo>
                  <a:cubicBezTo>
                    <a:pt x="50" y="20"/>
                    <a:pt x="50" y="20"/>
                    <a:pt x="50" y="20"/>
                  </a:cubicBezTo>
                  <a:cubicBezTo>
                    <a:pt x="50" y="20"/>
                    <a:pt x="50" y="20"/>
                    <a:pt x="50" y="20"/>
                  </a:cubicBezTo>
                  <a:cubicBezTo>
                    <a:pt x="50" y="20"/>
                    <a:pt x="50" y="20"/>
                    <a:pt x="50" y="20"/>
                  </a:cubicBezTo>
                  <a:cubicBezTo>
                    <a:pt x="50" y="20"/>
                    <a:pt x="50" y="20"/>
                    <a:pt x="50" y="20"/>
                  </a:cubicBezTo>
                  <a:cubicBezTo>
                    <a:pt x="50" y="20"/>
                    <a:pt x="50" y="20"/>
                    <a:pt x="50" y="20"/>
                  </a:cubicBezTo>
                  <a:cubicBezTo>
                    <a:pt x="50" y="20"/>
                    <a:pt x="50" y="20"/>
                    <a:pt x="50" y="20"/>
                  </a:cubicBezTo>
                  <a:cubicBezTo>
                    <a:pt x="50" y="20"/>
                    <a:pt x="50" y="20"/>
                    <a:pt x="50" y="20"/>
                  </a:cubicBezTo>
                  <a:cubicBezTo>
                    <a:pt x="50" y="20"/>
                    <a:pt x="50" y="20"/>
                    <a:pt x="50" y="19"/>
                  </a:cubicBezTo>
                  <a:cubicBezTo>
                    <a:pt x="50" y="19"/>
                    <a:pt x="50" y="19"/>
                    <a:pt x="50" y="19"/>
                  </a:cubicBezTo>
                  <a:cubicBezTo>
                    <a:pt x="50" y="19"/>
                    <a:pt x="50" y="19"/>
                    <a:pt x="50" y="19"/>
                  </a:cubicBezTo>
                  <a:cubicBezTo>
                    <a:pt x="50" y="19"/>
                    <a:pt x="50" y="19"/>
                    <a:pt x="50" y="19"/>
                  </a:cubicBezTo>
                  <a:cubicBezTo>
                    <a:pt x="50" y="19"/>
                    <a:pt x="50" y="19"/>
                    <a:pt x="50" y="19"/>
                  </a:cubicBezTo>
                  <a:cubicBezTo>
                    <a:pt x="50" y="19"/>
                    <a:pt x="50" y="19"/>
                    <a:pt x="50" y="19"/>
                  </a:cubicBezTo>
                  <a:cubicBezTo>
                    <a:pt x="50" y="19"/>
                    <a:pt x="50" y="19"/>
                    <a:pt x="50" y="19"/>
                  </a:cubicBezTo>
                  <a:cubicBezTo>
                    <a:pt x="50" y="19"/>
                    <a:pt x="50" y="19"/>
                    <a:pt x="50" y="19"/>
                  </a:cubicBezTo>
                  <a:cubicBezTo>
                    <a:pt x="50" y="19"/>
                    <a:pt x="50" y="19"/>
                    <a:pt x="50" y="19"/>
                  </a:cubicBezTo>
                  <a:cubicBezTo>
                    <a:pt x="50" y="19"/>
                    <a:pt x="50" y="19"/>
                    <a:pt x="50" y="19"/>
                  </a:cubicBezTo>
                  <a:cubicBezTo>
                    <a:pt x="50" y="19"/>
                    <a:pt x="50" y="19"/>
                    <a:pt x="50" y="19"/>
                  </a:cubicBezTo>
                  <a:cubicBezTo>
                    <a:pt x="50" y="19"/>
                    <a:pt x="50" y="19"/>
                    <a:pt x="50" y="19"/>
                  </a:cubicBezTo>
                  <a:cubicBezTo>
                    <a:pt x="50" y="19"/>
                    <a:pt x="50" y="19"/>
                    <a:pt x="50" y="19"/>
                  </a:cubicBezTo>
                  <a:cubicBezTo>
                    <a:pt x="50" y="19"/>
                    <a:pt x="50" y="19"/>
                    <a:pt x="50" y="19"/>
                  </a:cubicBezTo>
                  <a:cubicBezTo>
                    <a:pt x="50" y="19"/>
                    <a:pt x="50" y="19"/>
                    <a:pt x="50" y="19"/>
                  </a:cubicBezTo>
                  <a:cubicBezTo>
                    <a:pt x="50" y="19"/>
                    <a:pt x="50" y="19"/>
                    <a:pt x="50" y="19"/>
                  </a:cubicBezTo>
                  <a:close/>
                  <a:moveTo>
                    <a:pt x="49" y="15"/>
                  </a:moveTo>
                  <a:cubicBezTo>
                    <a:pt x="49" y="15"/>
                    <a:pt x="49" y="15"/>
                    <a:pt x="49" y="15"/>
                  </a:cubicBezTo>
                  <a:cubicBezTo>
                    <a:pt x="49" y="15"/>
                    <a:pt x="49" y="15"/>
                    <a:pt x="49" y="15"/>
                  </a:cubicBezTo>
                  <a:cubicBezTo>
                    <a:pt x="49" y="15"/>
                    <a:pt x="49" y="15"/>
                    <a:pt x="49" y="15"/>
                  </a:cubicBezTo>
                  <a:cubicBezTo>
                    <a:pt x="49" y="15"/>
                    <a:pt x="49" y="15"/>
                    <a:pt x="49" y="15"/>
                  </a:cubicBezTo>
                  <a:cubicBezTo>
                    <a:pt x="49" y="15"/>
                    <a:pt x="49" y="15"/>
                    <a:pt x="49" y="15"/>
                  </a:cubicBezTo>
                  <a:cubicBezTo>
                    <a:pt x="49" y="15"/>
                    <a:pt x="49" y="15"/>
                    <a:pt x="49" y="15"/>
                  </a:cubicBezTo>
                  <a:cubicBezTo>
                    <a:pt x="49" y="15"/>
                    <a:pt x="49" y="15"/>
                    <a:pt x="49" y="15"/>
                  </a:cubicBezTo>
                  <a:cubicBezTo>
                    <a:pt x="49" y="15"/>
                    <a:pt x="49" y="15"/>
                    <a:pt x="49" y="15"/>
                  </a:cubicBezTo>
                  <a:close/>
                  <a:moveTo>
                    <a:pt x="45" y="15"/>
                  </a:move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lose/>
                  <a:moveTo>
                    <a:pt x="48" y="23"/>
                  </a:moveTo>
                  <a:cubicBezTo>
                    <a:pt x="48" y="23"/>
                    <a:pt x="48" y="23"/>
                    <a:pt x="48" y="23"/>
                  </a:cubicBezTo>
                  <a:cubicBezTo>
                    <a:pt x="48" y="23"/>
                    <a:pt x="48" y="23"/>
                    <a:pt x="48" y="23"/>
                  </a:cubicBezTo>
                  <a:cubicBezTo>
                    <a:pt x="48" y="23"/>
                    <a:pt x="48" y="23"/>
                    <a:pt x="48" y="23"/>
                  </a:cubicBezTo>
                  <a:cubicBezTo>
                    <a:pt x="48" y="23"/>
                    <a:pt x="48" y="23"/>
                    <a:pt x="48" y="23"/>
                  </a:cubicBezTo>
                  <a:cubicBezTo>
                    <a:pt x="48" y="23"/>
                    <a:pt x="48" y="23"/>
                    <a:pt x="48" y="23"/>
                  </a:cubicBezTo>
                  <a:cubicBezTo>
                    <a:pt x="48" y="23"/>
                    <a:pt x="48" y="23"/>
                    <a:pt x="48" y="23"/>
                  </a:cubicBezTo>
                  <a:close/>
                  <a:moveTo>
                    <a:pt x="45" y="14"/>
                  </a:moveTo>
                  <a:cubicBezTo>
                    <a:pt x="45" y="14"/>
                    <a:pt x="45" y="14"/>
                    <a:pt x="45" y="14"/>
                  </a:cubicBezTo>
                  <a:cubicBezTo>
                    <a:pt x="45" y="14"/>
                    <a:pt x="45" y="14"/>
                    <a:pt x="45" y="14"/>
                  </a:cubicBezTo>
                  <a:cubicBezTo>
                    <a:pt x="45" y="14"/>
                    <a:pt x="45" y="14"/>
                    <a:pt x="45" y="14"/>
                  </a:cubicBezTo>
                  <a:cubicBezTo>
                    <a:pt x="45" y="14"/>
                    <a:pt x="45" y="14"/>
                    <a:pt x="45" y="14"/>
                  </a:cubicBezTo>
                  <a:cubicBezTo>
                    <a:pt x="45" y="14"/>
                    <a:pt x="45" y="14"/>
                    <a:pt x="45" y="14"/>
                  </a:cubicBezTo>
                  <a:cubicBezTo>
                    <a:pt x="45" y="14"/>
                    <a:pt x="45" y="14"/>
                    <a:pt x="45" y="14"/>
                  </a:cubicBezTo>
                  <a:cubicBezTo>
                    <a:pt x="45" y="14"/>
                    <a:pt x="45" y="14"/>
                    <a:pt x="45" y="14"/>
                  </a:cubicBezTo>
                  <a:cubicBezTo>
                    <a:pt x="45" y="14"/>
                    <a:pt x="45" y="14"/>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4"/>
                    <a:pt x="45" y="14"/>
                    <a:pt x="45" y="14"/>
                  </a:cubicBezTo>
                  <a:cubicBezTo>
                    <a:pt x="45" y="14"/>
                    <a:pt x="45" y="14"/>
                    <a:pt x="45" y="14"/>
                  </a:cubicBezTo>
                  <a:close/>
                  <a:moveTo>
                    <a:pt x="48" y="22"/>
                  </a:moveTo>
                  <a:cubicBezTo>
                    <a:pt x="48" y="22"/>
                    <a:pt x="48" y="22"/>
                    <a:pt x="48" y="22"/>
                  </a:cubicBezTo>
                  <a:cubicBezTo>
                    <a:pt x="48" y="22"/>
                    <a:pt x="48" y="22"/>
                    <a:pt x="48" y="22"/>
                  </a:cubicBezTo>
                  <a:cubicBezTo>
                    <a:pt x="48" y="22"/>
                    <a:pt x="48" y="22"/>
                    <a:pt x="48" y="22"/>
                  </a:cubicBezTo>
                  <a:cubicBezTo>
                    <a:pt x="48" y="22"/>
                    <a:pt x="48" y="22"/>
                    <a:pt x="48" y="22"/>
                  </a:cubicBezTo>
                  <a:cubicBezTo>
                    <a:pt x="48" y="22"/>
                    <a:pt x="48" y="22"/>
                    <a:pt x="48" y="22"/>
                  </a:cubicBezTo>
                  <a:cubicBezTo>
                    <a:pt x="48" y="22"/>
                    <a:pt x="48" y="22"/>
                    <a:pt x="48" y="22"/>
                  </a:cubicBezTo>
                  <a:cubicBezTo>
                    <a:pt x="48" y="22"/>
                    <a:pt x="48" y="22"/>
                    <a:pt x="48" y="22"/>
                  </a:cubicBezTo>
                  <a:cubicBezTo>
                    <a:pt x="48" y="22"/>
                    <a:pt x="48" y="22"/>
                    <a:pt x="48" y="22"/>
                  </a:cubicBezTo>
                  <a:cubicBezTo>
                    <a:pt x="48" y="22"/>
                    <a:pt x="48" y="22"/>
                    <a:pt x="48" y="22"/>
                  </a:cubicBezTo>
                  <a:cubicBezTo>
                    <a:pt x="48" y="22"/>
                    <a:pt x="48" y="22"/>
                    <a:pt x="48" y="22"/>
                  </a:cubicBezTo>
                  <a:cubicBezTo>
                    <a:pt x="48" y="22"/>
                    <a:pt x="48" y="22"/>
                    <a:pt x="48" y="22"/>
                  </a:cubicBezTo>
                  <a:cubicBezTo>
                    <a:pt x="48" y="22"/>
                    <a:pt x="48" y="22"/>
                    <a:pt x="48" y="22"/>
                  </a:cubicBezTo>
                  <a:cubicBezTo>
                    <a:pt x="48" y="22"/>
                    <a:pt x="48" y="22"/>
                    <a:pt x="48" y="22"/>
                  </a:cubicBezTo>
                  <a:close/>
                  <a:moveTo>
                    <a:pt x="48" y="22"/>
                  </a:moveTo>
                  <a:cubicBezTo>
                    <a:pt x="48" y="22"/>
                    <a:pt x="48" y="22"/>
                    <a:pt x="48" y="22"/>
                  </a:cubicBezTo>
                  <a:cubicBezTo>
                    <a:pt x="48" y="22"/>
                    <a:pt x="48" y="22"/>
                    <a:pt x="48" y="22"/>
                  </a:cubicBezTo>
                  <a:close/>
                  <a:moveTo>
                    <a:pt x="48" y="22"/>
                  </a:moveTo>
                  <a:cubicBezTo>
                    <a:pt x="48" y="22"/>
                    <a:pt x="48" y="22"/>
                    <a:pt x="48" y="22"/>
                  </a:cubicBezTo>
                  <a:cubicBezTo>
                    <a:pt x="48" y="22"/>
                    <a:pt x="48" y="22"/>
                    <a:pt x="48" y="22"/>
                  </a:cubicBezTo>
                  <a:cubicBezTo>
                    <a:pt x="48" y="22"/>
                    <a:pt x="48" y="22"/>
                    <a:pt x="48" y="22"/>
                  </a:cubicBezTo>
                  <a:cubicBezTo>
                    <a:pt x="48" y="22"/>
                    <a:pt x="48" y="22"/>
                    <a:pt x="48" y="22"/>
                  </a:cubicBezTo>
                  <a:cubicBezTo>
                    <a:pt x="48" y="22"/>
                    <a:pt x="48" y="22"/>
                    <a:pt x="48" y="22"/>
                  </a:cubicBezTo>
                  <a:cubicBezTo>
                    <a:pt x="48" y="22"/>
                    <a:pt x="48" y="22"/>
                    <a:pt x="48" y="22"/>
                  </a:cubicBezTo>
                  <a:close/>
                  <a:moveTo>
                    <a:pt x="48" y="22"/>
                  </a:moveTo>
                  <a:cubicBezTo>
                    <a:pt x="48" y="22"/>
                    <a:pt x="48" y="22"/>
                    <a:pt x="48" y="22"/>
                  </a:cubicBezTo>
                  <a:cubicBezTo>
                    <a:pt x="48" y="22"/>
                    <a:pt x="48" y="22"/>
                    <a:pt x="48" y="22"/>
                  </a:cubicBezTo>
                  <a:cubicBezTo>
                    <a:pt x="48" y="22"/>
                    <a:pt x="48" y="22"/>
                    <a:pt x="48" y="22"/>
                  </a:cubicBezTo>
                  <a:cubicBezTo>
                    <a:pt x="48" y="22"/>
                    <a:pt x="48" y="22"/>
                    <a:pt x="48" y="22"/>
                  </a:cubicBezTo>
                  <a:cubicBezTo>
                    <a:pt x="48" y="22"/>
                    <a:pt x="48" y="22"/>
                    <a:pt x="48" y="22"/>
                  </a:cubicBezTo>
                  <a:cubicBezTo>
                    <a:pt x="48" y="22"/>
                    <a:pt x="48" y="22"/>
                    <a:pt x="48" y="22"/>
                  </a:cubicBezTo>
                  <a:cubicBezTo>
                    <a:pt x="48" y="22"/>
                    <a:pt x="48" y="22"/>
                    <a:pt x="48" y="22"/>
                  </a:cubicBezTo>
                  <a:cubicBezTo>
                    <a:pt x="48" y="22"/>
                    <a:pt x="48" y="22"/>
                    <a:pt x="48" y="22"/>
                  </a:cubicBezTo>
                  <a:cubicBezTo>
                    <a:pt x="48" y="22"/>
                    <a:pt x="48" y="22"/>
                    <a:pt x="48" y="22"/>
                  </a:cubicBezTo>
                  <a:close/>
                  <a:moveTo>
                    <a:pt x="46" y="15"/>
                  </a:moveTo>
                  <a:cubicBezTo>
                    <a:pt x="46" y="15"/>
                    <a:pt x="46" y="15"/>
                    <a:pt x="46" y="15"/>
                  </a:cubicBezTo>
                  <a:cubicBezTo>
                    <a:pt x="46" y="15"/>
                    <a:pt x="46" y="15"/>
                    <a:pt x="46" y="15"/>
                  </a:cubicBezTo>
                  <a:cubicBezTo>
                    <a:pt x="46" y="15"/>
                    <a:pt x="46" y="15"/>
                    <a:pt x="46" y="15"/>
                  </a:cubicBezTo>
                  <a:cubicBezTo>
                    <a:pt x="46" y="15"/>
                    <a:pt x="46" y="15"/>
                    <a:pt x="46" y="15"/>
                  </a:cubicBezTo>
                  <a:cubicBezTo>
                    <a:pt x="46" y="15"/>
                    <a:pt x="46" y="15"/>
                    <a:pt x="46" y="15"/>
                  </a:cubicBezTo>
                  <a:cubicBezTo>
                    <a:pt x="46" y="15"/>
                    <a:pt x="46" y="15"/>
                    <a:pt x="46" y="15"/>
                  </a:cubicBezTo>
                  <a:cubicBezTo>
                    <a:pt x="46" y="15"/>
                    <a:pt x="46" y="15"/>
                    <a:pt x="46" y="15"/>
                  </a:cubicBezTo>
                  <a:cubicBezTo>
                    <a:pt x="46" y="15"/>
                    <a:pt x="46" y="15"/>
                    <a:pt x="46" y="15"/>
                  </a:cubicBezTo>
                  <a:cubicBezTo>
                    <a:pt x="46" y="15"/>
                    <a:pt x="46" y="15"/>
                    <a:pt x="46" y="15"/>
                  </a:cubicBezTo>
                  <a:close/>
                  <a:moveTo>
                    <a:pt x="47" y="21"/>
                  </a:moveTo>
                  <a:cubicBezTo>
                    <a:pt x="47" y="21"/>
                    <a:pt x="47" y="21"/>
                    <a:pt x="47" y="21"/>
                  </a:cubicBezTo>
                  <a:cubicBezTo>
                    <a:pt x="47" y="21"/>
                    <a:pt x="47" y="21"/>
                    <a:pt x="47" y="21"/>
                  </a:cubicBezTo>
                  <a:cubicBezTo>
                    <a:pt x="47" y="21"/>
                    <a:pt x="47" y="21"/>
                    <a:pt x="47" y="21"/>
                  </a:cubicBezTo>
                  <a:cubicBezTo>
                    <a:pt x="47" y="21"/>
                    <a:pt x="47" y="21"/>
                    <a:pt x="47" y="21"/>
                  </a:cubicBezTo>
                  <a:cubicBezTo>
                    <a:pt x="47" y="21"/>
                    <a:pt x="47" y="21"/>
                    <a:pt x="47" y="21"/>
                  </a:cubicBezTo>
                  <a:cubicBezTo>
                    <a:pt x="47" y="21"/>
                    <a:pt x="47" y="21"/>
                    <a:pt x="47" y="21"/>
                  </a:cubicBezTo>
                  <a:cubicBezTo>
                    <a:pt x="47" y="21"/>
                    <a:pt x="47" y="21"/>
                    <a:pt x="47" y="21"/>
                  </a:cubicBezTo>
                  <a:cubicBezTo>
                    <a:pt x="47" y="21"/>
                    <a:pt x="47" y="21"/>
                    <a:pt x="47" y="21"/>
                  </a:cubicBezTo>
                  <a:cubicBezTo>
                    <a:pt x="47" y="21"/>
                    <a:pt x="47" y="21"/>
                    <a:pt x="47" y="21"/>
                  </a:cubicBezTo>
                  <a:cubicBezTo>
                    <a:pt x="47" y="21"/>
                    <a:pt x="47" y="21"/>
                    <a:pt x="47" y="21"/>
                  </a:cubicBezTo>
                  <a:cubicBezTo>
                    <a:pt x="47" y="21"/>
                    <a:pt x="47" y="21"/>
                    <a:pt x="47" y="21"/>
                  </a:cubicBezTo>
                  <a:cubicBezTo>
                    <a:pt x="47" y="21"/>
                    <a:pt x="47" y="21"/>
                    <a:pt x="47" y="21"/>
                  </a:cubicBezTo>
                  <a:close/>
                  <a:moveTo>
                    <a:pt x="46" y="15"/>
                  </a:moveTo>
                  <a:cubicBezTo>
                    <a:pt x="46" y="15"/>
                    <a:pt x="46" y="15"/>
                    <a:pt x="46" y="15"/>
                  </a:cubicBezTo>
                  <a:cubicBezTo>
                    <a:pt x="46" y="15"/>
                    <a:pt x="46" y="15"/>
                    <a:pt x="46" y="15"/>
                  </a:cubicBezTo>
                  <a:cubicBezTo>
                    <a:pt x="46" y="15"/>
                    <a:pt x="46" y="15"/>
                    <a:pt x="46" y="15"/>
                  </a:cubicBezTo>
                  <a:cubicBezTo>
                    <a:pt x="46" y="15"/>
                    <a:pt x="46" y="15"/>
                    <a:pt x="46" y="15"/>
                  </a:cubicBezTo>
                  <a:cubicBezTo>
                    <a:pt x="46" y="15"/>
                    <a:pt x="46" y="15"/>
                    <a:pt x="46" y="15"/>
                  </a:cubicBezTo>
                  <a:cubicBezTo>
                    <a:pt x="46" y="15"/>
                    <a:pt x="46" y="15"/>
                    <a:pt x="46" y="15"/>
                  </a:cubicBezTo>
                  <a:cubicBezTo>
                    <a:pt x="46" y="15"/>
                    <a:pt x="46" y="15"/>
                    <a:pt x="46" y="15"/>
                  </a:cubicBezTo>
                  <a:cubicBezTo>
                    <a:pt x="46" y="15"/>
                    <a:pt x="46" y="15"/>
                    <a:pt x="46" y="15"/>
                  </a:cubicBezTo>
                  <a:cubicBezTo>
                    <a:pt x="46" y="15"/>
                    <a:pt x="46" y="15"/>
                    <a:pt x="46" y="15"/>
                  </a:cubicBezTo>
                  <a:close/>
                  <a:moveTo>
                    <a:pt x="46" y="15"/>
                  </a:moveTo>
                  <a:cubicBezTo>
                    <a:pt x="46" y="15"/>
                    <a:pt x="46" y="15"/>
                    <a:pt x="46" y="15"/>
                  </a:cubicBezTo>
                  <a:cubicBezTo>
                    <a:pt x="46" y="15"/>
                    <a:pt x="46" y="15"/>
                    <a:pt x="46" y="15"/>
                  </a:cubicBezTo>
                  <a:cubicBezTo>
                    <a:pt x="46" y="15"/>
                    <a:pt x="46" y="15"/>
                    <a:pt x="46" y="15"/>
                  </a:cubicBezTo>
                  <a:cubicBezTo>
                    <a:pt x="46" y="15"/>
                    <a:pt x="46" y="15"/>
                    <a:pt x="46" y="15"/>
                  </a:cubicBezTo>
                  <a:cubicBezTo>
                    <a:pt x="46" y="15"/>
                    <a:pt x="46" y="15"/>
                    <a:pt x="46" y="15"/>
                  </a:cubicBezTo>
                  <a:cubicBezTo>
                    <a:pt x="46" y="15"/>
                    <a:pt x="46" y="15"/>
                    <a:pt x="46" y="15"/>
                  </a:cubicBezTo>
                  <a:cubicBezTo>
                    <a:pt x="46" y="15"/>
                    <a:pt x="46" y="15"/>
                    <a:pt x="46" y="15"/>
                  </a:cubicBezTo>
                  <a:cubicBezTo>
                    <a:pt x="46" y="15"/>
                    <a:pt x="45" y="15"/>
                    <a:pt x="45" y="15"/>
                  </a:cubicBezTo>
                  <a:cubicBezTo>
                    <a:pt x="45" y="15"/>
                    <a:pt x="45" y="15"/>
                    <a:pt x="45" y="15"/>
                  </a:cubicBezTo>
                  <a:cubicBezTo>
                    <a:pt x="45" y="15"/>
                    <a:pt x="45" y="15"/>
                    <a:pt x="45" y="15"/>
                  </a:cubicBezTo>
                  <a:cubicBezTo>
                    <a:pt x="46" y="15"/>
                    <a:pt x="45" y="15"/>
                    <a:pt x="45" y="15"/>
                  </a:cubicBezTo>
                  <a:cubicBezTo>
                    <a:pt x="45" y="15"/>
                    <a:pt x="46" y="15"/>
                    <a:pt x="46" y="15"/>
                  </a:cubicBezTo>
                  <a:cubicBezTo>
                    <a:pt x="46" y="15"/>
                    <a:pt x="46" y="15"/>
                    <a:pt x="46" y="15"/>
                  </a:cubicBezTo>
                  <a:cubicBezTo>
                    <a:pt x="46" y="15"/>
                    <a:pt x="46" y="15"/>
                    <a:pt x="46" y="15"/>
                  </a:cubicBezTo>
                  <a:cubicBezTo>
                    <a:pt x="46" y="15"/>
                    <a:pt x="46" y="15"/>
                    <a:pt x="46" y="15"/>
                  </a:cubicBezTo>
                  <a:cubicBezTo>
                    <a:pt x="46" y="15"/>
                    <a:pt x="46" y="15"/>
                    <a:pt x="46" y="15"/>
                  </a:cubicBezTo>
                  <a:cubicBezTo>
                    <a:pt x="46" y="15"/>
                    <a:pt x="46" y="15"/>
                    <a:pt x="46" y="15"/>
                  </a:cubicBezTo>
                  <a:cubicBezTo>
                    <a:pt x="46" y="15"/>
                    <a:pt x="46" y="15"/>
                    <a:pt x="46" y="15"/>
                  </a:cubicBezTo>
                  <a:close/>
                  <a:moveTo>
                    <a:pt x="47" y="22"/>
                  </a:moveTo>
                  <a:cubicBezTo>
                    <a:pt x="47" y="22"/>
                    <a:pt x="47" y="22"/>
                    <a:pt x="47" y="22"/>
                  </a:cubicBezTo>
                  <a:cubicBezTo>
                    <a:pt x="47" y="22"/>
                    <a:pt x="47" y="22"/>
                    <a:pt x="47" y="22"/>
                  </a:cubicBezTo>
                  <a:cubicBezTo>
                    <a:pt x="47" y="22"/>
                    <a:pt x="47" y="22"/>
                    <a:pt x="47" y="22"/>
                  </a:cubicBezTo>
                  <a:cubicBezTo>
                    <a:pt x="46" y="22"/>
                    <a:pt x="46" y="22"/>
                    <a:pt x="46" y="22"/>
                  </a:cubicBezTo>
                  <a:cubicBezTo>
                    <a:pt x="46" y="22"/>
                    <a:pt x="46" y="22"/>
                    <a:pt x="46" y="22"/>
                  </a:cubicBezTo>
                  <a:cubicBezTo>
                    <a:pt x="46" y="22"/>
                    <a:pt x="46" y="22"/>
                    <a:pt x="46" y="22"/>
                  </a:cubicBezTo>
                  <a:cubicBezTo>
                    <a:pt x="46" y="22"/>
                    <a:pt x="46" y="22"/>
                    <a:pt x="46" y="22"/>
                  </a:cubicBezTo>
                  <a:cubicBezTo>
                    <a:pt x="46" y="22"/>
                    <a:pt x="46" y="22"/>
                    <a:pt x="46" y="22"/>
                  </a:cubicBezTo>
                  <a:cubicBezTo>
                    <a:pt x="46" y="22"/>
                    <a:pt x="46" y="22"/>
                    <a:pt x="46" y="22"/>
                  </a:cubicBezTo>
                  <a:cubicBezTo>
                    <a:pt x="46" y="22"/>
                    <a:pt x="46" y="22"/>
                    <a:pt x="46" y="22"/>
                  </a:cubicBezTo>
                  <a:cubicBezTo>
                    <a:pt x="46" y="22"/>
                    <a:pt x="46" y="22"/>
                    <a:pt x="46" y="23"/>
                  </a:cubicBezTo>
                  <a:cubicBezTo>
                    <a:pt x="46" y="23"/>
                    <a:pt x="46" y="23"/>
                    <a:pt x="46" y="23"/>
                  </a:cubicBezTo>
                  <a:cubicBezTo>
                    <a:pt x="46" y="23"/>
                    <a:pt x="46" y="23"/>
                    <a:pt x="46" y="23"/>
                  </a:cubicBezTo>
                  <a:cubicBezTo>
                    <a:pt x="46" y="23"/>
                    <a:pt x="46" y="23"/>
                    <a:pt x="46" y="23"/>
                  </a:cubicBezTo>
                  <a:cubicBezTo>
                    <a:pt x="46" y="23"/>
                    <a:pt x="46" y="23"/>
                    <a:pt x="46" y="23"/>
                  </a:cubicBezTo>
                  <a:cubicBezTo>
                    <a:pt x="46" y="23"/>
                    <a:pt x="46" y="23"/>
                    <a:pt x="46" y="23"/>
                  </a:cubicBezTo>
                  <a:cubicBezTo>
                    <a:pt x="46" y="23"/>
                    <a:pt x="47" y="23"/>
                    <a:pt x="47" y="23"/>
                  </a:cubicBezTo>
                  <a:cubicBezTo>
                    <a:pt x="47" y="23"/>
                    <a:pt x="47" y="23"/>
                    <a:pt x="47" y="23"/>
                  </a:cubicBezTo>
                  <a:cubicBezTo>
                    <a:pt x="47" y="23"/>
                    <a:pt x="47" y="23"/>
                    <a:pt x="47" y="22"/>
                  </a:cubicBezTo>
                  <a:cubicBezTo>
                    <a:pt x="47" y="22"/>
                    <a:pt x="47" y="22"/>
                    <a:pt x="47" y="22"/>
                  </a:cubicBezTo>
                  <a:cubicBezTo>
                    <a:pt x="47" y="22"/>
                    <a:pt x="47" y="22"/>
                    <a:pt x="47" y="22"/>
                  </a:cubicBezTo>
                  <a:cubicBezTo>
                    <a:pt x="47" y="22"/>
                    <a:pt x="47" y="22"/>
                    <a:pt x="47" y="22"/>
                  </a:cubicBezTo>
                  <a:cubicBezTo>
                    <a:pt x="47" y="22"/>
                    <a:pt x="47" y="22"/>
                    <a:pt x="47" y="22"/>
                  </a:cubicBezTo>
                  <a:cubicBezTo>
                    <a:pt x="47" y="22"/>
                    <a:pt x="47" y="22"/>
                    <a:pt x="47" y="22"/>
                  </a:cubicBezTo>
                  <a:cubicBezTo>
                    <a:pt x="47" y="22"/>
                    <a:pt x="47" y="22"/>
                    <a:pt x="47" y="22"/>
                  </a:cubicBezTo>
                  <a:cubicBezTo>
                    <a:pt x="47" y="22"/>
                    <a:pt x="47" y="22"/>
                    <a:pt x="47" y="22"/>
                  </a:cubicBezTo>
                  <a:close/>
                  <a:moveTo>
                    <a:pt x="39" y="25"/>
                  </a:moveTo>
                  <a:cubicBezTo>
                    <a:pt x="39" y="25"/>
                    <a:pt x="39" y="25"/>
                    <a:pt x="39" y="25"/>
                  </a:cubicBezTo>
                  <a:cubicBezTo>
                    <a:pt x="39" y="25"/>
                    <a:pt x="39" y="25"/>
                    <a:pt x="39" y="25"/>
                  </a:cubicBezTo>
                  <a:cubicBezTo>
                    <a:pt x="39" y="25"/>
                    <a:pt x="39" y="25"/>
                    <a:pt x="39" y="25"/>
                  </a:cubicBezTo>
                  <a:cubicBezTo>
                    <a:pt x="39" y="25"/>
                    <a:pt x="39" y="25"/>
                    <a:pt x="39" y="25"/>
                  </a:cubicBezTo>
                  <a:close/>
                  <a:moveTo>
                    <a:pt x="40" y="22"/>
                  </a:moveTo>
                  <a:cubicBezTo>
                    <a:pt x="40" y="22"/>
                    <a:pt x="40" y="22"/>
                    <a:pt x="40" y="22"/>
                  </a:cubicBezTo>
                  <a:cubicBezTo>
                    <a:pt x="40" y="22"/>
                    <a:pt x="40" y="22"/>
                    <a:pt x="40" y="22"/>
                  </a:cubicBezTo>
                  <a:cubicBezTo>
                    <a:pt x="40" y="22"/>
                    <a:pt x="40" y="22"/>
                    <a:pt x="40" y="22"/>
                  </a:cubicBezTo>
                  <a:cubicBezTo>
                    <a:pt x="40" y="22"/>
                    <a:pt x="40" y="22"/>
                    <a:pt x="40" y="22"/>
                  </a:cubicBezTo>
                  <a:cubicBezTo>
                    <a:pt x="40" y="22"/>
                    <a:pt x="40" y="22"/>
                    <a:pt x="40" y="22"/>
                  </a:cubicBezTo>
                  <a:cubicBezTo>
                    <a:pt x="40" y="22"/>
                    <a:pt x="40" y="22"/>
                    <a:pt x="40" y="22"/>
                  </a:cubicBezTo>
                  <a:cubicBezTo>
                    <a:pt x="40" y="22"/>
                    <a:pt x="40" y="22"/>
                    <a:pt x="40" y="22"/>
                  </a:cubicBezTo>
                  <a:cubicBezTo>
                    <a:pt x="40" y="22"/>
                    <a:pt x="40" y="22"/>
                    <a:pt x="40" y="22"/>
                  </a:cubicBezTo>
                  <a:cubicBezTo>
                    <a:pt x="40" y="22"/>
                    <a:pt x="40" y="22"/>
                    <a:pt x="40" y="22"/>
                  </a:cubicBezTo>
                  <a:close/>
                  <a:moveTo>
                    <a:pt x="41" y="17"/>
                  </a:moveTo>
                  <a:cubicBezTo>
                    <a:pt x="40" y="17"/>
                    <a:pt x="40" y="17"/>
                    <a:pt x="40" y="17"/>
                  </a:cubicBezTo>
                  <a:cubicBezTo>
                    <a:pt x="40" y="17"/>
                    <a:pt x="40" y="17"/>
                    <a:pt x="40" y="18"/>
                  </a:cubicBezTo>
                  <a:cubicBezTo>
                    <a:pt x="40" y="18"/>
                    <a:pt x="40" y="18"/>
                    <a:pt x="40" y="18"/>
                  </a:cubicBezTo>
                  <a:cubicBezTo>
                    <a:pt x="40" y="18"/>
                    <a:pt x="40" y="18"/>
                    <a:pt x="40" y="18"/>
                  </a:cubicBezTo>
                  <a:cubicBezTo>
                    <a:pt x="40" y="18"/>
                    <a:pt x="40" y="18"/>
                    <a:pt x="40" y="18"/>
                  </a:cubicBezTo>
                  <a:cubicBezTo>
                    <a:pt x="40" y="17"/>
                    <a:pt x="40" y="17"/>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40" y="17"/>
                    <a:pt x="40" y="18"/>
                    <a:pt x="40" y="18"/>
                  </a:cubicBezTo>
                  <a:cubicBezTo>
                    <a:pt x="40" y="18"/>
                    <a:pt x="40" y="18"/>
                    <a:pt x="40" y="18"/>
                  </a:cubicBezTo>
                  <a:cubicBezTo>
                    <a:pt x="40" y="18"/>
                    <a:pt x="40" y="18"/>
                    <a:pt x="40" y="18"/>
                  </a:cubicBezTo>
                  <a:cubicBezTo>
                    <a:pt x="40" y="18"/>
                    <a:pt x="40" y="18"/>
                    <a:pt x="40" y="18"/>
                  </a:cubicBezTo>
                  <a:cubicBezTo>
                    <a:pt x="40" y="18"/>
                    <a:pt x="40" y="18"/>
                    <a:pt x="40" y="18"/>
                  </a:cubicBezTo>
                  <a:cubicBezTo>
                    <a:pt x="40" y="18"/>
                    <a:pt x="40" y="18"/>
                    <a:pt x="40" y="18"/>
                  </a:cubicBezTo>
                  <a:cubicBezTo>
                    <a:pt x="40" y="18"/>
                    <a:pt x="40" y="18"/>
                    <a:pt x="40" y="18"/>
                  </a:cubicBezTo>
                  <a:cubicBezTo>
                    <a:pt x="40" y="18"/>
                    <a:pt x="40" y="18"/>
                    <a:pt x="40" y="18"/>
                  </a:cubicBezTo>
                  <a:cubicBezTo>
                    <a:pt x="40" y="18"/>
                    <a:pt x="40" y="18"/>
                    <a:pt x="40" y="18"/>
                  </a:cubicBezTo>
                  <a:cubicBezTo>
                    <a:pt x="40" y="18"/>
                    <a:pt x="40" y="18"/>
                    <a:pt x="40" y="18"/>
                  </a:cubicBezTo>
                  <a:cubicBezTo>
                    <a:pt x="40" y="18"/>
                    <a:pt x="40" y="18"/>
                    <a:pt x="40" y="18"/>
                  </a:cubicBezTo>
                  <a:cubicBezTo>
                    <a:pt x="40" y="18"/>
                    <a:pt x="40" y="18"/>
                    <a:pt x="40" y="18"/>
                  </a:cubicBezTo>
                  <a:cubicBezTo>
                    <a:pt x="40" y="18"/>
                    <a:pt x="40" y="18"/>
                    <a:pt x="40" y="18"/>
                  </a:cubicBezTo>
                  <a:cubicBezTo>
                    <a:pt x="40" y="18"/>
                    <a:pt x="40" y="18"/>
                    <a:pt x="40" y="18"/>
                  </a:cubicBezTo>
                  <a:cubicBezTo>
                    <a:pt x="40" y="18"/>
                    <a:pt x="40" y="18"/>
                    <a:pt x="40" y="18"/>
                  </a:cubicBezTo>
                  <a:cubicBezTo>
                    <a:pt x="40" y="18"/>
                    <a:pt x="40" y="18"/>
                    <a:pt x="40" y="18"/>
                  </a:cubicBezTo>
                  <a:cubicBezTo>
                    <a:pt x="40" y="18"/>
                    <a:pt x="40" y="18"/>
                    <a:pt x="40" y="18"/>
                  </a:cubicBezTo>
                  <a:cubicBezTo>
                    <a:pt x="40" y="18"/>
                    <a:pt x="40" y="18"/>
                    <a:pt x="40" y="18"/>
                  </a:cubicBezTo>
                  <a:cubicBezTo>
                    <a:pt x="40" y="18"/>
                    <a:pt x="40" y="18"/>
                    <a:pt x="40" y="18"/>
                  </a:cubicBezTo>
                  <a:cubicBezTo>
                    <a:pt x="40" y="18"/>
                    <a:pt x="40" y="18"/>
                    <a:pt x="40" y="18"/>
                  </a:cubicBezTo>
                  <a:cubicBezTo>
                    <a:pt x="40" y="18"/>
                    <a:pt x="40" y="18"/>
                    <a:pt x="40" y="18"/>
                  </a:cubicBezTo>
                  <a:cubicBezTo>
                    <a:pt x="40" y="18"/>
                    <a:pt x="40" y="18"/>
                    <a:pt x="40" y="18"/>
                  </a:cubicBezTo>
                  <a:cubicBezTo>
                    <a:pt x="40" y="18"/>
                    <a:pt x="40" y="18"/>
                    <a:pt x="40" y="18"/>
                  </a:cubicBezTo>
                  <a:cubicBezTo>
                    <a:pt x="40" y="18"/>
                    <a:pt x="40" y="18"/>
                    <a:pt x="40" y="18"/>
                  </a:cubicBezTo>
                  <a:cubicBezTo>
                    <a:pt x="40" y="18"/>
                    <a:pt x="40" y="18"/>
                    <a:pt x="40" y="18"/>
                  </a:cubicBezTo>
                  <a:cubicBezTo>
                    <a:pt x="40" y="18"/>
                    <a:pt x="40" y="18"/>
                    <a:pt x="40" y="18"/>
                  </a:cubicBezTo>
                  <a:cubicBezTo>
                    <a:pt x="40" y="18"/>
                    <a:pt x="40" y="18"/>
                    <a:pt x="41" y="18"/>
                  </a:cubicBezTo>
                  <a:cubicBezTo>
                    <a:pt x="41" y="18"/>
                    <a:pt x="41" y="18"/>
                    <a:pt x="41" y="18"/>
                  </a:cubicBezTo>
                  <a:cubicBezTo>
                    <a:pt x="41" y="18"/>
                    <a:pt x="41" y="18"/>
                    <a:pt x="41" y="17"/>
                  </a:cubicBezTo>
                  <a:cubicBezTo>
                    <a:pt x="41" y="17"/>
                    <a:pt x="41" y="17"/>
                    <a:pt x="41" y="17"/>
                  </a:cubicBezTo>
                  <a:close/>
                  <a:moveTo>
                    <a:pt x="40" y="22"/>
                  </a:moveTo>
                  <a:cubicBezTo>
                    <a:pt x="40" y="22"/>
                    <a:pt x="40" y="22"/>
                    <a:pt x="40" y="22"/>
                  </a:cubicBezTo>
                  <a:cubicBezTo>
                    <a:pt x="40" y="22"/>
                    <a:pt x="40" y="22"/>
                    <a:pt x="40" y="22"/>
                  </a:cubicBezTo>
                  <a:cubicBezTo>
                    <a:pt x="40" y="22"/>
                    <a:pt x="40" y="22"/>
                    <a:pt x="40" y="22"/>
                  </a:cubicBezTo>
                  <a:cubicBezTo>
                    <a:pt x="40" y="22"/>
                    <a:pt x="40" y="22"/>
                    <a:pt x="40" y="22"/>
                  </a:cubicBezTo>
                  <a:cubicBezTo>
                    <a:pt x="40" y="22"/>
                    <a:pt x="40" y="22"/>
                    <a:pt x="40" y="22"/>
                  </a:cubicBezTo>
                  <a:cubicBezTo>
                    <a:pt x="40" y="22"/>
                    <a:pt x="40" y="22"/>
                    <a:pt x="40" y="22"/>
                  </a:cubicBezTo>
                  <a:cubicBezTo>
                    <a:pt x="40" y="22"/>
                    <a:pt x="40" y="22"/>
                    <a:pt x="40" y="22"/>
                  </a:cubicBezTo>
                  <a:close/>
                  <a:moveTo>
                    <a:pt x="41" y="22"/>
                  </a:move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lose/>
                  <a:moveTo>
                    <a:pt x="41" y="22"/>
                  </a:moveTo>
                  <a:cubicBezTo>
                    <a:pt x="41" y="22"/>
                    <a:pt x="41" y="22"/>
                    <a:pt x="41" y="22"/>
                  </a:cubicBezTo>
                  <a:cubicBezTo>
                    <a:pt x="41" y="22"/>
                    <a:pt x="41" y="22"/>
                    <a:pt x="41" y="22"/>
                  </a:cubicBezTo>
                  <a:cubicBezTo>
                    <a:pt x="41" y="22"/>
                    <a:pt x="41" y="22"/>
                    <a:pt x="41" y="22"/>
                  </a:cubicBezTo>
                  <a:cubicBezTo>
                    <a:pt x="41" y="22"/>
                    <a:pt x="41" y="22"/>
                    <a:pt x="41" y="22"/>
                  </a:cubicBezTo>
                  <a:close/>
                  <a:moveTo>
                    <a:pt x="45" y="14"/>
                  </a:moveTo>
                  <a:cubicBezTo>
                    <a:pt x="45" y="14"/>
                    <a:pt x="45" y="14"/>
                    <a:pt x="45" y="14"/>
                  </a:cubicBezTo>
                  <a:cubicBezTo>
                    <a:pt x="45" y="14"/>
                    <a:pt x="45" y="14"/>
                    <a:pt x="45" y="14"/>
                  </a:cubicBezTo>
                  <a:cubicBezTo>
                    <a:pt x="45" y="14"/>
                    <a:pt x="45" y="14"/>
                    <a:pt x="45" y="14"/>
                  </a:cubicBezTo>
                  <a:cubicBezTo>
                    <a:pt x="45" y="14"/>
                    <a:pt x="45" y="14"/>
                    <a:pt x="45" y="14"/>
                  </a:cubicBezTo>
                  <a:cubicBezTo>
                    <a:pt x="45" y="14"/>
                    <a:pt x="45" y="14"/>
                    <a:pt x="45" y="14"/>
                  </a:cubicBezTo>
                  <a:cubicBezTo>
                    <a:pt x="45" y="14"/>
                    <a:pt x="45" y="14"/>
                    <a:pt x="45" y="14"/>
                  </a:cubicBezTo>
                  <a:cubicBezTo>
                    <a:pt x="45" y="14"/>
                    <a:pt x="45" y="14"/>
                    <a:pt x="45" y="14"/>
                  </a:cubicBezTo>
                  <a:cubicBezTo>
                    <a:pt x="45" y="14"/>
                    <a:pt x="45" y="14"/>
                    <a:pt x="45" y="14"/>
                  </a:cubicBezTo>
                  <a:cubicBezTo>
                    <a:pt x="45" y="14"/>
                    <a:pt x="45" y="14"/>
                    <a:pt x="45" y="14"/>
                  </a:cubicBezTo>
                  <a:cubicBezTo>
                    <a:pt x="45" y="14"/>
                    <a:pt x="45" y="14"/>
                    <a:pt x="45" y="14"/>
                  </a:cubicBezTo>
                  <a:cubicBezTo>
                    <a:pt x="45" y="14"/>
                    <a:pt x="45" y="14"/>
                    <a:pt x="45" y="14"/>
                  </a:cubicBezTo>
                  <a:cubicBezTo>
                    <a:pt x="45" y="14"/>
                    <a:pt x="45" y="14"/>
                    <a:pt x="45" y="14"/>
                  </a:cubicBezTo>
                  <a:cubicBezTo>
                    <a:pt x="45" y="14"/>
                    <a:pt x="45" y="14"/>
                    <a:pt x="45" y="14"/>
                  </a:cubicBezTo>
                  <a:cubicBezTo>
                    <a:pt x="45" y="14"/>
                    <a:pt x="45" y="14"/>
                    <a:pt x="45" y="14"/>
                  </a:cubicBezTo>
                  <a:cubicBezTo>
                    <a:pt x="45" y="14"/>
                    <a:pt x="45" y="14"/>
                    <a:pt x="45" y="14"/>
                  </a:cubicBezTo>
                  <a:cubicBezTo>
                    <a:pt x="45" y="14"/>
                    <a:pt x="45" y="14"/>
                    <a:pt x="45" y="14"/>
                  </a:cubicBezTo>
                  <a:close/>
                  <a:moveTo>
                    <a:pt x="40" y="17"/>
                  </a:moveTo>
                  <a:cubicBezTo>
                    <a:pt x="40" y="17"/>
                    <a:pt x="40" y="17"/>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40" y="17"/>
                    <a:pt x="40" y="17"/>
                    <a:pt x="40" y="17"/>
                  </a:cubicBezTo>
                  <a:close/>
                  <a:moveTo>
                    <a:pt x="40" y="23"/>
                  </a:move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lose/>
                  <a:moveTo>
                    <a:pt x="40" y="22"/>
                  </a:moveTo>
                  <a:cubicBezTo>
                    <a:pt x="40" y="22"/>
                    <a:pt x="40" y="22"/>
                    <a:pt x="40" y="22"/>
                  </a:cubicBezTo>
                  <a:cubicBezTo>
                    <a:pt x="40" y="22"/>
                    <a:pt x="40" y="22"/>
                    <a:pt x="40" y="22"/>
                  </a:cubicBezTo>
                  <a:cubicBezTo>
                    <a:pt x="40" y="22"/>
                    <a:pt x="40" y="22"/>
                    <a:pt x="40" y="22"/>
                  </a:cubicBezTo>
                  <a:cubicBezTo>
                    <a:pt x="40" y="22"/>
                    <a:pt x="40" y="22"/>
                    <a:pt x="40" y="22"/>
                  </a:cubicBezTo>
                  <a:cubicBezTo>
                    <a:pt x="40" y="22"/>
                    <a:pt x="40" y="22"/>
                    <a:pt x="40" y="22"/>
                  </a:cubicBezTo>
                  <a:cubicBezTo>
                    <a:pt x="40" y="22"/>
                    <a:pt x="40" y="22"/>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2"/>
                    <a:pt x="40" y="22"/>
                    <a:pt x="40" y="22"/>
                  </a:cubicBezTo>
                  <a:cubicBezTo>
                    <a:pt x="40" y="22"/>
                    <a:pt x="40" y="22"/>
                    <a:pt x="40" y="22"/>
                  </a:cubicBezTo>
                  <a:close/>
                  <a:moveTo>
                    <a:pt x="40" y="22"/>
                  </a:moveTo>
                  <a:cubicBezTo>
                    <a:pt x="40" y="22"/>
                    <a:pt x="40" y="22"/>
                    <a:pt x="40" y="22"/>
                  </a:cubicBezTo>
                  <a:cubicBezTo>
                    <a:pt x="40" y="22"/>
                    <a:pt x="40" y="22"/>
                    <a:pt x="40" y="22"/>
                  </a:cubicBezTo>
                  <a:cubicBezTo>
                    <a:pt x="40" y="22"/>
                    <a:pt x="40" y="22"/>
                    <a:pt x="40" y="22"/>
                  </a:cubicBezTo>
                  <a:cubicBezTo>
                    <a:pt x="40" y="22"/>
                    <a:pt x="40" y="22"/>
                    <a:pt x="40" y="22"/>
                  </a:cubicBezTo>
                  <a:cubicBezTo>
                    <a:pt x="40" y="22"/>
                    <a:pt x="40" y="22"/>
                    <a:pt x="40" y="22"/>
                  </a:cubicBezTo>
                  <a:cubicBezTo>
                    <a:pt x="40" y="22"/>
                    <a:pt x="40" y="22"/>
                    <a:pt x="40" y="22"/>
                  </a:cubicBezTo>
                  <a:cubicBezTo>
                    <a:pt x="40" y="22"/>
                    <a:pt x="40" y="22"/>
                    <a:pt x="40" y="22"/>
                  </a:cubicBezTo>
                  <a:cubicBezTo>
                    <a:pt x="40" y="22"/>
                    <a:pt x="40" y="22"/>
                    <a:pt x="40" y="22"/>
                  </a:cubicBezTo>
                  <a:close/>
                  <a:moveTo>
                    <a:pt x="40" y="22"/>
                  </a:moveTo>
                  <a:cubicBezTo>
                    <a:pt x="40" y="22"/>
                    <a:pt x="40" y="22"/>
                    <a:pt x="40" y="22"/>
                  </a:cubicBezTo>
                  <a:cubicBezTo>
                    <a:pt x="40" y="22"/>
                    <a:pt x="40" y="22"/>
                    <a:pt x="40" y="22"/>
                  </a:cubicBezTo>
                  <a:cubicBezTo>
                    <a:pt x="40" y="22"/>
                    <a:pt x="40" y="22"/>
                    <a:pt x="40" y="22"/>
                  </a:cubicBezTo>
                  <a:cubicBezTo>
                    <a:pt x="40" y="22"/>
                    <a:pt x="40" y="22"/>
                    <a:pt x="40" y="22"/>
                  </a:cubicBezTo>
                  <a:cubicBezTo>
                    <a:pt x="40" y="22"/>
                    <a:pt x="40" y="22"/>
                    <a:pt x="40" y="22"/>
                  </a:cubicBezTo>
                  <a:cubicBezTo>
                    <a:pt x="40" y="22"/>
                    <a:pt x="40" y="22"/>
                    <a:pt x="40" y="22"/>
                  </a:cubicBezTo>
                  <a:cubicBezTo>
                    <a:pt x="40" y="22"/>
                    <a:pt x="40" y="22"/>
                    <a:pt x="40" y="22"/>
                  </a:cubicBezTo>
                  <a:cubicBezTo>
                    <a:pt x="40" y="22"/>
                    <a:pt x="40" y="22"/>
                    <a:pt x="40" y="22"/>
                  </a:cubicBezTo>
                  <a:cubicBezTo>
                    <a:pt x="40" y="22"/>
                    <a:pt x="40" y="22"/>
                    <a:pt x="40" y="22"/>
                  </a:cubicBezTo>
                  <a:cubicBezTo>
                    <a:pt x="40" y="22"/>
                    <a:pt x="40" y="22"/>
                    <a:pt x="40" y="22"/>
                  </a:cubicBezTo>
                  <a:cubicBezTo>
                    <a:pt x="40" y="22"/>
                    <a:pt x="40" y="22"/>
                    <a:pt x="40" y="22"/>
                  </a:cubicBezTo>
                  <a:cubicBezTo>
                    <a:pt x="40" y="22"/>
                    <a:pt x="40" y="22"/>
                    <a:pt x="40" y="22"/>
                  </a:cubicBezTo>
                  <a:close/>
                  <a:moveTo>
                    <a:pt x="42" y="16"/>
                  </a:moveTo>
                  <a:cubicBezTo>
                    <a:pt x="42" y="16"/>
                    <a:pt x="42" y="16"/>
                    <a:pt x="42" y="16"/>
                  </a:cubicBezTo>
                  <a:cubicBezTo>
                    <a:pt x="42" y="16"/>
                    <a:pt x="42" y="16"/>
                    <a:pt x="42" y="16"/>
                  </a:cubicBezTo>
                  <a:cubicBezTo>
                    <a:pt x="42" y="16"/>
                    <a:pt x="42" y="16"/>
                    <a:pt x="42" y="16"/>
                  </a:cubicBezTo>
                  <a:cubicBezTo>
                    <a:pt x="42" y="16"/>
                    <a:pt x="42" y="16"/>
                    <a:pt x="42" y="16"/>
                  </a:cubicBezTo>
                  <a:cubicBezTo>
                    <a:pt x="42" y="16"/>
                    <a:pt x="42" y="16"/>
                    <a:pt x="42" y="16"/>
                  </a:cubicBezTo>
                  <a:cubicBezTo>
                    <a:pt x="42" y="16"/>
                    <a:pt x="42" y="16"/>
                    <a:pt x="42" y="16"/>
                  </a:cubicBezTo>
                  <a:cubicBezTo>
                    <a:pt x="42" y="16"/>
                    <a:pt x="42" y="16"/>
                    <a:pt x="42" y="16"/>
                  </a:cubicBezTo>
                  <a:cubicBezTo>
                    <a:pt x="42" y="16"/>
                    <a:pt x="42" y="15"/>
                    <a:pt x="42" y="16"/>
                  </a:cubicBezTo>
                  <a:cubicBezTo>
                    <a:pt x="42" y="16"/>
                    <a:pt x="42" y="16"/>
                    <a:pt x="42" y="16"/>
                  </a:cubicBezTo>
                  <a:cubicBezTo>
                    <a:pt x="42" y="16"/>
                    <a:pt x="41" y="16"/>
                    <a:pt x="41" y="16"/>
                  </a:cubicBezTo>
                  <a:cubicBezTo>
                    <a:pt x="42" y="16"/>
                    <a:pt x="42" y="16"/>
                    <a:pt x="42" y="16"/>
                  </a:cubicBezTo>
                  <a:cubicBezTo>
                    <a:pt x="42" y="16"/>
                    <a:pt x="42" y="16"/>
                    <a:pt x="42" y="16"/>
                  </a:cubicBezTo>
                  <a:close/>
                  <a:moveTo>
                    <a:pt x="41" y="17"/>
                  </a:moveTo>
                  <a:cubicBezTo>
                    <a:pt x="41" y="17"/>
                    <a:pt x="41" y="17"/>
                    <a:pt x="41" y="17"/>
                  </a:cubicBezTo>
                  <a:cubicBezTo>
                    <a:pt x="41" y="17"/>
                    <a:pt x="41" y="17"/>
                    <a:pt x="41" y="17"/>
                  </a:cubicBezTo>
                  <a:cubicBezTo>
                    <a:pt x="41" y="17"/>
                    <a:pt x="41" y="17"/>
                    <a:pt x="41" y="17"/>
                  </a:cubicBezTo>
                  <a:cubicBezTo>
                    <a:pt x="41" y="17"/>
                    <a:pt x="41" y="17"/>
                    <a:pt x="41" y="17"/>
                  </a:cubicBezTo>
                  <a:cubicBezTo>
                    <a:pt x="41" y="17"/>
                    <a:pt x="41" y="17"/>
                    <a:pt x="41" y="17"/>
                  </a:cubicBezTo>
                  <a:cubicBezTo>
                    <a:pt x="41" y="17"/>
                    <a:pt x="41" y="17"/>
                    <a:pt x="41" y="17"/>
                  </a:cubicBezTo>
                  <a:cubicBezTo>
                    <a:pt x="41" y="17"/>
                    <a:pt x="41" y="17"/>
                    <a:pt x="41" y="17"/>
                  </a:cubicBezTo>
                  <a:cubicBezTo>
                    <a:pt x="41" y="17"/>
                    <a:pt x="41" y="17"/>
                    <a:pt x="41" y="17"/>
                  </a:cubicBezTo>
                  <a:cubicBezTo>
                    <a:pt x="41" y="17"/>
                    <a:pt x="41" y="17"/>
                    <a:pt x="41" y="17"/>
                  </a:cubicBezTo>
                  <a:cubicBezTo>
                    <a:pt x="41" y="17"/>
                    <a:pt x="41" y="17"/>
                    <a:pt x="41" y="17"/>
                  </a:cubicBezTo>
                  <a:cubicBezTo>
                    <a:pt x="41" y="17"/>
                    <a:pt x="41" y="17"/>
                    <a:pt x="41" y="17"/>
                  </a:cubicBezTo>
                  <a:cubicBezTo>
                    <a:pt x="41" y="17"/>
                    <a:pt x="41" y="17"/>
                    <a:pt x="41" y="17"/>
                  </a:cubicBezTo>
                  <a:cubicBezTo>
                    <a:pt x="41" y="17"/>
                    <a:pt x="41" y="17"/>
                    <a:pt x="41" y="17"/>
                  </a:cubicBezTo>
                  <a:cubicBezTo>
                    <a:pt x="41" y="17"/>
                    <a:pt x="41" y="17"/>
                    <a:pt x="41" y="17"/>
                  </a:cubicBezTo>
                  <a:cubicBezTo>
                    <a:pt x="41" y="17"/>
                    <a:pt x="41" y="17"/>
                    <a:pt x="41" y="17"/>
                  </a:cubicBezTo>
                  <a:close/>
                  <a:moveTo>
                    <a:pt x="52" y="17"/>
                  </a:move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1" y="17"/>
                    <a:pt x="51" y="17"/>
                  </a:cubicBezTo>
                  <a:cubicBezTo>
                    <a:pt x="51" y="17"/>
                    <a:pt x="52" y="17"/>
                    <a:pt x="52" y="17"/>
                  </a:cubicBezTo>
                  <a:cubicBezTo>
                    <a:pt x="52" y="17"/>
                    <a:pt x="52" y="17"/>
                    <a:pt x="52" y="17"/>
                  </a:cubicBezTo>
                  <a:close/>
                  <a:moveTo>
                    <a:pt x="41" y="22"/>
                  </a:move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lose/>
                  <a:moveTo>
                    <a:pt x="40" y="15"/>
                  </a:moveTo>
                  <a:cubicBezTo>
                    <a:pt x="40" y="15"/>
                    <a:pt x="40" y="15"/>
                    <a:pt x="40" y="15"/>
                  </a:cubicBezTo>
                  <a:cubicBezTo>
                    <a:pt x="40" y="15"/>
                    <a:pt x="40" y="15"/>
                    <a:pt x="40" y="15"/>
                  </a:cubicBezTo>
                  <a:cubicBezTo>
                    <a:pt x="40" y="15"/>
                    <a:pt x="40" y="15"/>
                    <a:pt x="40" y="15"/>
                  </a:cubicBezTo>
                  <a:cubicBezTo>
                    <a:pt x="40" y="15"/>
                    <a:pt x="40" y="15"/>
                    <a:pt x="40" y="15"/>
                  </a:cubicBezTo>
                  <a:cubicBezTo>
                    <a:pt x="40" y="15"/>
                    <a:pt x="40" y="15"/>
                    <a:pt x="40" y="15"/>
                  </a:cubicBezTo>
                  <a:cubicBezTo>
                    <a:pt x="40" y="15"/>
                    <a:pt x="40" y="15"/>
                    <a:pt x="40" y="15"/>
                  </a:cubicBezTo>
                  <a:cubicBezTo>
                    <a:pt x="40" y="15"/>
                    <a:pt x="40" y="15"/>
                    <a:pt x="40" y="15"/>
                  </a:cubicBezTo>
                  <a:cubicBezTo>
                    <a:pt x="40" y="15"/>
                    <a:pt x="40" y="15"/>
                    <a:pt x="40" y="15"/>
                  </a:cubicBezTo>
                  <a:cubicBezTo>
                    <a:pt x="40" y="15"/>
                    <a:pt x="40" y="15"/>
                    <a:pt x="40" y="15"/>
                  </a:cubicBezTo>
                  <a:cubicBezTo>
                    <a:pt x="40" y="15"/>
                    <a:pt x="40" y="15"/>
                    <a:pt x="40" y="15"/>
                  </a:cubicBezTo>
                  <a:cubicBezTo>
                    <a:pt x="40" y="15"/>
                    <a:pt x="40" y="15"/>
                    <a:pt x="40" y="15"/>
                  </a:cubicBezTo>
                  <a:close/>
                  <a:moveTo>
                    <a:pt x="41" y="16"/>
                  </a:moveTo>
                  <a:cubicBezTo>
                    <a:pt x="41" y="16"/>
                    <a:pt x="41" y="16"/>
                    <a:pt x="41" y="16"/>
                  </a:cubicBezTo>
                  <a:cubicBezTo>
                    <a:pt x="41" y="16"/>
                    <a:pt x="41" y="16"/>
                    <a:pt x="41" y="16"/>
                  </a:cubicBezTo>
                  <a:cubicBezTo>
                    <a:pt x="41" y="16"/>
                    <a:pt x="41" y="16"/>
                    <a:pt x="41" y="16"/>
                  </a:cubicBezTo>
                  <a:cubicBezTo>
                    <a:pt x="41" y="16"/>
                    <a:pt x="41" y="16"/>
                    <a:pt x="41" y="16"/>
                  </a:cubicBezTo>
                  <a:cubicBezTo>
                    <a:pt x="41" y="16"/>
                    <a:pt x="41" y="16"/>
                    <a:pt x="41" y="16"/>
                  </a:cubicBezTo>
                  <a:cubicBezTo>
                    <a:pt x="41" y="16"/>
                    <a:pt x="41" y="16"/>
                    <a:pt x="41" y="16"/>
                  </a:cubicBezTo>
                  <a:close/>
                  <a:moveTo>
                    <a:pt x="41" y="22"/>
                  </a:move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lose/>
                  <a:moveTo>
                    <a:pt x="41" y="22"/>
                  </a:move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lose/>
                  <a:moveTo>
                    <a:pt x="41" y="17"/>
                  </a:moveTo>
                  <a:cubicBezTo>
                    <a:pt x="41" y="17"/>
                    <a:pt x="41" y="17"/>
                    <a:pt x="41" y="17"/>
                  </a:cubicBezTo>
                  <a:cubicBezTo>
                    <a:pt x="41" y="17"/>
                    <a:pt x="41" y="17"/>
                    <a:pt x="41" y="17"/>
                  </a:cubicBezTo>
                  <a:cubicBezTo>
                    <a:pt x="41" y="17"/>
                    <a:pt x="41" y="17"/>
                    <a:pt x="41" y="17"/>
                  </a:cubicBezTo>
                  <a:cubicBezTo>
                    <a:pt x="41" y="17"/>
                    <a:pt x="41" y="17"/>
                    <a:pt x="41" y="17"/>
                  </a:cubicBezTo>
                  <a:cubicBezTo>
                    <a:pt x="41" y="17"/>
                    <a:pt x="41" y="17"/>
                    <a:pt x="41" y="17"/>
                  </a:cubicBezTo>
                  <a:cubicBezTo>
                    <a:pt x="41" y="17"/>
                    <a:pt x="41" y="17"/>
                    <a:pt x="41" y="17"/>
                  </a:cubicBezTo>
                  <a:cubicBezTo>
                    <a:pt x="41" y="17"/>
                    <a:pt x="41" y="17"/>
                    <a:pt x="41" y="17"/>
                  </a:cubicBezTo>
                  <a:cubicBezTo>
                    <a:pt x="41" y="17"/>
                    <a:pt x="41" y="17"/>
                    <a:pt x="41" y="17"/>
                  </a:cubicBezTo>
                  <a:cubicBezTo>
                    <a:pt x="41" y="17"/>
                    <a:pt x="41" y="17"/>
                    <a:pt x="41" y="17"/>
                  </a:cubicBezTo>
                  <a:cubicBezTo>
                    <a:pt x="41" y="17"/>
                    <a:pt x="41" y="17"/>
                    <a:pt x="41" y="17"/>
                  </a:cubicBezTo>
                  <a:cubicBezTo>
                    <a:pt x="41" y="17"/>
                    <a:pt x="41" y="17"/>
                    <a:pt x="41" y="17"/>
                  </a:cubicBezTo>
                  <a:cubicBezTo>
                    <a:pt x="41" y="17"/>
                    <a:pt x="41" y="17"/>
                    <a:pt x="41" y="17"/>
                  </a:cubicBezTo>
                  <a:cubicBezTo>
                    <a:pt x="41" y="17"/>
                    <a:pt x="41" y="17"/>
                    <a:pt x="41" y="17"/>
                  </a:cubicBezTo>
                  <a:cubicBezTo>
                    <a:pt x="41" y="17"/>
                    <a:pt x="41" y="17"/>
                    <a:pt x="41" y="17"/>
                  </a:cubicBezTo>
                  <a:cubicBezTo>
                    <a:pt x="41" y="17"/>
                    <a:pt x="41" y="17"/>
                    <a:pt x="41" y="17"/>
                  </a:cubicBezTo>
                  <a:cubicBezTo>
                    <a:pt x="41" y="17"/>
                    <a:pt x="41" y="17"/>
                    <a:pt x="41" y="17"/>
                  </a:cubicBezTo>
                  <a:cubicBezTo>
                    <a:pt x="41" y="17"/>
                    <a:pt x="41" y="17"/>
                    <a:pt x="41" y="17"/>
                  </a:cubicBezTo>
                  <a:close/>
                  <a:moveTo>
                    <a:pt x="41" y="22"/>
                  </a:move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lose/>
                  <a:moveTo>
                    <a:pt x="41" y="22"/>
                  </a:move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lose/>
                  <a:moveTo>
                    <a:pt x="40" y="20"/>
                  </a:moveTo>
                  <a:cubicBezTo>
                    <a:pt x="40" y="20"/>
                    <a:pt x="40" y="20"/>
                    <a:pt x="40" y="20"/>
                  </a:cubicBezTo>
                  <a:cubicBezTo>
                    <a:pt x="40" y="20"/>
                    <a:pt x="40" y="20"/>
                    <a:pt x="40" y="20"/>
                  </a:cubicBezTo>
                  <a:cubicBezTo>
                    <a:pt x="40" y="20"/>
                    <a:pt x="40" y="20"/>
                    <a:pt x="40" y="20"/>
                  </a:cubicBezTo>
                  <a:cubicBezTo>
                    <a:pt x="40" y="20"/>
                    <a:pt x="40" y="20"/>
                    <a:pt x="40" y="20"/>
                  </a:cubicBezTo>
                  <a:cubicBezTo>
                    <a:pt x="40" y="20"/>
                    <a:pt x="40" y="20"/>
                    <a:pt x="40" y="20"/>
                  </a:cubicBezTo>
                  <a:cubicBezTo>
                    <a:pt x="40" y="20"/>
                    <a:pt x="40" y="20"/>
                    <a:pt x="40" y="20"/>
                  </a:cubicBezTo>
                  <a:cubicBezTo>
                    <a:pt x="40" y="20"/>
                    <a:pt x="40" y="20"/>
                    <a:pt x="40" y="20"/>
                  </a:cubicBezTo>
                  <a:cubicBezTo>
                    <a:pt x="40" y="20"/>
                    <a:pt x="40" y="20"/>
                    <a:pt x="40" y="20"/>
                  </a:cubicBezTo>
                  <a:cubicBezTo>
                    <a:pt x="40" y="20"/>
                    <a:pt x="40" y="20"/>
                    <a:pt x="40" y="20"/>
                  </a:cubicBezTo>
                  <a:cubicBezTo>
                    <a:pt x="40" y="20"/>
                    <a:pt x="40" y="20"/>
                    <a:pt x="40" y="20"/>
                  </a:cubicBezTo>
                  <a:close/>
                  <a:moveTo>
                    <a:pt x="45" y="15"/>
                  </a:moveTo>
                  <a:cubicBezTo>
                    <a:pt x="45" y="15"/>
                    <a:pt x="45" y="15"/>
                    <a:pt x="45" y="15"/>
                  </a:cubicBezTo>
                  <a:cubicBezTo>
                    <a:pt x="45" y="15"/>
                    <a:pt x="45" y="16"/>
                    <a:pt x="45" y="16"/>
                  </a:cubicBezTo>
                  <a:cubicBezTo>
                    <a:pt x="45" y="16"/>
                    <a:pt x="45" y="16"/>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lose/>
                  <a:moveTo>
                    <a:pt x="44" y="15"/>
                  </a:move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5" y="15"/>
                    <a:pt x="45" y="15"/>
                    <a:pt x="45" y="15"/>
                  </a:cubicBezTo>
                  <a:cubicBezTo>
                    <a:pt x="45" y="15"/>
                    <a:pt x="45"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lose/>
                  <a:moveTo>
                    <a:pt x="38" y="25"/>
                  </a:moveTo>
                  <a:cubicBezTo>
                    <a:pt x="38" y="25"/>
                    <a:pt x="38" y="25"/>
                    <a:pt x="38" y="25"/>
                  </a:cubicBezTo>
                  <a:cubicBezTo>
                    <a:pt x="38" y="25"/>
                    <a:pt x="38" y="25"/>
                    <a:pt x="38" y="25"/>
                  </a:cubicBezTo>
                  <a:cubicBezTo>
                    <a:pt x="38" y="25"/>
                    <a:pt x="38" y="25"/>
                    <a:pt x="38" y="25"/>
                  </a:cubicBezTo>
                  <a:cubicBezTo>
                    <a:pt x="38" y="25"/>
                    <a:pt x="38" y="25"/>
                    <a:pt x="38" y="25"/>
                  </a:cubicBezTo>
                  <a:cubicBezTo>
                    <a:pt x="38" y="25"/>
                    <a:pt x="38" y="25"/>
                    <a:pt x="38" y="25"/>
                  </a:cubicBezTo>
                  <a:cubicBezTo>
                    <a:pt x="38" y="26"/>
                    <a:pt x="38" y="25"/>
                    <a:pt x="38" y="25"/>
                  </a:cubicBezTo>
                  <a:cubicBezTo>
                    <a:pt x="38" y="25"/>
                    <a:pt x="38" y="25"/>
                    <a:pt x="38" y="25"/>
                  </a:cubicBezTo>
                  <a:close/>
                  <a:moveTo>
                    <a:pt x="44" y="15"/>
                  </a:move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lose/>
                  <a:moveTo>
                    <a:pt x="38" y="26"/>
                  </a:move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5"/>
                    <a:pt x="38" y="26"/>
                  </a:cubicBezTo>
                  <a:cubicBezTo>
                    <a:pt x="38" y="26"/>
                    <a:pt x="38" y="26"/>
                    <a:pt x="38" y="26"/>
                  </a:cubicBezTo>
                  <a:close/>
                  <a:moveTo>
                    <a:pt x="44" y="14"/>
                  </a:moveTo>
                  <a:cubicBezTo>
                    <a:pt x="44" y="14"/>
                    <a:pt x="44" y="14"/>
                    <a:pt x="44" y="14"/>
                  </a:cubicBezTo>
                  <a:cubicBezTo>
                    <a:pt x="44" y="14"/>
                    <a:pt x="44" y="14"/>
                    <a:pt x="44" y="14"/>
                  </a:cubicBezTo>
                  <a:cubicBezTo>
                    <a:pt x="44" y="14"/>
                    <a:pt x="44" y="14"/>
                    <a:pt x="44" y="14"/>
                  </a:cubicBezTo>
                  <a:cubicBezTo>
                    <a:pt x="44" y="14"/>
                    <a:pt x="44" y="14"/>
                    <a:pt x="44" y="14"/>
                  </a:cubicBezTo>
                  <a:cubicBezTo>
                    <a:pt x="44" y="14"/>
                    <a:pt x="44" y="14"/>
                    <a:pt x="44" y="14"/>
                  </a:cubicBezTo>
                  <a:cubicBezTo>
                    <a:pt x="44" y="14"/>
                    <a:pt x="44" y="14"/>
                    <a:pt x="44" y="14"/>
                  </a:cubicBezTo>
                  <a:cubicBezTo>
                    <a:pt x="44" y="14"/>
                    <a:pt x="44" y="14"/>
                    <a:pt x="44" y="14"/>
                  </a:cubicBezTo>
                  <a:cubicBezTo>
                    <a:pt x="44" y="14"/>
                    <a:pt x="44" y="14"/>
                    <a:pt x="44" y="14"/>
                  </a:cubicBezTo>
                  <a:cubicBezTo>
                    <a:pt x="44" y="14"/>
                    <a:pt x="44" y="14"/>
                    <a:pt x="44" y="14"/>
                  </a:cubicBezTo>
                  <a:close/>
                  <a:moveTo>
                    <a:pt x="45" y="14"/>
                  </a:moveTo>
                  <a:cubicBezTo>
                    <a:pt x="45" y="14"/>
                    <a:pt x="45" y="14"/>
                    <a:pt x="45" y="14"/>
                  </a:cubicBezTo>
                  <a:cubicBezTo>
                    <a:pt x="45" y="14"/>
                    <a:pt x="45" y="14"/>
                    <a:pt x="45" y="14"/>
                  </a:cubicBezTo>
                  <a:cubicBezTo>
                    <a:pt x="45" y="14"/>
                    <a:pt x="45" y="14"/>
                    <a:pt x="45" y="14"/>
                  </a:cubicBezTo>
                  <a:cubicBezTo>
                    <a:pt x="45" y="14"/>
                    <a:pt x="45" y="14"/>
                    <a:pt x="45" y="14"/>
                  </a:cubicBezTo>
                  <a:cubicBezTo>
                    <a:pt x="45" y="14"/>
                    <a:pt x="45" y="14"/>
                    <a:pt x="45" y="14"/>
                  </a:cubicBezTo>
                  <a:cubicBezTo>
                    <a:pt x="45" y="14"/>
                    <a:pt x="45" y="15"/>
                    <a:pt x="45" y="15"/>
                  </a:cubicBezTo>
                  <a:cubicBezTo>
                    <a:pt x="45" y="15"/>
                    <a:pt x="45" y="15"/>
                    <a:pt x="45" y="15"/>
                  </a:cubicBezTo>
                  <a:cubicBezTo>
                    <a:pt x="45" y="15"/>
                    <a:pt x="45" y="15"/>
                    <a:pt x="46" y="15"/>
                  </a:cubicBezTo>
                  <a:cubicBezTo>
                    <a:pt x="46" y="15"/>
                    <a:pt x="46" y="15"/>
                    <a:pt x="46" y="15"/>
                  </a:cubicBezTo>
                  <a:cubicBezTo>
                    <a:pt x="46" y="15"/>
                    <a:pt x="46" y="14"/>
                    <a:pt x="46" y="14"/>
                  </a:cubicBezTo>
                  <a:cubicBezTo>
                    <a:pt x="46" y="14"/>
                    <a:pt x="46" y="14"/>
                    <a:pt x="45" y="14"/>
                  </a:cubicBezTo>
                  <a:cubicBezTo>
                    <a:pt x="45" y="14"/>
                    <a:pt x="45" y="14"/>
                    <a:pt x="45" y="14"/>
                  </a:cubicBezTo>
                  <a:cubicBezTo>
                    <a:pt x="45" y="14"/>
                    <a:pt x="45" y="14"/>
                    <a:pt x="45" y="14"/>
                  </a:cubicBezTo>
                  <a:cubicBezTo>
                    <a:pt x="45" y="14"/>
                    <a:pt x="45" y="14"/>
                    <a:pt x="45" y="14"/>
                  </a:cubicBezTo>
                  <a:cubicBezTo>
                    <a:pt x="45" y="14"/>
                    <a:pt x="45" y="14"/>
                    <a:pt x="45" y="14"/>
                  </a:cubicBezTo>
                  <a:cubicBezTo>
                    <a:pt x="45" y="14"/>
                    <a:pt x="45" y="14"/>
                    <a:pt x="45" y="14"/>
                  </a:cubicBezTo>
                  <a:cubicBezTo>
                    <a:pt x="45" y="14"/>
                    <a:pt x="45" y="14"/>
                    <a:pt x="45" y="14"/>
                  </a:cubicBezTo>
                  <a:cubicBezTo>
                    <a:pt x="45" y="14"/>
                    <a:pt x="45" y="14"/>
                    <a:pt x="45" y="14"/>
                  </a:cubicBezTo>
                  <a:cubicBezTo>
                    <a:pt x="45" y="14"/>
                    <a:pt x="45" y="14"/>
                    <a:pt x="45" y="14"/>
                  </a:cubicBezTo>
                  <a:cubicBezTo>
                    <a:pt x="45" y="14"/>
                    <a:pt x="45" y="14"/>
                    <a:pt x="45" y="14"/>
                  </a:cubicBezTo>
                  <a:cubicBezTo>
                    <a:pt x="45" y="14"/>
                    <a:pt x="45" y="14"/>
                    <a:pt x="45" y="14"/>
                  </a:cubicBezTo>
                  <a:cubicBezTo>
                    <a:pt x="45" y="14"/>
                    <a:pt x="45" y="14"/>
                    <a:pt x="45" y="14"/>
                  </a:cubicBezTo>
                  <a:cubicBezTo>
                    <a:pt x="45" y="14"/>
                    <a:pt x="45" y="14"/>
                    <a:pt x="45" y="14"/>
                  </a:cubicBezTo>
                  <a:cubicBezTo>
                    <a:pt x="45" y="14"/>
                    <a:pt x="45" y="14"/>
                    <a:pt x="45" y="14"/>
                  </a:cubicBezTo>
                  <a:cubicBezTo>
                    <a:pt x="45" y="14"/>
                    <a:pt x="45" y="14"/>
                    <a:pt x="45" y="14"/>
                  </a:cubicBezTo>
                  <a:cubicBezTo>
                    <a:pt x="45" y="14"/>
                    <a:pt x="45" y="14"/>
                    <a:pt x="45" y="14"/>
                  </a:cubicBezTo>
                  <a:close/>
                  <a:moveTo>
                    <a:pt x="40" y="23"/>
                  </a:move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lose/>
                  <a:moveTo>
                    <a:pt x="45" y="15"/>
                  </a:move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lose/>
                  <a:moveTo>
                    <a:pt x="45" y="15"/>
                  </a:move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lose/>
                  <a:moveTo>
                    <a:pt x="45" y="15"/>
                  </a:moveTo>
                  <a:cubicBezTo>
                    <a:pt x="45" y="15"/>
                    <a:pt x="45" y="15"/>
                    <a:pt x="45" y="15"/>
                  </a:cubicBezTo>
                  <a:cubicBezTo>
                    <a:pt x="45" y="15"/>
                    <a:pt x="45" y="15"/>
                    <a:pt x="45" y="15"/>
                  </a:cubicBezTo>
                  <a:cubicBezTo>
                    <a:pt x="44" y="15"/>
                    <a:pt x="44" y="15"/>
                    <a:pt x="44" y="15"/>
                  </a:cubicBezTo>
                  <a:cubicBezTo>
                    <a:pt x="44" y="15"/>
                    <a:pt x="44" y="15"/>
                    <a:pt x="44" y="15"/>
                  </a:cubicBezTo>
                  <a:cubicBezTo>
                    <a:pt x="44" y="15"/>
                    <a:pt x="45" y="15"/>
                    <a:pt x="45" y="15"/>
                  </a:cubicBezTo>
                  <a:cubicBezTo>
                    <a:pt x="45" y="15"/>
                    <a:pt x="45" y="15"/>
                    <a:pt x="45" y="15"/>
                  </a:cubicBezTo>
                  <a:cubicBezTo>
                    <a:pt x="45" y="15"/>
                    <a:pt x="45" y="15"/>
                    <a:pt x="45" y="15"/>
                  </a:cubicBezTo>
                  <a:close/>
                  <a:moveTo>
                    <a:pt x="45" y="14"/>
                  </a:moveTo>
                  <a:cubicBezTo>
                    <a:pt x="45" y="14"/>
                    <a:pt x="45" y="14"/>
                    <a:pt x="45" y="14"/>
                  </a:cubicBezTo>
                  <a:cubicBezTo>
                    <a:pt x="45" y="14"/>
                    <a:pt x="45" y="14"/>
                    <a:pt x="45" y="14"/>
                  </a:cubicBezTo>
                  <a:cubicBezTo>
                    <a:pt x="45" y="14"/>
                    <a:pt x="45" y="14"/>
                    <a:pt x="45" y="14"/>
                  </a:cubicBezTo>
                  <a:cubicBezTo>
                    <a:pt x="45" y="14"/>
                    <a:pt x="45"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5" y="14"/>
                  </a:cubicBezTo>
                  <a:cubicBezTo>
                    <a:pt x="45" y="14"/>
                    <a:pt x="45" y="14"/>
                    <a:pt x="45" y="14"/>
                  </a:cubicBezTo>
                  <a:cubicBezTo>
                    <a:pt x="45" y="14"/>
                    <a:pt x="45" y="14"/>
                    <a:pt x="45" y="14"/>
                  </a:cubicBezTo>
                  <a:cubicBezTo>
                    <a:pt x="45" y="14"/>
                    <a:pt x="45" y="14"/>
                    <a:pt x="45" y="14"/>
                  </a:cubicBezTo>
                  <a:cubicBezTo>
                    <a:pt x="45" y="14"/>
                    <a:pt x="45" y="14"/>
                    <a:pt x="45" y="14"/>
                  </a:cubicBezTo>
                  <a:cubicBezTo>
                    <a:pt x="45" y="14"/>
                    <a:pt x="45" y="14"/>
                    <a:pt x="45" y="14"/>
                  </a:cubicBezTo>
                  <a:cubicBezTo>
                    <a:pt x="45" y="14"/>
                    <a:pt x="45" y="14"/>
                    <a:pt x="45" y="14"/>
                  </a:cubicBezTo>
                  <a:cubicBezTo>
                    <a:pt x="45" y="14"/>
                    <a:pt x="45" y="14"/>
                    <a:pt x="45" y="14"/>
                  </a:cubicBezTo>
                  <a:cubicBezTo>
                    <a:pt x="45" y="14"/>
                    <a:pt x="45" y="14"/>
                    <a:pt x="45" y="14"/>
                  </a:cubicBezTo>
                  <a:cubicBezTo>
                    <a:pt x="45" y="14"/>
                    <a:pt x="45" y="14"/>
                    <a:pt x="45" y="14"/>
                  </a:cubicBezTo>
                  <a:cubicBezTo>
                    <a:pt x="45" y="14"/>
                    <a:pt x="45" y="14"/>
                    <a:pt x="45" y="14"/>
                  </a:cubicBezTo>
                  <a:cubicBezTo>
                    <a:pt x="45" y="14"/>
                    <a:pt x="45" y="14"/>
                    <a:pt x="45" y="14"/>
                  </a:cubicBezTo>
                  <a:cubicBezTo>
                    <a:pt x="45" y="14"/>
                    <a:pt x="45" y="14"/>
                    <a:pt x="45" y="14"/>
                  </a:cubicBezTo>
                  <a:cubicBezTo>
                    <a:pt x="45" y="14"/>
                    <a:pt x="45" y="14"/>
                    <a:pt x="45" y="14"/>
                  </a:cubicBezTo>
                  <a:cubicBezTo>
                    <a:pt x="45" y="14"/>
                    <a:pt x="45" y="14"/>
                    <a:pt x="45" y="14"/>
                  </a:cubicBezTo>
                  <a:cubicBezTo>
                    <a:pt x="45" y="14"/>
                    <a:pt x="45" y="14"/>
                    <a:pt x="45" y="14"/>
                  </a:cubicBezTo>
                  <a:cubicBezTo>
                    <a:pt x="45" y="14"/>
                    <a:pt x="45" y="14"/>
                    <a:pt x="45" y="14"/>
                  </a:cubicBezTo>
                  <a:cubicBezTo>
                    <a:pt x="45" y="14"/>
                    <a:pt x="45" y="14"/>
                    <a:pt x="45" y="14"/>
                  </a:cubicBezTo>
                  <a:cubicBezTo>
                    <a:pt x="45" y="14"/>
                    <a:pt x="45" y="14"/>
                    <a:pt x="45" y="14"/>
                  </a:cubicBezTo>
                  <a:cubicBezTo>
                    <a:pt x="45" y="14"/>
                    <a:pt x="45" y="14"/>
                    <a:pt x="45" y="14"/>
                  </a:cubicBezTo>
                  <a:cubicBezTo>
                    <a:pt x="45" y="14"/>
                    <a:pt x="45" y="14"/>
                    <a:pt x="45" y="14"/>
                  </a:cubicBezTo>
                  <a:cubicBezTo>
                    <a:pt x="45" y="14"/>
                    <a:pt x="45" y="14"/>
                    <a:pt x="45" y="14"/>
                  </a:cubicBezTo>
                  <a:cubicBezTo>
                    <a:pt x="45" y="14"/>
                    <a:pt x="45" y="14"/>
                    <a:pt x="45" y="14"/>
                  </a:cubicBezTo>
                  <a:cubicBezTo>
                    <a:pt x="45" y="14"/>
                    <a:pt x="45" y="14"/>
                    <a:pt x="45" y="14"/>
                  </a:cubicBezTo>
                  <a:close/>
                  <a:moveTo>
                    <a:pt x="39" y="24"/>
                  </a:move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lose/>
                  <a:moveTo>
                    <a:pt x="39" y="23"/>
                  </a:moveTo>
                  <a:cubicBezTo>
                    <a:pt x="39" y="23"/>
                    <a:pt x="39" y="23"/>
                    <a:pt x="39" y="23"/>
                  </a:cubicBezTo>
                  <a:cubicBezTo>
                    <a:pt x="39" y="23"/>
                    <a:pt x="39" y="23"/>
                    <a:pt x="39" y="23"/>
                  </a:cubicBezTo>
                  <a:cubicBezTo>
                    <a:pt x="39" y="23"/>
                    <a:pt x="39" y="23"/>
                    <a:pt x="39" y="23"/>
                  </a:cubicBezTo>
                  <a:cubicBezTo>
                    <a:pt x="39" y="23"/>
                    <a:pt x="39" y="23"/>
                    <a:pt x="39" y="23"/>
                  </a:cubicBezTo>
                  <a:cubicBezTo>
                    <a:pt x="39" y="23"/>
                    <a:pt x="39" y="23"/>
                    <a:pt x="39" y="23"/>
                  </a:cubicBezTo>
                  <a:cubicBezTo>
                    <a:pt x="39" y="24"/>
                    <a:pt x="39" y="23"/>
                    <a:pt x="39" y="23"/>
                  </a:cubicBezTo>
                  <a:cubicBezTo>
                    <a:pt x="39" y="23"/>
                    <a:pt x="39" y="23"/>
                    <a:pt x="39" y="23"/>
                  </a:cubicBezTo>
                  <a:cubicBezTo>
                    <a:pt x="39" y="23"/>
                    <a:pt x="39" y="23"/>
                    <a:pt x="39" y="23"/>
                  </a:cubicBezTo>
                  <a:cubicBezTo>
                    <a:pt x="39" y="23"/>
                    <a:pt x="39" y="23"/>
                    <a:pt x="39" y="23"/>
                  </a:cubicBezTo>
                  <a:close/>
                  <a:moveTo>
                    <a:pt x="39" y="23"/>
                  </a:moveTo>
                  <a:cubicBezTo>
                    <a:pt x="39" y="23"/>
                    <a:pt x="39" y="23"/>
                    <a:pt x="39" y="23"/>
                  </a:cubicBezTo>
                  <a:cubicBezTo>
                    <a:pt x="39" y="23"/>
                    <a:pt x="39" y="23"/>
                    <a:pt x="39" y="23"/>
                  </a:cubicBezTo>
                  <a:cubicBezTo>
                    <a:pt x="39" y="23"/>
                    <a:pt x="39" y="23"/>
                    <a:pt x="39" y="23"/>
                  </a:cubicBezTo>
                  <a:cubicBezTo>
                    <a:pt x="39" y="23"/>
                    <a:pt x="39" y="23"/>
                    <a:pt x="39" y="23"/>
                  </a:cubicBezTo>
                  <a:cubicBezTo>
                    <a:pt x="39" y="23"/>
                    <a:pt x="39" y="23"/>
                    <a:pt x="39" y="23"/>
                  </a:cubicBezTo>
                  <a:cubicBezTo>
                    <a:pt x="39" y="23"/>
                    <a:pt x="39" y="23"/>
                    <a:pt x="39" y="23"/>
                  </a:cubicBezTo>
                  <a:cubicBezTo>
                    <a:pt x="39" y="23"/>
                    <a:pt x="39" y="23"/>
                    <a:pt x="39" y="23"/>
                  </a:cubicBezTo>
                  <a:cubicBezTo>
                    <a:pt x="39" y="23"/>
                    <a:pt x="39" y="23"/>
                    <a:pt x="39" y="23"/>
                  </a:cubicBezTo>
                  <a:cubicBezTo>
                    <a:pt x="39" y="23"/>
                    <a:pt x="39" y="23"/>
                    <a:pt x="39" y="23"/>
                  </a:cubicBezTo>
                  <a:cubicBezTo>
                    <a:pt x="39" y="23"/>
                    <a:pt x="39" y="23"/>
                    <a:pt x="39" y="23"/>
                  </a:cubicBezTo>
                  <a:cubicBezTo>
                    <a:pt x="39" y="23"/>
                    <a:pt x="39" y="23"/>
                    <a:pt x="39" y="23"/>
                  </a:cubicBezTo>
                  <a:close/>
                  <a:moveTo>
                    <a:pt x="39" y="23"/>
                  </a:moveTo>
                  <a:cubicBezTo>
                    <a:pt x="39" y="23"/>
                    <a:pt x="39" y="23"/>
                    <a:pt x="39" y="23"/>
                  </a:cubicBezTo>
                  <a:cubicBezTo>
                    <a:pt x="39" y="23"/>
                    <a:pt x="39" y="23"/>
                    <a:pt x="39" y="23"/>
                  </a:cubicBezTo>
                  <a:cubicBezTo>
                    <a:pt x="39" y="23"/>
                    <a:pt x="39" y="23"/>
                    <a:pt x="39" y="23"/>
                  </a:cubicBezTo>
                  <a:cubicBezTo>
                    <a:pt x="39" y="23"/>
                    <a:pt x="39" y="23"/>
                    <a:pt x="39" y="23"/>
                  </a:cubicBezTo>
                  <a:cubicBezTo>
                    <a:pt x="39" y="23"/>
                    <a:pt x="39" y="23"/>
                    <a:pt x="39" y="23"/>
                  </a:cubicBezTo>
                  <a:cubicBezTo>
                    <a:pt x="39" y="23"/>
                    <a:pt x="39" y="23"/>
                    <a:pt x="39" y="23"/>
                  </a:cubicBezTo>
                  <a:cubicBezTo>
                    <a:pt x="39" y="23"/>
                    <a:pt x="39" y="23"/>
                    <a:pt x="39" y="23"/>
                  </a:cubicBezTo>
                  <a:cubicBezTo>
                    <a:pt x="39" y="23"/>
                    <a:pt x="39" y="23"/>
                    <a:pt x="39" y="23"/>
                  </a:cubicBezTo>
                  <a:cubicBezTo>
                    <a:pt x="39" y="23"/>
                    <a:pt x="39" y="23"/>
                    <a:pt x="39" y="23"/>
                  </a:cubicBezTo>
                  <a:cubicBezTo>
                    <a:pt x="39" y="23"/>
                    <a:pt x="39" y="23"/>
                    <a:pt x="39" y="23"/>
                  </a:cubicBezTo>
                  <a:cubicBezTo>
                    <a:pt x="39" y="23"/>
                    <a:pt x="39" y="23"/>
                    <a:pt x="39" y="23"/>
                  </a:cubicBezTo>
                  <a:cubicBezTo>
                    <a:pt x="39" y="23"/>
                    <a:pt x="39" y="23"/>
                    <a:pt x="39" y="23"/>
                  </a:cubicBezTo>
                  <a:cubicBezTo>
                    <a:pt x="39" y="23"/>
                    <a:pt x="39" y="23"/>
                    <a:pt x="39" y="23"/>
                  </a:cubicBezTo>
                  <a:cubicBezTo>
                    <a:pt x="39" y="23"/>
                    <a:pt x="39" y="23"/>
                    <a:pt x="39" y="23"/>
                  </a:cubicBezTo>
                  <a:cubicBezTo>
                    <a:pt x="39" y="23"/>
                    <a:pt x="39" y="23"/>
                    <a:pt x="39" y="23"/>
                  </a:cubicBezTo>
                  <a:cubicBezTo>
                    <a:pt x="39" y="23"/>
                    <a:pt x="39" y="23"/>
                    <a:pt x="39" y="23"/>
                  </a:cubicBezTo>
                  <a:close/>
                  <a:moveTo>
                    <a:pt x="38" y="17"/>
                  </a:move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lose/>
                  <a:moveTo>
                    <a:pt x="39" y="23"/>
                  </a:moveTo>
                  <a:cubicBezTo>
                    <a:pt x="40" y="23"/>
                    <a:pt x="39" y="23"/>
                    <a:pt x="39" y="23"/>
                  </a:cubicBezTo>
                  <a:cubicBezTo>
                    <a:pt x="39" y="23"/>
                    <a:pt x="39" y="23"/>
                    <a:pt x="39" y="23"/>
                  </a:cubicBezTo>
                  <a:cubicBezTo>
                    <a:pt x="39" y="23"/>
                    <a:pt x="39" y="23"/>
                    <a:pt x="39" y="23"/>
                  </a:cubicBezTo>
                  <a:cubicBezTo>
                    <a:pt x="39" y="23"/>
                    <a:pt x="39" y="23"/>
                    <a:pt x="39" y="23"/>
                  </a:cubicBezTo>
                  <a:cubicBezTo>
                    <a:pt x="39" y="23"/>
                    <a:pt x="39" y="23"/>
                    <a:pt x="39" y="23"/>
                  </a:cubicBezTo>
                  <a:cubicBezTo>
                    <a:pt x="39" y="23"/>
                    <a:pt x="39" y="23"/>
                    <a:pt x="39" y="23"/>
                  </a:cubicBezTo>
                  <a:cubicBezTo>
                    <a:pt x="39" y="23"/>
                    <a:pt x="39" y="23"/>
                    <a:pt x="39" y="23"/>
                  </a:cubicBezTo>
                  <a:close/>
                  <a:moveTo>
                    <a:pt x="39" y="24"/>
                  </a:move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lose/>
                  <a:moveTo>
                    <a:pt x="39" y="25"/>
                  </a:moveTo>
                  <a:cubicBezTo>
                    <a:pt x="39" y="25"/>
                    <a:pt x="39" y="25"/>
                    <a:pt x="39" y="25"/>
                  </a:cubicBezTo>
                  <a:cubicBezTo>
                    <a:pt x="39" y="25"/>
                    <a:pt x="39" y="25"/>
                    <a:pt x="39" y="25"/>
                  </a:cubicBezTo>
                  <a:cubicBezTo>
                    <a:pt x="39" y="25"/>
                    <a:pt x="39" y="25"/>
                    <a:pt x="39" y="25"/>
                  </a:cubicBezTo>
                  <a:cubicBezTo>
                    <a:pt x="39" y="25"/>
                    <a:pt x="39" y="25"/>
                    <a:pt x="39" y="25"/>
                  </a:cubicBezTo>
                  <a:cubicBezTo>
                    <a:pt x="39" y="25"/>
                    <a:pt x="39" y="25"/>
                    <a:pt x="39" y="25"/>
                  </a:cubicBezTo>
                  <a:cubicBezTo>
                    <a:pt x="39" y="25"/>
                    <a:pt x="39" y="25"/>
                    <a:pt x="39" y="25"/>
                  </a:cubicBezTo>
                  <a:cubicBezTo>
                    <a:pt x="39" y="25"/>
                    <a:pt x="39" y="25"/>
                    <a:pt x="39" y="25"/>
                  </a:cubicBezTo>
                  <a:cubicBezTo>
                    <a:pt x="39" y="25"/>
                    <a:pt x="39" y="25"/>
                    <a:pt x="39" y="25"/>
                  </a:cubicBezTo>
                  <a:cubicBezTo>
                    <a:pt x="39" y="25"/>
                    <a:pt x="39" y="25"/>
                    <a:pt x="39" y="25"/>
                  </a:cubicBezTo>
                  <a:cubicBezTo>
                    <a:pt x="39" y="25"/>
                    <a:pt x="39" y="25"/>
                    <a:pt x="39" y="25"/>
                  </a:cubicBezTo>
                  <a:close/>
                  <a:moveTo>
                    <a:pt x="39" y="25"/>
                  </a:moveTo>
                  <a:cubicBezTo>
                    <a:pt x="39" y="25"/>
                    <a:pt x="39" y="25"/>
                    <a:pt x="39" y="25"/>
                  </a:cubicBezTo>
                  <a:cubicBezTo>
                    <a:pt x="39" y="25"/>
                    <a:pt x="39" y="25"/>
                    <a:pt x="39" y="25"/>
                  </a:cubicBezTo>
                  <a:cubicBezTo>
                    <a:pt x="39" y="25"/>
                    <a:pt x="39" y="25"/>
                    <a:pt x="39" y="25"/>
                  </a:cubicBezTo>
                  <a:cubicBezTo>
                    <a:pt x="39" y="25"/>
                    <a:pt x="39" y="25"/>
                    <a:pt x="39" y="25"/>
                  </a:cubicBezTo>
                  <a:cubicBezTo>
                    <a:pt x="39" y="25"/>
                    <a:pt x="39" y="25"/>
                    <a:pt x="39" y="25"/>
                  </a:cubicBezTo>
                  <a:cubicBezTo>
                    <a:pt x="39" y="25"/>
                    <a:pt x="39" y="25"/>
                    <a:pt x="39" y="25"/>
                  </a:cubicBezTo>
                  <a:cubicBezTo>
                    <a:pt x="39" y="25"/>
                    <a:pt x="39" y="25"/>
                    <a:pt x="39" y="25"/>
                  </a:cubicBezTo>
                  <a:cubicBezTo>
                    <a:pt x="39" y="25"/>
                    <a:pt x="39" y="25"/>
                    <a:pt x="39" y="25"/>
                  </a:cubicBezTo>
                  <a:cubicBezTo>
                    <a:pt x="39" y="25"/>
                    <a:pt x="39" y="25"/>
                    <a:pt x="39" y="25"/>
                  </a:cubicBezTo>
                  <a:cubicBezTo>
                    <a:pt x="39" y="25"/>
                    <a:pt x="39" y="25"/>
                    <a:pt x="39" y="25"/>
                  </a:cubicBezTo>
                  <a:cubicBezTo>
                    <a:pt x="39" y="25"/>
                    <a:pt x="39" y="25"/>
                    <a:pt x="39" y="25"/>
                  </a:cubicBezTo>
                  <a:cubicBezTo>
                    <a:pt x="39" y="25"/>
                    <a:pt x="39" y="25"/>
                    <a:pt x="39" y="25"/>
                  </a:cubicBezTo>
                  <a:cubicBezTo>
                    <a:pt x="39" y="25"/>
                    <a:pt x="39" y="25"/>
                    <a:pt x="39" y="25"/>
                  </a:cubicBezTo>
                  <a:cubicBezTo>
                    <a:pt x="39" y="25"/>
                    <a:pt x="39" y="25"/>
                    <a:pt x="39" y="25"/>
                  </a:cubicBezTo>
                  <a:cubicBezTo>
                    <a:pt x="39" y="25"/>
                    <a:pt x="39" y="25"/>
                    <a:pt x="39" y="25"/>
                  </a:cubicBezTo>
                  <a:close/>
                  <a:moveTo>
                    <a:pt x="39" y="24"/>
                  </a:move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lose/>
                  <a:moveTo>
                    <a:pt x="53" y="18"/>
                  </a:move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2" y="18"/>
                    <a:pt x="52" y="18"/>
                  </a:cubicBezTo>
                  <a:cubicBezTo>
                    <a:pt x="52" y="18"/>
                    <a:pt x="53" y="18"/>
                    <a:pt x="53" y="18"/>
                  </a:cubicBezTo>
                  <a:cubicBezTo>
                    <a:pt x="53" y="18"/>
                    <a:pt x="53" y="18"/>
                    <a:pt x="53" y="18"/>
                  </a:cubicBezTo>
                  <a:close/>
                  <a:moveTo>
                    <a:pt x="41" y="34"/>
                  </a:moveTo>
                  <a:cubicBezTo>
                    <a:pt x="41" y="34"/>
                    <a:pt x="41" y="34"/>
                    <a:pt x="41" y="34"/>
                  </a:cubicBezTo>
                  <a:cubicBezTo>
                    <a:pt x="41" y="34"/>
                    <a:pt x="41" y="34"/>
                    <a:pt x="41" y="34"/>
                  </a:cubicBezTo>
                  <a:cubicBezTo>
                    <a:pt x="41" y="34"/>
                    <a:pt x="41" y="34"/>
                    <a:pt x="41" y="34"/>
                  </a:cubicBezTo>
                  <a:cubicBezTo>
                    <a:pt x="41" y="34"/>
                    <a:pt x="41" y="34"/>
                    <a:pt x="41" y="34"/>
                  </a:cubicBezTo>
                  <a:cubicBezTo>
                    <a:pt x="41" y="34"/>
                    <a:pt x="41" y="34"/>
                    <a:pt x="41" y="34"/>
                  </a:cubicBezTo>
                  <a:cubicBezTo>
                    <a:pt x="41" y="34"/>
                    <a:pt x="41" y="34"/>
                    <a:pt x="41" y="34"/>
                  </a:cubicBezTo>
                  <a:cubicBezTo>
                    <a:pt x="41" y="34"/>
                    <a:pt x="41" y="34"/>
                    <a:pt x="41" y="34"/>
                  </a:cubicBezTo>
                  <a:cubicBezTo>
                    <a:pt x="41" y="34"/>
                    <a:pt x="41" y="34"/>
                    <a:pt x="41" y="34"/>
                  </a:cubicBezTo>
                  <a:cubicBezTo>
                    <a:pt x="41" y="34"/>
                    <a:pt x="41" y="34"/>
                    <a:pt x="41" y="34"/>
                  </a:cubicBezTo>
                  <a:cubicBezTo>
                    <a:pt x="41" y="34"/>
                    <a:pt x="41" y="34"/>
                    <a:pt x="41" y="34"/>
                  </a:cubicBezTo>
                  <a:cubicBezTo>
                    <a:pt x="41" y="34"/>
                    <a:pt x="41" y="34"/>
                    <a:pt x="41" y="34"/>
                  </a:cubicBezTo>
                  <a:cubicBezTo>
                    <a:pt x="41" y="34"/>
                    <a:pt x="41" y="34"/>
                    <a:pt x="41" y="34"/>
                  </a:cubicBezTo>
                  <a:close/>
                  <a:moveTo>
                    <a:pt x="43" y="34"/>
                  </a:moveTo>
                  <a:cubicBezTo>
                    <a:pt x="43" y="34"/>
                    <a:pt x="43" y="34"/>
                    <a:pt x="43" y="34"/>
                  </a:cubicBezTo>
                  <a:cubicBezTo>
                    <a:pt x="43" y="34"/>
                    <a:pt x="43" y="34"/>
                    <a:pt x="43" y="34"/>
                  </a:cubicBezTo>
                  <a:cubicBezTo>
                    <a:pt x="42" y="34"/>
                    <a:pt x="42" y="34"/>
                    <a:pt x="42" y="34"/>
                  </a:cubicBezTo>
                  <a:cubicBezTo>
                    <a:pt x="42" y="34"/>
                    <a:pt x="42" y="34"/>
                    <a:pt x="42" y="34"/>
                  </a:cubicBezTo>
                  <a:cubicBezTo>
                    <a:pt x="42" y="34"/>
                    <a:pt x="43" y="34"/>
                    <a:pt x="43" y="34"/>
                  </a:cubicBezTo>
                  <a:close/>
                  <a:moveTo>
                    <a:pt x="40" y="32"/>
                  </a:moveTo>
                  <a:cubicBezTo>
                    <a:pt x="40" y="32"/>
                    <a:pt x="40" y="32"/>
                    <a:pt x="40" y="33"/>
                  </a:cubicBezTo>
                  <a:cubicBezTo>
                    <a:pt x="40" y="33"/>
                    <a:pt x="40" y="33"/>
                    <a:pt x="40" y="33"/>
                  </a:cubicBezTo>
                  <a:cubicBezTo>
                    <a:pt x="40" y="33"/>
                    <a:pt x="40" y="33"/>
                    <a:pt x="40" y="33"/>
                  </a:cubicBezTo>
                  <a:cubicBezTo>
                    <a:pt x="40" y="33"/>
                    <a:pt x="40" y="33"/>
                    <a:pt x="40" y="33"/>
                  </a:cubicBezTo>
                  <a:cubicBezTo>
                    <a:pt x="40" y="33"/>
                    <a:pt x="40" y="33"/>
                    <a:pt x="40" y="33"/>
                  </a:cubicBezTo>
                  <a:cubicBezTo>
                    <a:pt x="40" y="33"/>
                    <a:pt x="40" y="33"/>
                    <a:pt x="40" y="33"/>
                  </a:cubicBezTo>
                  <a:cubicBezTo>
                    <a:pt x="40" y="33"/>
                    <a:pt x="40" y="33"/>
                    <a:pt x="40" y="33"/>
                  </a:cubicBezTo>
                  <a:cubicBezTo>
                    <a:pt x="40" y="33"/>
                    <a:pt x="40" y="33"/>
                    <a:pt x="40" y="33"/>
                  </a:cubicBezTo>
                  <a:cubicBezTo>
                    <a:pt x="40" y="33"/>
                    <a:pt x="40" y="33"/>
                    <a:pt x="40" y="33"/>
                  </a:cubicBezTo>
                  <a:cubicBezTo>
                    <a:pt x="40" y="33"/>
                    <a:pt x="40" y="33"/>
                    <a:pt x="40" y="33"/>
                  </a:cubicBezTo>
                  <a:cubicBezTo>
                    <a:pt x="40" y="33"/>
                    <a:pt x="40" y="33"/>
                    <a:pt x="40" y="33"/>
                  </a:cubicBezTo>
                  <a:cubicBezTo>
                    <a:pt x="40" y="33"/>
                    <a:pt x="40" y="33"/>
                    <a:pt x="40" y="33"/>
                  </a:cubicBezTo>
                  <a:cubicBezTo>
                    <a:pt x="40" y="33"/>
                    <a:pt x="40" y="32"/>
                    <a:pt x="40" y="32"/>
                  </a:cubicBezTo>
                  <a:close/>
                  <a:moveTo>
                    <a:pt x="39" y="35"/>
                  </a:moveTo>
                  <a:cubicBezTo>
                    <a:pt x="39" y="35"/>
                    <a:pt x="39" y="35"/>
                    <a:pt x="40" y="35"/>
                  </a:cubicBezTo>
                  <a:cubicBezTo>
                    <a:pt x="40" y="35"/>
                    <a:pt x="40" y="35"/>
                    <a:pt x="40" y="35"/>
                  </a:cubicBezTo>
                  <a:cubicBezTo>
                    <a:pt x="40" y="35"/>
                    <a:pt x="40" y="35"/>
                    <a:pt x="40" y="35"/>
                  </a:cubicBezTo>
                  <a:cubicBezTo>
                    <a:pt x="40" y="35"/>
                    <a:pt x="40" y="35"/>
                    <a:pt x="40" y="35"/>
                  </a:cubicBezTo>
                  <a:cubicBezTo>
                    <a:pt x="40" y="35"/>
                    <a:pt x="40" y="35"/>
                    <a:pt x="40" y="35"/>
                  </a:cubicBezTo>
                  <a:cubicBezTo>
                    <a:pt x="40" y="35"/>
                    <a:pt x="40" y="35"/>
                    <a:pt x="40" y="35"/>
                  </a:cubicBezTo>
                  <a:cubicBezTo>
                    <a:pt x="40" y="35"/>
                    <a:pt x="40" y="35"/>
                    <a:pt x="40" y="35"/>
                  </a:cubicBezTo>
                  <a:cubicBezTo>
                    <a:pt x="40" y="35"/>
                    <a:pt x="40" y="35"/>
                    <a:pt x="40" y="35"/>
                  </a:cubicBezTo>
                  <a:cubicBezTo>
                    <a:pt x="40" y="35"/>
                    <a:pt x="40" y="35"/>
                    <a:pt x="40" y="35"/>
                  </a:cubicBezTo>
                  <a:cubicBezTo>
                    <a:pt x="40" y="35"/>
                    <a:pt x="40" y="35"/>
                    <a:pt x="40" y="35"/>
                  </a:cubicBezTo>
                  <a:cubicBezTo>
                    <a:pt x="40" y="35"/>
                    <a:pt x="40" y="35"/>
                    <a:pt x="40" y="35"/>
                  </a:cubicBezTo>
                  <a:cubicBezTo>
                    <a:pt x="40" y="35"/>
                    <a:pt x="40" y="35"/>
                    <a:pt x="40" y="35"/>
                  </a:cubicBezTo>
                  <a:cubicBezTo>
                    <a:pt x="40" y="35"/>
                    <a:pt x="40" y="35"/>
                    <a:pt x="40" y="35"/>
                  </a:cubicBezTo>
                  <a:cubicBezTo>
                    <a:pt x="40" y="35"/>
                    <a:pt x="40" y="35"/>
                    <a:pt x="40" y="35"/>
                  </a:cubicBezTo>
                  <a:cubicBezTo>
                    <a:pt x="40" y="35"/>
                    <a:pt x="40" y="35"/>
                    <a:pt x="40" y="35"/>
                  </a:cubicBezTo>
                  <a:cubicBezTo>
                    <a:pt x="40" y="35"/>
                    <a:pt x="40" y="35"/>
                    <a:pt x="40" y="35"/>
                  </a:cubicBezTo>
                  <a:cubicBezTo>
                    <a:pt x="40" y="35"/>
                    <a:pt x="40" y="35"/>
                    <a:pt x="40" y="35"/>
                  </a:cubicBezTo>
                  <a:cubicBezTo>
                    <a:pt x="40" y="35"/>
                    <a:pt x="40" y="35"/>
                    <a:pt x="40" y="35"/>
                  </a:cubicBezTo>
                  <a:cubicBezTo>
                    <a:pt x="40" y="35"/>
                    <a:pt x="40" y="35"/>
                    <a:pt x="40" y="35"/>
                  </a:cubicBezTo>
                  <a:cubicBezTo>
                    <a:pt x="40" y="35"/>
                    <a:pt x="40" y="35"/>
                    <a:pt x="40" y="35"/>
                  </a:cubicBezTo>
                  <a:cubicBezTo>
                    <a:pt x="40" y="35"/>
                    <a:pt x="40" y="35"/>
                    <a:pt x="40" y="35"/>
                  </a:cubicBezTo>
                  <a:cubicBezTo>
                    <a:pt x="40" y="35"/>
                    <a:pt x="40" y="35"/>
                    <a:pt x="40" y="35"/>
                  </a:cubicBezTo>
                  <a:cubicBezTo>
                    <a:pt x="40" y="35"/>
                    <a:pt x="40" y="35"/>
                    <a:pt x="40" y="35"/>
                  </a:cubicBezTo>
                  <a:cubicBezTo>
                    <a:pt x="40" y="35"/>
                    <a:pt x="40" y="35"/>
                    <a:pt x="40" y="35"/>
                  </a:cubicBezTo>
                  <a:cubicBezTo>
                    <a:pt x="40" y="35"/>
                    <a:pt x="40" y="35"/>
                    <a:pt x="40" y="35"/>
                  </a:cubicBezTo>
                  <a:cubicBezTo>
                    <a:pt x="40" y="35"/>
                    <a:pt x="40" y="35"/>
                    <a:pt x="40" y="35"/>
                  </a:cubicBezTo>
                  <a:cubicBezTo>
                    <a:pt x="40" y="35"/>
                    <a:pt x="40" y="35"/>
                    <a:pt x="40" y="35"/>
                  </a:cubicBezTo>
                  <a:cubicBezTo>
                    <a:pt x="40" y="35"/>
                    <a:pt x="40" y="35"/>
                    <a:pt x="40" y="35"/>
                  </a:cubicBezTo>
                  <a:cubicBezTo>
                    <a:pt x="40" y="35"/>
                    <a:pt x="40" y="35"/>
                    <a:pt x="40" y="35"/>
                  </a:cubicBezTo>
                  <a:cubicBezTo>
                    <a:pt x="40" y="35"/>
                    <a:pt x="40" y="35"/>
                    <a:pt x="40" y="35"/>
                  </a:cubicBezTo>
                  <a:cubicBezTo>
                    <a:pt x="40" y="35"/>
                    <a:pt x="40" y="35"/>
                    <a:pt x="40" y="35"/>
                  </a:cubicBezTo>
                  <a:cubicBezTo>
                    <a:pt x="40" y="35"/>
                    <a:pt x="40" y="35"/>
                    <a:pt x="40" y="35"/>
                  </a:cubicBezTo>
                  <a:cubicBezTo>
                    <a:pt x="40" y="35"/>
                    <a:pt x="40" y="35"/>
                    <a:pt x="40" y="35"/>
                  </a:cubicBezTo>
                  <a:cubicBezTo>
                    <a:pt x="40" y="35"/>
                    <a:pt x="40" y="35"/>
                    <a:pt x="40" y="35"/>
                  </a:cubicBezTo>
                  <a:cubicBezTo>
                    <a:pt x="40" y="35"/>
                    <a:pt x="40" y="35"/>
                    <a:pt x="40" y="35"/>
                  </a:cubicBezTo>
                  <a:cubicBezTo>
                    <a:pt x="40" y="35"/>
                    <a:pt x="40" y="35"/>
                    <a:pt x="40" y="35"/>
                  </a:cubicBezTo>
                  <a:cubicBezTo>
                    <a:pt x="40" y="35"/>
                    <a:pt x="40" y="35"/>
                    <a:pt x="40" y="35"/>
                  </a:cubicBezTo>
                  <a:cubicBezTo>
                    <a:pt x="40" y="35"/>
                    <a:pt x="39" y="35"/>
                    <a:pt x="39" y="35"/>
                  </a:cubicBezTo>
                  <a:cubicBezTo>
                    <a:pt x="39" y="35"/>
                    <a:pt x="39" y="35"/>
                    <a:pt x="39" y="35"/>
                  </a:cubicBezTo>
                  <a:cubicBezTo>
                    <a:pt x="39" y="35"/>
                    <a:pt x="39" y="35"/>
                    <a:pt x="39" y="35"/>
                  </a:cubicBezTo>
                  <a:cubicBezTo>
                    <a:pt x="39" y="35"/>
                    <a:pt x="39" y="35"/>
                    <a:pt x="39" y="35"/>
                  </a:cubicBezTo>
                  <a:cubicBezTo>
                    <a:pt x="39" y="35"/>
                    <a:pt x="39" y="35"/>
                    <a:pt x="39" y="35"/>
                  </a:cubicBezTo>
                  <a:close/>
                  <a:moveTo>
                    <a:pt x="40" y="35"/>
                  </a:moveTo>
                  <a:cubicBezTo>
                    <a:pt x="40" y="35"/>
                    <a:pt x="40" y="35"/>
                    <a:pt x="40" y="35"/>
                  </a:cubicBezTo>
                  <a:cubicBezTo>
                    <a:pt x="40" y="35"/>
                    <a:pt x="40" y="35"/>
                    <a:pt x="40" y="35"/>
                  </a:cubicBezTo>
                  <a:cubicBezTo>
                    <a:pt x="40" y="35"/>
                    <a:pt x="40" y="36"/>
                    <a:pt x="40" y="36"/>
                  </a:cubicBezTo>
                  <a:cubicBezTo>
                    <a:pt x="40" y="36"/>
                    <a:pt x="40" y="36"/>
                    <a:pt x="40" y="36"/>
                  </a:cubicBezTo>
                  <a:cubicBezTo>
                    <a:pt x="40" y="36"/>
                    <a:pt x="40" y="36"/>
                    <a:pt x="40" y="36"/>
                  </a:cubicBezTo>
                  <a:cubicBezTo>
                    <a:pt x="40" y="36"/>
                    <a:pt x="40" y="36"/>
                    <a:pt x="40" y="36"/>
                  </a:cubicBezTo>
                  <a:cubicBezTo>
                    <a:pt x="40" y="36"/>
                    <a:pt x="40" y="35"/>
                    <a:pt x="40" y="35"/>
                  </a:cubicBezTo>
                  <a:cubicBezTo>
                    <a:pt x="40" y="35"/>
                    <a:pt x="40" y="35"/>
                    <a:pt x="40" y="35"/>
                  </a:cubicBezTo>
                  <a:cubicBezTo>
                    <a:pt x="40" y="35"/>
                    <a:pt x="40" y="35"/>
                    <a:pt x="40" y="35"/>
                  </a:cubicBezTo>
                  <a:close/>
                  <a:moveTo>
                    <a:pt x="42" y="35"/>
                  </a:move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4"/>
                    <a:pt x="42" y="34"/>
                    <a:pt x="42" y="34"/>
                  </a:cubicBezTo>
                  <a:cubicBezTo>
                    <a:pt x="42" y="34"/>
                    <a:pt x="42" y="34"/>
                    <a:pt x="42" y="34"/>
                  </a:cubicBezTo>
                  <a:cubicBezTo>
                    <a:pt x="42" y="34"/>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lose/>
                  <a:moveTo>
                    <a:pt x="42" y="36"/>
                  </a:moveTo>
                  <a:cubicBezTo>
                    <a:pt x="42" y="36"/>
                    <a:pt x="42" y="36"/>
                    <a:pt x="42" y="36"/>
                  </a:cubicBezTo>
                  <a:cubicBezTo>
                    <a:pt x="42" y="36"/>
                    <a:pt x="42" y="36"/>
                    <a:pt x="42" y="36"/>
                  </a:cubicBezTo>
                  <a:cubicBezTo>
                    <a:pt x="43" y="36"/>
                    <a:pt x="43" y="36"/>
                    <a:pt x="43" y="36"/>
                  </a:cubicBezTo>
                  <a:cubicBezTo>
                    <a:pt x="43" y="36"/>
                    <a:pt x="43" y="36"/>
                    <a:pt x="43" y="36"/>
                  </a:cubicBezTo>
                  <a:cubicBezTo>
                    <a:pt x="43" y="36"/>
                    <a:pt x="43" y="36"/>
                    <a:pt x="43" y="36"/>
                  </a:cubicBezTo>
                  <a:cubicBezTo>
                    <a:pt x="43" y="36"/>
                    <a:pt x="43" y="36"/>
                    <a:pt x="43" y="36"/>
                  </a:cubicBezTo>
                  <a:cubicBezTo>
                    <a:pt x="43" y="36"/>
                    <a:pt x="43" y="36"/>
                    <a:pt x="43" y="36"/>
                  </a:cubicBezTo>
                  <a:cubicBezTo>
                    <a:pt x="43" y="36"/>
                    <a:pt x="43" y="36"/>
                    <a:pt x="43" y="36"/>
                  </a:cubicBezTo>
                  <a:cubicBezTo>
                    <a:pt x="43" y="36"/>
                    <a:pt x="43" y="36"/>
                    <a:pt x="43" y="36"/>
                  </a:cubicBezTo>
                  <a:cubicBezTo>
                    <a:pt x="43" y="36"/>
                    <a:pt x="43" y="36"/>
                    <a:pt x="43" y="36"/>
                  </a:cubicBezTo>
                  <a:cubicBezTo>
                    <a:pt x="43" y="36"/>
                    <a:pt x="43" y="36"/>
                    <a:pt x="43" y="36"/>
                  </a:cubicBezTo>
                  <a:cubicBezTo>
                    <a:pt x="43" y="36"/>
                    <a:pt x="43" y="36"/>
                    <a:pt x="43" y="36"/>
                  </a:cubicBezTo>
                  <a:cubicBezTo>
                    <a:pt x="43" y="36"/>
                    <a:pt x="43" y="36"/>
                    <a:pt x="43" y="36"/>
                  </a:cubicBezTo>
                  <a:cubicBezTo>
                    <a:pt x="43" y="36"/>
                    <a:pt x="43" y="36"/>
                    <a:pt x="43" y="36"/>
                  </a:cubicBezTo>
                  <a:cubicBezTo>
                    <a:pt x="43" y="36"/>
                    <a:pt x="43" y="36"/>
                    <a:pt x="43" y="36"/>
                  </a:cubicBezTo>
                  <a:cubicBezTo>
                    <a:pt x="43" y="36"/>
                    <a:pt x="43" y="36"/>
                    <a:pt x="43" y="36"/>
                  </a:cubicBezTo>
                  <a:cubicBezTo>
                    <a:pt x="43" y="36"/>
                    <a:pt x="43" y="36"/>
                    <a:pt x="43" y="36"/>
                  </a:cubicBezTo>
                  <a:cubicBezTo>
                    <a:pt x="43" y="36"/>
                    <a:pt x="43" y="36"/>
                    <a:pt x="43" y="36"/>
                  </a:cubicBezTo>
                  <a:cubicBezTo>
                    <a:pt x="43" y="36"/>
                    <a:pt x="43" y="36"/>
                    <a:pt x="43" y="36"/>
                  </a:cubicBezTo>
                  <a:cubicBezTo>
                    <a:pt x="43" y="36"/>
                    <a:pt x="43" y="36"/>
                    <a:pt x="43" y="36"/>
                  </a:cubicBezTo>
                  <a:cubicBezTo>
                    <a:pt x="43" y="36"/>
                    <a:pt x="43" y="36"/>
                    <a:pt x="43" y="36"/>
                  </a:cubicBezTo>
                  <a:cubicBezTo>
                    <a:pt x="43" y="36"/>
                    <a:pt x="43" y="36"/>
                    <a:pt x="43" y="36"/>
                  </a:cubicBezTo>
                  <a:cubicBezTo>
                    <a:pt x="43" y="36"/>
                    <a:pt x="43" y="36"/>
                    <a:pt x="43" y="36"/>
                  </a:cubicBezTo>
                  <a:cubicBezTo>
                    <a:pt x="43" y="36"/>
                    <a:pt x="43" y="36"/>
                    <a:pt x="43" y="36"/>
                  </a:cubicBezTo>
                  <a:cubicBezTo>
                    <a:pt x="43" y="36"/>
                    <a:pt x="43" y="36"/>
                    <a:pt x="43" y="36"/>
                  </a:cubicBezTo>
                  <a:cubicBezTo>
                    <a:pt x="43" y="36"/>
                    <a:pt x="43" y="36"/>
                    <a:pt x="43" y="36"/>
                  </a:cubicBezTo>
                  <a:cubicBezTo>
                    <a:pt x="43" y="36"/>
                    <a:pt x="43" y="36"/>
                    <a:pt x="43" y="36"/>
                  </a:cubicBezTo>
                  <a:cubicBezTo>
                    <a:pt x="43" y="36"/>
                    <a:pt x="43" y="36"/>
                    <a:pt x="43" y="36"/>
                  </a:cubicBezTo>
                  <a:cubicBezTo>
                    <a:pt x="43" y="36"/>
                    <a:pt x="43" y="36"/>
                    <a:pt x="43" y="36"/>
                  </a:cubicBezTo>
                  <a:cubicBezTo>
                    <a:pt x="43" y="36"/>
                    <a:pt x="43" y="36"/>
                    <a:pt x="43" y="36"/>
                  </a:cubicBezTo>
                  <a:cubicBezTo>
                    <a:pt x="43" y="36"/>
                    <a:pt x="43" y="36"/>
                    <a:pt x="43" y="36"/>
                  </a:cubicBezTo>
                  <a:cubicBezTo>
                    <a:pt x="43" y="36"/>
                    <a:pt x="42" y="36"/>
                    <a:pt x="42" y="36"/>
                  </a:cubicBezTo>
                  <a:cubicBezTo>
                    <a:pt x="42" y="36"/>
                    <a:pt x="42" y="36"/>
                    <a:pt x="42" y="36"/>
                  </a:cubicBezTo>
                  <a:cubicBezTo>
                    <a:pt x="42" y="36"/>
                    <a:pt x="42" y="36"/>
                    <a:pt x="42" y="36"/>
                  </a:cubicBezTo>
                  <a:cubicBezTo>
                    <a:pt x="42" y="36"/>
                    <a:pt x="42" y="36"/>
                    <a:pt x="42" y="36"/>
                  </a:cubicBezTo>
                  <a:cubicBezTo>
                    <a:pt x="42" y="36"/>
                    <a:pt x="42" y="36"/>
                    <a:pt x="42" y="36"/>
                  </a:cubicBezTo>
                  <a:cubicBezTo>
                    <a:pt x="42" y="36"/>
                    <a:pt x="42" y="36"/>
                    <a:pt x="42" y="36"/>
                  </a:cubicBezTo>
                  <a:cubicBezTo>
                    <a:pt x="42" y="36"/>
                    <a:pt x="42" y="36"/>
                    <a:pt x="42" y="36"/>
                  </a:cubicBezTo>
                  <a:cubicBezTo>
                    <a:pt x="42" y="36"/>
                    <a:pt x="42" y="36"/>
                    <a:pt x="42" y="36"/>
                  </a:cubicBezTo>
                  <a:cubicBezTo>
                    <a:pt x="42" y="36"/>
                    <a:pt x="42" y="36"/>
                    <a:pt x="42" y="36"/>
                  </a:cubicBezTo>
                  <a:cubicBezTo>
                    <a:pt x="42" y="36"/>
                    <a:pt x="42" y="36"/>
                    <a:pt x="42" y="36"/>
                  </a:cubicBezTo>
                  <a:close/>
                  <a:moveTo>
                    <a:pt x="41" y="35"/>
                  </a:moveTo>
                  <a:cubicBezTo>
                    <a:pt x="41" y="35"/>
                    <a:pt x="41" y="35"/>
                    <a:pt x="41" y="35"/>
                  </a:cubicBezTo>
                  <a:cubicBezTo>
                    <a:pt x="41"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1" y="35"/>
                    <a:pt x="41" y="35"/>
                  </a:cubicBezTo>
                  <a:cubicBezTo>
                    <a:pt x="41" y="35"/>
                    <a:pt x="41" y="35"/>
                    <a:pt x="41" y="35"/>
                  </a:cubicBezTo>
                  <a:cubicBezTo>
                    <a:pt x="41" y="35"/>
                    <a:pt x="41" y="35"/>
                    <a:pt x="41" y="35"/>
                  </a:cubicBezTo>
                  <a:cubicBezTo>
                    <a:pt x="41" y="35"/>
                    <a:pt x="41" y="35"/>
                    <a:pt x="41" y="35"/>
                  </a:cubicBezTo>
                  <a:cubicBezTo>
                    <a:pt x="41" y="35"/>
                    <a:pt x="41" y="35"/>
                    <a:pt x="41" y="35"/>
                  </a:cubicBezTo>
                  <a:cubicBezTo>
                    <a:pt x="41" y="35"/>
                    <a:pt x="41" y="35"/>
                    <a:pt x="41" y="35"/>
                  </a:cubicBezTo>
                  <a:cubicBezTo>
                    <a:pt x="41" y="35"/>
                    <a:pt x="41" y="35"/>
                    <a:pt x="41" y="35"/>
                  </a:cubicBezTo>
                  <a:cubicBezTo>
                    <a:pt x="41" y="35"/>
                    <a:pt x="41" y="35"/>
                    <a:pt x="41" y="35"/>
                  </a:cubicBezTo>
                  <a:close/>
                  <a:moveTo>
                    <a:pt x="39" y="36"/>
                  </a:moveTo>
                  <a:cubicBezTo>
                    <a:pt x="39" y="36"/>
                    <a:pt x="39" y="36"/>
                    <a:pt x="39" y="36"/>
                  </a:cubicBezTo>
                  <a:cubicBezTo>
                    <a:pt x="39" y="36"/>
                    <a:pt x="39" y="36"/>
                    <a:pt x="39" y="36"/>
                  </a:cubicBezTo>
                  <a:cubicBezTo>
                    <a:pt x="39" y="36"/>
                    <a:pt x="39" y="36"/>
                    <a:pt x="39" y="36"/>
                  </a:cubicBezTo>
                  <a:cubicBezTo>
                    <a:pt x="39" y="36"/>
                    <a:pt x="39" y="36"/>
                    <a:pt x="39" y="36"/>
                  </a:cubicBezTo>
                  <a:cubicBezTo>
                    <a:pt x="39" y="36"/>
                    <a:pt x="39" y="36"/>
                    <a:pt x="39" y="36"/>
                  </a:cubicBezTo>
                  <a:cubicBezTo>
                    <a:pt x="39" y="36"/>
                    <a:pt x="39" y="36"/>
                    <a:pt x="39" y="36"/>
                  </a:cubicBezTo>
                  <a:close/>
                  <a:moveTo>
                    <a:pt x="42" y="35"/>
                  </a:move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lose/>
                  <a:moveTo>
                    <a:pt x="41" y="35"/>
                  </a:moveTo>
                  <a:cubicBezTo>
                    <a:pt x="41" y="35"/>
                    <a:pt x="41" y="35"/>
                    <a:pt x="41" y="35"/>
                  </a:cubicBezTo>
                  <a:cubicBezTo>
                    <a:pt x="41" y="35"/>
                    <a:pt x="41" y="35"/>
                    <a:pt x="41" y="35"/>
                  </a:cubicBezTo>
                  <a:cubicBezTo>
                    <a:pt x="41"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1" y="35"/>
                    <a:pt x="41" y="35"/>
                    <a:pt x="41" y="35"/>
                  </a:cubicBezTo>
                  <a:close/>
                  <a:moveTo>
                    <a:pt x="40" y="33"/>
                  </a:moveTo>
                  <a:cubicBezTo>
                    <a:pt x="40" y="33"/>
                    <a:pt x="40" y="33"/>
                    <a:pt x="40" y="33"/>
                  </a:cubicBezTo>
                  <a:cubicBezTo>
                    <a:pt x="40" y="33"/>
                    <a:pt x="40" y="33"/>
                    <a:pt x="40" y="33"/>
                  </a:cubicBezTo>
                  <a:cubicBezTo>
                    <a:pt x="40" y="33"/>
                    <a:pt x="40" y="33"/>
                    <a:pt x="40" y="33"/>
                  </a:cubicBezTo>
                  <a:cubicBezTo>
                    <a:pt x="40" y="33"/>
                    <a:pt x="40" y="33"/>
                    <a:pt x="40" y="33"/>
                  </a:cubicBezTo>
                  <a:cubicBezTo>
                    <a:pt x="40" y="33"/>
                    <a:pt x="40" y="33"/>
                    <a:pt x="40" y="33"/>
                  </a:cubicBezTo>
                  <a:cubicBezTo>
                    <a:pt x="40" y="33"/>
                    <a:pt x="40" y="33"/>
                    <a:pt x="40" y="33"/>
                  </a:cubicBezTo>
                  <a:cubicBezTo>
                    <a:pt x="40" y="33"/>
                    <a:pt x="40" y="33"/>
                    <a:pt x="40" y="33"/>
                  </a:cubicBezTo>
                  <a:cubicBezTo>
                    <a:pt x="40" y="33"/>
                    <a:pt x="40" y="33"/>
                    <a:pt x="40" y="33"/>
                  </a:cubicBezTo>
                  <a:cubicBezTo>
                    <a:pt x="40" y="33"/>
                    <a:pt x="40" y="33"/>
                    <a:pt x="40" y="33"/>
                  </a:cubicBezTo>
                  <a:cubicBezTo>
                    <a:pt x="40" y="33"/>
                    <a:pt x="40" y="33"/>
                    <a:pt x="40" y="33"/>
                  </a:cubicBezTo>
                  <a:cubicBezTo>
                    <a:pt x="40" y="33"/>
                    <a:pt x="40" y="33"/>
                    <a:pt x="41" y="33"/>
                  </a:cubicBezTo>
                  <a:cubicBezTo>
                    <a:pt x="41" y="33"/>
                    <a:pt x="41" y="33"/>
                    <a:pt x="41" y="33"/>
                  </a:cubicBezTo>
                  <a:cubicBezTo>
                    <a:pt x="41" y="33"/>
                    <a:pt x="40" y="33"/>
                    <a:pt x="40" y="33"/>
                  </a:cubicBezTo>
                  <a:cubicBezTo>
                    <a:pt x="40" y="33"/>
                    <a:pt x="40" y="33"/>
                    <a:pt x="40" y="33"/>
                  </a:cubicBezTo>
                  <a:close/>
                  <a:moveTo>
                    <a:pt x="39" y="29"/>
                  </a:move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lose/>
                  <a:moveTo>
                    <a:pt x="39" y="29"/>
                  </a:move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8" y="29"/>
                  </a:cubicBezTo>
                  <a:cubicBezTo>
                    <a:pt x="38" y="29"/>
                    <a:pt x="39" y="29"/>
                    <a:pt x="38" y="29"/>
                  </a:cubicBezTo>
                  <a:cubicBezTo>
                    <a:pt x="38" y="29"/>
                    <a:pt x="38" y="29"/>
                    <a:pt x="38" y="29"/>
                  </a:cubicBezTo>
                  <a:cubicBezTo>
                    <a:pt x="38"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lose/>
                  <a:moveTo>
                    <a:pt x="43" y="27"/>
                  </a:moveTo>
                  <a:cubicBezTo>
                    <a:pt x="43" y="27"/>
                    <a:pt x="43" y="27"/>
                    <a:pt x="43" y="27"/>
                  </a:cubicBezTo>
                  <a:cubicBezTo>
                    <a:pt x="43" y="27"/>
                    <a:pt x="43" y="27"/>
                    <a:pt x="43" y="27"/>
                  </a:cubicBezTo>
                  <a:cubicBezTo>
                    <a:pt x="43" y="27"/>
                    <a:pt x="43" y="27"/>
                    <a:pt x="43" y="27"/>
                  </a:cubicBezTo>
                  <a:cubicBezTo>
                    <a:pt x="43" y="27"/>
                    <a:pt x="43" y="27"/>
                    <a:pt x="43" y="27"/>
                  </a:cubicBezTo>
                  <a:cubicBezTo>
                    <a:pt x="43" y="27"/>
                    <a:pt x="43" y="27"/>
                    <a:pt x="43" y="27"/>
                  </a:cubicBezTo>
                  <a:cubicBezTo>
                    <a:pt x="43" y="27"/>
                    <a:pt x="43" y="27"/>
                    <a:pt x="43" y="27"/>
                  </a:cubicBezTo>
                  <a:cubicBezTo>
                    <a:pt x="43" y="27"/>
                    <a:pt x="43" y="27"/>
                    <a:pt x="43" y="27"/>
                  </a:cubicBezTo>
                  <a:cubicBezTo>
                    <a:pt x="43" y="27"/>
                    <a:pt x="43" y="27"/>
                    <a:pt x="43" y="27"/>
                  </a:cubicBezTo>
                  <a:cubicBezTo>
                    <a:pt x="43" y="27"/>
                    <a:pt x="43" y="27"/>
                    <a:pt x="43" y="27"/>
                  </a:cubicBezTo>
                  <a:close/>
                  <a:moveTo>
                    <a:pt x="52" y="20"/>
                  </a:move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2" y="20"/>
                  </a:cubicBezTo>
                  <a:close/>
                  <a:moveTo>
                    <a:pt x="37" y="35"/>
                  </a:moveTo>
                  <a:cubicBezTo>
                    <a:pt x="37" y="34"/>
                    <a:pt x="37" y="34"/>
                    <a:pt x="37" y="34"/>
                  </a:cubicBezTo>
                  <a:cubicBezTo>
                    <a:pt x="37" y="34"/>
                    <a:pt x="37" y="34"/>
                    <a:pt x="37" y="34"/>
                  </a:cubicBezTo>
                  <a:cubicBezTo>
                    <a:pt x="37" y="34"/>
                    <a:pt x="37" y="34"/>
                    <a:pt x="37" y="34"/>
                  </a:cubicBezTo>
                  <a:cubicBezTo>
                    <a:pt x="37" y="34"/>
                    <a:pt x="37" y="34"/>
                    <a:pt x="37" y="34"/>
                  </a:cubicBezTo>
                  <a:cubicBezTo>
                    <a:pt x="37" y="34"/>
                    <a:pt x="37" y="34"/>
                    <a:pt x="37" y="34"/>
                  </a:cubicBezTo>
                  <a:cubicBezTo>
                    <a:pt x="37" y="34"/>
                    <a:pt x="37" y="34"/>
                    <a:pt x="37" y="34"/>
                  </a:cubicBezTo>
                  <a:cubicBezTo>
                    <a:pt x="37" y="34"/>
                    <a:pt x="37" y="34"/>
                    <a:pt x="37" y="35"/>
                  </a:cubicBezTo>
                  <a:cubicBezTo>
                    <a:pt x="37" y="35"/>
                    <a:pt x="37" y="35"/>
                    <a:pt x="37" y="35"/>
                  </a:cubicBezTo>
                  <a:cubicBezTo>
                    <a:pt x="37" y="35"/>
                    <a:pt x="37" y="35"/>
                    <a:pt x="37" y="35"/>
                  </a:cubicBezTo>
                  <a:close/>
                  <a:moveTo>
                    <a:pt x="39" y="29"/>
                  </a:move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lose/>
                  <a:moveTo>
                    <a:pt x="38" y="33"/>
                  </a:moveTo>
                  <a:cubicBezTo>
                    <a:pt x="38" y="33"/>
                    <a:pt x="38" y="33"/>
                    <a:pt x="38" y="33"/>
                  </a:cubicBezTo>
                  <a:cubicBezTo>
                    <a:pt x="38" y="33"/>
                    <a:pt x="38" y="33"/>
                    <a:pt x="38" y="34"/>
                  </a:cubicBezTo>
                  <a:cubicBezTo>
                    <a:pt x="38" y="34"/>
                    <a:pt x="38" y="34"/>
                    <a:pt x="38" y="34"/>
                  </a:cubicBezTo>
                  <a:cubicBezTo>
                    <a:pt x="38" y="34"/>
                    <a:pt x="38" y="34"/>
                    <a:pt x="38" y="34"/>
                  </a:cubicBezTo>
                  <a:cubicBezTo>
                    <a:pt x="38" y="34"/>
                    <a:pt x="38" y="34"/>
                    <a:pt x="38" y="34"/>
                  </a:cubicBezTo>
                  <a:cubicBezTo>
                    <a:pt x="38" y="34"/>
                    <a:pt x="38" y="34"/>
                    <a:pt x="38" y="34"/>
                  </a:cubicBezTo>
                  <a:cubicBezTo>
                    <a:pt x="38" y="34"/>
                    <a:pt x="38" y="34"/>
                    <a:pt x="38" y="34"/>
                  </a:cubicBezTo>
                  <a:cubicBezTo>
                    <a:pt x="38" y="34"/>
                    <a:pt x="38" y="34"/>
                    <a:pt x="39" y="34"/>
                  </a:cubicBezTo>
                  <a:cubicBezTo>
                    <a:pt x="39" y="34"/>
                    <a:pt x="39" y="34"/>
                    <a:pt x="39" y="34"/>
                  </a:cubicBezTo>
                  <a:cubicBezTo>
                    <a:pt x="39" y="34"/>
                    <a:pt x="39" y="34"/>
                    <a:pt x="39" y="34"/>
                  </a:cubicBezTo>
                  <a:cubicBezTo>
                    <a:pt x="39" y="34"/>
                    <a:pt x="39" y="34"/>
                    <a:pt x="39" y="34"/>
                  </a:cubicBezTo>
                  <a:cubicBezTo>
                    <a:pt x="39" y="34"/>
                    <a:pt x="39" y="33"/>
                    <a:pt x="39" y="33"/>
                  </a:cubicBezTo>
                  <a:cubicBezTo>
                    <a:pt x="39" y="33"/>
                    <a:pt x="39" y="33"/>
                    <a:pt x="39" y="33"/>
                  </a:cubicBezTo>
                  <a:cubicBezTo>
                    <a:pt x="39" y="33"/>
                    <a:pt x="39" y="33"/>
                    <a:pt x="39" y="33"/>
                  </a:cubicBezTo>
                  <a:cubicBezTo>
                    <a:pt x="39" y="33"/>
                    <a:pt x="39" y="33"/>
                    <a:pt x="39" y="33"/>
                  </a:cubicBezTo>
                  <a:cubicBezTo>
                    <a:pt x="39" y="33"/>
                    <a:pt x="39" y="33"/>
                    <a:pt x="39" y="33"/>
                  </a:cubicBezTo>
                  <a:cubicBezTo>
                    <a:pt x="39" y="33"/>
                    <a:pt x="39" y="33"/>
                    <a:pt x="39" y="33"/>
                  </a:cubicBezTo>
                  <a:cubicBezTo>
                    <a:pt x="39" y="33"/>
                    <a:pt x="39" y="33"/>
                    <a:pt x="39" y="33"/>
                  </a:cubicBezTo>
                  <a:cubicBezTo>
                    <a:pt x="39" y="33"/>
                    <a:pt x="39" y="33"/>
                    <a:pt x="39" y="33"/>
                  </a:cubicBezTo>
                  <a:cubicBezTo>
                    <a:pt x="39" y="33"/>
                    <a:pt x="38" y="33"/>
                    <a:pt x="38" y="33"/>
                  </a:cubicBezTo>
                  <a:cubicBezTo>
                    <a:pt x="38" y="33"/>
                    <a:pt x="38" y="33"/>
                    <a:pt x="38" y="33"/>
                  </a:cubicBezTo>
                  <a:cubicBezTo>
                    <a:pt x="39" y="33"/>
                    <a:pt x="39" y="33"/>
                    <a:pt x="39" y="33"/>
                  </a:cubicBezTo>
                  <a:cubicBezTo>
                    <a:pt x="39" y="33"/>
                    <a:pt x="39" y="33"/>
                    <a:pt x="39" y="33"/>
                  </a:cubicBezTo>
                  <a:cubicBezTo>
                    <a:pt x="38" y="33"/>
                    <a:pt x="38" y="33"/>
                    <a:pt x="38" y="33"/>
                  </a:cubicBezTo>
                  <a:cubicBezTo>
                    <a:pt x="38" y="33"/>
                    <a:pt x="38" y="33"/>
                    <a:pt x="38" y="33"/>
                  </a:cubicBezTo>
                  <a:cubicBezTo>
                    <a:pt x="38" y="33"/>
                    <a:pt x="38" y="33"/>
                    <a:pt x="38" y="33"/>
                  </a:cubicBezTo>
                  <a:cubicBezTo>
                    <a:pt x="38" y="33"/>
                    <a:pt x="38" y="33"/>
                    <a:pt x="38" y="33"/>
                  </a:cubicBezTo>
                  <a:cubicBezTo>
                    <a:pt x="38" y="33"/>
                    <a:pt x="38" y="33"/>
                    <a:pt x="38" y="33"/>
                  </a:cubicBezTo>
                  <a:cubicBezTo>
                    <a:pt x="38" y="33"/>
                    <a:pt x="38" y="33"/>
                    <a:pt x="38" y="33"/>
                  </a:cubicBezTo>
                  <a:cubicBezTo>
                    <a:pt x="38" y="33"/>
                    <a:pt x="38" y="33"/>
                    <a:pt x="38" y="33"/>
                  </a:cubicBezTo>
                  <a:cubicBezTo>
                    <a:pt x="38" y="33"/>
                    <a:pt x="38" y="33"/>
                    <a:pt x="38" y="33"/>
                  </a:cubicBezTo>
                  <a:close/>
                  <a:moveTo>
                    <a:pt x="38" y="34"/>
                  </a:moveTo>
                  <a:cubicBezTo>
                    <a:pt x="38" y="34"/>
                    <a:pt x="38" y="34"/>
                    <a:pt x="38" y="34"/>
                  </a:cubicBezTo>
                  <a:cubicBezTo>
                    <a:pt x="38" y="34"/>
                    <a:pt x="38" y="34"/>
                    <a:pt x="38" y="34"/>
                  </a:cubicBezTo>
                  <a:cubicBezTo>
                    <a:pt x="38" y="34"/>
                    <a:pt x="38" y="34"/>
                    <a:pt x="38" y="34"/>
                  </a:cubicBezTo>
                  <a:cubicBezTo>
                    <a:pt x="38" y="34"/>
                    <a:pt x="38" y="34"/>
                    <a:pt x="38" y="34"/>
                  </a:cubicBezTo>
                  <a:cubicBezTo>
                    <a:pt x="38" y="34"/>
                    <a:pt x="38" y="34"/>
                    <a:pt x="38" y="34"/>
                  </a:cubicBezTo>
                  <a:cubicBezTo>
                    <a:pt x="38" y="34"/>
                    <a:pt x="38" y="34"/>
                    <a:pt x="38" y="34"/>
                  </a:cubicBezTo>
                  <a:close/>
                  <a:moveTo>
                    <a:pt x="38" y="34"/>
                  </a:moveTo>
                  <a:cubicBezTo>
                    <a:pt x="38" y="34"/>
                    <a:pt x="38" y="34"/>
                    <a:pt x="38" y="34"/>
                  </a:cubicBezTo>
                  <a:cubicBezTo>
                    <a:pt x="38" y="34"/>
                    <a:pt x="38" y="34"/>
                    <a:pt x="38" y="34"/>
                  </a:cubicBezTo>
                  <a:cubicBezTo>
                    <a:pt x="38" y="34"/>
                    <a:pt x="38" y="34"/>
                    <a:pt x="38" y="34"/>
                  </a:cubicBezTo>
                  <a:cubicBezTo>
                    <a:pt x="38" y="34"/>
                    <a:pt x="38" y="34"/>
                    <a:pt x="38" y="34"/>
                  </a:cubicBezTo>
                  <a:cubicBezTo>
                    <a:pt x="38" y="34"/>
                    <a:pt x="38" y="34"/>
                    <a:pt x="38" y="34"/>
                  </a:cubicBezTo>
                  <a:cubicBezTo>
                    <a:pt x="38" y="34"/>
                    <a:pt x="38" y="34"/>
                    <a:pt x="38" y="34"/>
                  </a:cubicBezTo>
                  <a:cubicBezTo>
                    <a:pt x="38" y="34"/>
                    <a:pt x="38" y="34"/>
                    <a:pt x="38" y="34"/>
                  </a:cubicBezTo>
                  <a:cubicBezTo>
                    <a:pt x="38" y="34"/>
                    <a:pt x="38" y="34"/>
                    <a:pt x="38" y="34"/>
                  </a:cubicBezTo>
                  <a:cubicBezTo>
                    <a:pt x="38" y="34"/>
                    <a:pt x="38" y="34"/>
                    <a:pt x="38" y="34"/>
                  </a:cubicBezTo>
                  <a:cubicBezTo>
                    <a:pt x="38" y="34"/>
                    <a:pt x="38" y="34"/>
                    <a:pt x="38" y="34"/>
                  </a:cubicBezTo>
                  <a:cubicBezTo>
                    <a:pt x="38" y="35"/>
                    <a:pt x="38" y="35"/>
                    <a:pt x="38" y="35"/>
                  </a:cubicBezTo>
                  <a:cubicBezTo>
                    <a:pt x="38" y="35"/>
                    <a:pt x="38" y="35"/>
                    <a:pt x="38" y="35"/>
                  </a:cubicBezTo>
                  <a:cubicBezTo>
                    <a:pt x="38" y="35"/>
                    <a:pt x="39" y="35"/>
                    <a:pt x="39" y="35"/>
                  </a:cubicBezTo>
                  <a:cubicBezTo>
                    <a:pt x="39" y="34"/>
                    <a:pt x="38" y="34"/>
                    <a:pt x="39" y="34"/>
                  </a:cubicBezTo>
                  <a:cubicBezTo>
                    <a:pt x="39" y="34"/>
                    <a:pt x="39" y="34"/>
                    <a:pt x="39" y="34"/>
                  </a:cubicBezTo>
                  <a:cubicBezTo>
                    <a:pt x="39" y="34"/>
                    <a:pt x="39" y="34"/>
                    <a:pt x="39" y="34"/>
                  </a:cubicBezTo>
                  <a:cubicBezTo>
                    <a:pt x="39" y="34"/>
                    <a:pt x="39" y="34"/>
                    <a:pt x="39" y="34"/>
                  </a:cubicBezTo>
                  <a:cubicBezTo>
                    <a:pt x="39" y="34"/>
                    <a:pt x="39" y="34"/>
                    <a:pt x="39" y="34"/>
                  </a:cubicBezTo>
                  <a:cubicBezTo>
                    <a:pt x="39" y="34"/>
                    <a:pt x="39" y="34"/>
                    <a:pt x="39" y="34"/>
                  </a:cubicBezTo>
                  <a:cubicBezTo>
                    <a:pt x="39" y="34"/>
                    <a:pt x="39" y="34"/>
                    <a:pt x="39" y="34"/>
                  </a:cubicBezTo>
                  <a:cubicBezTo>
                    <a:pt x="39" y="34"/>
                    <a:pt x="39" y="34"/>
                    <a:pt x="39" y="34"/>
                  </a:cubicBezTo>
                  <a:cubicBezTo>
                    <a:pt x="39" y="34"/>
                    <a:pt x="39" y="34"/>
                    <a:pt x="39" y="34"/>
                  </a:cubicBezTo>
                  <a:cubicBezTo>
                    <a:pt x="39" y="34"/>
                    <a:pt x="39" y="34"/>
                    <a:pt x="39" y="34"/>
                  </a:cubicBezTo>
                  <a:cubicBezTo>
                    <a:pt x="39" y="34"/>
                    <a:pt x="39" y="34"/>
                    <a:pt x="39" y="34"/>
                  </a:cubicBezTo>
                  <a:cubicBezTo>
                    <a:pt x="39" y="34"/>
                    <a:pt x="39" y="34"/>
                    <a:pt x="39" y="34"/>
                  </a:cubicBezTo>
                  <a:cubicBezTo>
                    <a:pt x="39" y="34"/>
                    <a:pt x="39" y="34"/>
                    <a:pt x="39" y="34"/>
                  </a:cubicBezTo>
                  <a:cubicBezTo>
                    <a:pt x="39" y="34"/>
                    <a:pt x="39" y="34"/>
                    <a:pt x="39" y="34"/>
                  </a:cubicBezTo>
                  <a:cubicBezTo>
                    <a:pt x="39" y="34"/>
                    <a:pt x="39" y="34"/>
                    <a:pt x="39" y="34"/>
                  </a:cubicBezTo>
                  <a:cubicBezTo>
                    <a:pt x="39" y="34"/>
                    <a:pt x="39" y="34"/>
                    <a:pt x="39" y="34"/>
                  </a:cubicBezTo>
                  <a:cubicBezTo>
                    <a:pt x="39" y="34"/>
                    <a:pt x="39" y="34"/>
                    <a:pt x="39" y="34"/>
                  </a:cubicBezTo>
                  <a:cubicBezTo>
                    <a:pt x="38" y="34"/>
                    <a:pt x="38" y="34"/>
                    <a:pt x="38" y="34"/>
                  </a:cubicBezTo>
                  <a:cubicBezTo>
                    <a:pt x="38" y="34"/>
                    <a:pt x="38" y="34"/>
                    <a:pt x="38" y="34"/>
                  </a:cubicBezTo>
                  <a:cubicBezTo>
                    <a:pt x="38" y="34"/>
                    <a:pt x="38" y="34"/>
                    <a:pt x="38" y="34"/>
                  </a:cubicBezTo>
                  <a:cubicBezTo>
                    <a:pt x="38" y="34"/>
                    <a:pt x="38" y="34"/>
                    <a:pt x="38" y="34"/>
                  </a:cubicBezTo>
                  <a:cubicBezTo>
                    <a:pt x="38" y="34"/>
                    <a:pt x="38" y="34"/>
                    <a:pt x="38" y="34"/>
                  </a:cubicBezTo>
                  <a:cubicBezTo>
                    <a:pt x="38" y="34"/>
                    <a:pt x="38" y="34"/>
                    <a:pt x="38" y="34"/>
                  </a:cubicBezTo>
                  <a:cubicBezTo>
                    <a:pt x="38" y="34"/>
                    <a:pt x="38" y="34"/>
                    <a:pt x="38" y="34"/>
                  </a:cubicBezTo>
                  <a:cubicBezTo>
                    <a:pt x="38" y="34"/>
                    <a:pt x="38" y="34"/>
                    <a:pt x="38" y="34"/>
                  </a:cubicBezTo>
                  <a:cubicBezTo>
                    <a:pt x="38" y="34"/>
                    <a:pt x="38" y="34"/>
                    <a:pt x="38" y="34"/>
                  </a:cubicBezTo>
                  <a:cubicBezTo>
                    <a:pt x="38" y="34"/>
                    <a:pt x="38" y="34"/>
                    <a:pt x="38" y="34"/>
                  </a:cubicBezTo>
                  <a:close/>
                  <a:moveTo>
                    <a:pt x="37" y="34"/>
                  </a:moveTo>
                  <a:cubicBezTo>
                    <a:pt x="37" y="34"/>
                    <a:pt x="37" y="34"/>
                    <a:pt x="37" y="34"/>
                  </a:cubicBezTo>
                  <a:cubicBezTo>
                    <a:pt x="37" y="34"/>
                    <a:pt x="37" y="34"/>
                    <a:pt x="37" y="34"/>
                  </a:cubicBezTo>
                  <a:cubicBezTo>
                    <a:pt x="37" y="34"/>
                    <a:pt x="37" y="34"/>
                    <a:pt x="37" y="34"/>
                  </a:cubicBezTo>
                  <a:cubicBezTo>
                    <a:pt x="37" y="34"/>
                    <a:pt x="37" y="34"/>
                    <a:pt x="37" y="34"/>
                  </a:cubicBezTo>
                  <a:cubicBezTo>
                    <a:pt x="37" y="34"/>
                    <a:pt x="37" y="34"/>
                    <a:pt x="37" y="34"/>
                  </a:cubicBezTo>
                  <a:cubicBezTo>
                    <a:pt x="37" y="34"/>
                    <a:pt x="37" y="34"/>
                    <a:pt x="37" y="34"/>
                  </a:cubicBezTo>
                  <a:cubicBezTo>
                    <a:pt x="37" y="34"/>
                    <a:pt x="37" y="34"/>
                    <a:pt x="37" y="34"/>
                  </a:cubicBezTo>
                  <a:cubicBezTo>
                    <a:pt x="37" y="34"/>
                    <a:pt x="37" y="34"/>
                    <a:pt x="37" y="34"/>
                  </a:cubicBezTo>
                  <a:cubicBezTo>
                    <a:pt x="37" y="34"/>
                    <a:pt x="37" y="34"/>
                    <a:pt x="37" y="34"/>
                  </a:cubicBezTo>
                  <a:cubicBezTo>
                    <a:pt x="37" y="34"/>
                    <a:pt x="37" y="34"/>
                    <a:pt x="37" y="34"/>
                  </a:cubicBezTo>
                  <a:close/>
                  <a:moveTo>
                    <a:pt x="37" y="34"/>
                  </a:moveTo>
                  <a:cubicBezTo>
                    <a:pt x="37" y="34"/>
                    <a:pt x="37" y="34"/>
                    <a:pt x="37" y="34"/>
                  </a:cubicBezTo>
                  <a:cubicBezTo>
                    <a:pt x="37" y="34"/>
                    <a:pt x="37" y="34"/>
                    <a:pt x="37" y="34"/>
                  </a:cubicBezTo>
                  <a:cubicBezTo>
                    <a:pt x="37" y="34"/>
                    <a:pt x="37" y="34"/>
                    <a:pt x="37" y="34"/>
                  </a:cubicBezTo>
                  <a:cubicBezTo>
                    <a:pt x="37" y="34"/>
                    <a:pt x="37" y="34"/>
                    <a:pt x="37" y="34"/>
                  </a:cubicBezTo>
                  <a:cubicBezTo>
                    <a:pt x="37" y="34"/>
                    <a:pt x="37" y="34"/>
                    <a:pt x="37" y="34"/>
                  </a:cubicBezTo>
                  <a:cubicBezTo>
                    <a:pt x="37" y="34"/>
                    <a:pt x="37" y="34"/>
                    <a:pt x="37" y="34"/>
                  </a:cubicBezTo>
                  <a:cubicBezTo>
                    <a:pt x="37" y="34"/>
                    <a:pt x="37" y="34"/>
                    <a:pt x="37" y="34"/>
                  </a:cubicBezTo>
                  <a:cubicBezTo>
                    <a:pt x="37" y="34"/>
                    <a:pt x="37" y="34"/>
                    <a:pt x="37" y="34"/>
                  </a:cubicBezTo>
                  <a:cubicBezTo>
                    <a:pt x="37" y="34"/>
                    <a:pt x="37" y="34"/>
                    <a:pt x="37" y="34"/>
                  </a:cubicBezTo>
                  <a:cubicBezTo>
                    <a:pt x="37" y="34"/>
                    <a:pt x="37" y="34"/>
                    <a:pt x="37" y="34"/>
                  </a:cubicBezTo>
                  <a:cubicBezTo>
                    <a:pt x="37" y="34"/>
                    <a:pt x="37" y="34"/>
                    <a:pt x="37" y="34"/>
                  </a:cubicBezTo>
                  <a:cubicBezTo>
                    <a:pt x="37" y="34"/>
                    <a:pt x="37" y="34"/>
                    <a:pt x="37" y="34"/>
                  </a:cubicBezTo>
                  <a:cubicBezTo>
                    <a:pt x="37" y="34"/>
                    <a:pt x="37" y="34"/>
                    <a:pt x="37" y="34"/>
                  </a:cubicBezTo>
                  <a:cubicBezTo>
                    <a:pt x="37" y="34"/>
                    <a:pt x="37" y="34"/>
                    <a:pt x="37" y="34"/>
                  </a:cubicBezTo>
                  <a:close/>
                  <a:moveTo>
                    <a:pt x="43" y="35"/>
                  </a:move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lose/>
                  <a:moveTo>
                    <a:pt x="45" y="36"/>
                  </a:moveTo>
                  <a:cubicBezTo>
                    <a:pt x="45" y="36"/>
                    <a:pt x="45" y="36"/>
                    <a:pt x="45" y="36"/>
                  </a:cubicBezTo>
                  <a:cubicBezTo>
                    <a:pt x="45" y="36"/>
                    <a:pt x="45" y="36"/>
                    <a:pt x="45" y="36"/>
                  </a:cubicBezTo>
                  <a:cubicBezTo>
                    <a:pt x="45" y="36"/>
                    <a:pt x="45" y="36"/>
                    <a:pt x="45" y="36"/>
                  </a:cubicBezTo>
                  <a:cubicBezTo>
                    <a:pt x="45" y="36"/>
                    <a:pt x="45" y="36"/>
                    <a:pt x="45" y="36"/>
                  </a:cubicBezTo>
                  <a:cubicBezTo>
                    <a:pt x="45" y="36"/>
                    <a:pt x="45" y="36"/>
                    <a:pt x="45" y="36"/>
                  </a:cubicBezTo>
                  <a:cubicBezTo>
                    <a:pt x="45" y="36"/>
                    <a:pt x="45" y="36"/>
                    <a:pt x="45" y="36"/>
                  </a:cubicBezTo>
                  <a:cubicBezTo>
                    <a:pt x="45" y="36"/>
                    <a:pt x="45" y="36"/>
                    <a:pt x="45" y="36"/>
                  </a:cubicBezTo>
                  <a:cubicBezTo>
                    <a:pt x="45" y="36"/>
                    <a:pt x="45" y="36"/>
                    <a:pt x="45" y="36"/>
                  </a:cubicBezTo>
                  <a:cubicBezTo>
                    <a:pt x="45" y="36"/>
                    <a:pt x="45" y="36"/>
                    <a:pt x="45" y="36"/>
                  </a:cubicBezTo>
                  <a:cubicBezTo>
                    <a:pt x="45" y="36"/>
                    <a:pt x="45" y="36"/>
                    <a:pt x="45" y="36"/>
                  </a:cubicBezTo>
                  <a:cubicBezTo>
                    <a:pt x="45" y="36"/>
                    <a:pt x="45" y="36"/>
                    <a:pt x="45" y="36"/>
                  </a:cubicBezTo>
                  <a:cubicBezTo>
                    <a:pt x="45" y="36"/>
                    <a:pt x="45" y="36"/>
                    <a:pt x="45" y="35"/>
                  </a:cubicBezTo>
                  <a:cubicBezTo>
                    <a:pt x="45" y="35"/>
                    <a:pt x="45" y="35"/>
                    <a:pt x="45" y="35"/>
                  </a:cubicBezTo>
                  <a:cubicBezTo>
                    <a:pt x="45" y="35"/>
                    <a:pt x="45" y="35"/>
                    <a:pt x="45" y="35"/>
                  </a:cubicBezTo>
                  <a:cubicBezTo>
                    <a:pt x="45" y="36"/>
                    <a:pt x="45" y="36"/>
                    <a:pt x="45" y="36"/>
                  </a:cubicBezTo>
                  <a:cubicBezTo>
                    <a:pt x="45" y="36"/>
                    <a:pt x="45" y="36"/>
                    <a:pt x="45" y="36"/>
                  </a:cubicBezTo>
                  <a:cubicBezTo>
                    <a:pt x="45" y="36"/>
                    <a:pt x="45" y="36"/>
                    <a:pt x="45" y="36"/>
                  </a:cubicBezTo>
                  <a:cubicBezTo>
                    <a:pt x="45" y="36"/>
                    <a:pt x="45" y="36"/>
                    <a:pt x="45" y="36"/>
                  </a:cubicBezTo>
                  <a:cubicBezTo>
                    <a:pt x="45" y="36"/>
                    <a:pt x="45" y="36"/>
                    <a:pt x="45" y="36"/>
                  </a:cubicBezTo>
                  <a:cubicBezTo>
                    <a:pt x="45" y="36"/>
                    <a:pt x="45" y="36"/>
                    <a:pt x="45" y="36"/>
                  </a:cubicBezTo>
                  <a:cubicBezTo>
                    <a:pt x="45" y="36"/>
                    <a:pt x="45" y="36"/>
                    <a:pt x="45" y="36"/>
                  </a:cubicBezTo>
                  <a:cubicBezTo>
                    <a:pt x="45" y="36"/>
                    <a:pt x="45" y="36"/>
                    <a:pt x="45" y="36"/>
                  </a:cubicBezTo>
                  <a:cubicBezTo>
                    <a:pt x="45" y="36"/>
                    <a:pt x="45" y="36"/>
                    <a:pt x="45" y="36"/>
                  </a:cubicBezTo>
                  <a:cubicBezTo>
                    <a:pt x="45" y="36"/>
                    <a:pt x="45" y="36"/>
                    <a:pt x="45" y="36"/>
                  </a:cubicBezTo>
                  <a:cubicBezTo>
                    <a:pt x="45" y="36"/>
                    <a:pt x="45" y="36"/>
                    <a:pt x="45" y="36"/>
                  </a:cubicBezTo>
                  <a:cubicBezTo>
                    <a:pt x="45" y="36"/>
                    <a:pt x="45" y="36"/>
                    <a:pt x="45" y="36"/>
                  </a:cubicBezTo>
                  <a:cubicBezTo>
                    <a:pt x="45" y="36"/>
                    <a:pt x="45" y="36"/>
                    <a:pt x="45" y="36"/>
                  </a:cubicBezTo>
                  <a:cubicBezTo>
                    <a:pt x="45" y="36"/>
                    <a:pt x="45" y="36"/>
                    <a:pt x="45" y="36"/>
                  </a:cubicBezTo>
                  <a:cubicBezTo>
                    <a:pt x="45" y="36"/>
                    <a:pt x="45" y="36"/>
                    <a:pt x="45" y="36"/>
                  </a:cubicBezTo>
                  <a:cubicBezTo>
                    <a:pt x="45" y="36"/>
                    <a:pt x="45" y="36"/>
                    <a:pt x="45" y="36"/>
                  </a:cubicBezTo>
                  <a:close/>
                  <a:moveTo>
                    <a:pt x="43" y="34"/>
                  </a:move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lose/>
                  <a:moveTo>
                    <a:pt x="43" y="35"/>
                  </a:moveTo>
                  <a:cubicBezTo>
                    <a:pt x="43" y="35"/>
                    <a:pt x="43" y="35"/>
                    <a:pt x="43" y="35"/>
                  </a:cubicBezTo>
                  <a:cubicBezTo>
                    <a:pt x="42" y="35"/>
                    <a:pt x="42"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lose/>
                  <a:moveTo>
                    <a:pt x="43" y="35"/>
                  </a:move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lose/>
                  <a:moveTo>
                    <a:pt x="43" y="35"/>
                  </a:move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lose/>
                  <a:moveTo>
                    <a:pt x="43" y="36"/>
                  </a:moveTo>
                  <a:cubicBezTo>
                    <a:pt x="43" y="36"/>
                    <a:pt x="43" y="36"/>
                    <a:pt x="43" y="36"/>
                  </a:cubicBezTo>
                  <a:cubicBezTo>
                    <a:pt x="43" y="36"/>
                    <a:pt x="43" y="36"/>
                    <a:pt x="43" y="36"/>
                  </a:cubicBezTo>
                  <a:cubicBezTo>
                    <a:pt x="43" y="36"/>
                    <a:pt x="43" y="36"/>
                    <a:pt x="43" y="36"/>
                  </a:cubicBezTo>
                  <a:cubicBezTo>
                    <a:pt x="43" y="36"/>
                    <a:pt x="43" y="36"/>
                    <a:pt x="43" y="36"/>
                  </a:cubicBezTo>
                  <a:cubicBezTo>
                    <a:pt x="43" y="36"/>
                    <a:pt x="43" y="36"/>
                    <a:pt x="43" y="36"/>
                  </a:cubicBezTo>
                  <a:cubicBezTo>
                    <a:pt x="43" y="36"/>
                    <a:pt x="43" y="36"/>
                    <a:pt x="43" y="36"/>
                  </a:cubicBezTo>
                  <a:cubicBezTo>
                    <a:pt x="43" y="36"/>
                    <a:pt x="43" y="36"/>
                    <a:pt x="43" y="36"/>
                  </a:cubicBezTo>
                  <a:cubicBezTo>
                    <a:pt x="43" y="36"/>
                    <a:pt x="43" y="36"/>
                    <a:pt x="43" y="36"/>
                  </a:cubicBezTo>
                  <a:close/>
                  <a:moveTo>
                    <a:pt x="13" y="28"/>
                  </a:moveTo>
                  <a:cubicBezTo>
                    <a:pt x="13" y="28"/>
                    <a:pt x="13" y="28"/>
                    <a:pt x="13" y="28"/>
                  </a:cubicBezTo>
                  <a:cubicBezTo>
                    <a:pt x="13" y="28"/>
                    <a:pt x="13" y="28"/>
                    <a:pt x="13" y="28"/>
                  </a:cubicBezTo>
                  <a:cubicBezTo>
                    <a:pt x="13" y="28"/>
                    <a:pt x="13" y="28"/>
                    <a:pt x="13" y="28"/>
                  </a:cubicBezTo>
                  <a:cubicBezTo>
                    <a:pt x="13" y="28"/>
                    <a:pt x="13" y="28"/>
                    <a:pt x="13" y="28"/>
                  </a:cubicBezTo>
                  <a:cubicBezTo>
                    <a:pt x="13" y="28"/>
                    <a:pt x="13" y="28"/>
                    <a:pt x="13" y="28"/>
                  </a:cubicBezTo>
                  <a:cubicBezTo>
                    <a:pt x="13" y="28"/>
                    <a:pt x="13" y="28"/>
                    <a:pt x="13" y="28"/>
                  </a:cubicBezTo>
                  <a:close/>
                  <a:moveTo>
                    <a:pt x="13" y="28"/>
                  </a:moveTo>
                  <a:cubicBezTo>
                    <a:pt x="13" y="28"/>
                    <a:pt x="13" y="28"/>
                    <a:pt x="13" y="28"/>
                  </a:cubicBezTo>
                  <a:cubicBezTo>
                    <a:pt x="13" y="28"/>
                    <a:pt x="13" y="28"/>
                    <a:pt x="13" y="28"/>
                  </a:cubicBezTo>
                  <a:close/>
                  <a:moveTo>
                    <a:pt x="12" y="46"/>
                  </a:moveTo>
                  <a:cubicBezTo>
                    <a:pt x="12" y="46"/>
                    <a:pt x="12" y="46"/>
                    <a:pt x="12" y="46"/>
                  </a:cubicBezTo>
                  <a:cubicBezTo>
                    <a:pt x="12" y="46"/>
                    <a:pt x="13" y="46"/>
                    <a:pt x="13" y="46"/>
                  </a:cubicBezTo>
                  <a:cubicBezTo>
                    <a:pt x="13" y="46"/>
                    <a:pt x="13" y="46"/>
                    <a:pt x="13" y="46"/>
                  </a:cubicBezTo>
                  <a:cubicBezTo>
                    <a:pt x="13" y="46"/>
                    <a:pt x="13" y="46"/>
                    <a:pt x="13" y="46"/>
                  </a:cubicBezTo>
                  <a:cubicBezTo>
                    <a:pt x="13" y="46"/>
                    <a:pt x="13" y="46"/>
                    <a:pt x="13" y="46"/>
                  </a:cubicBezTo>
                  <a:cubicBezTo>
                    <a:pt x="12" y="46"/>
                    <a:pt x="12" y="46"/>
                    <a:pt x="12" y="46"/>
                  </a:cubicBezTo>
                  <a:close/>
                  <a:moveTo>
                    <a:pt x="50" y="38"/>
                  </a:moveTo>
                  <a:cubicBezTo>
                    <a:pt x="50" y="38"/>
                    <a:pt x="50" y="38"/>
                    <a:pt x="50" y="38"/>
                  </a:cubicBezTo>
                  <a:cubicBezTo>
                    <a:pt x="50" y="38"/>
                    <a:pt x="50" y="38"/>
                    <a:pt x="50" y="38"/>
                  </a:cubicBezTo>
                  <a:cubicBezTo>
                    <a:pt x="50" y="38"/>
                    <a:pt x="50" y="38"/>
                    <a:pt x="50" y="38"/>
                  </a:cubicBezTo>
                  <a:cubicBezTo>
                    <a:pt x="50" y="38"/>
                    <a:pt x="49" y="38"/>
                    <a:pt x="49" y="38"/>
                  </a:cubicBezTo>
                  <a:cubicBezTo>
                    <a:pt x="49" y="38"/>
                    <a:pt x="49" y="38"/>
                    <a:pt x="49" y="38"/>
                  </a:cubicBezTo>
                  <a:cubicBezTo>
                    <a:pt x="50" y="38"/>
                    <a:pt x="50" y="38"/>
                    <a:pt x="50" y="38"/>
                  </a:cubicBezTo>
                  <a:cubicBezTo>
                    <a:pt x="50" y="38"/>
                    <a:pt x="50" y="38"/>
                    <a:pt x="50" y="38"/>
                  </a:cubicBezTo>
                  <a:cubicBezTo>
                    <a:pt x="50" y="38"/>
                    <a:pt x="50" y="38"/>
                    <a:pt x="50" y="38"/>
                  </a:cubicBezTo>
                  <a:cubicBezTo>
                    <a:pt x="50" y="38"/>
                    <a:pt x="50" y="38"/>
                    <a:pt x="50" y="38"/>
                  </a:cubicBezTo>
                  <a:cubicBezTo>
                    <a:pt x="50" y="38"/>
                    <a:pt x="50" y="38"/>
                    <a:pt x="50" y="38"/>
                  </a:cubicBezTo>
                  <a:cubicBezTo>
                    <a:pt x="50" y="38"/>
                    <a:pt x="50" y="38"/>
                    <a:pt x="50" y="38"/>
                  </a:cubicBezTo>
                  <a:cubicBezTo>
                    <a:pt x="50" y="38"/>
                    <a:pt x="50" y="38"/>
                    <a:pt x="50" y="38"/>
                  </a:cubicBezTo>
                  <a:cubicBezTo>
                    <a:pt x="50" y="38"/>
                    <a:pt x="50" y="38"/>
                    <a:pt x="50" y="38"/>
                  </a:cubicBezTo>
                  <a:cubicBezTo>
                    <a:pt x="50" y="38"/>
                    <a:pt x="50" y="38"/>
                    <a:pt x="50" y="38"/>
                  </a:cubicBezTo>
                  <a:cubicBezTo>
                    <a:pt x="50" y="38"/>
                    <a:pt x="50" y="38"/>
                    <a:pt x="50" y="38"/>
                  </a:cubicBezTo>
                  <a:cubicBezTo>
                    <a:pt x="50" y="38"/>
                    <a:pt x="50" y="38"/>
                    <a:pt x="50" y="38"/>
                  </a:cubicBezTo>
                  <a:close/>
                  <a:moveTo>
                    <a:pt x="15" y="46"/>
                  </a:moveTo>
                  <a:cubicBezTo>
                    <a:pt x="15" y="46"/>
                    <a:pt x="15" y="46"/>
                    <a:pt x="15" y="46"/>
                  </a:cubicBezTo>
                  <a:cubicBezTo>
                    <a:pt x="15" y="46"/>
                    <a:pt x="15" y="46"/>
                    <a:pt x="15" y="46"/>
                  </a:cubicBezTo>
                  <a:cubicBezTo>
                    <a:pt x="15" y="46"/>
                    <a:pt x="15" y="46"/>
                    <a:pt x="15" y="46"/>
                  </a:cubicBezTo>
                  <a:cubicBezTo>
                    <a:pt x="15" y="46"/>
                    <a:pt x="15" y="46"/>
                    <a:pt x="15" y="46"/>
                  </a:cubicBezTo>
                  <a:cubicBezTo>
                    <a:pt x="15" y="46"/>
                    <a:pt x="15" y="46"/>
                    <a:pt x="15" y="46"/>
                  </a:cubicBezTo>
                  <a:cubicBezTo>
                    <a:pt x="15" y="46"/>
                    <a:pt x="15" y="46"/>
                    <a:pt x="15" y="46"/>
                  </a:cubicBezTo>
                  <a:cubicBezTo>
                    <a:pt x="15" y="46"/>
                    <a:pt x="15" y="46"/>
                    <a:pt x="15" y="46"/>
                  </a:cubicBezTo>
                  <a:cubicBezTo>
                    <a:pt x="15" y="46"/>
                    <a:pt x="15" y="46"/>
                    <a:pt x="15" y="46"/>
                  </a:cubicBezTo>
                  <a:cubicBezTo>
                    <a:pt x="15" y="46"/>
                    <a:pt x="15" y="46"/>
                    <a:pt x="15" y="46"/>
                  </a:cubicBezTo>
                  <a:close/>
                  <a:moveTo>
                    <a:pt x="43" y="35"/>
                  </a:moveTo>
                  <a:cubicBezTo>
                    <a:pt x="43" y="35"/>
                    <a:pt x="43" y="35"/>
                    <a:pt x="43" y="35"/>
                  </a:cubicBezTo>
                  <a:cubicBezTo>
                    <a:pt x="43" y="35"/>
                    <a:pt x="43" y="35"/>
                    <a:pt x="43" y="35"/>
                  </a:cubicBezTo>
                  <a:cubicBezTo>
                    <a:pt x="43" y="35"/>
                    <a:pt x="43" y="35"/>
                    <a:pt x="43" y="35"/>
                  </a:cubicBezTo>
                  <a:cubicBezTo>
                    <a:pt x="43" y="35"/>
                    <a:pt x="44" y="35"/>
                    <a:pt x="44" y="35"/>
                  </a:cubicBezTo>
                  <a:cubicBezTo>
                    <a:pt x="44" y="35"/>
                    <a:pt x="44" y="35"/>
                    <a:pt x="44"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lose/>
                  <a:moveTo>
                    <a:pt x="43" y="34"/>
                  </a:move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lose/>
                  <a:moveTo>
                    <a:pt x="42" y="35"/>
                  </a:moveTo>
                  <a:cubicBezTo>
                    <a:pt x="42" y="35"/>
                    <a:pt x="42" y="35"/>
                    <a:pt x="42" y="35"/>
                  </a:cubicBezTo>
                  <a:cubicBezTo>
                    <a:pt x="42" y="35"/>
                    <a:pt x="42" y="35"/>
                    <a:pt x="42" y="35"/>
                  </a:cubicBezTo>
                  <a:cubicBezTo>
                    <a:pt x="42" y="35"/>
                    <a:pt x="42" y="35"/>
                    <a:pt x="42" y="35"/>
                  </a:cubicBezTo>
                  <a:cubicBezTo>
                    <a:pt x="42" y="35"/>
                    <a:pt x="42" y="35"/>
                    <a:pt x="42" y="35"/>
                  </a:cubicBezTo>
                  <a:close/>
                  <a:moveTo>
                    <a:pt x="42" y="35"/>
                  </a:moveTo>
                  <a:cubicBezTo>
                    <a:pt x="42" y="35"/>
                    <a:pt x="42" y="35"/>
                    <a:pt x="42" y="35"/>
                  </a:cubicBezTo>
                  <a:cubicBezTo>
                    <a:pt x="42" y="35"/>
                    <a:pt x="42" y="35"/>
                    <a:pt x="42" y="35"/>
                  </a:cubicBezTo>
                  <a:cubicBezTo>
                    <a:pt x="42" y="35"/>
                    <a:pt x="42" y="35"/>
                    <a:pt x="42"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2" y="35"/>
                    <a:pt x="42" y="35"/>
                  </a:cubicBezTo>
                  <a:cubicBezTo>
                    <a:pt x="42" y="35"/>
                    <a:pt x="42" y="35"/>
                    <a:pt x="42" y="35"/>
                  </a:cubicBezTo>
                  <a:cubicBezTo>
                    <a:pt x="42" y="35"/>
                    <a:pt x="42" y="35"/>
                    <a:pt x="42" y="35"/>
                  </a:cubicBezTo>
                  <a:close/>
                  <a:moveTo>
                    <a:pt x="43" y="35"/>
                  </a:move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lose/>
                  <a:moveTo>
                    <a:pt x="42" y="35"/>
                  </a:moveTo>
                  <a:cubicBezTo>
                    <a:pt x="43" y="35"/>
                    <a:pt x="43" y="35"/>
                    <a:pt x="43" y="35"/>
                  </a:cubicBezTo>
                  <a:cubicBezTo>
                    <a:pt x="43" y="35"/>
                    <a:pt x="43" y="35"/>
                    <a:pt x="43" y="35"/>
                  </a:cubicBezTo>
                  <a:cubicBezTo>
                    <a:pt x="43" y="35"/>
                    <a:pt x="43" y="35"/>
                    <a:pt x="43" y="35"/>
                  </a:cubicBezTo>
                  <a:cubicBezTo>
                    <a:pt x="43" y="35"/>
                    <a:pt x="43"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lose/>
                  <a:moveTo>
                    <a:pt x="43" y="34"/>
                  </a:move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lose/>
                  <a:moveTo>
                    <a:pt x="43" y="35"/>
                  </a:move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lose/>
                  <a:moveTo>
                    <a:pt x="42" y="27"/>
                  </a:moveTo>
                  <a:cubicBezTo>
                    <a:pt x="42" y="27"/>
                    <a:pt x="42" y="27"/>
                    <a:pt x="42" y="27"/>
                  </a:cubicBezTo>
                  <a:cubicBezTo>
                    <a:pt x="41" y="27"/>
                    <a:pt x="41" y="27"/>
                    <a:pt x="42" y="27"/>
                  </a:cubicBezTo>
                  <a:cubicBezTo>
                    <a:pt x="42" y="27"/>
                    <a:pt x="42" y="27"/>
                    <a:pt x="42" y="27"/>
                  </a:cubicBezTo>
                  <a:cubicBezTo>
                    <a:pt x="42" y="27"/>
                    <a:pt x="42" y="27"/>
                    <a:pt x="42" y="27"/>
                  </a:cubicBezTo>
                  <a:close/>
                  <a:moveTo>
                    <a:pt x="43" y="35"/>
                  </a:move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lose/>
                  <a:moveTo>
                    <a:pt x="43" y="34"/>
                  </a:move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lose/>
                  <a:moveTo>
                    <a:pt x="43" y="35"/>
                  </a:move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lose/>
                  <a:moveTo>
                    <a:pt x="39" y="33"/>
                  </a:moveTo>
                  <a:cubicBezTo>
                    <a:pt x="39" y="33"/>
                    <a:pt x="39" y="33"/>
                    <a:pt x="39" y="33"/>
                  </a:cubicBezTo>
                  <a:cubicBezTo>
                    <a:pt x="39" y="33"/>
                    <a:pt x="39" y="33"/>
                    <a:pt x="39" y="33"/>
                  </a:cubicBezTo>
                  <a:cubicBezTo>
                    <a:pt x="39" y="33"/>
                    <a:pt x="39" y="33"/>
                    <a:pt x="39" y="33"/>
                  </a:cubicBezTo>
                  <a:cubicBezTo>
                    <a:pt x="39" y="33"/>
                    <a:pt x="39" y="33"/>
                    <a:pt x="39" y="33"/>
                  </a:cubicBezTo>
                  <a:cubicBezTo>
                    <a:pt x="39" y="33"/>
                    <a:pt x="39" y="33"/>
                    <a:pt x="39" y="33"/>
                  </a:cubicBezTo>
                  <a:cubicBezTo>
                    <a:pt x="39" y="33"/>
                    <a:pt x="39" y="33"/>
                    <a:pt x="39" y="33"/>
                  </a:cubicBezTo>
                  <a:cubicBezTo>
                    <a:pt x="39" y="33"/>
                    <a:pt x="39" y="33"/>
                    <a:pt x="39" y="33"/>
                  </a:cubicBezTo>
                  <a:cubicBezTo>
                    <a:pt x="39" y="33"/>
                    <a:pt x="39" y="33"/>
                    <a:pt x="39" y="33"/>
                  </a:cubicBezTo>
                  <a:cubicBezTo>
                    <a:pt x="39" y="33"/>
                    <a:pt x="39" y="33"/>
                    <a:pt x="39" y="33"/>
                  </a:cubicBezTo>
                  <a:cubicBezTo>
                    <a:pt x="39" y="33"/>
                    <a:pt x="39" y="33"/>
                    <a:pt x="39" y="33"/>
                  </a:cubicBezTo>
                  <a:close/>
                  <a:moveTo>
                    <a:pt x="53" y="21"/>
                  </a:move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3" y="20"/>
                    <a:pt x="53" y="20"/>
                  </a:cubicBezTo>
                  <a:cubicBezTo>
                    <a:pt x="53" y="20"/>
                    <a:pt x="53" y="21"/>
                    <a:pt x="53" y="21"/>
                  </a:cubicBezTo>
                  <a:cubicBezTo>
                    <a:pt x="53" y="21"/>
                    <a:pt x="53" y="21"/>
                    <a:pt x="53" y="21"/>
                  </a:cubicBezTo>
                  <a:cubicBezTo>
                    <a:pt x="53" y="21"/>
                    <a:pt x="53" y="21"/>
                    <a:pt x="53" y="21"/>
                  </a:cubicBezTo>
                  <a:close/>
                  <a:moveTo>
                    <a:pt x="53" y="20"/>
                  </a:move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lose/>
                  <a:moveTo>
                    <a:pt x="53" y="18"/>
                  </a:move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lose/>
                  <a:moveTo>
                    <a:pt x="44" y="25"/>
                  </a:move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lose/>
                  <a:moveTo>
                    <a:pt x="53" y="18"/>
                  </a:move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lose/>
                  <a:moveTo>
                    <a:pt x="53" y="18"/>
                  </a:move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lose/>
                  <a:moveTo>
                    <a:pt x="50" y="22"/>
                  </a:moveTo>
                  <a:cubicBezTo>
                    <a:pt x="50" y="22"/>
                    <a:pt x="50" y="22"/>
                    <a:pt x="50" y="22"/>
                  </a:cubicBezTo>
                  <a:cubicBezTo>
                    <a:pt x="50" y="22"/>
                    <a:pt x="50" y="22"/>
                    <a:pt x="50" y="22"/>
                  </a:cubicBezTo>
                  <a:cubicBezTo>
                    <a:pt x="50" y="22"/>
                    <a:pt x="50" y="22"/>
                    <a:pt x="50" y="22"/>
                  </a:cubicBezTo>
                  <a:cubicBezTo>
                    <a:pt x="50" y="22"/>
                    <a:pt x="50" y="22"/>
                    <a:pt x="50" y="22"/>
                  </a:cubicBezTo>
                  <a:cubicBezTo>
                    <a:pt x="50" y="22"/>
                    <a:pt x="50" y="22"/>
                    <a:pt x="50" y="22"/>
                  </a:cubicBezTo>
                  <a:cubicBezTo>
                    <a:pt x="50" y="22"/>
                    <a:pt x="50" y="22"/>
                    <a:pt x="50" y="22"/>
                  </a:cubicBezTo>
                  <a:cubicBezTo>
                    <a:pt x="50" y="22"/>
                    <a:pt x="50" y="22"/>
                    <a:pt x="50" y="22"/>
                  </a:cubicBezTo>
                  <a:cubicBezTo>
                    <a:pt x="50" y="22"/>
                    <a:pt x="50" y="22"/>
                    <a:pt x="50" y="22"/>
                  </a:cubicBezTo>
                  <a:cubicBezTo>
                    <a:pt x="50" y="22"/>
                    <a:pt x="50" y="22"/>
                    <a:pt x="50" y="22"/>
                  </a:cubicBezTo>
                  <a:cubicBezTo>
                    <a:pt x="50" y="22"/>
                    <a:pt x="50" y="22"/>
                    <a:pt x="50" y="22"/>
                  </a:cubicBezTo>
                  <a:cubicBezTo>
                    <a:pt x="50" y="22"/>
                    <a:pt x="50" y="22"/>
                    <a:pt x="50" y="22"/>
                  </a:cubicBezTo>
                  <a:cubicBezTo>
                    <a:pt x="50" y="22"/>
                    <a:pt x="50" y="22"/>
                    <a:pt x="50" y="22"/>
                  </a:cubicBezTo>
                  <a:cubicBezTo>
                    <a:pt x="50" y="22"/>
                    <a:pt x="50" y="22"/>
                    <a:pt x="50" y="22"/>
                  </a:cubicBezTo>
                  <a:cubicBezTo>
                    <a:pt x="50" y="22"/>
                    <a:pt x="50" y="22"/>
                    <a:pt x="50" y="22"/>
                  </a:cubicBezTo>
                  <a:close/>
                  <a:moveTo>
                    <a:pt x="49" y="22"/>
                  </a:moveTo>
                  <a:cubicBezTo>
                    <a:pt x="49" y="22"/>
                    <a:pt x="49" y="22"/>
                    <a:pt x="49" y="22"/>
                  </a:cubicBezTo>
                  <a:cubicBezTo>
                    <a:pt x="49" y="22"/>
                    <a:pt x="49" y="22"/>
                    <a:pt x="49" y="22"/>
                  </a:cubicBezTo>
                  <a:cubicBezTo>
                    <a:pt x="49" y="22"/>
                    <a:pt x="49" y="22"/>
                    <a:pt x="49" y="22"/>
                  </a:cubicBezTo>
                  <a:cubicBezTo>
                    <a:pt x="49" y="22"/>
                    <a:pt x="49" y="22"/>
                    <a:pt x="49" y="22"/>
                  </a:cubicBezTo>
                  <a:cubicBezTo>
                    <a:pt x="49" y="22"/>
                    <a:pt x="49" y="22"/>
                    <a:pt x="49" y="22"/>
                  </a:cubicBezTo>
                  <a:cubicBezTo>
                    <a:pt x="49" y="22"/>
                    <a:pt x="49" y="22"/>
                    <a:pt x="49" y="22"/>
                  </a:cubicBezTo>
                  <a:close/>
                  <a:moveTo>
                    <a:pt x="45" y="24"/>
                  </a:moveTo>
                  <a:cubicBezTo>
                    <a:pt x="45" y="24"/>
                    <a:pt x="45" y="24"/>
                    <a:pt x="45" y="24"/>
                  </a:cubicBezTo>
                  <a:cubicBezTo>
                    <a:pt x="45" y="24"/>
                    <a:pt x="45" y="24"/>
                    <a:pt x="45" y="24"/>
                  </a:cubicBezTo>
                  <a:cubicBezTo>
                    <a:pt x="45" y="24"/>
                    <a:pt x="45" y="24"/>
                    <a:pt x="45" y="24"/>
                  </a:cubicBezTo>
                  <a:cubicBezTo>
                    <a:pt x="45" y="24"/>
                    <a:pt x="45" y="24"/>
                    <a:pt x="45" y="24"/>
                  </a:cubicBezTo>
                  <a:cubicBezTo>
                    <a:pt x="45" y="24"/>
                    <a:pt x="45" y="24"/>
                    <a:pt x="45" y="24"/>
                  </a:cubicBezTo>
                  <a:cubicBezTo>
                    <a:pt x="45" y="24"/>
                    <a:pt x="45" y="24"/>
                    <a:pt x="45" y="24"/>
                  </a:cubicBezTo>
                  <a:cubicBezTo>
                    <a:pt x="45" y="24"/>
                    <a:pt x="45" y="24"/>
                    <a:pt x="45" y="24"/>
                  </a:cubicBezTo>
                  <a:cubicBezTo>
                    <a:pt x="45" y="24"/>
                    <a:pt x="45" y="24"/>
                    <a:pt x="45" y="24"/>
                  </a:cubicBezTo>
                  <a:cubicBezTo>
                    <a:pt x="45" y="24"/>
                    <a:pt x="45" y="24"/>
                    <a:pt x="45" y="24"/>
                  </a:cubicBezTo>
                  <a:cubicBezTo>
                    <a:pt x="45" y="24"/>
                    <a:pt x="45" y="24"/>
                    <a:pt x="45" y="24"/>
                  </a:cubicBezTo>
                  <a:cubicBezTo>
                    <a:pt x="45" y="24"/>
                    <a:pt x="45" y="24"/>
                    <a:pt x="45" y="24"/>
                  </a:cubicBezTo>
                  <a:close/>
                  <a:moveTo>
                    <a:pt x="49" y="22"/>
                  </a:moveTo>
                  <a:cubicBezTo>
                    <a:pt x="49" y="22"/>
                    <a:pt x="49" y="22"/>
                    <a:pt x="49" y="22"/>
                  </a:cubicBezTo>
                  <a:cubicBezTo>
                    <a:pt x="49" y="22"/>
                    <a:pt x="49" y="22"/>
                    <a:pt x="49" y="22"/>
                  </a:cubicBezTo>
                  <a:cubicBezTo>
                    <a:pt x="49" y="22"/>
                    <a:pt x="49" y="22"/>
                    <a:pt x="49" y="22"/>
                  </a:cubicBezTo>
                  <a:cubicBezTo>
                    <a:pt x="49" y="22"/>
                    <a:pt x="49" y="22"/>
                    <a:pt x="49" y="22"/>
                  </a:cubicBezTo>
                  <a:cubicBezTo>
                    <a:pt x="49" y="22"/>
                    <a:pt x="49" y="22"/>
                    <a:pt x="49" y="22"/>
                  </a:cubicBezTo>
                  <a:cubicBezTo>
                    <a:pt x="49" y="22"/>
                    <a:pt x="49" y="22"/>
                    <a:pt x="49" y="22"/>
                  </a:cubicBezTo>
                  <a:cubicBezTo>
                    <a:pt x="49" y="22"/>
                    <a:pt x="49" y="22"/>
                    <a:pt x="49" y="22"/>
                  </a:cubicBezTo>
                  <a:cubicBezTo>
                    <a:pt x="49" y="22"/>
                    <a:pt x="49" y="22"/>
                    <a:pt x="49" y="22"/>
                  </a:cubicBezTo>
                  <a:cubicBezTo>
                    <a:pt x="49" y="22"/>
                    <a:pt x="49" y="22"/>
                    <a:pt x="49" y="22"/>
                  </a:cubicBezTo>
                  <a:cubicBezTo>
                    <a:pt x="49" y="22"/>
                    <a:pt x="49" y="22"/>
                    <a:pt x="49" y="22"/>
                  </a:cubicBezTo>
                  <a:cubicBezTo>
                    <a:pt x="49" y="22"/>
                    <a:pt x="49" y="22"/>
                    <a:pt x="49" y="22"/>
                  </a:cubicBezTo>
                  <a:cubicBezTo>
                    <a:pt x="49" y="22"/>
                    <a:pt x="49" y="22"/>
                    <a:pt x="49" y="22"/>
                  </a:cubicBezTo>
                  <a:cubicBezTo>
                    <a:pt x="49" y="22"/>
                    <a:pt x="49" y="22"/>
                    <a:pt x="49" y="22"/>
                  </a:cubicBezTo>
                  <a:cubicBezTo>
                    <a:pt x="49" y="22"/>
                    <a:pt x="49" y="22"/>
                    <a:pt x="49" y="22"/>
                  </a:cubicBezTo>
                  <a:cubicBezTo>
                    <a:pt x="49" y="22"/>
                    <a:pt x="49" y="22"/>
                    <a:pt x="49" y="22"/>
                  </a:cubicBezTo>
                  <a:cubicBezTo>
                    <a:pt x="49" y="22"/>
                    <a:pt x="49" y="22"/>
                    <a:pt x="49" y="22"/>
                  </a:cubicBezTo>
                  <a:close/>
                  <a:moveTo>
                    <a:pt x="48" y="22"/>
                  </a:moveTo>
                  <a:cubicBezTo>
                    <a:pt x="48" y="22"/>
                    <a:pt x="48" y="22"/>
                    <a:pt x="48" y="22"/>
                  </a:cubicBezTo>
                  <a:cubicBezTo>
                    <a:pt x="48" y="22"/>
                    <a:pt x="48" y="22"/>
                    <a:pt x="48" y="22"/>
                  </a:cubicBezTo>
                  <a:cubicBezTo>
                    <a:pt x="48" y="22"/>
                    <a:pt x="48" y="22"/>
                    <a:pt x="48" y="22"/>
                  </a:cubicBezTo>
                  <a:cubicBezTo>
                    <a:pt x="48" y="22"/>
                    <a:pt x="48" y="22"/>
                    <a:pt x="48" y="22"/>
                  </a:cubicBezTo>
                  <a:cubicBezTo>
                    <a:pt x="48" y="22"/>
                    <a:pt x="48" y="22"/>
                    <a:pt x="48" y="22"/>
                  </a:cubicBezTo>
                  <a:cubicBezTo>
                    <a:pt x="48" y="22"/>
                    <a:pt x="48" y="22"/>
                    <a:pt x="48" y="22"/>
                  </a:cubicBezTo>
                  <a:cubicBezTo>
                    <a:pt x="48" y="22"/>
                    <a:pt x="48" y="22"/>
                    <a:pt x="48" y="22"/>
                  </a:cubicBezTo>
                  <a:cubicBezTo>
                    <a:pt x="48" y="22"/>
                    <a:pt x="48" y="22"/>
                    <a:pt x="48" y="22"/>
                  </a:cubicBezTo>
                  <a:close/>
                  <a:moveTo>
                    <a:pt x="51" y="23"/>
                  </a:moveTo>
                  <a:cubicBezTo>
                    <a:pt x="51" y="23"/>
                    <a:pt x="51" y="23"/>
                    <a:pt x="51" y="23"/>
                  </a:cubicBezTo>
                  <a:cubicBezTo>
                    <a:pt x="51" y="23"/>
                    <a:pt x="51" y="23"/>
                    <a:pt x="51" y="23"/>
                  </a:cubicBezTo>
                  <a:cubicBezTo>
                    <a:pt x="51" y="23"/>
                    <a:pt x="51" y="23"/>
                    <a:pt x="51" y="23"/>
                  </a:cubicBezTo>
                  <a:cubicBezTo>
                    <a:pt x="51" y="23"/>
                    <a:pt x="51" y="23"/>
                    <a:pt x="51" y="23"/>
                  </a:cubicBezTo>
                  <a:cubicBezTo>
                    <a:pt x="51" y="23"/>
                    <a:pt x="51" y="23"/>
                    <a:pt x="51" y="23"/>
                  </a:cubicBezTo>
                  <a:cubicBezTo>
                    <a:pt x="51" y="23"/>
                    <a:pt x="51" y="23"/>
                    <a:pt x="51" y="23"/>
                  </a:cubicBezTo>
                  <a:cubicBezTo>
                    <a:pt x="51" y="23"/>
                    <a:pt x="51" y="23"/>
                    <a:pt x="51" y="23"/>
                  </a:cubicBezTo>
                  <a:cubicBezTo>
                    <a:pt x="51" y="23"/>
                    <a:pt x="51" y="23"/>
                    <a:pt x="51" y="23"/>
                  </a:cubicBezTo>
                  <a:close/>
                  <a:moveTo>
                    <a:pt x="53" y="18"/>
                  </a:move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lose/>
                  <a:moveTo>
                    <a:pt x="41" y="27"/>
                  </a:move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lose/>
                  <a:moveTo>
                    <a:pt x="52" y="18"/>
                  </a:moveTo>
                  <a:cubicBezTo>
                    <a:pt x="52" y="18"/>
                    <a:pt x="52" y="18"/>
                    <a:pt x="52" y="18"/>
                  </a:cubicBezTo>
                  <a:cubicBezTo>
                    <a:pt x="52" y="18"/>
                    <a:pt x="52" y="18"/>
                    <a:pt x="52" y="18"/>
                  </a:cubicBezTo>
                  <a:cubicBezTo>
                    <a:pt x="52" y="18"/>
                    <a:pt x="52" y="18"/>
                    <a:pt x="52" y="18"/>
                  </a:cubicBezTo>
                  <a:cubicBezTo>
                    <a:pt x="52" y="18"/>
                    <a:pt x="52" y="18"/>
                    <a:pt x="52" y="18"/>
                  </a:cubicBezTo>
                  <a:cubicBezTo>
                    <a:pt x="52" y="18"/>
                    <a:pt x="52" y="18"/>
                    <a:pt x="52" y="18"/>
                  </a:cubicBezTo>
                  <a:cubicBezTo>
                    <a:pt x="52" y="18"/>
                    <a:pt x="52" y="18"/>
                    <a:pt x="52" y="18"/>
                  </a:cubicBezTo>
                  <a:cubicBezTo>
                    <a:pt x="52" y="18"/>
                    <a:pt x="52" y="18"/>
                    <a:pt x="52" y="18"/>
                  </a:cubicBezTo>
                  <a:cubicBezTo>
                    <a:pt x="52" y="18"/>
                    <a:pt x="52" y="18"/>
                    <a:pt x="52" y="18"/>
                  </a:cubicBezTo>
                  <a:cubicBezTo>
                    <a:pt x="52" y="18"/>
                    <a:pt x="52" y="18"/>
                    <a:pt x="52" y="18"/>
                  </a:cubicBezTo>
                  <a:cubicBezTo>
                    <a:pt x="52" y="18"/>
                    <a:pt x="52" y="18"/>
                    <a:pt x="52" y="18"/>
                  </a:cubicBezTo>
                  <a:close/>
                  <a:moveTo>
                    <a:pt x="52" y="17"/>
                  </a:move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lose/>
                  <a:moveTo>
                    <a:pt x="52" y="18"/>
                  </a:moveTo>
                  <a:cubicBezTo>
                    <a:pt x="52" y="18"/>
                    <a:pt x="52" y="18"/>
                    <a:pt x="52" y="18"/>
                  </a:cubicBezTo>
                  <a:cubicBezTo>
                    <a:pt x="52" y="18"/>
                    <a:pt x="52" y="18"/>
                    <a:pt x="52" y="18"/>
                  </a:cubicBezTo>
                  <a:cubicBezTo>
                    <a:pt x="52" y="18"/>
                    <a:pt x="52" y="18"/>
                    <a:pt x="52" y="18"/>
                  </a:cubicBezTo>
                  <a:cubicBezTo>
                    <a:pt x="52" y="18"/>
                    <a:pt x="52" y="18"/>
                    <a:pt x="52" y="18"/>
                  </a:cubicBezTo>
                  <a:cubicBezTo>
                    <a:pt x="52" y="18"/>
                    <a:pt x="52" y="18"/>
                    <a:pt x="52" y="18"/>
                  </a:cubicBezTo>
                  <a:cubicBezTo>
                    <a:pt x="52" y="18"/>
                    <a:pt x="52" y="18"/>
                    <a:pt x="52" y="18"/>
                  </a:cubicBezTo>
                  <a:cubicBezTo>
                    <a:pt x="52" y="18"/>
                    <a:pt x="52" y="18"/>
                    <a:pt x="52" y="18"/>
                  </a:cubicBezTo>
                  <a:cubicBezTo>
                    <a:pt x="52" y="18"/>
                    <a:pt x="52" y="18"/>
                    <a:pt x="52" y="18"/>
                  </a:cubicBezTo>
                  <a:cubicBezTo>
                    <a:pt x="52" y="18"/>
                    <a:pt x="52" y="18"/>
                    <a:pt x="52" y="18"/>
                  </a:cubicBezTo>
                  <a:cubicBezTo>
                    <a:pt x="52" y="18"/>
                    <a:pt x="52" y="18"/>
                    <a:pt x="52" y="18"/>
                  </a:cubicBezTo>
                  <a:cubicBezTo>
                    <a:pt x="52" y="18"/>
                    <a:pt x="52" y="18"/>
                    <a:pt x="52" y="18"/>
                  </a:cubicBezTo>
                  <a:cubicBezTo>
                    <a:pt x="52" y="18"/>
                    <a:pt x="52" y="18"/>
                    <a:pt x="52" y="18"/>
                  </a:cubicBezTo>
                  <a:cubicBezTo>
                    <a:pt x="52" y="17"/>
                    <a:pt x="52" y="17"/>
                    <a:pt x="52" y="17"/>
                  </a:cubicBezTo>
                  <a:cubicBezTo>
                    <a:pt x="52" y="17"/>
                    <a:pt x="52" y="17"/>
                    <a:pt x="52" y="17"/>
                  </a:cubicBezTo>
                  <a:cubicBezTo>
                    <a:pt x="52" y="17"/>
                    <a:pt x="52" y="17"/>
                    <a:pt x="52" y="17"/>
                  </a:cubicBezTo>
                  <a:cubicBezTo>
                    <a:pt x="52" y="17"/>
                    <a:pt x="52" y="18"/>
                    <a:pt x="52" y="18"/>
                  </a:cubicBezTo>
                  <a:cubicBezTo>
                    <a:pt x="52" y="18"/>
                    <a:pt x="52" y="18"/>
                    <a:pt x="52" y="18"/>
                  </a:cubicBezTo>
                  <a:cubicBezTo>
                    <a:pt x="52" y="18"/>
                    <a:pt x="52" y="18"/>
                    <a:pt x="52" y="18"/>
                  </a:cubicBezTo>
                  <a:cubicBezTo>
                    <a:pt x="52" y="18"/>
                    <a:pt x="52" y="18"/>
                    <a:pt x="52" y="18"/>
                  </a:cubicBezTo>
                  <a:cubicBezTo>
                    <a:pt x="52" y="18"/>
                    <a:pt x="52" y="18"/>
                    <a:pt x="52" y="18"/>
                  </a:cubicBezTo>
                  <a:cubicBezTo>
                    <a:pt x="52" y="18"/>
                    <a:pt x="52" y="18"/>
                    <a:pt x="52" y="18"/>
                  </a:cubicBezTo>
                  <a:cubicBezTo>
                    <a:pt x="52" y="18"/>
                    <a:pt x="52" y="18"/>
                    <a:pt x="52" y="18"/>
                  </a:cubicBezTo>
                  <a:cubicBezTo>
                    <a:pt x="52" y="18"/>
                    <a:pt x="52" y="18"/>
                    <a:pt x="52" y="18"/>
                  </a:cubicBezTo>
                  <a:cubicBezTo>
                    <a:pt x="52" y="18"/>
                    <a:pt x="52" y="18"/>
                    <a:pt x="52" y="18"/>
                  </a:cubicBezTo>
                  <a:cubicBezTo>
                    <a:pt x="52" y="18"/>
                    <a:pt x="52" y="18"/>
                    <a:pt x="52" y="18"/>
                  </a:cubicBezTo>
                  <a:cubicBezTo>
                    <a:pt x="52" y="18"/>
                    <a:pt x="52" y="18"/>
                    <a:pt x="52" y="18"/>
                  </a:cubicBezTo>
                  <a:close/>
                  <a:moveTo>
                    <a:pt x="52" y="19"/>
                  </a:moveTo>
                  <a:cubicBezTo>
                    <a:pt x="52" y="19"/>
                    <a:pt x="52" y="19"/>
                    <a:pt x="52" y="19"/>
                  </a:cubicBezTo>
                  <a:cubicBezTo>
                    <a:pt x="52" y="19"/>
                    <a:pt x="52" y="19"/>
                    <a:pt x="52" y="19"/>
                  </a:cubicBezTo>
                  <a:cubicBezTo>
                    <a:pt x="52" y="19"/>
                    <a:pt x="52" y="19"/>
                    <a:pt x="52" y="19"/>
                  </a:cubicBezTo>
                  <a:cubicBezTo>
                    <a:pt x="52" y="19"/>
                    <a:pt x="52" y="19"/>
                    <a:pt x="52" y="19"/>
                  </a:cubicBezTo>
                  <a:cubicBezTo>
                    <a:pt x="52" y="19"/>
                    <a:pt x="52" y="19"/>
                    <a:pt x="52" y="19"/>
                  </a:cubicBezTo>
                  <a:cubicBezTo>
                    <a:pt x="52" y="19"/>
                    <a:pt x="52" y="19"/>
                    <a:pt x="52" y="19"/>
                  </a:cubicBezTo>
                  <a:cubicBezTo>
                    <a:pt x="52" y="19"/>
                    <a:pt x="52" y="19"/>
                    <a:pt x="52" y="19"/>
                  </a:cubicBezTo>
                  <a:cubicBezTo>
                    <a:pt x="52" y="19"/>
                    <a:pt x="52" y="19"/>
                    <a:pt x="52" y="19"/>
                  </a:cubicBezTo>
                  <a:cubicBezTo>
                    <a:pt x="52" y="19"/>
                    <a:pt x="52" y="19"/>
                    <a:pt x="52" y="19"/>
                  </a:cubicBezTo>
                  <a:cubicBezTo>
                    <a:pt x="52" y="19"/>
                    <a:pt x="52" y="19"/>
                    <a:pt x="52" y="19"/>
                  </a:cubicBezTo>
                  <a:cubicBezTo>
                    <a:pt x="52" y="19"/>
                    <a:pt x="52" y="19"/>
                    <a:pt x="52" y="19"/>
                  </a:cubicBezTo>
                  <a:cubicBezTo>
                    <a:pt x="52" y="19"/>
                    <a:pt x="52" y="19"/>
                    <a:pt x="52" y="19"/>
                  </a:cubicBezTo>
                  <a:cubicBezTo>
                    <a:pt x="52" y="19"/>
                    <a:pt x="52" y="19"/>
                    <a:pt x="52" y="19"/>
                  </a:cubicBezTo>
                  <a:cubicBezTo>
                    <a:pt x="52" y="19"/>
                    <a:pt x="52" y="19"/>
                    <a:pt x="52" y="19"/>
                  </a:cubicBezTo>
                  <a:cubicBezTo>
                    <a:pt x="52" y="19"/>
                    <a:pt x="52" y="19"/>
                    <a:pt x="52" y="19"/>
                  </a:cubicBezTo>
                  <a:cubicBezTo>
                    <a:pt x="52" y="19"/>
                    <a:pt x="52" y="19"/>
                    <a:pt x="52" y="19"/>
                  </a:cubicBezTo>
                  <a:cubicBezTo>
                    <a:pt x="52" y="19"/>
                    <a:pt x="52" y="19"/>
                    <a:pt x="52" y="19"/>
                  </a:cubicBezTo>
                  <a:cubicBezTo>
                    <a:pt x="52" y="19"/>
                    <a:pt x="52" y="19"/>
                    <a:pt x="52" y="19"/>
                  </a:cubicBezTo>
                  <a:close/>
                  <a:moveTo>
                    <a:pt x="53" y="18"/>
                  </a:move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lose/>
                  <a:moveTo>
                    <a:pt x="53" y="18"/>
                  </a:move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lose/>
                  <a:moveTo>
                    <a:pt x="39" y="16"/>
                  </a:move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lose/>
                  <a:moveTo>
                    <a:pt x="53" y="18"/>
                  </a:move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lose/>
                  <a:moveTo>
                    <a:pt x="53" y="18"/>
                  </a:move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lose/>
                  <a:moveTo>
                    <a:pt x="52" y="18"/>
                  </a:moveTo>
                  <a:cubicBezTo>
                    <a:pt x="52" y="18"/>
                    <a:pt x="52" y="18"/>
                    <a:pt x="52" y="18"/>
                  </a:cubicBezTo>
                  <a:cubicBezTo>
                    <a:pt x="52" y="18"/>
                    <a:pt x="52" y="18"/>
                    <a:pt x="52" y="18"/>
                  </a:cubicBezTo>
                  <a:cubicBezTo>
                    <a:pt x="52" y="18"/>
                    <a:pt x="52" y="18"/>
                    <a:pt x="52" y="18"/>
                  </a:cubicBezTo>
                  <a:cubicBezTo>
                    <a:pt x="52" y="18"/>
                    <a:pt x="52" y="18"/>
                    <a:pt x="52" y="18"/>
                  </a:cubicBezTo>
                  <a:close/>
                  <a:moveTo>
                    <a:pt x="41" y="26"/>
                  </a:moveTo>
                  <a:cubicBezTo>
                    <a:pt x="41" y="26"/>
                    <a:pt x="41" y="26"/>
                    <a:pt x="41" y="26"/>
                  </a:cubicBezTo>
                  <a:cubicBezTo>
                    <a:pt x="41" y="26"/>
                    <a:pt x="41" y="26"/>
                    <a:pt x="41" y="26"/>
                  </a:cubicBezTo>
                  <a:cubicBezTo>
                    <a:pt x="41" y="26"/>
                    <a:pt x="41" y="26"/>
                    <a:pt x="41" y="26"/>
                  </a:cubicBezTo>
                  <a:cubicBezTo>
                    <a:pt x="41" y="26"/>
                    <a:pt x="41" y="26"/>
                    <a:pt x="41" y="26"/>
                  </a:cubicBezTo>
                  <a:cubicBezTo>
                    <a:pt x="41" y="26"/>
                    <a:pt x="41" y="26"/>
                    <a:pt x="41" y="26"/>
                  </a:cubicBezTo>
                  <a:cubicBezTo>
                    <a:pt x="41" y="26"/>
                    <a:pt x="41" y="26"/>
                    <a:pt x="41" y="26"/>
                  </a:cubicBezTo>
                  <a:cubicBezTo>
                    <a:pt x="41" y="26"/>
                    <a:pt x="41" y="26"/>
                    <a:pt x="41" y="26"/>
                  </a:cubicBezTo>
                  <a:cubicBezTo>
                    <a:pt x="41" y="26"/>
                    <a:pt x="41" y="26"/>
                    <a:pt x="41" y="26"/>
                  </a:cubicBezTo>
                  <a:cubicBezTo>
                    <a:pt x="41" y="26"/>
                    <a:pt x="41" y="26"/>
                    <a:pt x="41" y="26"/>
                  </a:cubicBezTo>
                  <a:cubicBezTo>
                    <a:pt x="41" y="26"/>
                    <a:pt x="41" y="26"/>
                    <a:pt x="41" y="26"/>
                  </a:cubicBezTo>
                  <a:cubicBezTo>
                    <a:pt x="41" y="26"/>
                    <a:pt x="41" y="26"/>
                    <a:pt x="41" y="26"/>
                  </a:cubicBezTo>
                  <a:cubicBezTo>
                    <a:pt x="41" y="26"/>
                    <a:pt x="41" y="26"/>
                    <a:pt x="41" y="26"/>
                  </a:cubicBezTo>
                  <a:cubicBezTo>
                    <a:pt x="41" y="26"/>
                    <a:pt x="41" y="26"/>
                    <a:pt x="41" y="26"/>
                  </a:cubicBezTo>
                  <a:close/>
                  <a:moveTo>
                    <a:pt x="41" y="27"/>
                  </a:move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lose/>
                  <a:moveTo>
                    <a:pt x="41" y="28"/>
                  </a:moveTo>
                  <a:cubicBezTo>
                    <a:pt x="41" y="28"/>
                    <a:pt x="41" y="28"/>
                    <a:pt x="41" y="28"/>
                  </a:cubicBezTo>
                  <a:cubicBezTo>
                    <a:pt x="41" y="28"/>
                    <a:pt x="41" y="28"/>
                    <a:pt x="41" y="28"/>
                  </a:cubicBezTo>
                  <a:cubicBezTo>
                    <a:pt x="41" y="28"/>
                    <a:pt x="41" y="28"/>
                    <a:pt x="41" y="28"/>
                  </a:cubicBezTo>
                  <a:cubicBezTo>
                    <a:pt x="41" y="28"/>
                    <a:pt x="41" y="28"/>
                    <a:pt x="41" y="28"/>
                  </a:cubicBezTo>
                  <a:cubicBezTo>
                    <a:pt x="41" y="28"/>
                    <a:pt x="41" y="28"/>
                    <a:pt x="41" y="28"/>
                  </a:cubicBezTo>
                  <a:cubicBezTo>
                    <a:pt x="41" y="28"/>
                    <a:pt x="41" y="28"/>
                    <a:pt x="41" y="28"/>
                  </a:cubicBezTo>
                  <a:cubicBezTo>
                    <a:pt x="41" y="28"/>
                    <a:pt x="41" y="28"/>
                    <a:pt x="41" y="28"/>
                  </a:cubicBezTo>
                  <a:cubicBezTo>
                    <a:pt x="41" y="28"/>
                    <a:pt x="41" y="28"/>
                    <a:pt x="41" y="28"/>
                  </a:cubicBezTo>
                  <a:cubicBezTo>
                    <a:pt x="41" y="28"/>
                    <a:pt x="41" y="28"/>
                    <a:pt x="41" y="28"/>
                  </a:cubicBezTo>
                  <a:close/>
                  <a:moveTo>
                    <a:pt x="41" y="26"/>
                  </a:moveTo>
                  <a:cubicBezTo>
                    <a:pt x="41" y="26"/>
                    <a:pt x="41" y="26"/>
                    <a:pt x="41" y="26"/>
                  </a:cubicBezTo>
                  <a:cubicBezTo>
                    <a:pt x="41" y="26"/>
                    <a:pt x="41" y="25"/>
                    <a:pt x="41" y="25"/>
                  </a:cubicBezTo>
                  <a:cubicBezTo>
                    <a:pt x="41" y="25"/>
                    <a:pt x="41" y="25"/>
                    <a:pt x="41" y="25"/>
                  </a:cubicBezTo>
                  <a:cubicBezTo>
                    <a:pt x="41" y="25"/>
                    <a:pt x="41" y="25"/>
                    <a:pt x="41" y="25"/>
                  </a:cubicBezTo>
                  <a:cubicBezTo>
                    <a:pt x="41" y="25"/>
                    <a:pt x="41" y="26"/>
                    <a:pt x="41" y="26"/>
                  </a:cubicBezTo>
                  <a:cubicBezTo>
                    <a:pt x="41" y="26"/>
                    <a:pt x="41" y="26"/>
                    <a:pt x="41" y="26"/>
                  </a:cubicBezTo>
                  <a:cubicBezTo>
                    <a:pt x="41" y="26"/>
                    <a:pt x="41" y="26"/>
                    <a:pt x="41" y="26"/>
                  </a:cubicBezTo>
                  <a:close/>
                  <a:moveTo>
                    <a:pt x="41" y="28"/>
                  </a:moveTo>
                  <a:cubicBezTo>
                    <a:pt x="41" y="28"/>
                    <a:pt x="41" y="28"/>
                    <a:pt x="41" y="28"/>
                  </a:cubicBezTo>
                  <a:cubicBezTo>
                    <a:pt x="41" y="28"/>
                    <a:pt x="41" y="28"/>
                    <a:pt x="41" y="28"/>
                  </a:cubicBezTo>
                  <a:cubicBezTo>
                    <a:pt x="41" y="28"/>
                    <a:pt x="41" y="28"/>
                    <a:pt x="41" y="28"/>
                  </a:cubicBezTo>
                  <a:cubicBezTo>
                    <a:pt x="41" y="28"/>
                    <a:pt x="41" y="28"/>
                    <a:pt x="41" y="28"/>
                  </a:cubicBezTo>
                  <a:cubicBezTo>
                    <a:pt x="41" y="28"/>
                    <a:pt x="41" y="28"/>
                    <a:pt x="41" y="28"/>
                  </a:cubicBezTo>
                  <a:cubicBezTo>
                    <a:pt x="41" y="28"/>
                    <a:pt x="41" y="28"/>
                    <a:pt x="41" y="28"/>
                  </a:cubicBezTo>
                  <a:cubicBezTo>
                    <a:pt x="41" y="28"/>
                    <a:pt x="41" y="28"/>
                    <a:pt x="41" y="28"/>
                  </a:cubicBezTo>
                  <a:cubicBezTo>
                    <a:pt x="41" y="28"/>
                    <a:pt x="41" y="28"/>
                    <a:pt x="41" y="28"/>
                  </a:cubicBezTo>
                  <a:cubicBezTo>
                    <a:pt x="41" y="28"/>
                    <a:pt x="41" y="28"/>
                    <a:pt x="41" y="28"/>
                  </a:cubicBezTo>
                  <a:close/>
                  <a:moveTo>
                    <a:pt x="40" y="27"/>
                  </a:move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lose/>
                  <a:moveTo>
                    <a:pt x="41" y="27"/>
                  </a:move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lose/>
                  <a:moveTo>
                    <a:pt x="37" y="27"/>
                  </a:moveTo>
                  <a:cubicBezTo>
                    <a:pt x="37" y="27"/>
                    <a:pt x="37" y="27"/>
                    <a:pt x="37" y="27"/>
                  </a:cubicBezTo>
                  <a:cubicBezTo>
                    <a:pt x="37" y="27"/>
                    <a:pt x="37" y="27"/>
                    <a:pt x="37" y="27"/>
                  </a:cubicBezTo>
                  <a:cubicBezTo>
                    <a:pt x="37" y="27"/>
                    <a:pt x="37" y="27"/>
                    <a:pt x="37" y="27"/>
                  </a:cubicBezTo>
                  <a:cubicBezTo>
                    <a:pt x="37" y="27"/>
                    <a:pt x="37" y="27"/>
                    <a:pt x="37" y="27"/>
                  </a:cubicBezTo>
                  <a:cubicBezTo>
                    <a:pt x="37" y="27"/>
                    <a:pt x="37" y="27"/>
                    <a:pt x="37" y="27"/>
                  </a:cubicBezTo>
                  <a:cubicBezTo>
                    <a:pt x="37" y="27"/>
                    <a:pt x="37" y="27"/>
                    <a:pt x="37" y="27"/>
                  </a:cubicBezTo>
                  <a:cubicBezTo>
                    <a:pt x="37" y="27"/>
                    <a:pt x="37" y="27"/>
                    <a:pt x="37" y="27"/>
                  </a:cubicBezTo>
                  <a:cubicBezTo>
                    <a:pt x="37" y="27"/>
                    <a:pt x="37" y="27"/>
                    <a:pt x="37" y="27"/>
                  </a:cubicBezTo>
                  <a:close/>
                  <a:moveTo>
                    <a:pt x="41" y="27"/>
                  </a:move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lose/>
                  <a:moveTo>
                    <a:pt x="42" y="25"/>
                  </a:move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lose/>
                  <a:moveTo>
                    <a:pt x="41" y="27"/>
                  </a:move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lose/>
                  <a:moveTo>
                    <a:pt x="41" y="27"/>
                  </a:move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8"/>
                    <a:pt x="41" y="28"/>
                  </a:cubicBezTo>
                  <a:cubicBezTo>
                    <a:pt x="41" y="28"/>
                    <a:pt x="41" y="28"/>
                    <a:pt x="41" y="28"/>
                  </a:cubicBezTo>
                  <a:cubicBezTo>
                    <a:pt x="41" y="27"/>
                    <a:pt x="41" y="27"/>
                    <a:pt x="41" y="27"/>
                  </a:cubicBezTo>
                  <a:cubicBezTo>
                    <a:pt x="41" y="27"/>
                    <a:pt x="41" y="27"/>
                    <a:pt x="41" y="27"/>
                  </a:cubicBezTo>
                  <a:cubicBezTo>
                    <a:pt x="41" y="27"/>
                    <a:pt x="41" y="27"/>
                    <a:pt x="41" y="27"/>
                  </a:cubicBezTo>
                  <a:cubicBezTo>
                    <a:pt x="42" y="27"/>
                    <a:pt x="42"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lose/>
                  <a:moveTo>
                    <a:pt x="40" y="28"/>
                  </a:moveTo>
                  <a:cubicBezTo>
                    <a:pt x="40" y="28"/>
                    <a:pt x="40" y="28"/>
                    <a:pt x="40" y="28"/>
                  </a:cubicBezTo>
                  <a:cubicBezTo>
                    <a:pt x="40" y="28"/>
                    <a:pt x="40" y="28"/>
                    <a:pt x="40" y="28"/>
                  </a:cubicBezTo>
                  <a:cubicBezTo>
                    <a:pt x="40" y="28"/>
                    <a:pt x="40" y="28"/>
                    <a:pt x="40" y="28"/>
                  </a:cubicBezTo>
                  <a:cubicBezTo>
                    <a:pt x="40" y="28"/>
                    <a:pt x="40" y="28"/>
                    <a:pt x="40" y="28"/>
                  </a:cubicBezTo>
                  <a:cubicBezTo>
                    <a:pt x="40" y="28"/>
                    <a:pt x="40" y="28"/>
                    <a:pt x="40" y="28"/>
                  </a:cubicBezTo>
                  <a:cubicBezTo>
                    <a:pt x="40" y="28"/>
                    <a:pt x="40" y="28"/>
                    <a:pt x="40" y="28"/>
                  </a:cubicBezTo>
                  <a:cubicBezTo>
                    <a:pt x="40" y="28"/>
                    <a:pt x="40" y="28"/>
                    <a:pt x="40" y="28"/>
                  </a:cubicBezTo>
                  <a:cubicBezTo>
                    <a:pt x="41" y="28"/>
                    <a:pt x="40" y="28"/>
                    <a:pt x="40" y="28"/>
                  </a:cubicBezTo>
                  <a:cubicBezTo>
                    <a:pt x="41" y="28"/>
                    <a:pt x="41" y="28"/>
                    <a:pt x="41" y="28"/>
                  </a:cubicBezTo>
                  <a:cubicBezTo>
                    <a:pt x="41" y="28"/>
                    <a:pt x="41" y="28"/>
                    <a:pt x="41" y="28"/>
                  </a:cubicBezTo>
                  <a:cubicBezTo>
                    <a:pt x="41" y="28"/>
                    <a:pt x="41" y="28"/>
                    <a:pt x="41" y="28"/>
                  </a:cubicBezTo>
                  <a:cubicBezTo>
                    <a:pt x="41" y="28"/>
                    <a:pt x="41" y="28"/>
                    <a:pt x="41" y="28"/>
                  </a:cubicBezTo>
                  <a:cubicBezTo>
                    <a:pt x="41" y="28"/>
                    <a:pt x="41" y="28"/>
                    <a:pt x="41" y="28"/>
                  </a:cubicBezTo>
                  <a:cubicBezTo>
                    <a:pt x="41" y="28"/>
                    <a:pt x="41" y="28"/>
                    <a:pt x="41" y="28"/>
                  </a:cubicBezTo>
                  <a:cubicBezTo>
                    <a:pt x="41" y="28"/>
                    <a:pt x="41" y="28"/>
                    <a:pt x="41" y="28"/>
                  </a:cubicBezTo>
                  <a:cubicBezTo>
                    <a:pt x="41" y="28"/>
                    <a:pt x="41" y="28"/>
                    <a:pt x="41" y="28"/>
                  </a:cubicBezTo>
                  <a:cubicBezTo>
                    <a:pt x="41" y="28"/>
                    <a:pt x="41" y="28"/>
                    <a:pt x="41" y="28"/>
                  </a:cubicBezTo>
                  <a:cubicBezTo>
                    <a:pt x="41" y="28"/>
                    <a:pt x="41" y="28"/>
                    <a:pt x="41" y="28"/>
                  </a:cubicBezTo>
                  <a:cubicBezTo>
                    <a:pt x="41" y="28"/>
                    <a:pt x="41" y="28"/>
                    <a:pt x="41" y="28"/>
                  </a:cubicBezTo>
                  <a:cubicBezTo>
                    <a:pt x="41" y="28"/>
                    <a:pt x="41" y="28"/>
                    <a:pt x="41" y="28"/>
                  </a:cubicBezTo>
                  <a:cubicBezTo>
                    <a:pt x="41" y="28"/>
                    <a:pt x="40" y="28"/>
                    <a:pt x="40" y="28"/>
                  </a:cubicBezTo>
                  <a:cubicBezTo>
                    <a:pt x="40" y="28"/>
                    <a:pt x="40" y="28"/>
                    <a:pt x="40" y="28"/>
                  </a:cubicBezTo>
                  <a:cubicBezTo>
                    <a:pt x="40" y="28"/>
                    <a:pt x="40" y="28"/>
                    <a:pt x="40" y="28"/>
                  </a:cubicBezTo>
                  <a:cubicBezTo>
                    <a:pt x="40" y="28"/>
                    <a:pt x="40" y="28"/>
                    <a:pt x="40" y="28"/>
                  </a:cubicBezTo>
                  <a:cubicBezTo>
                    <a:pt x="40" y="28"/>
                    <a:pt x="40" y="28"/>
                    <a:pt x="40" y="28"/>
                  </a:cubicBezTo>
                  <a:cubicBezTo>
                    <a:pt x="40" y="28"/>
                    <a:pt x="40" y="28"/>
                    <a:pt x="40" y="28"/>
                  </a:cubicBezTo>
                  <a:close/>
                  <a:moveTo>
                    <a:pt x="39" y="28"/>
                  </a:moveTo>
                  <a:cubicBezTo>
                    <a:pt x="39" y="28"/>
                    <a:pt x="39" y="28"/>
                    <a:pt x="39" y="28"/>
                  </a:cubicBezTo>
                  <a:cubicBezTo>
                    <a:pt x="39" y="28"/>
                    <a:pt x="39" y="28"/>
                    <a:pt x="39" y="28"/>
                  </a:cubicBezTo>
                  <a:cubicBezTo>
                    <a:pt x="39" y="28"/>
                    <a:pt x="39" y="28"/>
                    <a:pt x="39" y="28"/>
                  </a:cubicBezTo>
                  <a:cubicBezTo>
                    <a:pt x="39" y="28"/>
                    <a:pt x="39" y="28"/>
                    <a:pt x="39" y="28"/>
                  </a:cubicBezTo>
                  <a:cubicBezTo>
                    <a:pt x="39" y="28"/>
                    <a:pt x="39" y="28"/>
                    <a:pt x="39" y="28"/>
                  </a:cubicBezTo>
                  <a:cubicBezTo>
                    <a:pt x="39" y="28"/>
                    <a:pt x="39" y="28"/>
                    <a:pt x="39" y="28"/>
                  </a:cubicBezTo>
                  <a:cubicBezTo>
                    <a:pt x="39" y="28"/>
                    <a:pt x="39" y="28"/>
                    <a:pt x="39" y="28"/>
                  </a:cubicBezTo>
                  <a:cubicBezTo>
                    <a:pt x="39" y="28"/>
                    <a:pt x="39" y="28"/>
                    <a:pt x="39" y="28"/>
                  </a:cubicBezTo>
                  <a:cubicBezTo>
                    <a:pt x="39" y="28"/>
                    <a:pt x="39" y="28"/>
                    <a:pt x="39" y="28"/>
                  </a:cubicBezTo>
                  <a:cubicBezTo>
                    <a:pt x="39" y="28"/>
                    <a:pt x="39" y="28"/>
                    <a:pt x="39" y="28"/>
                  </a:cubicBezTo>
                  <a:close/>
                  <a:moveTo>
                    <a:pt x="39" y="29"/>
                  </a:move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lose/>
                  <a:moveTo>
                    <a:pt x="38" y="28"/>
                  </a:moveTo>
                  <a:cubicBezTo>
                    <a:pt x="38" y="28"/>
                    <a:pt x="38" y="28"/>
                    <a:pt x="38" y="28"/>
                  </a:cubicBezTo>
                  <a:cubicBezTo>
                    <a:pt x="38" y="28"/>
                    <a:pt x="38" y="28"/>
                    <a:pt x="38" y="28"/>
                  </a:cubicBezTo>
                  <a:cubicBezTo>
                    <a:pt x="38" y="28"/>
                    <a:pt x="38" y="28"/>
                    <a:pt x="38" y="28"/>
                  </a:cubicBezTo>
                  <a:cubicBezTo>
                    <a:pt x="38" y="28"/>
                    <a:pt x="38" y="28"/>
                    <a:pt x="38" y="28"/>
                  </a:cubicBezTo>
                  <a:cubicBezTo>
                    <a:pt x="38" y="28"/>
                    <a:pt x="38" y="28"/>
                    <a:pt x="38" y="28"/>
                  </a:cubicBezTo>
                  <a:cubicBezTo>
                    <a:pt x="38" y="28"/>
                    <a:pt x="38" y="28"/>
                    <a:pt x="38" y="28"/>
                  </a:cubicBezTo>
                  <a:cubicBezTo>
                    <a:pt x="38" y="28"/>
                    <a:pt x="38" y="28"/>
                    <a:pt x="38" y="28"/>
                  </a:cubicBezTo>
                  <a:cubicBezTo>
                    <a:pt x="38" y="28"/>
                    <a:pt x="38" y="28"/>
                    <a:pt x="38" y="28"/>
                  </a:cubicBezTo>
                  <a:cubicBezTo>
                    <a:pt x="38" y="28"/>
                    <a:pt x="38" y="28"/>
                    <a:pt x="38" y="28"/>
                  </a:cubicBezTo>
                  <a:cubicBezTo>
                    <a:pt x="38" y="28"/>
                    <a:pt x="38" y="28"/>
                    <a:pt x="39" y="28"/>
                  </a:cubicBezTo>
                  <a:cubicBezTo>
                    <a:pt x="39" y="28"/>
                    <a:pt x="39" y="28"/>
                    <a:pt x="39" y="28"/>
                  </a:cubicBezTo>
                  <a:cubicBezTo>
                    <a:pt x="39" y="28"/>
                    <a:pt x="39" y="28"/>
                    <a:pt x="39" y="28"/>
                  </a:cubicBezTo>
                  <a:cubicBezTo>
                    <a:pt x="39" y="28"/>
                    <a:pt x="39" y="28"/>
                    <a:pt x="39" y="28"/>
                  </a:cubicBezTo>
                  <a:cubicBezTo>
                    <a:pt x="39" y="28"/>
                    <a:pt x="39" y="28"/>
                    <a:pt x="39" y="28"/>
                  </a:cubicBezTo>
                  <a:cubicBezTo>
                    <a:pt x="39" y="28"/>
                    <a:pt x="39" y="28"/>
                    <a:pt x="39" y="28"/>
                  </a:cubicBezTo>
                  <a:cubicBezTo>
                    <a:pt x="39" y="28"/>
                    <a:pt x="39" y="28"/>
                    <a:pt x="39" y="28"/>
                  </a:cubicBezTo>
                  <a:cubicBezTo>
                    <a:pt x="39" y="28"/>
                    <a:pt x="39" y="28"/>
                    <a:pt x="39" y="28"/>
                  </a:cubicBezTo>
                  <a:cubicBezTo>
                    <a:pt x="39" y="28"/>
                    <a:pt x="39" y="28"/>
                    <a:pt x="39" y="28"/>
                  </a:cubicBezTo>
                  <a:cubicBezTo>
                    <a:pt x="39" y="28"/>
                    <a:pt x="39" y="28"/>
                    <a:pt x="39" y="28"/>
                  </a:cubicBezTo>
                  <a:cubicBezTo>
                    <a:pt x="39" y="28"/>
                    <a:pt x="39" y="28"/>
                    <a:pt x="39" y="28"/>
                  </a:cubicBezTo>
                  <a:cubicBezTo>
                    <a:pt x="39" y="28"/>
                    <a:pt x="39" y="28"/>
                    <a:pt x="39" y="28"/>
                  </a:cubicBezTo>
                  <a:cubicBezTo>
                    <a:pt x="39" y="28"/>
                    <a:pt x="39" y="28"/>
                    <a:pt x="39" y="28"/>
                  </a:cubicBezTo>
                  <a:cubicBezTo>
                    <a:pt x="39" y="28"/>
                    <a:pt x="39" y="28"/>
                    <a:pt x="38" y="28"/>
                  </a:cubicBezTo>
                  <a:cubicBezTo>
                    <a:pt x="38" y="28"/>
                    <a:pt x="38" y="28"/>
                    <a:pt x="38" y="28"/>
                  </a:cubicBezTo>
                  <a:cubicBezTo>
                    <a:pt x="38" y="28"/>
                    <a:pt x="38" y="28"/>
                    <a:pt x="38" y="28"/>
                  </a:cubicBezTo>
                  <a:cubicBezTo>
                    <a:pt x="38" y="28"/>
                    <a:pt x="38" y="28"/>
                    <a:pt x="38" y="28"/>
                  </a:cubicBezTo>
                  <a:cubicBezTo>
                    <a:pt x="38" y="28"/>
                    <a:pt x="38" y="28"/>
                    <a:pt x="38" y="28"/>
                  </a:cubicBezTo>
                  <a:cubicBezTo>
                    <a:pt x="38" y="28"/>
                    <a:pt x="38" y="28"/>
                    <a:pt x="38" y="28"/>
                  </a:cubicBezTo>
                  <a:cubicBezTo>
                    <a:pt x="38" y="28"/>
                    <a:pt x="38" y="28"/>
                    <a:pt x="38" y="28"/>
                  </a:cubicBezTo>
                  <a:cubicBezTo>
                    <a:pt x="38" y="28"/>
                    <a:pt x="38" y="28"/>
                    <a:pt x="38" y="28"/>
                  </a:cubicBezTo>
                  <a:cubicBezTo>
                    <a:pt x="38" y="28"/>
                    <a:pt x="38" y="28"/>
                    <a:pt x="38" y="28"/>
                  </a:cubicBezTo>
                  <a:cubicBezTo>
                    <a:pt x="38" y="28"/>
                    <a:pt x="38" y="28"/>
                    <a:pt x="38" y="28"/>
                  </a:cubicBezTo>
                  <a:cubicBezTo>
                    <a:pt x="38" y="28"/>
                    <a:pt x="38" y="28"/>
                    <a:pt x="38" y="28"/>
                  </a:cubicBezTo>
                  <a:cubicBezTo>
                    <a:pt x="38" y="28"/>
                    <a:pt x="38" y="28"/>
                    <a:pt x="38" y="28"/>
                  </a:cubicBezTo>
                  <a:cubicBezTo>
                    <a:pt x="38" y="28"/>
                    <a:pt x="38" y="28"/>
                    <a:pt x="38" y="28"/>
                  </a:cubicBezTo>
                  <a:cubicBezTo>
                    <a:pt x="38" y="28"/>
                    <a:pt x="38" y="28"/>
                    <a:pt x="38" y="28"/>
                  </a:cubicBezTo>
                  <a:cubicBezTo>
                    <a:pt x="38" y="28"/>
                    <a:pt x="38" y="28"/>
                    <a:pt x="38" y="28"/>
                  </a:cubicBezTo>
                  <a:cubicBezTo>
                    <a:pt x="38" y="28"/>
                    <a:pt x="38" y="28"/>
                    <a:pt x="38" y="28"/>
                  </a:cubicBezTo>
                  <a:close/>
                  <a:moveTo>
                    <a:pt x="38" y="28"/>
                  </a:moveTo>
                  <a:cubicBezTo>
                    <a:pt x="38" y="28"/>
                    <a:pt x="38" y="28"/>
                    <a:pt x="38" y="28"/>
                  </a:cubicBezTo>
                  <a:cubicBezTo>
                    <a:pt x="38" y="28"/>
                    <a:pt x="38" y="28"/>
                    <a:pt x="38" y="28"/>
                  </a:cubicBezTo>
                  <a:cubicBezTo>
                    <a:pt x="38" y="28"/>
                    <a:pt x="38" y="28"/>
                    <a:pt x="38" y="28"/>
                  </a:cubicBezTo>
                  <a:cubicBezTo>
                    <a:pt x="38" y="28"/>
                    <a:pt x="38" y="28"/>
                    <a:pt x="38" y="28"/>
                  </a:cubicBezTo>
                  <a:cubicBezTo>
                    <a:pt x="38" y="28"/>
                    <a:pt x="38" y="28"/>
                    <a:pt x="38" y="28"/>
                  </a:cubicBezTo>
                  <a:cubicBezTo>
                    <a:pt x="38" y="28"/>
                    <a:pt x="38" y="28"/>
                    <a:pt x="38" y="28"/>
                  </a:cubicBezTo>
                  <a:cubicBezTo>
                    <a:pt x="38" y="28"/>
                    <a:pt x="38" y="28"/>
                    <a:pt x="38" y="28"/>
                  </a:cubicBezTo>
                  <a:cubicBezTo>
                    <a:pt x="38" y="28"/>
                    <a:pt x="38" y="28"/>
                    <a:pt x="38" y="28"/>
                  </a:cubicBezTo>
                  <a:cubicBezTo>
                    <a:pt x="38" y="28"/>
                    <a:pt x="38" y="28"/>
                    <a:pt x="38" y="28"/>
                  </a:cubicBezTo>
                  <a:cubicBezTo>
                    <a:pt x="38" y="28"/>
                    <a:pt x="38" y="28"/>
                    <a:pt x="38" y="28"/>
                  </a:cubicBezTo>
                  <a:cubicBezTo>
                    <a:pt x="38" y="28"/>
                    <a:pt x="38" y="28"/>
                    <a:pt x="38" y="28"/>
                  </a:cubicBezTo>
                  <a:close/>
                  <a:moveTo>
                    <a:pt x="39" y="29"/>
                  </a:move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lose/>
                  <a:moveTo>
                    <a:pt x="40" y="29"/>
                  </a:moveTo>
                  <a:cubicBezTo>
                    <a:pt x="40" y="29"/>
                    <a:pt x="40" y="29"/>
                    <a:pt x="40" y="29"/>
                  </a:cubicBezTo>
                  <a:cubicBezTo>
                    <a:pt x="40" y="29"/>
                    <a:pt x="40" y="29"/>
                    <a:pt x="40" y="29"/>
                  </a:cubicBezTo>
                  <a:cubicBezTo>
                    <a:pt x="40" y="29"/>
                    <a:pt x="40" y="29"/>
                    <a:pt x="40" y="29"/>
                  </a:cubicBezTo>
                  <a:cubicBezTo>
                    <a:pt x="40" y="29"/>
                    <a:pt x="40" y="29"/>
                    <a:pt x="40" y="29"/>
                  </a:cubicBezTo>
                  <a:cubicBezTo>
                    <a:pt x="40" y="29"/>
                    <a:pt x="40" y="29"/>
                    <a:pt x="40" y="29"/>
                  </a:cubicBezTo>
                  <a:cubicBezTo>
                    <a:pt x="40" y="29"/>
                    <a:pt x="40" y="29"/>
                    <a:pt x="40" y="29"/>
                  </a:cubicBezTo>
                  <a:cubicBezTo>
                    <a:pt x="40" y="29"/>
                    <a:pt x="40" y="29"/>
                    <a:pt x="40" y="29"/>
                  </a:cubicBezTo>
                  <a:cubicBezTo>
                    <a:pt x="40" y="29"/>
                    <a:pt x="40" y="29"/>
                    <a:pt x="40" y="29"/>
                  </a:cubicBezTo>
                  <a:cubicBezTo>
                    <a:pt x="40" y="29"/>
                    <a:pt x="40" y="29"/>
                    <a:pt x="40" y="29"/>
                  </a:cubicBezTo>
                  <a:cubicBezTo>
                    <a:pt x="40" y="29"/>
                    <a:pt x="40" y="29"/>
                    <a:pt x="40" y="29"/>
                  </a:cubicBezTo>
                  <a:cubicBezTo>
                    <a:pt x="40" y="29"/>
                    <a:pt x="40" y="29"/>
                    <a:pt x="40" y="29"/>
                  </a:cubicBezTo>
                  <a:cubicBezTo>
                    <a:pt x="40" y="29"/>
                    <a:pt x="40" y="29"/>
                    <a:pt x="40" y="29"/>
                  </a:cubicBezTo>
                  <a:cubicBezTo>
                    <a:pt x="40" y="29"/>
                    <a:pt x="40" y="29"/>
                    <a:pt x="40" y="29"/>
                  </a:cubicBezTo>
                  <a:cubicBezTo>
                    <a:pt x="40" y="29"/>
                    <a:pt x="40" y="29"/>
                    <a:pt x="40" y="29"/>
                  </a:cubicBezTo>
                  <a:close/>
                  <a:moveTo>
                    <a:pt x="39" y="29"/>
                  </a:move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lose/>
                  <a:moveTo>
                    <a:pt x="40" y="28"/>
                  </a:moveTo>
                  <a:cubicBezTo>
                    <a:pt x="40" y="28"/>
                    <a:pt x="40" y="28"/>
                    <a:pt x="40" y="28"/>
                  </a:cubicBezTo>
                  <a:cubicBezTo>
                    <a:pt x="40" y="28"/>
                    <a:pt x="40" y="28"/>
                    <a:pt x="40" y="28"/>
                  </a:cubicBezTo>
                  <a:cubicBezTo>
                    <a:pt x="40" y="28"/>
                    <a:pt x="40" y="28"/>
                    <a:pt x="40" y="28"/>
                  </a:cubicBezTo>
                  <a:cubicBezTo>
                    <a:pt x="40" y="28"/>
                    <a:pt x="40" y="28"/>
                    <a:pt x="40" y="28"/>
                  </a:cubicBezTo>
                  <a:cubicBezTo>
                    <a:pt x="40" y="28"/>
                    <a:pt x="40" y="28"/>
                    <a:pt x="40" y="28"/>
                  </a:cubicBezTo>
                  <a:cubicBezTo>
                    <a:pt x="40" y="28"/>
                    <a:pt x="40" y="28"/>
                    <a:pt x="40" y="28"/>
                  </a:cubicBezTo>
                  <a:cubicBezTo>
                    <a:pt x="40" y="28"/>
                    <a:pt x="40" y="28"/>
                    <a:pt x="40" y="28"/>
                  </a:cubicBezTo>
                  <a:cubicBezTo>
                    <a:pt x="40" y="28"/>
                    <a:pt x="40" y="28"/>
                    <a:pt x="40" y="28"/>
                  </a:cubicBezTo>
                  <a:cubicBezTo>
                    <a:pt x="40" y="28"/>
                    <a:pt x="40" y="28"/>
                    <a:pt x="40" y="28"/>
                  </a:cubicBezTo>
                  <a:cubicBezTo>
                    <a:pt x="40" y="28"/>
                    <a:pt x="40" y="28"/>
                    <a:pt x="40" y="28"/>
                  </a:cubicBezTo>
                  <a:cubicBezTo>
                    <a:pt x="40" y="28"/>
                    <a:pt x="40" y="28"/>
                    <a:pt x="40" y="28"/>
                  </a:cubicBezTo>
                  <a:cubicBezTo>
                    <a:pt x="40" y="29"/>
                    <a:pt x="40" y="29"/>
                    <a:pt x="40" y="29"/>
                  </a:cubicBezTo>
                  <a:cubicBezTo>
                    <a:pt x="40" y="29"/>
                    <a:pt x="40" y="29"/>
                    <a:pt x="40" y="29"/>
                  </a:cubicBezTo>
                  <a:cubicBezTo>
                    <a:pt x="40" y="29"/>
                    <a:pt x="40" y="29"/>
                    <a:pt x="40" y="28"/>
                  </a:cubicBezTo>
                  <a:close/>
                  <a:moveTo>
                    <a:pt x="39" y="29"/>
                  </a:move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lose/>
                  <a:moveTo>
                    <a:pt x="40" y="23"/>
                  </a:move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39" y="23"/>
                    <a:pt x="39" y="23"/>
                    <a:pt x="39" y="23"/>
                  </a:cubicBezTo>
                  <a:cubicBezTo>
                    <a:pt x="39" y="23"/>
                    <a:pt x="39" y="23"/>
                    <a:pt x="39" y="23"/>
                  </a:cubicBezTo>
                  <a:cubicBezTo>
                    <a:pt x="39" y="23"/>
                    <a:pt x="39" y="23"/>
                    <a:pt x="39" y="23"/>
                  </a:cubicBezTo>
                  <a:cubicBezTo>
                    <a:pt x="39" y="23"/>
                    <a:pt x="39" y="23"/>
                    <a:pt x="39" y="23"/>
                  </a:cubicBezTo>
                  <a:cubicBezTo>
                    <a:pt x="39" y="23"/>
                    <a:pt x="39" y="23"/>
                    <a:pt x="39" y="23"/>
                  </a:cubicBezTo>
                  <a:cubicBezTo>
                    <a:pt x="39" y="23"/>
                    <a:pt x="39" y="23"/>
                    <a:pt x="39" y="23"/>
                  </a:cubicBezTo>
                  <a:cubicBezTo>
                    <a:pt x="39" y="23"/>
                    <a:pt x="39" y="23"/>
                    <a:pt x="39" y="23"/>
                  </a:cubicBezTo>
                  <a:cubicBezTo>
                    <a:pt x="39" y="23"/>
                    <a:pt x="39" y="23"/>
                    <a:pt x="39" y="23"/>
                  </a:cubicBezTo>
                  <a:cubicBezTo>
                    <a:pt x="39" y="23"/>
                    <a:pt x="39" y="23"/>
                    <a:pt x="39" y="23"/>
                  </a:cubicBezTo>
                  <a:cubicBezTo>
                    <a:pt x="39" y="23"/>
                    <a:pt x="39" y="23"/>
                    <a:pt x="39" y="23"/>
                  </a:cubicBezTo>
                  <a:cubicBezTo>
                    <a:pt x="39" y="23"/>
                    <a:pt x="39" y="23"/>
                    <a:pt x="39" y="23"/>
                  </a:cubicBezTo>
                  <a:cubicBezTo>
                    <a:pt x="39" y="23"/>
                    <a:pt x="39" y="23"/>
                    <a:pt x="39" y="23"/>
                  </a:cubicBezTo>
                  <a:cubicBezTo>
                    <a:pt x="39" y="23"/>
                    <a:pt x="39" y="23"/>
                    <a:pt x="39" y="23"/>
                  </a:cubicBezTo>
                  <a:cubicBezTo>
                    <a:pt x="39" y="23"/>
                    <a:pt x="39" y="23"/>
                    <a:pt x="39" y="23"/>
                  </a:cubicBezTo>
                  <a:cubicBezTo>
                    <a:pt x="39" y="23"/>
                    <a:pt x="39" y="23"/>
                    <a:pt x="39" y="23"/>
                  </a:cubicBezTo>
                  <a:cubicBezTo>
                    <a:pt x="39"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lose/>
                  <a:moveTo>
                    <a:pt x="23" y="31"/>
                  </a:moveTo>
                  <a:cubicBezTo>
                    <a:pt x="23" y="31"/>
                    <a:pt x="23" y="31"/>
                    <a:pt x="23" y="31"/>
                  </a:cubicBezTo>
                  <a:cubicBezTo>
                    <a:pt x="23" y="31"/>
                    <a:pt x="23" y="31"/>
                    <a:pt x="23" y="31"/>
                  </a:cubicBezTo>
                  <a:cubicBezTo>
                    <a:pt x="23" y="31"/>
                    <a:pt x="23" y="31"/>
                    <a:pt x="23" y="31"/>
                  </a:cubicBezTo>
                  <a:cubicBezTo>
                    <a:pt x="23" y="31"/>
                    <a:pt x="23" y="31"/>
                    <a:pt x="23" y="32"/>
                  </a:cubicBezTo>
                  <a:cubicBezTo>
                    <a:pt x="23" y="32"/>
                    <a:pt x="23" y="32"/>
                    <a:pt x="23" y="32"/>
                  </a:cubicBezTo>
                  <a:cubicBezTo>
                    <a:pt x="23" y="32"/>
                    <a:pt x="23" y="32"/>
                    <a:pt x="23" y="32"/>
                  </a:cubicBezTo>
                  <a:cubicBezTo>
                    <a:pt x="23" y="32"/>
                    <a:pt x="23" y="32"/>
                    <a:pt x="23" y="32"/>
                  </a:cubicBezTo>
                  <a:cubicBezTo>
                    <a:pt x="23" y="32"/>
                    <a:pt x="23" y="32"/>
                    <a:pt x="23" y="32"/>
                  </a:cubicBezTo>
                  <a:cubicBezTo>
                    <a:pt x="23" y="32"/>
                    <a:pt x="23" y="32"/>
                    <a:pt x="23" y="32"/>
                  </a:cubicBezTo>
                  <a:cubicBezTo>
                    <a:pt x="23" y="32"/>
                    <a:pt x="23" y="32"/>
                    <a:pt x="23" y="32"/>
                  </a:cubicBezTo>
                  <a:cubicBezTo>
                    <a:pt x="23" y="32"/>
                    <a:pt x="23" y="32"/>
                    <a:pt x="23" y="32"/>
                  </a:cubicBezTo>
                  <a:cubicBezTo>
                    <a:pt x="23" y="32"/>
                    <a:pt x="23" y="32"/>
                    <a:pt x="23" y="32"/>
                  </a:cubicBezTo>
                  <a:cubicBezTo>
                    <a:pt x="23" y="32"/>
                    <a:pt x="23" y="32"/>
                    <a:pt x="23" y="32"/>
                  </a:cubicBezTo>
                  <a:cubicBezTo>
                    <a:pt x="23" y="32"/>
                    <a:pt x="23" y="32"/>
                    <a:pt x="23" y="32"/>
                  </a:cubicBezTo>
                  <a:cubicBezTo>
                    <a:pt x="23" y="32"/>
                    <a:pt x="23" y="32"/>
                    <a:pt x="23" y="32"/>
                  </a:cubicBezTo>
                  <a:cubicBezTo>
                    <a:pt x="23" y="32"/>
                    <a:pt x="23" y="32"/>
                    <a:pt x="23" y="32"/>
                  </a:cubicBezTo>
                  <a:cubicBezTo>
                    <a:pt x="23" y="32"/>
                    <a:pt x="23" y="32"/>
                    <a:pt x="23" y="31"/>
                  </a:cubicBezTo>
                  <a:cubicBezTo>
                    <a:pt x="23" y="31"/>
                    <a:pt x="23" y="31"/>
                    <a:pt x="23" y="31"/>
                  </a:cubicBezTo>
                  <a:cubicBezTo>
                    <a:pt x="23" y="31"/>
                    <a:pt x="23" y="31"/>
                    <a:pt x="23" y="32"/>
                  </a:cubicBezTo>
                  <a:cubicBezTo>
                    <a:pt x="23" y="32"/>
                    <a:pt x="23" y="32"/>
                    <a:pt x="23" y="32"/>
                  </a:cubicBezTo>
                  <a:cubicBezTo>
                    <a:pt x="23" y="32"/>
                    <a:pt x="23" y="32"/>
                    <a:pt x="23" y="32"/>
                  </a:cubicBezTo>
                  <a:cubicBezTo>
                    <a:pt x="23" y="32"/>
                    <a:pt x="23" y="32"/>
                    <a:pt x="23" y="32"/>
                  </a:cubicBezTo>
                  <a:cubicBezTo>
                    <a:pt x="23" y="32"/>
                    <a:pt x="23" y="32"/>
                    <a:pt x="23" y="32"/>
                  </a:cubicBezTo>
                  <a:cubicBezTo>
                    <a:pt x="23" y="32"/>
                    <a:pt x="23" y="32"/>
                    <a:pt x="23" y="32"/>
                  </a:cubicBezTo>
                  <a:cubicBezTo>
                    <a:pt x="23" y="32"/>
                    <a:pt x="23" y="32"/>
                    <a:pt x="23" y="32"/>
                  </a:cubicBezTo>
                  <a:cubicBezTo>
                    <a:pt x="23" y="32"/>
                    <a:pt x="23" y="32"/>
                    <a:pt x="23" y="32"/>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2"/>
                    <a:pt x="23" y="32"/>
                    <a:pt x="23" y="32"/>
                  </a:cubicBezTo>
                  <a:cubicBezTo>
                    <a:pt x="23" y="32"/>
                    <a:pt x="23" y="32"/>
                    <a:pt x="23" y="32"/>
                  </a:cubicBezTo>
                  <a:cubicBezTo>
                    <a:pt x="23" y="32"/>
                    <a:pt x="23" y="32"/>
                    <a:pt x="23" y="32"/>
                  </a:cubicBezTo>
                  <a:cubicBezTo>
                    <a:pt x="23" y="32"/>
                    <a:pt x="23" y="32"/>
                    <a:pt x="23" y="32"/>
                  </a:cubicBezTo>
                  <a:cubicBezTo>
                    <a:pt x="23" y="32"/>
                    <a:pt x="23" y="32"/>
                    <a:pt x="23" y="32"/>
                  </a:cubicBezTo>
                  <a:cubicBezTo>
                    <a:pt x="23" y="32"/>
                    <a:pt x="23" y="32"/>
                    <a:pt x="23" y="32"/>
                  </a:cubicBezTo>
                  <a:cubicBezTo>
                    <a:pt x="23" y="32"/>
                    <a:pt x="23" y="32"/>
                    <a:pt x="23" y="32"/>
                  </a:cubicBezTo>
                  <a:cubicBezTo>
                    <a:pt x="23" y="32"/>
                    <a:pt x="23" y="32"/>
                    <a:pt x="22" y="32"/>
                  </a:cubicBezTo>
                  <a:cubicBezTo>
                    <a:pt x="22" y="32"/>
                    <a:pt x="22" y="32"/>
                    <a:pt x="22" y="32"/>
                  </a:cubicBezTo>
                  <a:cubicBezTo>
                    <a:pt x="23" y="32"/>
                    <a:pt x="23" y="32"/>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2" y="31"/>
                  </a:cubicBezTo>
                  <a:cubicBezTo>
                    <a:pt x="22" y="31"/>
                    <a:pt x="22" y="31"/>
                    <a:pt x="22"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2" y="31"/>
                    <a:pt x="22" y="31"/>
                  </a:cubicBezTo>
                  <a:cubicBezTo>
                    <a:pt x="22" y="31"/>
                    <a:pt x="22" y="31"/>
                    <a:pt x="22" y="31"/>
                  </a:cubicBezTo>
                  <a:cubicBezTo>
                    <a:pt x="22" y="31"/>
                    <a:pt x="22" y="31"/>
                    <a:pt x="22" y="31"/>
                  </a:cubicBezTo>
                  <a:cubicBezTo>
                    <a:pt x="22" y="31"/>
                    <a:pt x="22" y="31"/>
                    <a:pt x="22" y="31"/>
                  </a:cubicBezTo>
                  <a:cubicBezTo>
                    <a:pt x="22" y="31"/>
                    <a:pt x="22" y="31"/>
                    <a:pt x="22" y="31"/>
                  </a:cubicBezTo>
                  <a:cubicBezTo>
                    <a:pt x="23" y="31"/>
                    <a:pt x="23" y="31"/>
                    <a:pt x="23" y="31"/>
                  </a:cubicBezTo>
                  <a:cubicBezTo>
                    <a:pt x="23" y="31"/>
                    <a:pt x="23" y="31"/>
                    <a:pt x="23" y="31"/>
                  </a:cubicBezTo>
                  <a:cubicBezTo>
                    <a:pt x="22" y="31"/>
                    <a:pt x="22" y="31"/>
                    <a:pt x="22" y="31"/>
                  </a:cubicBezTo>
                  <a:cubicBezTo>
                    <a:pt x="22" y="31"/>
                    <a:pt x="22" y="31"/>
                    <a:pt x="22" y="31"/>
                  </a:cubicBezTo>
                  <a:cubicBezTo>
                    <a:pt x="22" y="31"/>
                    <a:pt x="22" y="31"/>
                    <a:pt x="22" y="31"/>
                  </a:cubicBezTo>
                  <a:cubicBezTo>
                    <a:pt x="22" y="31"/>
                    <a:pt x="22" y="31"/>
                    <a:pt x="22" y="31"/>
                  </a:cubicBezTo>
                  <a:cubicBezTo>
                    <a:pt x="22" y="31"/>
                    <a:pt x="22" y="31"/>
                    <a:pt x="22" y="31"/>
                  </a:cubicBezTo>
                  <a:cubicBezTo>
                    <a:pt x="22" y="31"/>
                    <a:pt x="22" y="31"/>
                    <a:pt x="22" y="31"/>
                  </a:cubicBezTo>
                  <a:cubicBezTo>
                    <a:pt x="22" y="31"/>
                    <a:pt x="22" y="31"/>
                    <a:pt x="22" y="31"/>
                  </a:cubicBezTo>
                  <a:cubicBezTo>
                    <a:pt x="22" y="31"/>
                    <a:pt x="22" y="31"/>
                    <a:pt x="22" y="31"/>
                  </a:cubicBezTo>
                  <a:cubicBezTo>
                    <a:pt x="22" y="31"/>
                    <a:pt x="22" y="31"/>
                    <a:pt x="22" y="31"/>
                  </a:cubicBezTo>
                  <a:cubicBezTo>
                    <a:pt x="22" y="31"/>
                    <a:pt x="22" y="31"/>
                    <a:pt x="22" y="31"/>
                  </a:cubicBezTo>
                  <a:cubicBezTo>
                    <a:pt x="22" y="31"/>
                    <a:pt x="22" y="31"/>
                    <a:pt x="22" y="31"/>
                  </a:cubicBezTo>
                  <a:cubicBezTo>
                    <a:pt x="22" y="31"/>
                    <a:pt x="22" y="31"/>
                    <a:pt x="22" y="31"/>
                  </a:cubicBezTo>
                  <a:cubicBezTo>
                    <a:pt x="22" y="31"/>
                    <a:pt x="22" y="31"/>
                    <a:pt x="22" y="31"/>
                  </a:cubicBezTo>
                  <a:cubicBezTo>
                    <a:pt x="22" y="31"/>
                    <a:pt x="22" y="31"/>
                    <a:pt x="22" y="31"/>
                  </a:cubicBezTo>
                  <a:cubicBezTo>
                    <a:pt x="22" y="31"/>
                    <a:pt x="22" y="31"/>
                    <a:pt x="22" y="31"/>
                  </a:cubicBezTo>
                  <a:cubicBezTo>
                    <a:pt x="22" y="31"/>
                    <a:pt x="22" y="31"/>
                    <a:pt x="22" y="31"/>
                  </a:cubicBezTo>
                  <a:cubicBezTo>
                    <a:pt x="22" y="31"/>
                    <a:pt x="22" y="31"/>
                    <a:pt x="22" y="31"/>
                  </a:cubicBezTo>
                  <a:cubicBezTo>
                    <a:pt x="22" y="31"/>
                    <a:pt x="22" y="31"/>
                    <a:pt x="22" y="31"/>
                  </a:cubicBezTo>
                  <a:cubicBezTo>
                    <a:pt x="22" y="31"/>
                    <a:pt x="22" y="31"/>
                    <a:pt x="22" y="31"/>
                  </a:cubicBezTo>
                  <a:cubicBezTo>
                    <a:pt x="22" y="31"/>
                    <a:pt x="22" y="31"/>
                    <a:pt x="22" y="31"/>
                  </a:cubicBezTo>
                  <a:cubicBezTo>
                    <a:pt x="22" y="31"/>
                    <a:pt x="22" y="31"/>
                    <a:pt x="22" y="31"/>
                  </a:cubicBezTo>
                  <a:cubicBezTo>
                    <a:pt x="22" y="31"/>
                    <a:pt x="22" y="31"/>
                    <a:pt x="22" y="31"/>
                  </a:cubicBezTo>
                  <a:cubicBezTo>
                    <a:pt x="22" y="31"/>
                    <a:pt x="22" y="31"/>
                    <a:pt x="22" y="31"/>
                  </a:cubicBezTo>
                  <a:cubicBezTo>
                    <a:pt x="22" y="31"/>
                    <a:pt x="22" y="31"/>
                    <a:pt x="22" y="31"/>
                  </a:cubicBezTo>
                  <a:cubicBezTo>
                    <a:pt x="22" y="31"/>
                    <a:pt x="22" y="31"/>
                    <a:pt x="22" y="31"/>
                  </a:cubicBezTo>
                  <a:cubicBezTo>
                    <a:pt x="22" y="31"/>
                    <a:pt x="22" y="31"/>
                    <a:pt x="22" y="31"/>
                  </a:cubicBezTo>
                  <a:cubicBezTo>
                    <a:pt x="22" y="31"/>
                    <a:pt x="22" y="31"/>
                    <a:pt x="22" y="31"/>
                  </a:cubicBezTo>
                  <a:cubicBezTo>
                    <a:pt x="22" y="31"/>
                    <a:pt x="22" y="31"/>
                    <a:pt x="22" y="31"/>
                  </a:cubicBezTo>
                  <a:cubicBezTo>
                    <a:pt x="22" y="31"/>
                    <a:pt x="22" y="31"/>
                    <a:pt x="22" y="31"/>
                  </a:cubicBezTo>
                  <a:cubicBezTo>
                    <a:pt x="22" y="31"/>
                    <a:pt x="22" y="31"/>
                    <a:pt x="22" y="31"/>
                  </a:cubicBezTo>
                  <a:cubicBezTo>
                    <a:pt x="22" y="31"/>
                    <a:pt x="22" y="31"/>
                    <a:pt x="22" y="31"/>
                  </a:cubicBezTo>
                  <a:cubicBezTo>
                    <a:pt x="22" y="31"/>
                    <a:pt x="22" y="31"/>
                    <a:pt x="22" y="31"/>
                  </a:cubicBezTo>
                  <a:cubicBezTo>
                    <a:pt x="22" y="31"/>
                    <a:pt x="22" y="31"/>
                    <a:pt x="22" y="31"/>
                  </a:cubicBezTo>
                  <a:cubicBezTo>
                    <a:pt x="22" y="31"/>
                    <a:pt x="22" y="31"/>
                    <a:pt x="22" y="31"/>
                  </a:cubicBezTo>
                  <a:cubicBezTo>
                    <a:pt x="22" y="31"/>
                    <a:pt x="22" y="31"/>
                    <a:pt x="22" y="31"/>
                  </a:cubicBezTo>
                  <a:cubicBezTo>
                    <a:pt x="22" y="31"/>
                    <a:pt x="22" y="31"/>
                    <a:pt x="22" y="31"/>
                  </a:cubicBezTo>
                  <a:cubicBezTo>
                    <a:pt x="22" y="31"/>
                    <a:pt x="22" y="31"/>
                    <a:pt x="22" y="31"/>
                  </a:cubicBezTo>
                  <a:cubicBezTo>
                    <a:pt x="22" y="31"/>
                    <a:pt x="22" y="31"/>
                    <a:pt x="22" y="31"/>
                  </a:cubicBezTo>
                  <a:cubicBezTo>
                    <a:pt x="22" y="31"/>
                    <a:pt x="22" y="31"/>
                    <a:pt x="22" y="31"/>
                  </a:cubicBezTo>
                  <a:cubicBezTo>
                    <a:pt x="22" y="31"/>
                    <a:pt x="22" y="31"/>
                    <a:pt x="22" y="31"/>
                  </a:cubicBezTo>
                  <a:cubicBezTo>
                    <a:pt x="22" y="31"/>
                    <a:pt x="22" y="31"/>
                    <a:pt x="22" y="31"/>
                  </a:cubicBezTo>
                  <a:cubicBezTo>
                    <a:pt x="22" y="31"/>
                    <a:pt x="22" y="31"/>
                    <a:pt x="22" y="31"/>
                  </a:cubicBezTo>
                  <a:cubicBezTo>
                    <a:pt x="22" y="31"/>
                    <a:pt x="22" y="31"/>
                    <a:pt x="22" y="31"/>
                  </a:cubicBezTo>
                  <a:cubicBezTo>
                    <a:pt x="22" y="31"/>
                    <a:pt x="22" y="31"/>
                    <a:pt x="22" y="31"/>
                  </a:cubicBezTo>
                  <a:cubicBezTo>
                    <a:pt x="22" y="31"/>
                    <a:pt x="22" y="31"/>
                    <a:pt x="22" y="31"/>
                  </a:cubicBezTo>
                  <a:cubicBezTo>
                    <a:pt x="22" y="31"/>
                    <a:pt x="22" y="31"/>
                    <a:pt x="22" y="31"/>
                  </a:cubicBezTo>
                  <a:cubicBezTo>
                    <a:pt x="22" y="31"/>
                    <a:pt x="22" y="31"/>
                    <a:pt x="22" y="31"/>
                  </a:cubicBezTo>
                  <a:cubicBezTo>
                    <a:pt x="22" y="31"/>
                    <a:pt x="22" y="31"/>
                    <a:pt x="22" y="31"/>
                  </a:cubicBezTo>
                  <a:cubicBezTo>
                    <a:pt x="22" y="31"/>
                    <a:pt x="22" y="31"/>
                    <a:pt x="22" y="31"/>
                  </a:cubicBezTo>
                  <a:cubicBezTo>
                    <a:pt x="22" y="31"/>
                    <a:pt x="22" y="31"/>
                    <a:pt x="22" y="31"/>
                  </a:cubicBezTo>
                  <a:cubicBezTo>
                    <a:pt x="22" y="31"/>
                    <a:pt x="22" y="31"/>
                    <a:pt x="22" y="31"/>
                  </a:cubicBezTo>
                  <a:cubicBezTo>
                    <a:pt x="22" y="31"/>
                    <a:pt x="22" y="31"/>
                    <a:pt x="22" y="31"/>
                  </a:cubicBezTo>
                  <a:cubicBezTo>
                    <a:pt x="22" y="31"/>
                    <a:pt x="22" y="31"/>
                    <a:pt x="22" y="31"/>
                  </a:cubicBezTo>
                  <a:cubicBezTo>
                    <a:pt x="22" y="31"/>
                    <a:pt x="22" y="31"/>
                    <a:pt x="22" y="31"/>
                  </a:cubicBezTo>
                  <a:cubicBezTo>
                    <a:pt x="22" y="31"/>
                    <a:pt x="22" y="31"/>
                    <a:pt x="22" y="30"/>
                  </a:cubicBezTo>
                  <a:cubicBezTo>
                    <a:pt x="22" y="30"/>
                    <a:pt x="22" y="30"/>
                    <a:pt x="22" y="30"/>
                  </a:cubicBezTo>
                  <a:cubicBezTo>
                    <a:pt x="22" y="30"/>
                    <a:pt x="22" y="30"/>
                    <a:pt x="22" y="30"/>
                  </a:cubicBezTo>
                  <a:cubicBezTo>
                    <a:pt x="22" y="30"/>
                    <a:pt x="22" y="30"/>
                    <a:pt x="22" y="30"/>
                  </a:cubicBezTo>
                  <a:cubicBezTo>
                    <a:pt x="22" y="30"/>
                    <a:pt x="22" y="30"/>
                    <a:pt x="22" y="30"/>
                  </a:cubicBezTo>
                  <a:cubicBezTo>
                    <a:pt x="22" y="30"/>
                    <a:pt x="22" y="30"/>
                    <a:pt x="22" y="30"/>
                  </a:cubicBezTo>
                  <a:cubicBezTo>
                    <a:pt x="22" y="30"/>
                    <a:pt x="22" y="30"/>
                    <a:pt x="22" y="30"/>
                  </a:cubicBezTo>
                  <a:cubicBezTo>
                    <a:pt x="22" y="30"/>
                    <a:pt x="22" y="30"/>
                    <a:pt x="22" y="30"/>
                  </a:cubicBezTo>
                  <a:cubicBezTo>
                    <a:pt x="22" y="30"/>
                    <a:pt x="22" y="30"/>
                    <a:pt x="22" y="30"/>
                  </a:cubicBezTo>
                  <a:cubicBezTo>
                    <a:pt x="22" y="30"/>
                    <a:pt x="22" y="30"/>
                    <a:pt x="22" y="30"/>
                  </a:cubicBezTo>
                  <a:cubicBezTo>
                    <a:pt x="22" y="30"/>
                    <a:pt x="22" y="30"/>
                    <a:pt x="22" y="30"/>
                  </a:cubicBezTo>
                  <a:cubicBezTo>
                    <a:pt x="22" y="30"/>
                    <a:pt x="22" y="30"/>
                    <a:pt x="22" y="30"/>
                  </a:cubicBezTo>
                  <a:cubicBezTo>
                    <a:pt x="22" y="30"/>
                    <a:pt x="23" y="30"/>
                    <a:pt x="23" y="30"/>
                  </a:cubicBezTo>
                  <a:cubicBezTo>
                    <a:pt x="23" y="30"/>
                    <a:pt x="23" y="30"/>
                    <a:pt x="23" y="30"/>
                  </a:cubicBezTo>
                  <a:cubicBezTo>
                    <a:pt x="23" y="30"/>
                    <a:pt x="23" y="30"/>
                    <a:pt x="23" y="30"/>
                  </a:cubicBezTo>
                  <a:cubicBezTo>
                    <a:pt x="23" y="30"/>
                    <a:pt x="23" y="30"/>
                    <a:pt x="23" y="30"/>
                  </a:cubicBezTo>
                  <a:cubicBezTo>
                    <a:pt x="23" y="30"/>
                    <a:pt x="23" y="30"/>
                    <a:pt x="23" y="30"/>
                  </a:cubicBezTo>
                  <a:cubicBezTo>
                    <a:pt x="23" y="30"/>
                    <a:pt x="23" y="30"/>
                    <a:pt x="23" y="30"/>
                  </a:cubicBezTo>
                  <a:cubicBezTo>
                    <a:pt x="23" y="30"/>
                    <a:pt x="23" y="30"/>
                    <a:pt x="23" y="30"/>
                  </a:cubicBezTo>
                  <a:cubicBezTo>
                    <a:pt x="23" y="30"/>
                    <a:pt x="23" y="30"/>
                    <a:pt x="23" y="30"/>
                  </a:cubicBezTo>
                  <a:cubicBezTo>
                    <a:pt x="23" y="30"/>
                    <a:pt x="23" y="30"/>
                    <a:pt x="23" y="30"/>
                  </a:cubicBezTo>
                  <a:cubicBezTo>
                    <a:pt x="23" y="30"/>
                    <a:pt x="23" y="30"/>
                    <a:pt x="23" y="30"/>
                  </a:cubicBezTo>
                  <a:cubicBezTo>
                    <a:pt x="23" y="30"/>
                    <a:pt x="23" y="30"/>
                    <a:pt x="23" y="30"/>
                  </a:cubicBezTo>
                  <a:cubicBezTo>
                    <a:pt x="23" y="30"/>
                    <a:pt x="23" y="30"/>
                    <a:pt x="23" y="30"/>
                  </a:cubicBezTo>
                  <a:cubicBezTo>
                    <a:pt x="23" y="30"/>
                    <a:pt x="23" y="30"/>
                    <a:pt x="23" y="30"/>
                  </a:cubicBezTo>
                  <a:cubicBezTo>
                    <a:pt x="23" y="30"/>
                    <a:pt x="23" y="30"/>
                    <a:pt x="23" y="30"/>
                  </a:cubicBezTo>
                  <a:cubicBezTo>
                    <a:pt x="23" y="30"/>
                    <a:pt x="23" y="30"/>
                    <a:pt x="23" y="30"/>
                  </a:cubicBezTo>
                  <a:cubicBezTo>
                    <a:pt x="23" y="30"/>
                    <a:pt x="23" y="30"/>
                    <a:pt x="23" y="30"/>
                  </a:cubicBezTo>
                  <a:cubicBezTo>
                    <a:pt x="23" y="30"/>
                    <a:pt x="23" y="30"/>
                    <a:pt x="23" y="30"/>
                  </a:cubicBezTo>
                  <a:cubicBezTo>
                    <a:pt x="23" y="30"/>
                    <a:pt x="23" y="30"/>
                    <a:pt x="23" y="30"/>
                  </a:cubicBezTo>
                  <a:cubicBezTo>
                    <a:pt x="23" y="30"/>
                    <a:pt x="23" y="30"/>
                    <a:pt x="23" y="30"/>
                  </a:cubicBezTo>
                  <a:cubicBezTo>
                    <a:pt x="23" y="30"/>
                    <a:pt x="23" y="30"/>
                    <a:pt x="23" y="30"/>
                  </a:cubicBezTo>
                  <a:cubicBezTo>
                    <a:pt x="23" y="30"/>
                    <a:pt x="23" y="30"/>
                    <a:pt x="23" y="30"/>
                  </a:cubicBezTo>
                  <a:cubicBezTo>
                    <a:pt x="23" y="30"/>
                    <a:pt x="23" y="30"/>
                    <a:pt x="23" y="30"/>
                  </a:cubicBezTo>
                  <a:cubicBezTo>
                    <a:pt x="23" y="30"/>
                    <a:pt x="23" y="30"/>
                    <a:pt x="23" y="30"/>
                  </a:cubicBezTo>
                  <a:cubicBezTo>
                    <a:pt x="23" y="30"/>
                    <a:pt x="23" y="30"/>
                    <a:pt x="23" y="30"/>
                  </a:cubicBezTo>
                  <a:cubicBezTo>
                    <a:pt x="23" y="30"/>
                    <a:pt x="23" y="30"/>
                    <a:pt x="22" y="30"/>
                  </a:cubicBezTo>
                  <a:cubicBezTo>
                    <a:pt x="22" y="30"/>
                    <a:pt x="22" y="30"/>
                    <a:pt x="22" y="30"/>
                  </a:cubicBezTo>
                  <a:cubicBezTo>
                    <a:pt x="22" y="30"/>
                    <a:pt x="22" y="30"/>
                    <a:pt x="22" y="31"/>
                  </a:cubicBezTo>
                  <a:cubicBezTo>
                    <a:pt x="22" y="31"/>
                    <a:pt x="22" y="31"/>
                    <a:pt x="22" y="31"/>
                  </a:cubicBezTo>
                  <a:cubicBezTo>
                    <a:pt x="22" y="31"/>
                    <a:pt x="22" y="31"/>
                    <a:pt x="22" y="31"/>
                  </a:cubicBezTo>
                  <a:cubicBezTo>
                    <a:pt x="22" y="31"/>
                    <a:pt x="22" y="31"/>
                    <a:pt x="22" y="31"/>
                  </a:cubicBezTo>
                  <a:cubicBezTo>
                    <a:pt x="22" y="31"/>
                    <a:pt x="22" y="31"/>
                    <a:pt x="23" y="31"/>
                  </a:cubicBezTo>
                  <a:cubicBezTo>
                    <a:pt x="23" y="30"/>
                    <a:pt x="23" y="30"/>
                    <a:pt x="23" y="30"/>
                  </a:cubicBezTo>
                  <a:cubicBezTo>
                    <a:pt x="23" y="30"/>
                    <a:pt x="23" y="30"/>
                    <a:pt x="23" y="30"/>
                  </a:cubicBezTo>
                  <a:cubicBezTo>
                    <a:pt x="23" y="30"/>
                    <a:pt x="23" y="30"/>
                    <a:pt x="23" y="30"/>
                  </a:cubicBezTo>
                  <a:cubicBezTo>
                    <a:pt x="23" y="30"/>
                    <a:pt x="23" y="30"/>
                    <a:pt x="23" y="30"/>
                  </a:cubicBezTo>
                  <a:cubicBezTo>
                    <a:pt x="23" y="30"/>
                    <a:pt x="23" y="30"/>
                    <a:pt x="23" y="30"/>
                  </a:cubicBezTo>
                  <a:cubicBezTo>
                    <a:pt x="23" y="30"/>
                    <a:pt x="23" y="30"/>
                    <a:pt x="23" y="30"/>
                  </a:cubicBezTo>
                  <a:cubicBezTo>
                    <a:pt x="23" y="30"/>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lose/>
                  <a:moveTo>
                    <a:pt x="23" y="31"/>
                  </a:moveTo>
                  <a:cubicBezTo>
                    <a:pt x="23" y="31"/>
                    <a:pt x="23" y="31"/>
                    <a:pt x="23" y="31"/>
                  </a:cubicBezTo>
                  <a:cubicBezTo>
                    <a:pt x="23" y="31"/>
                    <a:pt x="23" y="31"/>
                    <a:pt x="23" y="31"/>
                  </a:cubicBezTo>
                  <a:cubicBezTo>
                    <a:pt x="23" y="31"/>
                    <a:pt x="23" y="31"/>
                    <a:pt x="23" y="31"/>
                  </a:cubicBezTo>
                  <a:close/>
                  <a:moveTo>
                    <a:pt x="23" y="30"/>
                  </a:moveTo>
                  <a:cubicBezTo>
                    <a:pt x="23" y="30"/>
                    <a:pt x="23" y="30"/>
                    <a:pt x="23" y="30"/>
                  </a:cubicBezTo>
                  <a:cubicBezTo>
                    <a:pt x="23" y="30"/>
                    <a:pt x="23" y="30"/>
                    <a:pt x="23" y="30"/>
                  </a:cubicBezTo>
                  <a:cubicBezTo>
                    <a:pt x="23" y="30"/>
                    <a:pt x="23" y="30"/>
                    <a:pt x="23" y="30"/>
                  </a:cubicBezTo>
                  <a:cubicBezTo>
                    <a:pt x="23" y="30"/>
                    <a:pt x="23" y="30"/>
                    <a:pt x="23" y="30"/>
                  </a:cubicBezTo>
                  <a:cubicBezTo>
                    <a:pt x="23" y="30"/>
                    <a:pt x="23" y="30"/>
                    <a:pt x="23" y="30"/>
                  </a:cubicBezTo>
                  <a:cubicBezTo>
                    <a:pt x="23" y="30"/>
                    <a:pt x="23" y="30"/>
                    <a:pt x="23" y="30"/>
                  </a:cubicBezTo>
                  <a:close/>
                  <a:moveTo>
                    <a:pt x="23" y="45"/>
                  </a:moveTo>
                  <a:cubicBezTo>
                    <a:pt x="23" y="45"/>
                    <a:pt x="23" y="45"/>
                    <a:pt x="23" y="45"/>
                  </a:cubicBezTo>
                  <a:cubicBezTo>
                    <a:pt x="23" y="45"/>
                    <a:pt x="23" y="45"/>
                    <a:pt x="23" y="45"/>
                  </a:cubicBezTo>
                  <a:cubicBezTo>
                    <a:pt x="23" y="45"/>
                    <a:pt x="23" y="45"/>
                    <a:pt x="23" y="45"/>
                  </a:cubicBezTo>
                  <a:cubicBezTo>
                    <a:pt x="23" y="45"/>
                    <a:pt x="23" y="45"/>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5"/>
                    <a:pt x="23" y="45"/>
                    <a:pt x="23" y="45"/>
                  </a:cubicBezTo>
                  <a:cubicBezTo>
                    <a:pt x="23" y="45"/>
                    <a:pt x="23" y="45"/>
                    <a:pt x="23" y="45"/>
                  </a:cubicBezTo>
                  <a:cubicBezTo>
                    <a:pt x="23" y="45"/>
                    <a:pt x="23" y="45"/>
                    <a:pt x="23" y="45"/>
                  </a:cubicBezTo>
                  <a:cubicBezTo>
                    <a:pt x="23" y="45"/>
                    <a:pt x="23" y="45"/>
                    <a:pt x="23" y="45"/>
                  </a:cubicBezTo>
                  <a:cubicBezTo>
                    <a:pt x="23" y="45"/>
                    <a:pt x="23" y="45"/>
                    <a:pt x="23" y="45"/>
                  </a:cubicBezTo>
                  <a:close/>
                  <a:moveTo>
                    <a:pt x="23" y="45"/>
                  </a:moveTo>
                  <a:cubicBezTo>
                    <a:pt x="23" y="45"/>
                    <a:pt x="23" y="45"/>
                    <a:pt x="23" y="45"/>
                  </a:cubicBezTo>
                  <a:cubicBezTo>
                    <a:pt x="23" y="45"/>
                    <a:pt x="23" y="46"/>
                    <a:pt x="23" y="46"/>
                  </a:cubicBezTo>
                  <a:cubicBezTo>
                    <a:pt x="23" y="46"/>
                    <a:pt x="23" y="46"/>
                    <a:pt x="23" y="46"/>
                  </a:cubicBezTo>
                  <a:cubicBezTo>
                    <a:pt x="23" y="46"/>
                    <a:pt x="23" y="46"/>
                    <a:pt x="23" y="46"/>
                  </a:cubicBezTo>
                  <a:cubicBezTo>
                    <a:pt x="23" y="46"/>
                    <a:pt x="23" y="46"/>
                    <a:pt x="23" y="46"/>
                  </a:cubicBezTo>
                  <a:cubicBezTo>
                    <a:pt x="23" y="46"/>
                    <a:pt x="23" y="45"/>
                    <a:pt x="23" y="45"/>
                  </a:cubicBezTo>
                  <a:cubicBezTo>
                    <a:pt x="23" y="45"/>
                    <a:pt x="23" y="45"/>
                    <a:pt x="23" y="45"/>
                  </a:cubicBezTo>
                  <a:cubicBezTo>
                    <a:pt x="23" y="45"/>
                    <a:pt x="23" y="45"/>
                    <a:pt x="23" y="45"/>
                  </a:cubicBezTo>
                  <a:close/>
                  <a:moveTo>
                    <a:pt x="23" y="46"/>
                  </a:move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lose/>
                  <a:moveTo>
                    <a:pt x="26" y="27"/>
                  </a:moveTo>
                  <a:cubicBezTo>
                    <a:pt x="26" y="27"/>
                    <a:pt x="26" y="27"/>
                    <a:pt x="26" y="27"/>
                  </a:cubicBezTo>
                  <a:cubicBezTo>
                    <a:pt x="26" y="27"/>
                    <a:pt x="26" y="27"/>
                    <a:pt x="26" y="27"/>
                  </a:cubicBezTo>
                  <a:cubicBezTo>
                    <a:pt x="26" y="27"/>
                    <a:pt x="26" y="27"/>
                    <a:pt x="26" y="27"/>
                  </a:cubicBezTo>
                  <a:cubicBezTo>
                    <a:pt x="26" y="27"/>
                    <a:pt x="26" y="27"/>
                    <a:pt x="26" y="27"/>
                  </a:cubicBezTo>
                  <a:cubicBezTo>
                    <a:pt x="26" y="27"/>
                    <a:pt x="26" y="27"/>
                    <a:pt x="26" y="27"/>
                  </a:cubicBezTo>
                  <a:cubicBezTo>
                    <a:pt x="26" y="27"/>
                    <a:pt x="26" y="27"/>
                    <a:pt x="26" y="27"/>
                  </a:cubicBezTo>
                  <a:cubicBezTo>
                    <a:pt x="26" y="27"/>
                    <a:pt x="26" y="27"/>
                    <a:pt x="26" y="27"/>
                  </a:cubicBezTo>
                  <a:close/>
                  <a:moveTo>
                    <a:pt x="25" y="26"/>
                  </a:moveTo>
                  <a:cubicBezTo>
                    <a:pt x="25" y="26"/>
                    <a:pt x="25" y="26"/>
                    <a:pt x="25" y="26"/>
                  </a:cubicBezTo>
                  <a:cubicBezTo>
                    <a:pt x="25" y="26"/>
                    <a:pt x="25" y="26"/>
                    <a:pt x="25" y="26"/>
                  </a:cubicBezTo>
                  <a:cubicBezTo>
                    <a:pt x="25" y="26"/>
                    <a:pt x="25" y="26"/>
                    <a:pt x="25" y="26"/>
                  </a:cubicBezTo>
                  <a:cubicBezTo>
                    <a:pt x="25" y="26"/>
                    <a:pt x="25" y="26"/>
                    <a:pt x="25" y="26"/>
                  </a:cubicBezTo>
                  <a:cubicBezTo>
                    <a:pt x="25" y="26"/>
                    <a:pt x="25" y="26"/>
                    <a:pt x="25" y="26"/>
                  </a:cubicBezTo>
                  <a:cubicBezTo>
                    <a:pt x="25" y="26"/>
                    <a:pt x="25" y="26"/>
                    <a:pt x="25" y="26"/>
                  </a:cubicBezTo>
                  <a:cubicBezTo>
                    <a:pt x="25" y="26"/>
                    <a:pt x="25" y="26"/>
                    <a:pt x="25" y="26"/>
                  </a:cubicBezTo>
                  <a:close/>
                  <a:moveTo>
                    <a:pt x="25" y="24"/>
                  </a:moveTo>
                  <a:cubicBezTo>
                    <a:pt x="25" y="24"/>
                    <a:pt x="25" y="24"/>
                    <a:pt x="25" y="24"/>
                  </a:cubicBezTo>
                  <a:cubicBezTo>
                    <a:pt x="25" y="24"/>
                    <a:pt x="25" y="24"/>
                    <a:pt x="25" y="24"/>
                  </a:cubicBezTo>
                  <a:cubicBezTo>
                    <a:pt x="25" y="24"/>
                    <a:pt x="25" y="24"/>
                    <a:pt x="25" y="24"/>
                  </a:cubicBezTo>
                  <a:cubicBezTo>
                    <a:pt x="25" y="24"/>
                    <a:pt x="25" y="24"/>
                    <a:pt x="25" y="24"/>
                  </a:cubicBezTo>
                  <a:cubicBezTo>
                    <a:pt x="25" y="24"/>
                    <a:pt x="25" y="24"/>
                    <a:pt x="25" y="24"/>
                  </a:cubicBezTo>
                  <a:close/>
                  <a:moveTo>
                    <a:pt x="23" y="31"/>
                  </a:move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lose/>
                  <a:moveTo>
                    <a:pt x="22" y="22"/>
                  </a:move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lose/>
                  <a:moveTo>
                    <a:pt x="26" y="27"/>
                  </a:moveTo>
                  <a:cubicBezTo>
                    <a:pt x="26" y="27"/>
                    <a:pt x="26" y="27"/>
                    <a:pt x="26" y="27"/>
                  </a:cubicBezTo>
                  <a:cubicBezTo>
                    <a:pt x="26" y="27"/>
                    <a:pt x="26" y="27"/>
                    <a:pt x="26" y="27"/>
                  </a:cubicBezTo>
                  <a:cubicBezTo>
                    <a:pt x="26" y="27"/>
                    <a:pt x="26" y="27"/>
                    <a:pt x="26" y="27"/>
                  </a:cubicBezTo>
                  <a:cubicBezTo>
                    <a:pt x="26" y="27"/>
                    <a:pt x="26" y="27"/>
                    <a:pt x="26" y="27"/>
                  </a:cubicBezTo>
                  <a:cubicBezTo>
                    <a:pt x="26" y="27"/>
                    <a:pt x="26" y="27"/>
                    <a:pt x="26" y="27"/>
                  </a:cubicBezTo>
                  <a:cubicBezTo>
                    <a:pt x="26" y="27"/>
                    <a:pt x="26" y="27"/>
                    <a:pt x="26" y="27"/>
                  </a:cubicBezTo>
                  <a:cubicBezTo>
                    <a:pt x="26" y="27"/>
                    <a:pt x="26" y="27"/>
                    <a:pt x="26" y="27"/>
                  </a:cubicBezTo>
                  <a:cubicBezTo>
                    <a:pt x="26" y="27"/>
                    <a:pt x="26" y="27"/>
                    <a:pt x="26" y="27"/>
                  </a:cubicBezTo>
                  <a:cubicBezTo>
                    <a:pt x="26" y="27"/>
                    <a:pt x="26" y="27"/>
                    <a:pt x="26" y="27"/>
                  </a:cubicBezTo>
                  <a:cubicBezTo>
                    <a:pt x="26" y="27"/>
                    <a:pt x="26" y="27"/>
                    <a:pt x="26" y="27"/>
                  </a:cubicBezTo>
                  <a:cubicBezTo>
                    <a:pt x="26" y="27"/>
                    <a:pt x="26" y="27"/>
                    <a:pt x="26" y="27"/>
                  </a:cubicBezTo>
                  <a:close/>
                  <a:moveTo>
                    <a:pt x="22" y="22"/>
                  </a:move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lose/>
                  <a:moveTo>
                    <a:pt x="22" y="22"/>
                  </a:move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lose/>
                  <a:moveTo>
                    <a:pt x="22" y="21"/>
                  </a:moveTo>
                  <a:cubicBezTo>
                    <a:pt x="22" y="21"/>
                    <a:pt x="21" y="21"/>
                    <a:pt x="21" y="21"/>
                  </a:cubicBezTo>
                  <a:cubicBezTo>
                    <a:pt x="21" y="21"/>
                    <a:pt x="21" y="21"/>
                    <a:pt x="21" y="21"/>
                  </a:cubicBezTo>
                  <a:cubicBezTo>
                    <a:pt x="21" y="21"/>
                    <a:pt x="21" y="21"/>
                    <a:pt x="21" y="21"/>
                  </a:cubicBezTo>
                  <a:cubicBezTo>
                    <a:pt x="21" y="21"/>
                    <a:pt x="21" y="21"/>
                    <a:pt x="21" y="21"/>
                  </a:cubicBezTo>
                  <a:cubicBezTo>
                    <a:pt x="21" y="21"/>
                    <a:pt x="21" y="21"/>
                    <a:pt x="21" y="21"/>
                  </a:cubicBezTo>
                  <a:cubicBezTo>
                    <a:pt x="21" y="21"/>
                    <a:pt x="21"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lose/>
                  <a:moveTo>
                    <a:pt x="23" y="30"/>
                  </a:moveTo>
                  <a:cubicBezTo>
                    <a:pt x="23" y="30"/>
                    <a:pt x="23" y="30"/>
                    <a:pt x="23" y="30"/>
                  </a:cubicBezTo>
                  <a:cubicBezTo>
                    <a:pt x="23" y="30"/>
                    <a:pt x="23" y="30"/>
                    <a:pt x="23" y="30"/>
                  </a:cubicBezTo>
                  <a:cubicBezTo>
                    <a:pt x="23" y="30"/>
                    <a:pt x="23" y="30"/>
                    <a:pt x="23" y="30"/>
                  </a:cubicBezTo>
                  <a:cubicBezTo>
                    <a:pt x="23" y="30"/>
                    <a:pt x="23" y="30"/>
                    <a:pt x="23" y="30"/>
                  </a:cubicBezTo>
                  <a:cubicBezTo>
                    <a:pt x="23" y="30"/>
                    <a:pt x="23" y="30"/>
                    <a:pt x="23" y="30"/>
                  </a:cubicBezTo>
                  <a:cubicBezTo>
                    <a:pt x="23" y="30"/>
                    <a:pt x="23" y="30"/>
                    <a:pt x="23" y="30"/>
                  </a:cubicBezTo>
                  <a:close/>
                  <a:moveTo>
                    <a:pt x="22" y="32"/>
                  </a:moveTo>
                  <a:cubicBezTo>
                    <a:pt x="22" y="32"/>
                    <a:pt x="22" y="32"/>
                    <a:pt x="22" y="32"/>
                  </a:cubicBezTo>
                  <a:cubicBezTo>
                    <a:pt x="22" y="32"/>
                    <a:pt x="22" y="32"/>
                    <a:pt x="22" y="32"/>
                  </a:cubicBezTo>
                  <a:cubicBezTo>
                    <a:pt x="22" y="32"/>
                    <a:pt x="22" y="32"/>
                    <a:pt x="22" y="32"/>
                  </a:cubicBezTo>
                  <a:cubicBezTo>
                    <a:pt x="22" y="32"/>
                    <a:pt x="22" y="32"/>
                    <a:pt x="22" y="32"/>
                  </a:cubicBezTo>
                  <a:cubicBezTo>
                    <a:pt x="22" y="32"/>
                    <a:pt x="22" y="32"/>
                    <a:pt x="22" y="32"/>
                  </a:cubicBezTo>
                  <a:cubicBezTo>
                    <a:pt x="22" y="32"/>
                    <a:pt x="22" y="32"/>
                    <a:pt x="22" y="32"/>
                  </a:cubicBezTo>
                  <a:cubicBezTo>
                    <a:pt x="22" y="32"/>
                    <a:pt x="22" y="32"/>
                    <a:pt x="22" y="32"/>
                  </a:cubicBezTo>
                  <a:cubicBezTo>
                    <a:pt x="22" y="32"/>
                    <a:pt x="22" y="32"/>
                    <a:pt x="22" y="32"/>
                  </a:cubicBezTo>
                  <a:cubicBezTo>
                    <a:pt x="22" y="32"/>
                    <a:pt x="22" y="32"/>
                    <a:pt x="22" y="32"/>
                  </a:cubicBezTo>
                  <a:close/>
                  <a:moveTo>
                    <a:pt x="22" y="32"/>
                  </a:moveTo>
                  <a:cubicBezTo>
                    <a:pt x="22" y="32"/>
                    <a:pt x="22" y="32"/>
                    <a:pt x="22" y="32"/>
                  </a:cubicBezTo>
                  <a:cubicBezTo>
                    <a:pt x="22" y="32"/>
                    <a:pt x="22" y="32"/>
                    <a:pt x="22" y="32"/>
                  </a:cubicBezTo>
                  <a:cubicBezTo>
                    <a:pt x="22" y="32"/>
                    <a:pt x="22" y="32"/>
                    <a:pt x="22" y="32"/>
                  </a:cubicBezTo>
                  <a:cubicBezTo>
                    <a:pt x="22" y="32"/>
                    <a:pt x="22" y="32"/>
                    <a:pt x="22" y="32"/>
                  </a:cubicBezTo>
                  <a:cubicBezTo>
                    <a:pt x="22" y="32"/>
                    <a:pt x="22" y="32"/>
                    <a:pt x="22" y="32"/>
                  </a:cubicBezTo>
                  <a:cubicBezTo>
                    <a:pt x="22" y="32"/>
                    <a:pt x="22" y="32"/>
                    <a:pt x="22" y="32"/>
                  </a:cubicBezTo>
                  <a:cubicBezTo>
                    <a:pt x="22" y="32"/>
                    <a:pt x="22" y="32"/>
                    <a:pt x="22" y="32"/>
                  </a:cubicBezTo>
                  <a:cubicBezTo>
                    <a:pt x="22" y="32"/>
                    <a:pt x="22" y="31"/>
                    <a:pt x="22" y="31"/>
                  </a:cubicBezTo>
                  <a:cubicBezTo>
                    <a:pt x="22" y="31"/>
                    <a:pt x="22" y="31"/>
                    <a:pt x="22" y="31"/>
                  </a:cubicBezTo>
                  <a:cubicBezTo>
                    <a:pt x="22" y="31"/>
                    <a:pt x="22" y="31"/>
                    <a:pt x="22" y="31"/>
                  </a:cubicBezTo>
                  <a:cubicBezTo>
                    <a:pt x="22" y="32"/>
                    <a:pt x="22" y="32"/>
                    <a:pt x="22" y="32"/>
                  </a:cubicBezTo>
                  <a:cubicBezTo>
                    <a:pt x="22" y="32"/>
                    <a:pt x="22" y="32"/>
                    <a:pt x="22" y="32"/>
                  </a:cubicBezTo>
                  <a:cubicBezTo>
                    <a:pt x="22" y="32"/>
                    <a:pt x="22" y="32"/>
                    <a:pt x="22" y="32"/>
                  </a:cubicBezTo>
                  <a:cubicBezTo>
                    <a:pt x="22" y="32"/>
                    <a:pt x="22" y="32"/>
                    <a:pt x="22" y="32"/>
                  </a:cubicBezTo>
                  <a:cubicBezTo>
                    <a:pt x="22" y="32"/>
                    <a:pt x="22" y="32"/>
                    <a:pt x="22" y="32"/>
                  </a:cubicBezTo>
                  <a:cubicBezTo>
                    <a:pt x="22" y="32"/>
                    <a:pt x="22" y="32"/>
                    <a:pt x="22" y="32"/>
                  </a:cubicBezTo>
                  <a:cubicBezTo>
                    <a:pt x="22" y="32"/>
                    <a:pt x="22" y="32"/>
                    <a:pt x="22" y="32"/>
                  </a:cubicBezTo>
                  <a:cubicBezTo>
                    <a:pt x="22" y="32"/>
                    <a:pt x="22" y="32"/>
                    <a:pt x="22" y="32"/>
                  </a:cubicBezTo>
                  <a:cubicBezTo>
                    <a:pt x="22" y="32"/>
                    <a:pt x="22" y="32"/>
                    <a:pt x="22" y="32"/>
                  </a:cubicBezTo>
                  <a:cubicBezTo>
                    <a:pt x="22" y="32"/>
                    <a:pt x="22" y="32"/>
                    <a:pt x="22" y="32"/>
                  </a:cubicBezTo>
                  <a:cubicBezTo>
                    <a:pt x="22" y="32"/>
                    <a:pt x="22" y="32"/>
                    <a:pt x="22" y="32"/>
                  </a:cubicBezTo>
                  <a:cubicBezTo>
                    <a:pt x="22" y="32"/>
                    <a:pt x="22" y="32"/>
                    <a:pt x="22" y="32"/>
                  </a:cubicBezTo>
                  <a:cubicBezTo>
                    <a:pt x="22" y="32"/>
                    <a:pt x="22" y="32"/>
                    <a:pt x="22" y="32"/>
                  </a:cubicBezTo>
                  <a:cubicBezTo>
                    <a:pt x="22" y="32"/>
                    <a:pt x="22" y="32"/>
                    <a:pt x="22" y="32"/>
                  </a:cubicBezTo>
                  <a:close/>
                  <a:moveTo>
                    <a:pt x="23" y="31"/>
                  </a:move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lose/>
                  <a:moveTo>
                    <a:pt x="20" y="22"/>
                  </a:moveTo>
                  <a:cubicBezTo>
                    <a:pt x="20" y="22"/>
                    <a:pt x="20" y="22"/>
                    <a:pt x="20" y="22"/>
                  </a:cubicBezTo>
                  <a:cubicBezTo>
                    <a:pt x="20" y="22"/>
                    <a:pt x="20" y="22"/>
                    <a:pt x="20" y="22"/>
                  </a:cubicBezTo>
                  <a:cubicBezTo>
                    <a:pt x="20" y="22"/>
                    <a:pt x="20" y="22"/>
                    <a:pt x="20" y="22"/>
                  </a:cubicBezTo>
                  <a:cubicBezTo>
                    <a:pt x="20" y="22"/>
                    <a:pt x="20" y="22"/>
                    <a:pt x="21" y="22"/>
                  </a:cubicBezTo>
                  <a:cubicBezTo>
                    <a:pt x="21" y="22"/>
                    <a:pt x="21" y="22"/>
                    <a:pt x="21" y="22"/>
                  </a:cubicBezTo>
                  <a:cubicBezTo>
                    <a:pt x="21" y="22"/>
                    <a:pt x="21" y="22"/>
                    <a:pt x="20" y="22"/>
                  </a:cubicBezTo>
                  <a:cubicBezTo>
                    <a:pt x="20" y="22"/>
                    <a:pt x="20" y="22"/>
                    <a:pt x="20" y="22"/>
                  </a:cubicBezTo>
                  <a:cubicBezTo>
                    <a:pt x="20" y="22"/>
                    <a:pt x="20" y="22"/>
                    <a:pt x="20" y="22"/>
                  </a:cubicBezTo>
                  <a:cubicBezTo>
                    <a:pt x="20" y="22"/>
                    <a:pt x="20" y="22"/>
                    <a:pt x="20" y="22"/>
                  </a:cubicBezTo>
                  <a:cubicBezTo>
                    <a:pt x="20" y="22"/>
                    <a:pt x="20" y="22"/>
                    <a:pt x="20" y="22"/>
                  </a:cubicBezTo>
                  <a:cubicBezTo>
                    <a:pt x="20" y="22"/>
                    <a:pt x="20" y="22"/>
                    <a:pt x="20" y="22"/>
                  </a:cubicBezTo>
                  <a:cubicBezTo>
                    <a:pt x="20" y="22"/>
                    <a:pt x="20" y="22"/>
                    <a:pt x="20" y="22"/>
                  </a:cubicBezTo>
                  <a:close/>
                  <a:moveTo>
                    <a:pt x="23" y="45"/>
                  </a:moveTo>
                  <a:cubicBezTo>
                    <a:pt x="23" y="45"/>
                    <a:pt x="23" y="45"/>
                    <a:pt x="23" y="45"/>
                  </a:cubicBezTo>
                  <a:cubicBezTo>
                    <a:pt x="23" y="45"/>
                    <a:pt x="23" y="45"/>
                    <a:pt x="23" y="45"/>
                  </a:cubicBezTo>
                  <a:cubicBezTo>
                    <a:pt x="23" y="45"/>
                    <a:pt x="23" y="45"/>
                    <a:pt x="23" y="45"/>
                  </a:cubicBezTo>
                  <a:cubicBezTo>
                    <a:pt x="23" y="45"/>
                    <a:pt x="23" y="45"/>
                    <a:pt x="23" y="45"/>
                  </a:cubicBezTo>
                  <a:cubicBezTo>
                    <a:pt x="23" y="45"/>
                    <a:pt x="23" y="45"/>
                    <a:pt x="23" y="45"/>
                  </a:cubicBezTo>
                  <a:cubicBezTo>
                    <a:pt x="23" y="45"/>
                    <a:pt x="23" y="45"/>
                    <a:pt x="23" y="45"/>
                  </a:cubicBezTo>
                  <a:cubicBezTo>
                    <a:pt x="23" y="45"/>
                    <a:pt x="23" y="45"/>
                    <a:pt x="23" y="45"/>
                  </a:cubicBezTo>
                  <a:cubicBezTo>
                    <a:pt x="23" y="45"/>
                    <a:pt x="23" y="45"/>
                    <a:pt x="23" y="45"/>
                  </a:cubicBezTo>
                  <a:cubicBezTo>
                    <a:pt x="23" y="45"/>
                    <a:pt x="23" y="45"/>
                    <a:pt x="23" y="45"/>
                  </a:cubicBezTo>
                  <a:cubicBezTo>
                    <a:pt x="23" y="45"/>
                    <a:pt x="23" y="45"/>
                    <a:pt x="23" y="45"/>
                  </a:cubicBezTo>
                  <a:cubicBezTo>
                    <a:pt x="23" y="45"/>
                    <a:pt x="23" y="45"/>
                    <a:pt x="23" y="45"/>
                  </a:cubicBezTo>
                  <a:cubicBezTo>
                    <a:pt x="23" y="45"/>
                    <a:pt x="23" y="45"/>
                    <a:pt x="23" y="45"/>
                  </a:cubicBezTo>
                  <a:cubicBezTo>
                    <a:pt x="23" y="45"/>
                    <a:pt x="23" y="45"/>
                    <a:pt x="23" y="45"/>
                  </a:cubicBezTo>
                  <a:cubicBezTo>
                    <a:pt x="23" y="45"/>
                    <a:pt x="23" y="45"/>
                    <a:pt x="23" y="45"/>
                  </a:cubicBezTo>
                  <a:cubicBezTo>
                    <a:pt x="23" y="45"/>
                    <a:pt x="23" y="45"/>
                    <a:pt x="23" y="45"/>
                  </a:cubicBezTo>
                  <a:close/>
                  <a:moveTo>
                    <a:pt x="30" y="41"/>
                  </a:moveTo>
                  <a:cubicBezTo>
                    <a:pt x="30" y="41"/>
                    <a:pt x="30" y="41"/>
                    <a:pt x="30" y="41"/>
                  </a:cubicBezTo>
                  <a:cubicBezTo>
                    <a:pt x="30" y="41"/>
                    <a:pt x="30" y="41"/>
                    <a:pt x="30" y="41"/>
                  </a:cubicBezTo>
                  <a:cubicBezTo>
                    <a:pt x="30" y="41"/>
                    <a:pt x="30" y="41"/>
                    <a:pt x="30" y="41"/>
                  </a:cubicBezTo>
                  <a:cubicBezTo>
                    <a:pt x="30" y="41"/>
                    <a:pt x="30" y="41"/>
                    <a:pt x="30" y="41"/>
                  </a:cubicBezTo>
                  <a:cubicBezTo>
                    <a:pt x="30" y="41"/>
                    <a:pt x="30" y="41"/>
                    <a:pt x="30" y="41"/>
                  </a:cubicBezTo>
                  <a:cubicBezTo>
                    <a:pt x="30" y="41"/>
                    <a:pt x="30" y="41"/>
                    <a:pt x="30" y="41"/>
                  </a:cubicBezTo>
                  <a:close/>
                  <a:moveTo>
                    <a:pt x="30" y="41"/>
                  </a:moveTo>
                  <a:cubicBezTo>
                    <a:pt x="30" y="41"/>
                    <a:pt x="30" y="41"/>
                    <a:pt x="30" y="41"/>
                  </a:cubicBezTo>
                  <a:cubicBezTo>
                    <a:pt x="30" y="41"/>
                    <a:pt x="30" y="41"/>
                    <a:pt x="30" y="41"/>
                  </a:cubicBezTo>
                  <a:cubicBezTo>
                    <a:pt x="30" y="41"/>
                    <a:pt x="30" y="41"/>
                    <a:pt x="30" y="41"/>
                  </a:cubicBezTo>
                  <a:cubicBezTo>
                    <a:pt x="30" y="41"/>
                    <a:pt x="30" y="41"/>
                    <a:pt x="30" y="41"/>
                  </a:cubicBezTo>
                  <a:cubicBezTo>
                    <a:pt x="30" y="41"/>
                    <a:pt x="30" y="41"/>
                    <a:pt x="30" y="41"/>
                  </a:cubicBezTo>
                  <a:cubicBezTo>
                    <a:pt x="30" y="41"/>
                    <a:pt x="30" y="41"/>
                    <a:pt x="30" y="41"/>
                  </a:cubicBezTo>
                  <a:cubicBezTo>
                    <a:pt x="30" y="41"/>
                    <a:pt x="30" y="41"/>
                    <a:pt x="30" y="41"/>
                  </a:cubicBezTo>
                  <a:cubicBezTo>
                    <a:pt x="30" y="41"/>
                    <a:pt x="30" y="41"/>
                    <a:pt x="30" y="41"/>
                  </a:cubicBezTo>
                  <a:cubicBezTo>
                    <a:pt x="30" y="41"/>
                    <a:pt x="30" y="41"/>
                    <a:pt x="30" y="41"/>
                  </a:cubicBezTo>
                  <a:cubicBezTo>
                    <a:pt x="30" y="41"/>
                    <a:pt x="30" y="41"/>
                    <a:pt x="30" y="41"/>
                  </a:cubicBezTo>
                  <a:close/>
                  <a:moveTo>
                    <a:pt x="30" y="41"/>
                  </a:moveTo>
                  <a:cubicBezTo>
                    <a:pt x="30" y="41"/>
                    <a:pt x="30" y="41"/>
                    <a:pt x="30" y="41"/>
                  </a:cubicBezTo>
                  <a:cubicBezTo>
                    <a:pt x="30" y="41"/>
                    <a:pt x="30" y="41"/>
                    <a:pt x="30" y="41"/>
                  </a:cubicBezTo>
                  <a:cubicBezTo>
                    <a:pt x="30" y="41"/>
                    <a:pt x="30" y="41"/>
                    <a:pt x="30" y="41"/>
                  </a:cubicBezTo>
                  <a:cubicBezTo>
                    <a:pt x="30" y="41"/>
                    <a:pt x="30" y="41"/>
                    <a:pt x="30" y="41"/>
                  </a:cubicBezTo>
                  <a:cubicBezTo>
                    <a:pt x="30" y="41"/>
                    <a:pt x="30" y="41"/>
                    <a:pt x="30" y="41"/>
                  </a:cubicBezTo>
                  <a:cubicBezTo>
                    <a:pt x="30" y="41"/>
                    <a:pt x="30" y="41"/>
                    <a:pt x="30" y="41"/>
                  </a:cubicBezTo>
                  <a:cubicBezTo>
                    <a:pt x="30" y="41"/>
                    <a:pt x="30" y="41"/>
                    <a:pt x="30" y="41"/>
                  </a:cubicBezTo>
                  <a:cubicBezTo>
                    <a:pt x="30" y="41"/>
                    <a:pt x="30" y="41"/>
                    <a:pt x="30" y="41"/>
                  </a:cubicBezTo>
                  <a:close/>
                  <a:moveTo>
                    <a:pt x="30" y="41"/>
                  </a:moveTo>
                  <a:cubicBezTo>
                    <a:pt x="30" y="41"/>
                    <a:pt x="30" y="41"/>
                    <a:pt x="30" y="41"/>
                  </a:cubicBezTo>
                  <a:cubicBezTo>
                    <a:pt x="30" y="41"/>
                    <a:pt x="30" y="41"/>
                    <a:pt x="30" y="41"/>
                  </a:cubicBezTo>
                  <a:cubicBezTo>
                    <a:pt x="30" y="41"/>
                    <a:pt x="30" y="41"/>
                    <a:pt x="30" y="41"/>
                  </a:cubicBezTo>
                  <a:cubicBezTo>
                    <a:pt x="30" y="41"/>
                    <a:pt x="30" y="41"/>
                    <a:pt x="30" y="41"/>
                  </a:cubicBezTo>
                  <a:cubicBezTo>
                    <a:pt x="30" y="41"/>
                    <a:pt x="30" y="41"/>
                    <a:pt x="30" y="41"/>
                  </a:cubicBezTo>
                  <a:cubicBezTo>
                    <a:pt x="30" y="41"/>
                    <a:pt x="30" y="41"/>
                    <a:pt x="30" y="41"/>
                  </a:cubicBezTo>
                  <a:cubicBezTo>
                    <a:pt x="30" y="41"/>
                    <a:pt x="30" y="41"/>
                    <a:pt x="30" y="41"/>
                  </a:cubicBezTo>
                  <a:cubicBezTo>
                    <a:pt x="30" y="41"/>
                    <a:pt x="30" y="41"/>
                    <a:pt x="30" y="41"/>
                  </a:cubicBezTo>
                  <a:cubicBezTo>
                    <a:pt x="30" y="41"/>
                    <a:pt x="30" y="41"/>
                    <a:pt x="30" y="41"/>
                  </a:cubicBezTo>
                  <a:close/>
                  <a:moveTo>
                    <a:pt x="30" y="41"/>
                  </a:moveTo>
                  <a:cubicBezTo>
                    <a:pt x="30" y="41"/>
                    <a:pt x="30" y="41"/>
                    <a:pt x="30" y="41"/>
                  </a:cubicBezTo>
                  <a:cubicBezTo>
                    <a:pt x="30" y="41"/>
                    <a:pt x="30" y="41"/>
                    <a:pt x="30" y="41"/>
                  </a:cubicBezTo>
                  <a:cubicBezTo>
                    <a:pt x="30" y="41"/>
                    <a:pt x="30" y="41"/>
                    <a:pt x="30" y="41"/>
                  </a:cubicBezTo>
                  <a:cubicBezTo>
                    <a:pt x="30" y="41"/>
                    <a:pt x="30" y="41"/>
                    <a:pt x="30" y="41"/>
                  </a:cubicBezTo>
                  <a:cubicBezTo>
                    <a:pt x="30" y="41"/>
                    <a:pt x="30" y="41"/>
                    <a:pt x="30" y="41"/>
                  </a:cubicBezTo>
                  <a:cubicBezTo>
                    <a:pt x="30" y="41"/>
                    <a:pt x="30" y="41"/>
                    <a:pt x="30" y="41"/>
                  </a:cubicBezTo>
                  <a:cubicBezTo>
                    <a:pt x="30" y="41"/>
                    <a:pt x="30" y="41"/>
                    <a:pt x="30" y="41"/>
                  </a:cubicBezTo>
                  <a:close/>
                  <a:moveTo>
                    <a:pt x="25" y="22"/>
                  </a:move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2"/>
                  </a:cubicBezTo>
                  <a:close/>
                  <a:moveTo>
                    <a:pt x="31" y="23"/>
                  </a:moveTo>
                  <a:cubicBezTo>
                    <a:pt x="31" y="23"/>
                    <a:pt x="31" y="23"/>
                    <a:pt x="31" y="23"/>
                  </a:cubicBezTo>
                  <a:cubicBezTo>
                    <a:pt x="31" y="23"/>
                    <a:pt x="31" y="23"/>
                    <a:pt x="31" y="23"/>
                  </a:cubicBezTo>
                  <a:cubicBezTo>
                    <a:pt x="31" y="23"/>
                    <a:pt x="31" y="23"/>
                    <a:pt x="31" y="23"/>
                  </a:cubicBezTo>
                  <a:cubicBezTo>
                    <a:pt x="31" y="23"/>
                    <a:pt x="31" y="23"/>
                    <a:pt x="31" y="23"/>
                  </a:cubicBezTo>
                  <a:cubicBezTo>
                    <a:pt x="31" y="23"/>
                    <a:pt x="31" y="23"/>
                    <a:pt x="31" y="23"/>
                  </a:cubicBezTo>
                  <a:cubicBezTo>
                    <a:pt x="31" y="23"/>
                    <a:pt x="31" y="23"/>
                    <a:pt x="31" y="23"/>
                  </a:cubicBezTo>
                  <a:cubicBezTo>
                    <a:pt x="31" y="23"/>
                    <a:pt x="31" y="23"/>
                    <a:pt x="31" y="23"/>
                  </a:cubicBezTo>
                  <a:cubicBezTo>
                    <a:pt x="30" y="23"/>
                    <a:pt x="30" y="23"/>
                    <a:pt x="30" y="23"/>
                  </a:cubicBezTo>
                  <a:cubicBezTo>
                    <a:pt x="30" y="23"/>
                    <a:pt x="30" y="23"/>
                    <a:pt x="30" y="23"/>
                  </a:cubicBezTo>
                  <a:cubicBezTo>
                    <a:pt x="30" y="23"/>
                    <a:pt x="30" y="23"/>
                    <a:pt x="30" y="23"/>
                  </a:cubicBezTo>
                  <a:cubicBezTo>
                    <a:pt x="30" y="23"/>
                    <a:pt x="30" y="23"/>
                    <a:pt x="30" y="23"/>
                  </a:cubicBezTo>
                  <a:cubicBezTo>
                    <a:pt x="30" y="23"/>
                    <a:pt x="30" y="23"/>
                    <a:pt x="30" y="23"/>
                  </a:cubicBezTo>
                  <a:cubicBezTo>
                    <a:pt x="30" y="23"/>
                    <a:pt x="30" y="23"/>
                    <a:pt x="30" y="23"/>
                  </a:cubicBezTo>
                  <a:cubicBezTo>
                    <a:pt x="30" y="23"/>
                    <a:pt x="30" y="23"/>
                    <a:pt x="30" y="23"/>
                  </a:cubicBezTo>
                  <a:cubicBezTo>
                    <a:pt x="30" y="23"/>
                    <a:pt x="30" y="23"/>
                    <a:pt x="30" y="23"/>
                  </a:cubicBezTo>
                  <a:cubicBezTo>
                    <a:pt x="30" y="23"/>
                    <a:pt x="30" y="23"/>
                    <a:pt x="30" y="23"/>
                  </a:cubicBezTo>
                  <a:cubicBezTo>
                    <a:pt x="30" y="23"/>
                    <a:pt x="30" y="23"/>
                    <a:pt x="30" y="23"/>
                  </a:cubicBezTo>
                  <a:cubicBezTo>
                    <a:pt x="30" y="23"/>
                    <a:pt x="30" y="23"/>
                    <a:pt x="30" y="23"/>
                  </a:cubicBezTo>
                  <a:cubicBezTo>
                    <a:pt x="30" y="23"/>
                    <a:pt x="30" y="23"/>
                    <a:pt x="30" y="23"/>
                  </a:cubicBezTo>
                  <a:cubicBezTo>
                    <a:pt x="30" y="23"/>
                    <a:pt x="30" y="23"/>
                    <a:pt x="30" y="23"/>
                  </a:cubicBezTo>
                  <a:cubicBezTo>
                    <a:pt x="30" y="23"/>
                    <a:pt x="30" y="23"/>
                    <a:pt x="30" y="23"/>
                  </a:cubicBezTo>
                  <a:cubicBezTo>
                    <a:pt x="29" y="23"/>
                    <a:pt x="29" y="23"/>
                    <a:pt x="29" y="23"/>
                  </a:cubicBezTo>
                  <a:cubicBezTo>
                    <a:pt x="29" y="23"/>
                    <a:pt x="29" y="23"/>
                    <a:pt x="29" y="23"/>
                  </a:cubicBezTo>
                  <a:cubicBezTo>
                    <a:pt x="29" y="23"/>
                    <a:pt x="29" y="23"/>
                    <a:pt x="29" y="23"/>
                  </a:cubicBezTo>
                  <a:cubicBezTo>
                    <a:pt x="29" y="23"/>
                    <a:pt x="29" y="23"/>
                    <a:pt x="29" y="23"/>
                  </a:cubicBezTo>
                  <a:cubicBezTo>
                    <a:pt x="29" y="23"/>
                    <a:pt x="29" y="23"/>
                    <a:pt x="29" y="23"/>
                  </a:cubicBezTo>
                  <a:cubicBezTo>
                    <a:pt x="29" y="23"/>
                    <a:pt x="29" y="23"/>
                    <a:pt x="29" y="23"/>
                  </a:cubicBezTo>
                  <a:cubicBezTo>
                    <a:pt x="29" y="23"/>
                    <a:pt x="29" y="23"/>
                    <a:pt x="29" y="23"/>
                  </a:cubicBezTo>
                  <a:cubicBezTo>
                    <a:pt x="29" y="23"/>
                    <a:pt x="29" y="23"/>
                    <a:pt x="29" y="23"/>
                  </a:cubicBezTo>
                  <a:cubicBezTo>
                    <a:pt x="29" y="23"/>
                    <a:pt x="29" y="23"/>
                    <a:pt x="29" y="23"/>
                  </a:cubicBezTo>
                  <a:cubicBezTo>
                    <a:pt x="29" y="23"/>
                    <a:pt x="29" y="23"/>
                    <a:pt x="29" y="23"/>
                  </a:cubicBezTo>
                  <a:cubicBezTo>
                    <a:pt x="29" y="23"/>
                    <a:pt x="29" y="23"/>
                    <a:pt x="29" y="23"/>
                  </a:cubicBezTo>
                  <a:cubicBezTo>
                    <a:pt x="29" y="23"/>
                    <a:pt x="29" y="23"/>
                    <a:pt x="29" y="23"/>
                  </a:cubicBezTo>
                  <a:cubicBezTo>
                    <a:pt x="29" y="23"/>
                    <a:pt x="29" y="24"/>
                    <a:pt x="29" y="24"/>
                  </a:cubicBezTo>
                  <a:cubicBezTo>
                    <a:pt x="29" y="24"/>
                    <a:pt x="29" y="24"/>
                    <a:pt x="29" y="24"/>
                  </a:cubicBezTo>
                  <a:cubicBezTo>
                    <a:pt x="29" y="24"/>
                    <a:pt x="29" y="24"/>
                    <a:pt x="29" y="24"/>
                  </a:cubicBezTo>
                  <a:cubicBezTo>
                    <a:pt x="29" y="24"/>
                    <a:pt x="29" y="24"/>
                    <a:pt x="29" y="24"/>
                  </a:cubicBezTo>
                  <a:cubicBezTo>
                    <a:pt x="29" y="24"/>
                    <a:pt x="29" y="24"/>
                    <a:pt x="29" y="24"/>
                  </a:cubicBezTo>
                  <a:cubicBezTo>
                    <a:pt x="29" y="24"/>
                    <a:pt x="29" y="24"/>
                    <a:pt x="29" y="24"/>
                  </a:cubicBezTo>
                  <a:cubicBezTo>
                    <a:pt x="29" y="24"/>
                    <a:pt x="29" y="24"/>
                    <a:pt x="29" y="24"/>
                  </a:cubicBezTo>
                  <a:cubicBezTo>
                    <a:pt x="29" y="24"/>
                    <a:pt x="29" y="24"/>
                    <a:pt x="29" y="24"/>
                  </a:cubicBezTo>
                  <a:cubicBezTo>
                    <a:pt x="29" y="24"/>
                    <a:pt x="29" y="24"/>
                    <a:pt x="28" y="24"/>
                  </a:cubicBezTo>
                  <a:cubicBezTo>
                    <a:pt x="28" y="24"/>
                    <a:pt x="28" y="24"/>
                    <a:pt x="28" y="24"/>
                  </a:cubicBezTo>
                  <a:cubicBezTo>
                    <a:pt x="28" y="24"/>
                    <a:pt x="28" y="24"/>
                    <a:pt x="28" y="24"/>
                  </a:cubicBezTo>
                  <a:cubicBezTo>
                    <a:pt x="28" y="24"/>
                    <a:pt x="28" y="24"/>
                    <a:pt x="28" y="24"/>
                  </a:cubicBezTo>
                  <a:cubicBezTo>
                    <a:pt x="28" y="24"/>
                    <a:pt x="28" y="24"/>
                    <a:pt x="28" y="24"/>
                  </a:cubicBezTo>
                  <a:cubicBezTo>
                    <a:pt x="28" y="24"/>
                    <a:pt x="28" y="24"/>
                    <a:pt x="28" y="24"/>
                  </a:cubicBezTo>
                  <a:cubicBezTo>
                    <a:pt x="28" y="24"/>
                    <a:pt x="28" y="24"/>
                    <a:pt x="28" y="24"/>
                  </a:cubicBezTo>
                  <a:cubicBezTo>
                    <a:pt x="28" y="24"/>
                    <a:pt x="28" y="24"/>
                    <a:pt x="28" y="24"/>
                  </a:cubicBezTo>
                  <a:cubicBezTo>
                    <a:pt x="28" y="24"/>
                    <a:pt x="28" y="24"/>
                    <a:pt x="28" y="24"/>
                  </a:cubicBezTo>
                  <a:cubicBezTo>
                    <a:pt x="28" y="24"/>
                    <a:pt x="28" y="24"/>
                    <a:pt x="28" y="24"/>
                  </a:cubicBezTo>
                  <a:cubicBezTo>
                    <a:pt x="28" y="24"/>
                    <a:pt x="28" y="24"/>
                    <a:pt x="28" y="24"/>
                  </a:cubicBezTo>
                  <a:cubicBezTo>
                    <a:pt x="28" y="24"/>
                    <a:pt x="28" y="24"/>
                    <a:pt x="28" y="24"/>
                  </a:cubicBezTo>
                  <a:cubicBezTo>
                    <a:pt x="28" y="24"/>
                    <a:pt x="28" y="24"/>
                    <a:pt x="28" y="24"/>
                  </a:cubicBezTo>
                  <a:cubicBezTo>
                    <a:pt x="28" y="24"/>
                    <a:pt x="28" y="24"/>
                    <a:pt x="28" y="24"/>
                  </a:cubicBezTo>
                  <a:cubicBezTo>
                    <a:pt x="28" y="24"/>
                    <a:pt x="28" y="24"/>
                    <a:pt x="28" y="24"/>
                  </a:cubicBezTo>
                  <a:cubicBezTo>
                    <a:pt x="28" y="24"/>
                    <a:pt x="28" y="24"/>
                    <a:pt x="28" y="24"/>
                  </a:cubicBezTo>
                  <a:cubicBezTo>
                    <a:pt x="28" y="24"/>
                    <a:pt x="28" y="24"/>
                    <a:pt x="28" y="24"/>
                  </a:cubicBezTo>
                  <a:cubicBezTo>
                    <a:pt x="28" y="24"/>
                    <a:pt x="28" y="24"/>
                    <a:pt x="28" y="24"/>
                  </a:cubicBezTo>
                  <a:cubicBezTo>
                    <a:pt x="28" y="24"/>
                    <a:pt x="28" y="24"/>
                    <a:pt x="28" y="24"/>
                  </a:cubicBezTo>
                  <a:cubicBezTo>
                    <a:pt x="28" y="24"/>
                    <a:pt x="28" y="24"/>
                    <a:pt x="27" y="24"/>
                  </a:cubicBezTo>
                  <a:cubicBezTo>
                    <a:pt x="27" y="24"/>
                    <a:pt x="27" y="24"/>
                    <a:pt x="27" y="24"/>
                  </a:cubicBezTo>
                  <a:cubicBezTo>
                    <a:pt x="27" y="24"/>
                    <a:pt x="27" y="25"/>
                    <a:pt x="27" y="25"/>
                  </a:cubicBezTo>
                  <a:cubicBezTo>
                    <a:pt x="27" y="25"/>
                    <a:pt x="27" y="24"/>
                    <a:pt x="27" y="24"/>
                  </a:cubicBezTo>
                  <a:cubicBezTo>
                    <a:pt x="27" y="24"/>
                    <a:pt x="27" y="25"/>
                    <a:pt x="27" y="25"/>
                  </a:cubicBezTo>
                  <a:cubicBezTo>
                    <a:pt x="27" y="25"/>
                    <a:pt x="27" y="25"/>
                    <a:pt x="27" y="25"/>
                  </a:cubicBezTo>
                  <a:cubicBezTo>
                    <a:pt x="27" y="25"/>
                    <a:pt x="27" y="25"/>
                    <a:pt x="27" y="25"/>
                  </a:cubicBezTo>
                  <a:cubicBezTo>
                    <a:pt x="27" y="25"/>
                    <a:pt x="27" y="25"/>
                    <a:pt x="27" y="25"/>
                  </a:cubicBezTo>
                  <a:cubicBezTo>
                    <a:pt x="27" y="25"/>
                    <a:pt x="27" y="25"/>
                    <a:pt x="27" y="25"/>
                  </a:cubicBezTo>
                  <a:cubicBezTo>
                    <a:pt x="27" y="25"/>
                    <a:pt x="27" y="25"/>
                    <a:pt x="27" y="25"/>
                  </a:cubicBezTo>
                  <a:cubicBezTo>
                    <a:pt x="27" y="25"/>
                    <a:pt x="27" y="25"/>
                    <a:pt x="27" y="25"/>
                  </a:cubicBezTo>
                  <a:cubicBezTo>
                    <a:pt x="27" y="25"/>
                    <a:pt x="27" y="25"/>
                    <a:pt x="27" y="25"/>
                  </a:cubicBezTo>
                  <a:cubicBezTo>
                    <a:pt x="27" y="25"/>
                    <a:pt x="27" y="25"/>
                    <a:pt x="27" y="25"/>
                  </a:cubicBezTo>
                  <a:cubicBezTo>
                    <a:pt x="27" y="25"/>
                    <a:pt x="27" y="25"/>
                    <a:pt x="27" y="25"/>
                  </a:cubicBezTo>
                  <a:cubicBezTo>
                    <a:pt x="27" y="25"/>
                    <a:pt x="27" y="25"/>
                    <a:pt x="27" y="25"/>
                  </a:cubicBezTo>
                  <a:cubicBezTo>
                    <a:pt x="27" y="25"/>
                    <a:pt x="27" y="25"/>
                    <a:pt x="27" y="25"/>
                  </a:cubicBezTo>
                  <a:cubicBezTo>
                    <a:pt x="27" y="25"/>
                    <a:pt x="27" y="25"/>
                    <a:pt x="27" y="25"/>
                  </a:cubicBezTo>
                  <a:cubicBezTo>
                    <a:pt x="27" y="25"/>
                    <a:pt x="27" y="25"/>
                    <a:pt x="27" y="25"/>
                  </a:cubicBezTo>
                  <a:cubicBezTo>
                    <a:pt x="27" y="25"/>
                    <a:pt x="27" y="25"/>
                    <a:pt x="27" y="25"/>
                  </a:cubicBezTo>
                  <a:cubicBezTo>
                    <a:pt x="27" y="25"/>
                    <a:pt x="27" y="25"/>
                    <a:pt x="27" y="25"/>
                  </a:cubicBezTo>
                  <a:cubicBezTo>
                    <a:pt x="27" y="25"/>
                    <a:pt x="27" y="25"/>
                    <a:pt x="27" y="25"/>
                  </a:cubicBezTo>
                  <a:cubicBezTo>
                    <a:pt x="27" y="25"/>
                    <a:pt x="27" y="25"/>
                    <a:pt x="27" y="25"/>
                  </a:cubicBezTo>
                  <a:cubicBezTo>
                    <a:pt x="27" y="25"/>
                    <a:pt x="27" y="25"/>
                    <a:pt x="27" y="25"/>
                  </a:cubicBezTo>
                  <a:cubicBezTo>
                    <a:pt x="27" y="25"/>
                    <a:pt x="27" y="25"/>
                    <a:pt x="27" y="25"/>
                  </a:cubicBezTo>
                  <a:cubicBezTo>
                    <a:pt x="27" y="25"/>
                    <a:pt x="27" y="25"/>
                    <a:pt x="27" y="25"/>
                  </a:cubicBezTo>
                  <a:cubicBezTo>
                    <a:pt x="27" y="25"/>
                    <a:pt x="27" y="25"/>
                    <a:pt x="27" y="25"/>
                  </a:cubicBezTo>
                  <a:cubicBezTo>
                    <a:pt x="27" y="25"/>
                    <a:pt x="27" y="25"/>
                    <a:pt x="27" y="25"/>
                  </a:cubicBezTo>
                  <a:cubicBezTo>
                    <a:pt x="27" y="25"/>
                    <a:pt x="27" y="26"/>
                    <a:pt x="27" y="26"/>
                  </a:cubicBezTo>
                  <a:cubicBezTo>
                    <a:pt x="27" y="26"/>
                    <a:pt x="27" y="26"/>
                    <a:pt x="27" y="26"/>
                  </a:cubicBezTo>
                  <a:cubicBezTo>
                    <a:pt x="27" y="26"/>
                    <a:pt x="27" y="26"/>
                    <a:pt x="27" y="26"/>
                  </a:cubicBezTo>
                  <a:cubicBezTo>
                    <a:pt x="27" y="26"/>
                    <a:pt x="27" y="26"/>
                    <a:pt x="27" y="26"/>
                  </a:cubicBezTo>
                  <a:cubicBezTo>
                    <a:pt x="27" y="26"/>
                    <a:pt x="27" y="26"/>
                    <a:pt x="27" y="26"/>
                  </a:cubicBezTo>
                  <a:cubicBezTo>
                    <a:pt x="27" y="26"/>
                    <a:pt x="27" y="26"/>
                    <a:pt x="27" y="26"/>
                  </a:cubicBezTo>
                  <a:cubicBezTo>
                    <a:pt x="27" y="26"/>
                    <a:pt x="27" y="26"/>
                    <a:pt x="27" y="26"/>
                  </a:cubicBezTo>
                  <a:cubicBezTo>
                    <a:pt x="27" y="26"/>
                    <a:pt x="27" y="26"/>
                    <a:pt x="27" y="26"/>
                  </a:cubicBezTo>
                  <a:cubicBezTo>
                    <a:pt x="27" y="26"/>
                    <a:pt x="27" y="26"/>
                    <a:pt x="27" y="26"/>
                  </a:cubicBezTo>
                  <a:cubicBezTo>
                    <a:pt x="27" y="26"/>
                    <a:pt x="27" y="26"/>
                    <a:pt x="27" y="26"/>
                  </a:cubicBezTo>
                  <a:cubicBezTo>
                    <a:pt x="27" y="26"/>
                    <a:pt x="26" y="26"/>
                    <a:pt x="26" y="26"/>
                  </a:cubicBezTo>
                  <a:cubicBezTo>
                    <a:pt x="26" y="26"/>
                    <a:pt x="26" y="26"/>
                    <a:pt x="26" y="26"/>
                  </a:cubicBezTo>
                  <a:cubicBezTo>
                    <a:pt x="27" y="26"/>
                    <a:pt x="27" y="26"/>
                    <a:pt x="26" y="26"/>
                  </a:cubicBezTo>
                  <a:cubicBezTo>
                    <a:pt x="27" y="26"/>
                    <a:pt x="27" y="26"/>
                    <a:pt x="27" y="26"/>
                  </a:cubicBezTo>
                  <a:cubicBezTo>
                    <a:pt x="27" y="26"/>
                    <a:pt x="27" y="26"/>
                    <a:pt x="27" y="26"/>
                  </a:cubicBezTo>
                  <a:cubicBezTo>
                    <a:pt x="26" y="26"/>
                    <a:pt x="26" y="26"/>
                    <a:pt x="26" y="26"/>
                  </a:cubicBezTo>
                  <a:cubicBezTo>
                    <a:pt x="26" y="26"/>
                    <a:pt x="26" y="26"/>
                    <a:pt x="26" y="26"/>
                  </a:cubicBezTo>
                  <a:cubicBezTo>
                    <a:pt x="26" y="26"/>
                    <a:pt x="26" y="26"/>
                    <a:pt x="26" y="26"/>
                  </a:cubicBezTo>
                  <a:cubicBezTo>
                    <a:pt x="26" y="26"/>
                    <a:pt x="26" y="26"/>
                    <a:pt x="26" y="26"/>
                  </a:cubicBezTo>
                  <a:cubicBezTo>
                    <a:pt x="26" y="26"/>
                    <a:pt x="26" y="26"/>
                    <a:pt x="26" y="26"/>
                  </a:cubicBezTo>
                  <a:cubicBezTo>
                    <a:pt x="26" y="26"/>
                    <a:pt x="26" y="26"/>
                    <a:pt x="26" y="26"/>
                  </a:cubicBezTo>
                  <a:cubicBezTo>
                    <a:pt x="26" y="26"/>
                    <a:pt x="26" y="26"/>
                    <a:pt x="26" y="27"/>
                  </a:cubicBezTo>
                  <a:cubicBezTo>
                    <a:pt x="26" y="27"/>
                    <a:pt x="26" y="27"/>
                    <a:pt x="26" y="27"/>
                  </a:cubicBezTo>
                  <a:cubicBezTo>
                    <a:pt x="26" y="27"/>
                    <a:pt x="26" y="27"/>
                    <a:pt x="26" y="27"/>
                  </a:cubicBezTo>
                  <a:cubicBezTo>
                    <a:pt x="26" y="27"/>
                    <a:pt x="26" y="27"/>
                    <a:pt x="26" y="27"/>
                  </a:cubicBezTo>
                  <a:cubicBezTo>
                    <a:pt x="26" y="27"/>
                    <a:pt x="26" y="27"/>
                    <a:pt x="26" y="27"/>
                  </a:cubicBezTo>
                  <a:cubicBezTo>
                    <a:pt x="26" y="27"/>
                    <a:pt x="26" y="27"/>
                    <a:pt x="26" y="27"/>
                  </a:cubicBezTo>
                  <a:cubicBezTo>
                    <a:pt x="26" y="27"/>
                    <a:pt x="26" y="27"/>
                    <a:pt x="26" y="27"/>
                  </a:cubicBezTo>
                  <a:cubicBezTo>
                    <a:pt x="26" y="27"/>
                    <a:pt x="26" y="27"/>
                    <a:pt x="26" y="27"/>
                  </a:cubicBezTo>
                  <a:cubicBezTo>
                    <a:pt x="26" y="27"/>
                    <a:pt x="26" y="27"/>
                    <a:pt x="26" y="27"/>
                  </a:cubicBezTo>
                  <a:cubicBezTo>
                    <a:pt x="26" y="27"/>
                    <a:pt x="26" y="27"/>
                    <a:pt x="26" y="27"/>
                  </a:cubicBezTo>
                  <a:cubicBezTo>
                    <a:pt x="26" y="27"/>
                    <a:pt x="26" y="27"/>
                    <a:pt x="26" y="27"/>
                  </a:cubicBezTo>
                  <a:cubicBezTo>
                    <a:pt x="26" y="27"/>
                    <a:pt x="26" y="27"/>
                    <a:pt x="26" y="27"/>
                  </a:cubicBezTo>
                  <a:cubicBezTo>
                    <a:pt x="26" y="27"/>
                    <a:pt x="26" y="27"/>
                    <a:pt x="26" y="27"/>
                  </a:cubicBezTo>
                  <a:cubicBezTo>
                    <a:pt x="26" y="27"/>
                    <a:pt x="26" y="27"/>
                    <a:pt x="26" y="27"/>
                  </a:cubicBezTo>
                  <a:cubicBezTo>
                    <a:pt x="26" y="27"/>
                    <a:pt x="26" y="27"/>
                    <a:pt x="26" y="27"/>
                  </a:cubicBezTo>
                  <a:cubicBezTo>
                    <a:pt x="26" y="27"/>
                    <a:pt x="26" y="27"/>
                    <a:pt x="26" y="27"/>
                  </a:cubicBezTo>
                  <a:cubicBezTo>
                    <a:pt x="26" y="27"/>
                    <a:pt x="26" y="26"/>
                    <a:pt x="26" y="26"/>
                  </a:cubicBezTo>
                  <a:cubicBezTo>
                    <a:pt x="26" y="26"/>
                    <a:pt x="26" y="26"/>
                    <a:pt x="26" y="26"/>
                  </a:cubicBezTo>
                  <a:cubicBezTo>
                    <a:pt x="26" y="26"/>
                    <a:pt x="26" y="26"/>
                    <a:pt x="26" y="26"/>
                  </a:cubicBezTo>
                  <a:cubicBezTo>
                    <a:pt x="26" y="26"/>
                    <a:pt x="26" y="26"/>
                    <a:pt x="26" y="26"/>
                  </a:cubicBezTo>
                  <a:cubicBezTo>
                    <a:pt x="26" y="26"/>
                    <a:pt x="26" y="26"/>
                    <a:pt x="26" y="26"/>
                  </a:cubicBezTo>
                  <a:cubicBezTo>
                    <a:pt x="26" y="26"/>
                    <a:pt x="26" y="26"/>
                    <a:pt x="26" y="26"/>
                  </a:cubicBezTo>
                  <a:cubicBezTo>
                    <a:pt x="26" y="26"/>
                    <a:pt x="26" y="26"/>
                    <a:pt x="26" y="26"/>
                  </a:cubicBezTo>
                  <a:cubicBezTo>
                    <a:pt x="26" y="26"/>
                    <a:pt x="26" y="26"/>
                    <a:pt x="26" y="26"/>
                  </a:cubicBezTo>
                  <a:cubicBezTo>
                    <a:pt x="26" y="26"/>
                    <a:pt x="26" y="26"/>
                    <a:pt x="26" y="26"/>
                  </a:cubicBezTo>
                  <a:cubicBezTo>
                    <a:pt x="26" y="26"/>
                    <a:pt x="26" y="26"/>
                    <a:pt x="26" y="26"/>
                  </a:cubicBezTo>
                  <a:cubicBezTo>
                    <a:pt x="26" y="26"/>
                    <a:pt x="26" y="26"/>
                    <a:pt x="26" y="26"/>
                  </a:cubicBezTo>
                  <a:cubicBezTo>
                    <a:pt x="26" y="26"/>
                    <a:pt x="26" y="26"/>
                    <a:pt x="26" y="26"/>
                  </a:cubicBezTo>
                  <a:cubicBezTo>
                    <a:pt x="26" y="26"/>
                    <a:pt x="26" y="26"/>
                    <a:pt x="26" y="26"/>
                  </a:cubicBezTo>
                  <a:cubicBezTo>
                    <a:pt x="26" y="26"/>
                    <a:pt x="26" y="26"/>
                    <a:pt x="26" y="26"/>
                  </a:cubicBezTo>
                  <a:cubicBezTo>
                    <a:pt x="25" y="26"/>
                    <a:pt x="25" y="26"/>
                    <a:pt x="25" y="26"/>
                  </a:cubicBezTo>
                  <a:cubicBezTo>
                    <a:pt x="25" y="26"/>
                    <a:pt x="25" y="26"/>
                    <a:pt x="25" y="26"/>
                  </a:cubicBezTo>
                  <a:cubicBezTo>
                    <a:pt x="25" y="26"/>
                    <a:pt x="25" y="26"/>
                    <a:pt x="25" y="26"/>
                  </a:cubicBezTo>
                  <a:cubicBezTo>
                    <a:pt x="25" y="26"/>
                    <a:pt x="25" y="26"/>
                    <a:pt x="25" y="26"/>
                  </a:cubicBezTo>
                  <a:cubicBezTo>
                    <a:pt x="25" y="26"/>
                    <a:pt x="25" y="26"/>
                    <a:pt x="25" y="26"/>
                  </a:cubicBezTo>
                  <a:cubicBezTo>
                    <a:pt x="25" y="26"/>
                    <a:pt x="25" y="26"/>
                    <a:pt x="25" y="26"/>
                  </a:cubicBezTo>
                  <a:cubicBezTo>
                    <a:pt x="25" y="26"/>
                    <a:pt x="25" y="26"/>
                    <a:pt x="25" y="26"/>
                  </a:cubicBezTo>
                  <a:cubicBezTo>
                    <a:pt x="25" y="26"/>
                    <a:pt x="25" y="26"/>
                    <a:pt x="25" y="26"/>
                  </a:cubicBezTo>
                  <a:cubicBezTo>
                    <a:pt x="25" y="26"/>
                    <a:pt x="25" y="26"/>
                    <a:pt x="25" y="26"/>
                  </a:cubicBezTo>
                  <a:cubicBezTo>
                    <a:pt x="25" y="26"/>
                    <a:pt x="25" y="26"/>
                    <a:pt x="25" y="26"/>
                  </a:cubicBezTo>
                  <a:cubicBezTo>
                    <a:pt x="25" y="26"/>
                    <a:pt x="25" y="26"/>
                    <a:pt x="25" y="26"/>
                  </a:cubicBezTo>
                  <a:cubicBezTo>
                    <a:pt x="25" y="26"/>
                    <a:pt x="25" y="26"/>
                    <a:pt x="25" y="26"/>
                  </a:cubicBezTo>
                  <a:cubicBezTo>
                    <a:pt x="25" y="26"/>
                    <a:pt x="25" y="26"/>
                    <a:pt x="25" y="26"/>
                  </a:cubicBezTo>
                  <a:cubicBezTo>
                    <a:pt x="25" y="26"/>
                    <a:pt x="25" y="26"/>
                    <a:pt x="25" y="26"/>
                  </a:cubicBezTo>
                  <a:cubicBezTo>
                    <a:pt x="25" y="25"/>
                    <a:pt x="25" y="25"/>
                    <a:pt x="25" y="25"/>
                  </a:cubicBezTo>
                  <a:cubicBezTo>
                    <a:pt x="25" y="25"/>
                    <a:pt x="25" y="25"/>
                    <a:pt x="25" y="25"/>
                  </a:cubicBezTo>
                  <a:cubicBezTo>
                    <a:pt x="25" y="25"/>
                    <a:pt x="25" y="25"/>
                    <a:pt x="25" y="25"/>
                  </a:cubicBezTo>
                  <a:cubicBezTo>
                    <a:pt x="25" y="25"/>
                    <a:pt x="25" y="25"/>
                    <a:pt x="25" y="25"/>
                  </a:cubicBezTo>
                  <a:cubicBezTo>
                    <a:pt x="25" y="25"/>
                    <a:pt x="25" y="25"/>
                    <a:pt x="25" y="25"/>
                  </a:cubicBezTo>
                  <a:cubicBezTo>
                    <a:pt x="25" y="25"/>
                    <a:pt x="25" y="25"/>
                    <a:pt x="25" y="25"/>
                  </a:cubicBezTo>
                  <a:cubicBezTo>
                    <a:pt x="25" y="25"/>
                    <a:pt x="25" y="25"/>
                    <a:pt x="25" y="25"/>
                  </a:cubicBezTo>
                  <a:cubicBezTo>
                    <a:pt x="25" y="25"/>
                    <a:pt x="25" y="25"/>
                    <a:pt x="25" y="25"/>
                  </a:cubicBezTo>
                  <a:cubicBezTo>
                    <a:pt x="25" y="25"/>
                    <a:pt x="25" y="25"/>
                    <a:pt x="25" y="25"/>
                  </a:cubicBezTo>
                  <a:cubicBezTo>
                    <a:pt x="25" y="25"/>
                    <a:pt x="25" y="25"/>
                    <a:pt x="25" y="25"/>
                  </a:cubicBezTo>
                  <a:cubicBezTo>
                    <a:pt x="25" y="25"/>
                    <a:pt x="25" y="25"/>
                    <a:pt x="25" y="25"/>
                  </a:cubicBezTo>
                  <a:cubicBezTo>
                    <a:pt x="25" y="25"/>
                    <a:pt x="25" y="25"/>
                    <a:pt x="25" y="25"/>
                  </a:cubicBezTo>
                  <a:cubicBezTo>
                    <a:pt x="25" y="25"/>
                    <a:pt x="25" y="25"/>
                    <a:pt x="25" y="25"/>
                  </a:cubicBezTo>
                  <a:cubicBezTo>
                    <a:pt x="25" y="25"/>
                    <a:pt x="25" y="25"/>
                    <a:pt x="25" y="25"/>
                  </a:cubicBezTo>
                  <a:cubicBezTo>
                    <a:pt x="25" y="25"/>
                    <a:pt x="25" y="25"/>
                    <a:pt x="25" y="25"/>
                  </a:cubicBezTo>
                  <a:cubicBezTo>
                    <a:pt x="25" y="25"/>
                    <a:pt x="25" y="25"/>
                    <a:pt x="25" y="25"/>
                  </a:cubicBezTo>
                  <a:cubicBezTo>
                    <a:pt x="25" y="25"/>
                    <a:pt x="25" y="25"/>
                    <a:pt x="25" y="25"/>
                  </a:cubicBezTo>
                  <a:cubicBezTo>
                    <a:pt x="25" y="25"/>
                    <a:pt x="25" y="25"/>
                    <a:pt x="25" y="25"/>
                  </a:cubicBezTo>
                  <a:cubicBezTo>
                    <a:pt x="25" y="24"/>
                    <a:pt x="25" y="24"/>
                    <a:pt x="25" y="24"/>
                  </a:cubicBezTo>
                  <a:cubicBezTo>
                    <a:pt x="25" y="24"/>
                    <a:pt x="25" y="24"/>
                    <a:pt x="25" y="24"/>
                  </a:cubicBezTo>
                  <a:cubicBezTo>
                    <a:pt x="25" y="24"/>
                    <a:pt x="25" y="24"/>
                    <a:pt x="25" y="25"/>
                  </a:cubicBezTo>
                  <a:cubicBezTo>
                    <a:pt x="25" y="25"/>
                    <a:pt x="25" y="25"/>
                    <a:pt x="25" y="25"/>
                  </a:cubicBezTo>
                  <a:cubicBezTo>
                    <a:pt x="25" y="25"/>
                    <a:pt x="25" y="25"/>
                    <a:pt x="25" y="25"/>
                  </a:cubicBezTo>
                  <a:cubicBezTo>
                    <a:pt x="25" y="25"/>
                    <a:pt x="25" y="25"/>
                    <a:pt x="25" y="25"/>
                  </a:cubicBezTo>
                  <a:cubicBezTo>
                    <a:pt x="25" y="24"/>
                    <a:pt x="25" y="24"/>
                    <a:pt x="25" y="24"/>
                  </a:cubicBezTo>
                  <a:cubicBezTo>
                    <a:pt x="25" y="24"/>
                    <a:pt x="25" y="24"/>
                    <a:pt x="25" y="24"/>
                  </a:cubicBezTo>
                  <a:cubicBezTo>
                    <a:pt x="25" y="24"/>
                    <a:pt x="25" y="24"/>
                    <a:pt x="25" y="24"/>
                  </a:cubicBezTo>
                  <a:cubicBezTo>
                    <a:pt x="25" y="24"/>
                    <a:pt x="25" y="24"/>
                    <a:pt x="25" y="24"/>
                  </a:cubicBezTo>
                  <a:cubicBezTo>
                    <a:pt x="25" y="24"/>
                    <a:pt x="25" y="24"/>
                    <a:pt x="25" y="24"/>
                  </a:cubicBezTo>
                  <a:cubicBezTo>
                    <a:pt x="25" y="24"/>
                    <a:pt x="25" y="24"/>
                    <a:pt x="25" y="24"/>
                  </a:cubicBezTo>
                  <a:cubicBezTo>
                    <a:pt x="25" y="24"/>
                    <a:pt x="25" y="24"/>
                    <a:pt x="25" y="24"/>
                  </a:cubicBezTo>
                  <a:cubicBezTo>
                    <a:pt x="25" y="24"/>
                    <a:pt x="25" y="24"/>
                    <a:pt x="25" y="24"/>
                  </a:cubicBezTo>
                  <a:cubicBezTo>
                    <a:pt x="25" y="24"/>
                    <a:pt x="25" y="24"/>
                    <a:pt x="25" y="24"/>
                  </a:cubicBezTo>
                  <a:cubicBezTo>
                    <a:pt x="25" y="24"/>
                    <a:pt x="25" y="24"/>
                    <a:pt x="25" y="24"/>
                  </a:cubicBezTo>
                  <a:cubicBezTo>
                    <a:pt x="25" y="24"/>
                    <a:pt x="25" y="24"/>
                    <a:pt x="25" y="24"/>
                  </a:cubicBezTo>
                  <a:cubicBezTo>
                    <a:pt x="25" y="24"/>
                    <a:pt x="25" y="24"/>
                    <a:pt x="25" y="24"/>
                  </a:cubicBezTo>
                  <a:cubicBezTo>
                    <a:pt x="25" y="24"/>
                    <a:pt x="25" y="24"/>
                    <a:pt x="25" y="24"/>
                  </a:cubicBezTo>
                  <a:cubicBezTo>
                    <a:pt x="25" y="24"/>
                    <a:pt x="25" y="24"/>
                    <a:pt x="25" y="24"/>
                  </a:cubicBezTo>
                  <a:cubicBezTo>
                    <a:pt x="25" y="24"/>
                    <a:pt x="25" y="24"/>
                    <a:pt x="25" y="24"/>
                  </a:cubicBezTo>
                  <a:cubicBezTo>
                    <a:pt x="25" y="24"/>
                    <a:pt x="25" y="24"/>
                    <a:pt x="25" y="24"/>
                  </a:cubicBezTo>
                  <a:cubicBezTo>
                    <a:pt x="25" y="24"/>
                    <a:pt x="25" y="24"/>
                    <a:pt x="25" y="24"/>
                  </a:cubicBezTo>
                  <a:cubicBezTo>
                    <a:pt x="25" y="24"/>
                    <a:pt x="25" y="24"/>
                    <a:pt x="25" y="24"/>
                  </a:cubicBezTo>
                  <a:cubicBezTo>
                    <a:pt x="25" y="24"/>
                    <a:pt x="25" y="24"/>
                    <a:pt x="25" y="24"/>
                  </a:cubicBezTo>
                  <a:cubicBezTo>
                    <a:pt x="25" y="24"/>
                    <a:pt x="25" y="24"/>
                    <a:pt x="25" y="24"/>
                  </a:cubicBezTo>
                  <a:cubicBezTo>
                    <a:pt x="25" y="24"/>
                    <a:pt x="25" y="24"/>
                    <a:pt x="25" y="24"/>
                  </a:cubicBezTo>
                  <a:cubicBezTo>
                    <a:pt x="25" y="24"/>
                    <a:pt x="25" y="24"/>
                    <a:pt x="25" y="24"/>
                  </a:cubicBezTo>
                  <a:cubicBezTo>
                    <a:pt x="25" y="24"/>
                    <a:pt x="25" y="24"/>
                    <a:pt x="25" y="23"/>
                  </a:cubicBezTo>
                  <a:cubicBezTo>
                    <a:pt x="25" y="23"/>
                    <a:pt x="25" y="24"/>
                    <a:pt x="25" y="24"/>
                  </a:cubicBezTo>
                  <a:cubicBezTo>
                    <a:pt x="25" y="24"/>
                    <a:pt x="25" y="24"/>
                    <a:pt x="25" y="24"/>
                  </a:cubicBezTo>
                  <a:cubicBezTo>
                    <a:pt x="25" y="24"/>
                    <a:pt x="25" y="24"/>
                    <a:pt x="25" y="24"/>
                  </a:cubicBezTo>
                  <a:cubicBezTo>
                    <a:pt x="25" y="24"/>
                    <a:pt x="25" y="24"/>
                    <a:pt x="25" y="24"/>
                  </a:cubicBezTo>
                  <a:cubicBezTo>
                    <a:pt x="25" y="24"/>
                    <a:pt x="25" y="24"/>
                    <a:pt x="25" y="24"/>
                  </a:cubicBezTo>
                  <a:cubicBezTo>
                    <a:pt x="25" y="24"/>
                    <a:pt x="25" y="23"/>
                    <a:pt x="25" y="23"/>
                  </a:cubicBezTo>
                  <a:cubicBezTo>
                    <a:pt x="25" y="23"/>
                    <a:pt x="25" y="23"/>
                    <a:pt x="25" y="23"/>
                  </a:cubicBezTo>
                  <a:cubicBezTo>
                    <a:pt x="25" y="23"/>
                    <a:pt x="25" y="23"/>
                    <a:pt x="25" y="23"/>
                  </a:cubicBezTo>
                  <a:cubicBezTo>
                    <a:pt x="25" y="23"/>
                    <a:pt x="25" y="23"/>
                    <a:pt x="25" y="23"/>
                  </a:cubicBezTo>
                  <a:cubicBezTo>
                    <a:pt x="25" y="23"/>
                    <a:pt x="25" y="23"/>
                    <a:pt x="25" y="23"/>
                  </a:cubicBezTo>
                  <a:cubicBezTo>
                    <a:pt x="25" y="23"/>
                    <a:pt x="25" y="23"/>
                    <a:pt x="25" y="23"/>
                  </a:cubicBezTo>
                  <a:cubicBezTo>
                    <a:pt x="25" y="23"/>
                    <a:pt x="25" y="23"/>
                    <a:pt x="25" y="23"/>
                  </a:cubicBezTo>
                  <a:cubicBezTo>
                    <a:pt x="25" y="23"/>
                    <a:pt x="25" y="23"/>
                    <a:pt x="25" y="23"/>
                  </a:cubicBezTo>
                  <a:cubicBezTo>
                    <a:pt x="25" y="23"/>
                    <a:pt x="25" y="23"/>
                    <a:pt x="25" y="23"/>
                  </a:cubicBezTo>
                  <a:cubicBezTo>
                    <a:pt x="25" y="23"/>
                    <a:pt x="25" y="23"/>
                    <a:pt x="25" y="23"/>
                  </a:cubicBezTo>
                  <a:cubicBezTo>
                    <a:pt x="25" y="23"/>
                    <a:pt x="25" y="23"/>
                    <a:pt x="25" y="23"/>
                  </a:cubicBezTo>
                  <a:cubicBezTo>
                    <a:pt x="25" y="23"/>
                    <a:pt x="25" y="23"/>
                    <a:pt x="25" y="23"/>
                  </a:cubicBezTo>
                  <a:cubicBezTo>
                    <a:pt x="25" y="23"/>
                    <a:pt x="25" y="23"/>
                    <a:pt x="25" y="23"/>
                  </a:cubicBezTo>
                  <a:cubicBezTo>
                    <a:pt x="25" y="23"/>
                    <a:pt x="25" y="23"/>
                    <a:pt x="25" y="23"/>
                  </a:cubicBezTo>
                  <a:cubicBezTo>
                    <a:pt x="25" y="23"/>
                    <a:pt x="25" y="23"/>
                    <a:pt x="25" y="23"/>
                  </a:cubicBezTo>
                  <a:cubicBezTo>
                    <a:pt x="25" y="23"/>
                    <a:pt x="25" y="23"/>
                    <a:pt x="25" y="23"/>
                  </a:cubicBezTo>
                  <a:cubicBezTo>
                    <a:pt x="25" y="23"/>
                    <a:pt x="25" y="23"/>
                    <a:pt x="25" y="23"/>
                  </a:cubicBezTo>
                  <a:cubicBezTo>
                    <a:pt x="25" y="23"/>
                    <a:pt x="25" y="23"/>
                    <a:pt x="25" y="23"/>
                  </a:cubicBezTo>
                  <a:cubicBezTo>
                    <a:pt x="25" y="23"/>
                    <a:pt x="25" y="23"/>
                    <a:pt x="25" y="23"/>
                  </a:cubicBezTo>
                  <a:cubicBezTo>
                    <a:pt x="25" y="23"/>
                    <a:pt x="25" y="23"/>
                    <a:pt x="25" y="23"/>
                  </a:cubicBezTo>
                  <a:cubicBezTo>
                    <a:pt x="25" y="23"/>
                    <a:pt x="25" y="23"/>
                    <a:pt x="25" y="23"/>
                  </a:cubicBezTo>
                  <a:cubicBezTo>
                    <a:pt x="25" y="23"/>
                    <a:pt x="25" y="23"/>
                    <a:pt x="25" y="23"/>
                  </a:cubicBezTo>
                  <a:cubicBezTo>
                    <a:pt x="25" y="23"/>
                    <a:pt x="25" y="23"/>
                    <a:pt x="25" y="23"/>
                  </a:cubicBezTo>
                  <a:cubicBezTo>
                    <a:pt x="25" y="23"/>
                    <a:pt x="25" y="23"/>
                    <a:pt x="25" y="23"/>
                  </a:cubicBezTo>
                  <a:cubicBezTo>
                    <a:pt x="25" y="23"/>
                    <a:pt x="25" y="23"/>
                    <a:pt x="25" y="23"/>
                  </a:cubicBezTo>
                  <a:cubicBezTo>
                    <a:pt x="25" y="23"/>
                    <a:pt x="25" y="23"/>
                    <a:pt x="25" y="23"/>
                  </a:cubicBezTo>
                  <a:cubicBezTo>
                    <a:pt x="25" y="23"/>
                    <a:pt x="25" y="23"/>
                    <a:pt x="25" y="23"/>
                  </a:cubicBezTo>
                  <a:cubicBezTo>
                    <a:pt x="25" y="23"/>
                    <a:pt x="25" y="23"/>
                    <a:pt x="25" y="23"/>
                  </a:cubicBezTo>
                  <a:cubicBezTo>
                    <a:pt x="25" y="23"/>
                    <a:pt x="25" y="23"/>
                    <a:pt x="25" y="23"/>
                  </a:cubicBezTo>
                  <a:cubicBezTo>
                    <a:pt x="25" y="23"/>
                    <a:pt x="25" y="23"/>
                    <a:pt x="25" y="23"/>
                  </a:cubicBezTo>
                  <a:cubicBezTo>
                    <a:pt x="25" y="23"/>
                    <a:pt x="25" y="23"/>
                    <a:pt x="25" y="23"/>
                  </a:cubicBezTo>
                  <a:cubicBezTo>
                    <a:pt x="25" y="23"/>
                    <a:pt x="25" y="23"/>
                    <a:pt x="25" y="23"/>
                  </a:cubicBezTo>
                  <a:cubicBezTo>
                    <a:pt x="25" y="23"/>
                    <a:pt x="25" y="23"/>
                    <a:pt x="25" y="23"/>
                  </a:cubicBezTo>
                  <a:cubicBezTo>
                    <a:pt x="25" y="23"/>
                    <a:pt x="25" y="23"/>
                    <a:pt x="25" y="23"/>
                  </a:cubicBezTo>
                  <a:cubicBezTo>
                    <a:pt x="25" y="23"/>
                    <a:pt x="25" y="23"/>
                    <a:pt x="25" y="23"/>
                  </a:cubicBezTo>
                  <a:cubicBezTo>
                    <a:pt x="25" y="23"/>
                    <a:pt x="25" y="23"/>
                    <a:pt x="25" y="23"/>
                  </a:cubicBezTo>
                  <a:cubicBezTo>
                    <a:pt x="25" y="23"/>
                    <a:pt x="25" y="23"/>
                    <a:pt x="25" y="23"/>
                  </a:cubicBezTo>
                  <a:cubicBezTo>
                    <a:pt x="25" y="23"/>
                    <a:pt x="25" y="23"/>
                    <a:pt x="25" y="23"/>
                  </a:cubicBezTo>
                  <a:cubicBezTo>
                    <a:pt x="25" y="23"/>
                    <a:pt x="25" y="23"/>
                    <a:pt x="25" y="23"/>
                  </a:cubicBezTo>
                  <a:cubicBezTo>
                    <a:pt x="25" y="23"/>
                    <a:pt x="25" y="23"/>
                    <a:pt x="25" y="23"/>
                  </a:cubicBezTo>
                  <a:cubicBezTo>
                    <a:pt x="25" y="23"/>
                    <a:pt x="25" y="23"/>
                    <a:pt x="25" y="23"/>
                  </a:cubicBezTo>
                  <a:cubicBezTo>
                    <a:pt x="25" y="23"/>
                    <a:pt x="25" y="23"/>
                    <a:pt x="25" y="23"/>
                  </a:cubicBezTo>
                  <a:cubicBezTo>
                    <a:pt x="25" y="23"/>
                    <a:pt x="25" y="23"/>
                    <a:pt x="25" y="23"/>
                  </a:cubicBezTo>
                  <a:cubicBezTo>
                    <a:pt x="25" y="23"/>
                    <a:pt x="25" y="23"/>
                    <a:pt x="25" y="23"/>
                  </a:cubicBezTo>
                  <a:cubicBezTo>
                    <a:pt x="25" y="23"/>
                    <a:pt x="25" y="23"/>
                    <a:pt x="25" y="23"/>
                  </a:cubicBezTo>
                  <a:cubicBezTo>
                    <a:pt x="25" y="23"/>
                    <a:pt x="25" y="23"/>
                    <a:pt x="25" y="23"/>
                  </a:cubicBezTo>
                  <a:cubicBezTo>
                    <a:pt x="25" y="23"/>
                    <a:pt x="25" y="23"/>
                    <a:pt x="25" y="23"/>
                  </a:cubicBezTo>
                  <a:cubicBezTo>
                    <a:pt x="25" y="23"/>
                    <a:pt x="25" y="23"/>
                    <a:pt x="25" y="23"/>
                  </a:cubicBezTo>
                  <a:cubicBezTo>
                    <a:pt x="25" y="23"/>
                    <a:pt x="25" y="23"/>
                    <a:pt x="25" y="23"/>
                  </a:cubicBezTo>
                  <a:cubicBezTo>
                    <a:pt x="25" y="23"/>
                    <a:pt x="25" y="23"/>
                    <a:pt x="25" y="23"/>
                  </a:cubicBezTo>
                  <a:cubicBezTo>
                    <a:pt x="25" y="23"/>
                    <a:pt x="25" y="23"/>
                    <a:pt x="25" y="23"/>
                  </a:cubicBezTo>
                  <a:cubicBezTo>
                    <a:pt x="25" y="23"/>
                    <a:pt x="25" y="23"/>
                    <a:pt x="25" y="23"/>
                  </a:cubicBezTo>
                  <a:cubicBezTo>
                    <a:pt x="25" y="23"/>
                    <a:pt x="25" y="23"/>
                    <a:pt x="25" y="23"/>
                  </a:cubicBezTo>
                  <a:cubicBezTo>
                    <a:pt x="25" y="23"/>
                    <a:pt x="25" y="23"/>
                    <a:pt x="25" y="23"/>
                  </a:cubicBezTo>
                  <a:cubicBezTo>
                    <a:pt x="25" y="23"/>
                    <a:pt x="25" y="23"/>
                    <a:pt x="25" y="23"/>
                  </a:cubicBezTo>
                  <a:cubicBezTo>
                    <a:pt x="25" y="23"/>
                    <a:pt x="25" y="23"/>
                    <a:pt x="25" y="23"/>
                  </a:cubicBezTo>
                  <a:cubicBezTo>
                    <a:pt x="25" y="23"/>
                    <a:pt x="25" y="23"/>
                    <a:pt x="25" y="22"/>
                  </a:cubicBez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6" y="22"/>
                  </a:cubicBezTo>
                  <a:cubicBezTo>
                    <a:pt x="26" y="22"/>
                    <a:pt x="26" y="22"/>
                    <a:pt x="26" y="22"/>
                  </a:cubicBezTo>
                  <a:cubicBezTo>
                    <a:pt x="26" y="22"/>
                    <a:pt x="26" y="22"/>
                    <a:pt x="26" y="22"/>
                  </a:cubicBezTo>
                  <a:cubicBezTo>
                    <a:pt x="26" y="22"/>
                    <a:pt x="26" y="22"/>
                    <a:pt x="26" y="22"/>
                  </a:cubicBezTo>
                  <a:cubicBezTo>
                    <a:pt x="26" y="22"/>
                    <a:pt x="26" y="22"/>
                    <a:pt x="26" y="22"/>
                  </a:cubicBezTo>
                  <a:cubicBezTo>
                    <a:pt x="26" y="22"/>
                    <a:pt x="26" y="22"/>
                    <a:pt x="26" y="22"/>
                  </a:cubicBezTo>
                  <a:cubicBezTo>
                    <a:pt x="26" y="22"/>
                    <a:pt x="26" y="22"/>
                    <a:pt x="26" y="22"/>
                  </a:cubicBezTo>
                  <a:cubicBezTo>
                    <a:pt x="26" y="22"/>
                    <a:pt x="26" y="22"/>
                    <a:pt x="26" y="22"/>
                  </a:cubicBezTo>
                  <a:cubicBezTo>
                    <a:pt x="26" y="22"/>
                    <a:pt x="26" y="22"/>
                    <a:pt x="26" y="22"/>
                  </a:cubicBezTo>
                  <a:cubicBezTo>
                    <a:pt x="26" y="22"/>
                    <a:pt x="26" y="22"/>
                    <a:pt x="26" y="22"/>
                  </a:cubicBezTo>
                  <a:cubicBezTo>
                    <a:pt x="26" y="22"/>
                    <a:pt x="26" y="22"/>
                    <a:pt x="26" y="22"/>
                  </a:cubicBezTo>
                  <a:cubicBezTo>
                    <a:pt x="26" y="22"/>
                    <a:pt x="26" y="22"/>
                    <a:pt x="26" y="22"/>
                  </a:cubicBezTo>
                  <a:cubicBezTo>
                    <a:pt x="26" y="22"/>
                    <a:pt x="26" y="22"/>
                    <a:pt x="26" y="22"/>
                  </a:cubicBezTo>
                  <a:cubicBezTo>
                    <a:pt x="26" y="22"/>
                    <a:pt x="26" y="22"/>
                    <a:pt x="26" y="22"/>
                  </a:cubicBezTo>
                  <a:cubicBezTo>
                    <a:pt x="26" y="22"/>
                    <a:pt x="26" y="22"/>
                    <a:pt x="26" y="22"/>
                  </a:cubicBezTo>
                  <a:cubicBezTo>
                    <a:pt x="26" y="22"/>
                    <a:pt x="26" y="22"/>
                    <a:pt x="26" y="22"/>
                  </a:cubicBezTo>
                  <a:cubicBezTo>
                    <a:pt x="26" y="22"/>
                    <a:pt x="25" y="22"/>
                    <a:pt x="25" y="22"/>
                  </a:cubicBezTo>
                  <a:cubicBezTo>
                    <a:pt x="25" y="22"/>
                    <a:pt x="25" y="22"/>
                    <a:pt x="25" y="22"/>
                  </a:cubicBezTo>
                  <a:cubicBezTo>
                    <a:pt x="25" y="22"/>
                    <a:pt x="25" y="22"/>
                    <a:pt x="25" y="22"/>
                  </a:cubicBezTo>
                  <a:cubicBezTo>
                    <a:pt x="25" y="22"/>
                    <a:pt x="25" y="22"/>
                    <a:pt x="25" y="22"/>
                  </a:cubicBezTo>
                  <a:cubicBezTo>
                    <a:pt x="25" y="22"/>
                    <a:pt x="25" y="22"/>
                    <a:pt x="25" y="22"/>
                  </a:cubicBezTo>
                  <a:cubicBezTo>
                    <a:pt x="25" y="21"/>
                    <a:pt x="25" y="21"/>
                    <a:pt x="25" y="21"/>
                  </a:cubicBezTo>
                  <a:cubicBezTo>
                    <a:pt x="25" y="21"/>
                    <a:pt x="25" y="21"/>
                    <a:pt x="25" y="21"/>
                  </a:cubicBezTo>
                  <a:cubicBezTo>
                    <a:pt x="25" y="21"/>
                    <a:pt x="25" y="21"/>
                    <a:pt x="25" y="21"/>
                  </a:cubicBezTo>
                  <a:cubicBezTo>
                    <a:pt x="25" y="21"/>
                    <a:pt x="25" y="21"/>
                    <a:pt x="25" y="21"/>
                  </a:cubicBezTo>
                  <a:cubicBezTo>
                    <a:pt x="25" y="21"/>
                    <a:pt x="25" y="21"/>
                    <a:pt x="26" y="21"/>
                  </a:cubicBezTo>
                  <a:cubicBezTo>
                    <a:pt x="26" y="22"/>
                    <a:pt x="26" y="22"/>
                    <a:pt x="26" y="22"/>
                  </a:cubicBezTo>
                  <a:cubicBezTo>
                    <a:pt x="26" y="22"/>
                    <a:pt x="26" y="22"/>
                    <a:pt x="26" y="22"/>
                  </a:cubicBezTo>
                  <a:cubicBezTo>
                    <a:pt x="26" y="22"/>
                    <a:pt x="26" y="22"/>
                    <a:pt x="26" y="22"/>
                  </a:cubicBezTo>
                  <a:cubicBezTo>
                    <a:pt x="26" y="22"/>
                    <a:pt x="26" y="22"/>
                    <a:pt x="26" y="22"/>
                  </a:cubicBezTo>
                  <a:cubicBezTo>
                    <a:pt x="26" y="22"/>
                    <a:pt x="26" y="22"/>
                    <a:pt x="26" y="22"/>
                  </a:cubicBezTo>
                  <a:cubicBezTo>
                    <a:pt x="26" y="22"/>
                    <a:pt x="26" y="21"/>
                    <a:pt x="26" y="21"/>
                  </a:cubicBezTo>
                  <a:cubicBezTo>
                    <a:pt x="26" y="21"/>
                    <a:pt x="26" y="21"/>
                    <a:pt x="26" y="21"/>
                  </a:cubicBezTo>
                  <a:cubicBezTo>
                    <a:pt x="26" y="21"/>
                    <a:pt x="26" y="21"/>
                    <a:pt x="26" y="21"/>
                  </a:cubicBezTo>
                  <a:cubicBezTo>
                    <a:pt x="26" y="21"/>
                    <a:pt x="26" y="21"/>
                    <a:pt x="26" y="21"/>
                  </a:cubicBezTo>
                  <a:cubicBezTo>
                    <a:pt x="26" y="21"/>
                    <a:pt x="26" y="21"/>
                    <a:pt x="26" y="21"/>
                  </a:cubicBezTo>
                  <a:cubicBezTo>
                    <a:pt x="26" y="21"/>
                    <a:pt x="26" y="21"/>
                    <a:pt x="26" y="21"/>
                  </a:cubicBezTo>
                  <a:cubicBezTo>
                    <a:pt x="26" y="21"/>
                    <a:pt x="26" y="21"/>
                    <a:pt x="26" y="21"/>
                  </a:cubicBezTo>
                  <a:cubicBezTo>
                    <a:pt x="26" y="21"/>
                    <a:pt x="26" y="21"/>
                    <a:pt x="26" y="21"/>
                  </a:cubicBezTo>
                  <a:cubicBezTo>
                    <a:pt x="26" y="21"/>
                    <a:pt x="26" y="21"/>
                    <a:pt x="26" y="21"/>
                  </a:cubicBezTo>
                  <a:cubicBezTo>
                    <a:pt x="26" y="21"/>
                    <a:pt x="26" y="21"/>
                    <a:pt x="26" y="21"/>
                  </a:cubicBezTo>
                  <a:cubicBezTo>
                    <a:pt x="26" y="21"/>
                    <a:pt x="26" y="21"/>
                    <a:pt x="26" y="21"/>
                  </a:cubicBezTo>
                  <a:cubicBezTo>
                    <a:pt x="26" y="21"/>
                    <a:pt x="26" y="21"/>
                    <a:pt x="26" y="21"/>
                  </a:cubicBezTo>
                  <a:cubicBezTo>
                    <a:pt x="26" y="21"/>
                    <a:pt x="26" y="21"/>
                    <a:pt x="26" y="21"/>
                  </a:cubicBezTo>
                  <a:cubicBezTo>
                    <a:pt x="26" y="21"/>
                    <a:pt x="26" y="21"/>
                    <a:pt x="25" y="21"/>
                  </a:cubicBezTo>
                  <a:cubicBezTo>
                    <a:pt x="25" y="21"/>
                    <a:pt x="25" y="21"/>
                    <a:pt x="25" y="21"/>
                  </a:cubicBezTo>
                  <a:cubicBezTo>
                    <a:pt x="25" y="21"/>
                    <a:pt x="25" y="21"/>
                    <a:pt x="25" y="21"/>
                  </a:cubicBezTo>
                  <a:cubicBezTo>
                    <a:pt x="25" y="21"/>
                    <a:pt x="25" y="21"/>
                    <a:pt x="25" y="21"/>
                  </a:cubicBezTo>
                  <a:cubicBezTo>
                    <a:pt x="25" y="21"/>
                    <a:pt x="25" y="21"/>
                    <a:pt x="25" y="21"/>
                  </a:cubicBezTo>
                  <a:cubicBezTo>
                    <a:pt x="25" y="21"/>
                    <a:pt x="25" y="21"/>
                    <a:pt x="25" y="21"/>
                  </a:cubicBezTo>
                  <a:cubicBezTo>
                    <a:pt x="25" y="21"/>
                    <a:pt x="25" y="21"/>
                    <a:pt x="25" y="21"/>
                  </a:cubicBezTo>
                  <a:cubicBezTo>
                    <a:pt x="25" y="21"/>
                    <a:pt x="25" y="21"/>
                    <a:pt x="25" y="21"/>
                  </a:cubicBezTo>
                  <a:cubicBezTo>
                    <a:pt x="25" y="21"/>
                    <a:pt x="25" y="21"/>
                    <a:pt x="25" y="21"/>
                  </a:cubicBezTo>
                  <a:cubicBezTo>
                    <a:pt x="25" y="21"/>
                    <a:pt x="25" y="21"/>
                    <a:pt x="25" y="21"/>
                  </a:cubicBezTo>
                  <a:cubicBezTo>
                    <a:pt x="25" y="21"/>
                    <a:pt x="25" y="21"/>
                    <a:pt x="25" y="21"/>
                  </a:cubicBezTo>
                  <a:cubicBezTo>
                    <a:pt x="25" y="21"/>
                    <a:pt x="25" y="21"/>
                    <a:pt x="25" y="21"/>
                  </a:cubicBezTo>
                  <a:cubicBezTo>
                    <a:pt x="25" y="20"/>
                    <a:pt x="25" y="20"/>
                    <a:pt x="25" y="20"/>
                  </a:cubicBezTo>
                  <a:cubicBezTo>
                    <a:pt x="25" y="20"/>
                    <a:pt x="25" y="20"/>
                    <a:pt x="25" y="20"/>
                  </a:cubicBezTo>
                  <a:cubicBezTo>
                    <a:pt x="25" y="20"/>
                    <a:pt x="25" y="20"/>
                    <a:pt x="25" y="20"/>
                  </a:cubicBezTo>
                  <a:cubicBezTo>
                    <a:pt x="25" y="20"/>
                    <a:pt x="25" y="20"/>
                    <a:pt x="25" y="20"/>
                  </a:cubicBezTo>
                  <a:cubicBezTo>
                    <a:pt x="25" y="20"/>
                    <a:pt x="25" y="20"/>
                    <a:pt x="25" y="20"/>
                  </a:cubicBezTo>
                  <a:cubicBezTo>
                    <a:pt x="25" y="20"/>
                    <a:pt x="25" y="20"/>
                    <a:pt x="25" y="20"/>
                  </a:cubicBezTo>
                  <a:cubicBezTo>
                    <a:pt x="25" y="20"/>
                    <a:pt x="25" y="20"/>
                    <a:pt x="25" y="20"/>
                  </a:cubicBezTo>
                  <a:cubicBezTo>
                    <a:pt x="25" y="20"/>
                    <a:pt x="25" y="20"/>
                    <a:pt x="25" y="20"/>
                  </a:cubicBezTo>
                  <a:cubicBezTo>
                    <a:pt x="25" y="20"/>
                    <a:pt x="25" y="20"/>
                    <a:pt x="25" y="20"/>
                  </a:cubicBezTo>
                  <a:cubicBezTo>
                    <a:pt x="25" y="20"/>
                    <a:pt x="25" y="20"/>
                    <a:pt x="25" y="20"/>
                  </a:cubicBezTo>
                  <a:cubicBezTo>
                    <a:pt x="25" y="20"/>
                    <a:pt x="25" y="20"/>
                    <a:pt x="25" y="20"/>
                  </a:cubicBezTo>
                  <a:cubicBezTo>
                    <a:pt x="25" y="20"/>
                    <a:pt x="25" y="20"/>
                    <a:pt x="25" y="20"/>
                  </a:cubicBezTo>
                  <a:cubicBezTo>
                    <a:pt x="25" y="20"/>
                    <a:pt x="25" y="20"/>
                    <a:pt x="25" y="20"/>
                  </a:cubicBezTo>
                  <a:cubicBezTo>
                    <a:pt x="25" y="20"/>
                    <a:pt x="25" y="20"/>
                    <a:pt x="25" y="20"/>
                  </a:cubicBezTo>
                  <a:cubicBezTo>
                    <a:pt x="25" y="20"/>
                    <a:pt x="25" y="20"/>
                    <a:pt x="25" y="20"/>
                  </a:cubicBezTo>
                  <a:cubicBezTo>
                    <a:pt x="25" y="20"/>
                    <a:pt x="25" y="20"/>
                    <a:pt x="25" y="20"/>
                  </a:cubicBezTo>
                  <a:cubicBezTo>
                    <a:pt x="25" y="20"/>
                    <a:pt x="25" y="20"/>
                    <a:pt x="25" y="20"/>
                  </a:cubicBezTo>
                  <a:cubicBezTo>
                    <a:pt x="25" y="20"/>
                    <a:pt x="25" y="20"/>
                    <a:pt x="25" y="20"/>
                  </a:cubicBezTo>
                  <a:cubicBezTo>
                    <a:pt x="25" y="20"/>
                    <a:pt x="25" y="20"/>
                    <a:pt x="25" y="20"/>
                  </a:cubicBezTo>
                  <a:cubicBezTo>
                    <a:pt x="25" y="20"/>
                    <a:pt x="25" y="20"/>
                    <a:pt x="25" y="20"/>
                  </a:cubicBezTo>
                  <a:cubicBezTo>
                    <a:pt x="25" y="20"/>
                    <a:pt x="25" y="20"/>
                    <a:pt x="25" y="20"/>
                  </a:cubicBezTo>
                  <a:cubicBezTo>
                    <a:pt x="25" y="20"/>
                    <a:pt x="25" y="20"/>
                    <a:pt x="25" y="20"/>
                  </a:cubicBezTo>
                  <a:cubicBezTo>
                    <a:pt x="25" y="20"/>
                    <a:pt x="25" y="20"/>
                    <a:pt x="25" y="20"/>
                  </a:cubicBezTo>
                  <a:cubicBezTo>
                    <a:pt x="25" y="20"/>
                    <a:pt x="25" y="20"/>
                    <a:pt x="25" y="19"/>
                  </a:cubicBezTo>
                  <a:cubicBezTo>
                    <a:pt x="25" y="19"/>
                    <a:pt x="25" y="19"/>
                    <a:pt x="25" y="19"/>
                  </a:cubicBezTo>
                  <a:cubicBezTo>
                    <a:pt x="25" y="19"/>
                    <a:pt x="25" y="19"/>
                    <a:pt x="25" y="19"/>
                  </a:cubicBezTo>
                  <a:cubicBezTo>
                    <a:pt x="25" y="19"/>
                    <a:pt x="25" y="19"/>
                    <a:pt x="25" y="19"/>
                  </a:cubicBezTo>
                  <a:cubicBezTo>
                    <a:pt x="25" y="19"/>
                    <a:pt x="25" y="19"/>
                    <a:pt x="25" y="19"/>
                  </a:cubicBezTo>
                  <a:cubicBezTo>
                    <a:pt x="25" y="19"/>
                    <a:pt x="25" y="19"/>
                    <a:pt x="25" y="19"/>
                  </a:cubicBezTo>
                  <a:cubicBezTo>
                    <a:pt x="25" y="19"/>
                    <a:pt x="25" y="19"/>
                    <a:pt x="25" y="19"/>
                  </a:cubicBezTo>
                  <a:cubicBezTo>
                    <a:pt x="25" y="19"/>
                    <a:pt x="25" y="19"/>
                    <a:pt x="25" y="19"/>
                  </a:cubicBezTo>
                  <a:cubicBezTo>
                    <a:pt x="25" y="19"/>
                    <a:pt x="25" y="19"/>
                    <a:pt x="25" y="19"/>
                  </a:cubicBezTo>
                  <a:cubicBezTo>
                    <a:pt x="25" y="19"/>
                    <a:pt x="25" y="19"/>
                    <a:pt x="25" y="19"/>
                  </a:cubicBezTo>
                  <a:cubicBezTo>
                    <a:pt x="25" y="19"/>
                    <a:pt x="25" y="19"/>
                    <a:pt x="25" y="19"/>
                  </a:cubicBezTo>
                  <a:cubicBezTo>
                    <a:pt x="25" y="19"/>
                    <a:pt x="25" y="19"/>
                    <a:pt x="25" y="19"/>
                  </a:cubicBezTo>
                  <a:cubicBezTo>
                    <a:pt x="25" y="19"/>
                    <a:pt x="25" y="19"/>
                    <a:pt x="25" y="19"/>
                  </a:cubicBezTo>
                  <a:cubicBezTo>
                    <a:pt x="25" y="19"/>
                    <a:pt x="25" y="19"/>
                    <a:pt x="25" y="19"/>
                  </a:cubicBezTo>
                  <a:cubicBezTo>
                    <a:pt x="25" y="19"/>
                    <a:pt x="25" y="19"/>
                    <a:pt x="25" y="19"/>
                  </a:cubicBezTo>
                  <a:cubicBezTo>
                    <a:pt x="25" y="19"/>
                    <a:pt x="25" y="19"/>
                    <a:pt x="25" y="19"/>
                  </a:cubicBezTo>
                  <a:cubicBezTo>
                    <a:pt x="25" y="19"/>
                    <a:pt x="25" y="19"/>
                    <a:pt x="25" y="18"/>
                  </a:cubicBezTo>
                  <a:cubicBezTo>
                    <a:pt x="25" y="18"/>
                    <a:pt x="25" y="18"/>
                    <a:pt x="25" y="18"/>
                  </a:cubicBezTo>
                  <a:cubicBezTo>
                    <a:pt x="25" y="18"/>
                    <a:pt x="25" y="18"/>
                    <a:pt x="25" y="18"/>
                  </a:cubicBezTo>
                  <a:cubicBezTo>
                    <a:pt x="25" y="18"/>
                    <a:pt x="25" y="18"/>
                    <a:pt x="25" y="18"/>
                  </a:cubicBezTo>
                  <a:cubicBezTo>
                    <a:pt x="25" y="18"/>
                    <a:pt x="25" y="18"/>
                    <a:pt x="25" y="18"/>
                  </a:cubicBezTo>
                  <a:cubicBezTo>
                    <a:pt x="25" y="18"/>
                    <a:pt x="25" y="18"/>
                    <a:pt x="25" y="18"/>
                  </a:cubicBezTo>
                  <a:cubicBezTo>
                    <a:pt x="25" y="18"/>
                    <a:pt x="25" y="18"/>
                    <a:pt x="25" y="18"/>
                  </a:cubicBezTo>
                  <a:cubicBezTo>
                    <a:pt x="25" y="18"/>
                    <a:pt x="25" y="18"/>
                    <a:pt x="25" y="18"/>
                  </a:cubicBezTo>
                  <a:cubicBezTo>
                    <a:pt x="25" y="18"/>
                    <a:pt x="25" y="18"/>
                    <a:pt x="25" y="18"/>
                  </a:cubicBezTo>
                  <a:cubicBezTo>
                    <a:pt x="25" y="18"/>
                    <a:pt x="25" y="18"/>
                    <a:pt x="25" y="18"/>
                  </a:cubicBezTo>
                  <a:cubicBezTo>
                    <a:pt x="25" y="18"/>
                    <a:pt x="25" y="18"/>
                    <a:pt x="25" y="18"/>
                  </a:cubicBezTo>
                  <a:cubicBezTo>
                    <a:pt x="25" y="18"/>
                    <a:pt x="25" y="18"/>
                    <a:pt x="25" y="18"/>
                  </a:cubicBezTo>
                  <a:cubicBezTo>
                    <a:pt x="24" y="18"/>
                    <a:pt x="24" y="18"/>
                    <a:pt x="24" y="18"/>
                  </a:cubicBezTo>
                  <a:cubicBezTo>
                    <a:pt x="24" y="18"/>
                    <a:pt x="24" y="18"/>
                    <a:pt x="24" y="18"/>
                  </a:cubicBezTo>
                  <a:cubicBezTo>
                    <a:pt x="24" y="18"/>
                    <a:pt x="24" y="18"/>
                    <a:pt x="24" y="18"/>
                  </a:cubicBezTo>
                  <a:cubicBezTo>
                    <a:pt x="24" y="18"/>
                    <a:pt x="24" y="18"/>
                    <a:pt x="24" y="18"/>
                  </a:cubicBezTo>
                  <a:cubicBezTo>
                    <a:pt x="24" y="18"/>
                    <a:pt x="24" y="18"/>
                    <a:pt x="24" y="18"/>
                  </a:cubicBezTo>
                  <a:cubicBezTo>
                    <a:pt x="24" y="18"/>
                    <a:pt x="24" y="18"/>
                    <a:pt x="24" y="18"/>
                  </a:cubicBezTo>
                  <a:cubicBezTo>
                    <a:pt x="24" y="18"/>
                    <a:pt x="24" y="18"/>
                    <a:pt x="24" y="18"/>
                  </a:cubicBezTo>
                  <a:cubicBezTo>
                    <a:pt x="24" y="18"/>
                    <a:pt x="24" y="18"/>
                    <a:pt x="24" y="18"/>
                  </a:cubicBezTo>
                  <a:cubicBezTo>
                    <a:pt x="24" y="18"/>
                    <a:pt x="24" y="18"/>
                    <a:pt x="24" y="18"/>
                  </a:cubicBezTo>
                  <a:cubicBezTo>
                    <a:pt x="24" y="18"/>
                    <a:pt x="24" y="18"/>
                    <a:pt x="24" y="18"/>
                  </a:cubicBezTo>
                  <a:cubicBezTo>
                    <a:pt x="24" y="18"/>
                    <a:pt x="24" y="18"/>
                    <a:pt x="24" y="18"/>
                  </a:cubicBezTo>
                  <a:cubicBezTo>
                    <a:pt x="24" y="18"/>
                    <a:pt x="24" y="18"/>
                    <a:pt x="24" y="18"/>
                  </a:cubicBezTo>
                  <a:cubicBezTo>
                    <a:pt x="24" y="18"/>
                    <a:pt x="24" y="18"/>
                    <a:pt x="24" y="18"/>
                  </a:cubicBezTo>
                  <a:cubicBezTo>
                    <a:pt x="24" y="18"/>
                    <a:pt x="24" y="18"/>
                    <a:pt x="24" y="18"/>
                  </a:cubicBezTo>
                  <a:cubicBezTo>
                    <a:pt x="24" y="18"/>
                    <a:pt x="24" y="18"/>
                    <a:pt x="24" y="18"/>
                  </a:cubicBezTo>
                  <a:cubicBezTo>
                    <a:pt x="24" y="18"/>
                    <a:pt x="24" y="18"/>
                    <a:pt x="24" y="18"/>
                  </a:cubicBezTo>
                  <a:cubicBezTo>
                    <a:pt x="24" y="18"/>
                    <a:pt x="24" y="18"/>
                    <a:pt x="24" y="17"/>
                  </a:cubicBezTo>
                  <a:cubicBezTo>
                    <a:pt x="24" y="18"/>
                    <a:pt x="24" y="18"/>
                    <a:pt x="24" y="18"/>
                  </a:cubicBezTo>
                  <a:cubicBezTo>
                    <a:pt x="24" y="18"/>
                    <a:pt x="24" y="18"/>
                    <a:pt x="24" y="18"/>
                  </a:cubicBezTo>
                  <a:cubicBezTo>
                    <a:pt x="24" y="18"/>
                    <a:pt x="24" y="18"/>
                    <a:pt x="24" y="18"/>
                  </a:cubicBezTo>
                  <a:cubicBezTo>
                    <a:pt x="24" y="18"/>
                    <a:pt x="24" y="18"/>
                    <a:pt x="24" y="18"/>
                  </a:cubicBezTo>
                  <a:cubicBezTo>
                    <a:pt x="24" y="18"/>
                    <a:pt x="23" y="18"/>
                    <a:pt x="23" y="18"/>
                  </a:cubicBezTo>
                  <a:cubicBezTo>
                    <a:pt x="23" y="18"/>
                    <a:pt x="23" y="18"/>
                    <a:pt x="23" y="18"/>
                  </a:cubicBezTo>
                  <a:cubicBezTo>
                    <a:pt x="23" y="18"/>
                    <a:pt x="23" y="18"/>
                    <a:pt x="23" y="18"/>
                  </a:cubicBezTo>
                  <a:cubicBezTo>
                    <a:pt x="23" y="17"/>
                    <a:pt x="23" y="17"/>
                    <a:pt x="23" y="17"/>
                  </a:cubicBezTo>
                  <a:cubicBezTo>
                    <a:pt x="23" y="17"/>
                    <a:pt x="23" y="17"/>
                    <a:pt x="23" y="17"/>
                  </a:cubicBezTo>
                  <a:cubicBezTo>
                    <a:pt x="23" y="17"/>
                    <a:pt x="23" y="17"/>
                    <a:pt x="23" y="17"/>
                  </a:cubicBezTo>
                  <a:cubicBezTo>
                    <a:pt x="23" y="17"/>
                    <a:pt x="23" y="17"/>
                    <a:pt x="23" y="17"/>
                  </a:cubicBezTo>
                  <a:cubicBezTo>
                    <a:pt x="23" y="17"/>
                    <a:pt x="23" y="17"/>
                    <a:pt x="24" y="17"/>
                  </a:cubicBezTo>
                  <a:cubicBezTo>
                    <a:pt x="24" y="17"/>
                    <a:pt x="24" y="17"/>
                    <a:pt x="24" y="17"/>
                  </a:cubicBezTo>
                  <a:cubicBezTo>
                    <a:pt x="24" y="17"/>
                    <a:pt x="24" y="17"/>
                    <a:pt x="24" y="17"/>
                  </a:cubicBezTo>
                  <a:cubicBezTo>
                    <a:pt x="23" y="17"/>
                    <a:pt x="23" y="17"/>
                    <a:pt x="23" y="17"/>
                  </a:cubicBezTo>
                  <a:cubicBezTo>
                    <a:pt x="23" y="17"/>
                    <a:pt x="23" y="17"/>
                    <a:pt x="23" y="17"/>
                  </a:cubicBezTo>
                  <a:cubicBezTo>
                    <a:pt x="23" y="17"/>
                    <a:pt x="23" y="17"/>
                    <a:pt x="23" y="17"/>
                  </a:cubicBezTo>
                  <a:cubicBezTo>
                    <a:pt x="23" y="17"/>
                    <a:pt x="23" y="17"/>
                    <a:pt x="23" y="17"/>
                  </a:cubicBezTo>
                  <a:cubicBezTo>
                    <a:pt x="23" y="17"/>
                    <a:pt x="23" y="17"/>
                    <a:pt x="23" y="17"/>
                  </a:cubicBezTo>
                  <a:cubicBezTo>
                    <a:pt x="23" y="17"/>
                    <a:pt x="23" y="17"/>
                    <a:pt x="23" y="17"/>
                  </a:cubicBezTo>
                  <a:cubicBezTo>
                    <a:pt x="23" y="17"/>
                    <a:pt x="23" y="17"/>
                    <a:pt x="23" y="17"/>
                  </a:cubicBezTo>
                  <a:cubicBezTo>
                    <a:pt x="23" y="17"/>
                    <a:pt x="23" y="17"/>
                    <a:pt x="23" y="17"/>
                  </a:cubicBezTo>
                  <a:cubicBezTo>
                    <a:pt x="23" y="17"/>
                    <a:pt x="23" y="17"/>
                    <a:pt x="23" y="17"/>
                  </a:cubicBezTo>
                  <a:cubicBezTo>
                    <a:pt x="23" y="17"/>
                    <a:pt x="23"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4" y="16"/>
                    <a:pt x="24" y="17"/>
                    <a:pt x="24" y="17"/>
                  </a:cubicBezTo>
                  <a:cubicBezTo>
                    <a:pt x="24" y="17"/>
                    <a:pt x="24" y="17"/>
                    <a:pt x="24" y="16"/>
                  </a:cubicBezTo>
                  <a:cubicBezTo>
                    <a:pt x="24" y="16"/>
                    <a:pt x="24" y="17"/>
                    <a:pt x="24" y="16"/>
                  </a:cubicBezTo>
                  <a:cubicBezTo>
                    <a:pt x="24" y="16"/>
                    <a:pt x="24" y="16"/>
                    <a:pt x="24" y="16"/>
                  </a:cubicBezTo>
                  <a:cubicBezTo>
                    <a:pt x="24" y="16"/>
                    <a:pt x="24" y="16"/>
                    <a:pt x="24" y="16"/>
                  </a:cubicBezTo>
                  <a:cubicBezTo>
                    <a:pt x="24" y="16"/>
                    <a:pt x="24" y="17"/>
                    <a:pt x="24" y="17"/>
                  </a:cubicBezTo>
                  <a:cubicBezTo>
                    <a:pt x="24" y="17"/>
                    <a:pt x="24" y="17"/>
                    <a:pt x="24" y="17"/>
                  </a:cubicBezTo>
                  <a:cubicBezTo>
                    <a:pt x="24" y="16"/>
                    <a:pt x="24" y="16"/>
                    <a:pt x="23" y="16"/>
                  </a:cubicBezTo>
                  <a:cubicBezTo>
                    <a:pt x="23" y="16"/>
                    <a:pt x="23" y="16"/>
                    <a:pt x="23" y="16"/>
                  </a:cubicBezTo>
                  <a:cubicBezTo>
                    <a:pt x="24" y="16"/>
                    <a:pt x="24" y="16"/>
                    <a:pt x="24" y="16"/>
                  </a:cubicBezTo>
                  <a:cubicBezTo>
                    <a:pt x="24" y="16"/>
                    <a:pt x="24" y="16"/>
                    <a:pt x="24" y="16"/>
                  </a:cubicBezTo>
                  <a:cubicBezTo>
                    <a:pt x="24" y="16"/>
                    <a:pt x="24" y="16"/>
                    <a:pt x="23" y="16"/>
                  </a:cubicBezTo>
                  <a:cubicBezTo>
                    <a:pt x="23" y="16"/>
                    <a:pt x="23" y="16"/>
                    <a:pt x="23" y="16"/>
                  </a:cubicBezTo>
                  <a:cubicBezTo>
                    <a:pt x="23" y="16"/>
                    <a:pt x="24" y="16"/>
                    <a:pt x="24" y="16"/>
                  </a:cubicBezTo>
                  <a:cubicBezTo>
                    <a:pt x="23" y="16"/>
                    <a:pt x="23" y="16"/>
                    <a:pt x="23" y="16"/>
                  </a:cubicBezTo>
                  <a:cubicBezTo>
                    <a:pt x="23" y="16"/>
                    <a:pt x="23" y="16"/>
                    <a:pt x="23" y="16"/>
                  </a:cubicBezTo>
                  <a:cubicBezTo>
                    <a:pt x="23" y="16"/>
                    <a:pt x="23" y="16"/>
                    <a:pt x="23" y="16"/>
                  </a:cubicBezTo>
                  <a:cubicBezTo>
                    <a:pt x="23" y="16"/>
                    <a:pt x="23" y="16"/>
                    <a:pt x="23" y="16"/>
                  </a:cubicBezTo>
                  <a:cubicBezTo>
                    <a:pt x="23" y="16"/>
                    <a:pt x="23" y="16"/>
                    <a:pt x="23" y="16"/>
                  </a:cubicBezTo>
                  <a:cubicBezTo>
                    <a:pt x="23" y="16"/>
                    <a:pt x="23" y="16"/>
                    <a:pt x="23" y="16"/>
                  </a:cubicBezTo>
                  <a:cubicBezTo>
                    <a:pt x="23" y="16"/>
                    <a:pt x="23" y="16"/>
                    <a:pt x="23" y="16"/>
                  </a:cubicBezTo>
                  <a:cubicBezTo>
                    <a:pt x="23" y="16"/>
                    <a:pt x="23" y="16"/>
                    <a:pt x="23" y="16"/>
                  </a:cubicBezTo>
                  <a:cubicBezTo>
                    <a:pt x="23" y="16"/>
                    <a:pt x="23" y="16"/>
                    <a:pt x="23" y="16"/>
                  </a:cubicBezTo>
                  <a:cubicBezTo>
                    <a:pt x="23" y="16"/>
                    <a:pt x="23" y="16"/>
                    <a:pt x="23" y="16"/>
                  </a:cubicBezTo>
                  <a:cubicBezTo>
                    <a:pt x="23" y="16"/>
                    <a:pt x="23" y="16"/>
                    <a:pt x="23" y="16"/>
                  </a:cubicBezTo>
                  <a:cubicBezTo>
                    <a:pt x="23" y="16"/>
                    <a:pt x="23" y="16"/>
                    <a:pt x="23" y="16"/>
                  </a:cubicBezTo>
                  <a:cubicBezTo>
                    <a:pt x="23" y="16"/>
                    <a:pt x="23" y="16"/>
                    <a:pt x="23" y="16"/>
                  </a:cubicBezTo>
                  <a:cubicBezTo>
                    <a:pt x="23" y="16"/>
                    <a:pt x="23" y="16"/>
                    <a:pt x="23" y="16"/>
                  </a:cubicBezTo>
                  <a:cubicBezTo>
                    <a:pt x="23" y="16"/>
                    <a:pt x="23" y="16"/>
                    <a:pt x="23" y="16"/>
                  </a:cubicBezTo>
                  <a:cubicBezTo>
                    <a:pt x="23" y="16"/>
                    <a:pt x="23" y="16"/>
                    <a:pt x="23" y="16"/>
                  </a:cubicBezTo>
                  <a:cubicBezTo>
                    <a:pt x="23" y="16"/>
                    <a:pt x="23" y="16"/>
                    <a:pt x="24" y="16"/>
                  </a:cubicBezTo>
                  <a:cubicBezTo>
                    <a:pt x="24" y="16"/>
                    <a:pt x="24" y="16"/>
                    <a:pt x="24" y="16"/>
                  </a:cubicBezTo>
                  <a:cubicBezTo>
                    <a:pt x="24" y="16"/>
                    <a:pt x="24" y="16"/>
                    <a:pt x="24" y="16"/>
                  </a:cubicBezTo>
                  <a:cubicBezTo>
                    <a:pt x="24" y="16"/>
                    <a:pt x="24" y="16"/>
                    <a:pt x="24" y="16"/>
                  </a:cubicBezTo>
                  <a:cubicBezTo>
                    <a:pt x="24" y="16"/>
                    <a:pt x="24" y="16"/>
                    <a:pt x="24" y="15"/>
                  </a:cubicBezTo>
                  <a:cubicBezTo>
                    <a:pt x="24" y="15"/>
                    <a:pt x="24" y="15"/>
                    <a:pt x="24" y="15"/>
                  </a:cubicBezTo>
                  <a:cubicBezTo>
                    <a:pt x="24" y="15"/>
                    <a:pt x="24" y="15"/>
                    <a:pt x="24" y="15"/>
                  </a:cubicBezTo>
                  <a:cubicBezTo>
                    <a:pt x="24" y="15"/>
                    <a:pt x="24" y="15"/>
                    <a:pt x="24" y="15"/>
                  </a:cubicBezTo>
                  <a:cubicBezTo>
                    <a:pt x="24" y="15"/>
                    <a:pt x="25" y="15"/>
                    <a:pt x="25" y="15"/>
                  </a:cubicBezTo>
                  <a:cubicBezTo>
                    <a:pt x="25" y="15"/>
                    <a:pt x="25" y="15"/>
                    <a:pt x="25" y="15"/>
                  </a:cubicBezTo>
                  <a:cubicBezTo>
                    <a:pt x="25" y="15"/>
                    <a:pt x="25" y="16"/>
                    <a:pt x="25" y="16"/>
                  </a:cubicBezTo>
                  <a:cubicBezTo>
                    <a:pt x="25" y="15"/>
                    <a:pt x="25" y="15"/>
                    <a:pt x="25" y="15"/>
                  </a:cubicBezTo>
                  <a:cubicBezTo>
                    <a:pt x="25" y="15"/>
                    <a:pt x="25" y="15"/>
                    <a:pt x="25" y="15"/>
                  </a:cubicBezTo>
                  <a:cubicBezTo>
                    <a:pt x="25" y="15"/>
                    <a:pt x="25" y="15"/>
                    <a:pt x="25" y="15"/>
                  </a:cubicBezTo>
                  <a:cubicBezTo>
                    <a:pt x="25" y="15"/>
                    <a:pt x="25" y="15"/>
                    <a:pt x="25" y="15"/>
                  </a:cubicBezTo>
                  <a:cubicBezTo>
                    <a:pt x="25" y="15"/>
                    <a:pt x="25" y="15"/>
                    <a:pt x="25" y="15"/>
                  </a:cubicBezTo>
                  <a:cubicBezTo>
                    <a:pt x="25" y="15"/>
                    <a:pt x="25" y="15"/>
                    <a:pt x="25" y="15"/>
                  </a:cubicBezTo>
                  <a:cubicBezTo>
                    <a:pt x="25" y="15"/>
                    <a:pt x="25" y="15"/>
                    <a:pt x="25" y="15"/>
                  </a:cubicBezTo>
                  <a:cubicBezTo>
                    <a:pt x="25" y="15"/>
                    <a:pt x="25" y="15"/>
                    <a:pt x="25" y="15"/>
                  </a:cubicBezTo>
                  <a:cubicBezTo>
                    <a:pt x="25" y="15"/>
                    <a:pt x="25" y="15"/>
                    <a:pt x="25" y="15"/>
                  </a:cubicBezTo>
                  <a:cubicBezTo>
                    <a:pt x="25" y="15"/>
                    <a:pt x="25" y="15"/>
                    <a:pt x="25" y="15"/>
                  </a:cubicBezTo>
                  <a:cubicBezTo>
                    <a:pt x="25" y="15"/>
                    <a:pt x="25" y="15"/>
                    <a:pt x="25" y="15"/>
                  </a:cubicBezTo>
                  <a:cubicBezTo>
                    <a:pt x="25" y="15"/>
                    <a:pt x="25" y="15"/>
                    <a:pt x="25" y="15"/>
                  </a:cubicBezTo>
                  <a:cubicBezTo>
                    <a:pt x="25" y="15"/>
                    <a:pt x="25" y="15"/>
                    <a:pt x="25" y="15"/>
                  </a:cubicBezTo>
                  <a:cubicBezTo>
                    <a:pt x="25" y="15"/>
                    <a:pt x="25" y="15"/>
                    <a:pt x="25" y="15"/>
                  </a:cubicBezTo>
                  <a:cubicBezTo>
                    <a:pt x="25" y="15"/>
                    <a:pt x="25" y="15"/>
                    <a:pt x="25" y="15"/>
                  </a:cubicBezTo>
                  <a:cubicBezTo>
                    <a:pt x="25" y="15"/>
                    <a:pt x="25" y="15"/>
                    <a:pt x="25" y="15"/>
                  </a:cubicBezTo>
                  <a:cubicBezTo>
                    <a:pt x="25" y="15"/>
                    <a:pt x="25" y="15"/>
                    <a:pt x="25" y="15"/>
                  </a:cubicBezTo>
                  <a:cubicBezTo>
                    <a:pt x="25" y="15"/>
                    <a:pt x="25" y="15"/>
                    <a:pt x="25" y="15"/>
                  </a:cubicBezTo>
                  <a:cubicBezTo>
                    <a:pt x="25" y="15"/>
                    <a:pt x="25" y="15"/>
                    <a:pt x="25" y="15"/>
                  </a:cubicBezTo>
                  <a:cubicBezTo>
                    <a:pt x="25" y="15"/>
                    <a:pt x="25" y="15"/>
                    <a:pt x="25" y="15"/>
                  </a:cubicBezTo>
                  <a:cubicBezTo>
                    <a:pt x="25" y="15"/>
                    <a:pt x="25" y="15"/>
                    <a:pt x="25" y="15"/>
                  </a:cubicBezTo>
                  <a:cubicBezTo>
                    <a:pt x="25" y="15"/>
                    <a:pt x="25" y="15"/>
                    <a:pt x="25" y="15"/>
                  </a:cubicBezTo>
                  <a:cubicBezTo>
                    <a:pt x="25" y="15"/>
                    <a:pt x="25" y="15"/>
                    <a:pt x="25" y="15"/>
                  </a:cubicBezTo>
                  <a:cubicBezTo>
                    <a:pt x="25" y="15"/>
                    <a:pt x="25" y="15"/>
                    <a:pt x="25" y="15"/>
                  </a:cubicBezTo>
                  <a:cubicBezTo>
                    <a:pt x="25" y="15"/>
                    <a:pt x="25" y="15"/>
                    <a:pt x="25" y="15"/>
                  </a:cubicBezTo>
                  <a:cubicBezTo>
                    <a:pt x="25" y="15"/>
                    <a:pt x="25" y="15"/>
                    <a:pt x="25" y="15"/>
                  </a:cubicBezTo>
                  <a:cubicBezTo>
                    <a:pt x="25" y="15"/>
                    <a:pt x="25" y="15"/>
                    <a:pt x="25" y="15"/>
                  </a:cubicBezTo>
                  <a:cubicBezTo>
                    <a:pt x="25" y="15"/>
                    <a:pt x="25" y="15"/>
                    <a:pt x="25" y="15"/>
                  </a:cubicBezTo>
                  <a:cubicBezTo>
                    <a:pt x="25" y="15"/>
                    <a:pt x="25" y="15"/>
                    <a:pt x="25" y="15"/>
                  </a:cubicBezTo>
                  <a:cubicBezTo>
                    <a:pt x="25" y="15"/>
                    <a:pt x="25" y="15"/>
                    <a:pt x="25" y="15"/>
                  </a:cubicBezTo>
                  <a:cubicBezTo>
                    <a:pt x="25" y="15"/>
                    <a:pt x="25" y="14"/>
                    <a:pt x="25" y="14"/>
                  </a:cubicBezTo>
                  <a:cubicBezTo>
                    <a:pt x="25" y="14"/>
                    <a:pt x="25" y="14"/>
                    <a:pt x="25" y="14"/>
                  </a:cubicBezTo>
                  <a:cubicBezTo>
                    <a:pt x="25" y="14"/>
                    <a:pt x="25" y="14"/>
                    <a:pt x="25" y="14"/>
                  </a:cubicBezTo>
                  <a:cubicBezTo>
                    <a:pt x="25" y="14"/>
                    <a:pt x="25" y="14"/>
                    <a:pt x="25" y="14"/>
                  </a:cubicBezTo>
                  <a:cubicBezTo>
                    <a:pt x="25" y="14"/>
                    <a:pt x="25" y="14"/>
                    <a:pt x="25" y="14"/>
                  </a:cubicBezTo>
                  <a:cubicBezTo>
                    <a:pt x="25" y="14"/>
                    <a:pt x="25" y="14"/>
                    <a:pt x="25" y="14"/>
                  </a:cubicBezTo>
                  <a:cubicBezTo>
                    <a:pt x="25" y="14"/>
                    <a:pt x="25" y="14"/>
                    <a:pt x="25" y="14"/>
                  </a:cubicBezTo>
                  <a:cubicBezTo>
                    <a:pt x="25" y="14"/>
                    <a:pt x="25" y="14"/>
                    <a:pt x="25" y="14"/>
                  </a:cubicBezTo>
                  <a:cubicBezTo>
                    <a:pt x="25" y="14"/>
                    <a:pt x="25" y="14"/>
                    <a:pt x="26" y="14"/>
                  </a:cubicBezTo>
                  <a:cubicBezTo>
                    <a:pt x="26" y="14"/>
                    <a:pt x="26" y="14"/>
                    <a:pt x="26" y="14"/>
                  </a:cubicBezTo>
                  <a:cubicBezTo>
                    <a:pt x="26" y="14"/>
                    <a:pt x="26" y="14"/>
                    <a:pt x="26" y="14"/>
                  </a:cubicBezTo>
                  <a:cubicBezTo>
                    <a:pt x="26" y="14"/>
                    <a:pt x="26" y="14"/>
                    <a:pt x="26" y="14"/>
                  </a:cubicBezTo>
                  <a:cubicBezTo>
                    <a:pt x="26" y="14"/>
                    <a:pt x="26" y="14"/>
                    <a:pt x="26" y="14"/>
                  </a:cubicBezTo>
                  <a:cubicBezTo>
                    <a:pt x="26" y="14"/>
                    <a:pt x="26" y="14"/>
                    <a:pt x="26" y="14"/>
                  </a:cubicBezTo>
                  <a:cubicBezTo>
                    <a:pt x="26" y="14"/>
                    <a:pt x="26" y="14"/>
                    <a:pt x="26" y="14"/>
                  </a:cubicBezTo>
                  <a:cubicBezTo>
                    <a:pt x="26" y="14"/>
                    <a:pt x="26" y="14"/>
                    <a:pt x="26" y="14"/>
                  </a:cubicBezTo>
                  <a:cubicBezTo>
                    <a:pt x="26" y="14"/>
                    <a:pt x="26" y="14"/>
                    <a:pt x="26" y="14"/>
                  </a:cubicBezTo>
                  <a:cubicBezTo>
                    <a:pt x="26" y="14"/>
                    <a:pt x="26" y="14"/>
                    <a:pt x="26" y="14"/>
                  </a:cubicBezTo>
                  <a:cubicBezTo>
                    <a:pt x="26" y="14"/>
                    <a:pt x="26" y="14"/>
                    <a:pt x="26" y="14"/>
                  </a:cubicBezTo>
                  <a:cubicBezTo>
                    <a:pt x="26" y="14"/>
                    <a:pt x="26" y="14"/>
                    <a:pt x="26" y="14"/>
                  </a:cubicBezTo>
                  <a:cubicBezTo>
                    <a:pt x="26" y="14"/>
                    <a:pt x="26" y="14"/>
                    <a:pt x="26" y="14"/>
                  </a:cubicBezTo>
                  <a:cubicBezTo>
                    <a:pt x="26" y="14"/>
                    <a:pt x="26" y="14"/>
                    <a:pt x="26" y="14"/>
                  </a:cubicBezTo>
                  <a:cubicBezTo>
                    <a:pt x="26" y="14"/>
                    <a:pt x="26" y="14"/>
                    <a:pt x="26" y="14"/>
                  </a:cubicBezTo>
                  <a:cubicBezTo>
                    <a:pt x="26" y="14"/>
                    <a:pt x="26" y="14"/>
                    <a:pt x="26" y="14"/>
                  </a:cubicBezTo>
                  <a:cubicBezTo>
                    <a:pt x="26" y="14"/>
                    <a:pt x="26" y="14"/>
                    <a:pt x="26" y="14"/>
                  </a:cubicBezTo>
                  <a:cubicBezTo>
                    <a:pt x="26" y="14"/>
                    <a:pt x="26" y="13"/>
                    <a:pt x="26" y="13"/>
                  </a:cubicBezTo>
                  <a:cubicBezTo>
                    <a:pt x="26" y="13"/>
                    <a:pt x="26" y="13"/>
                    <a:pt x="26" y="13"/>
                  </a:cubicBezTo>
                  <a:cubicBezTo>
                    <a:pt x="26" y="13"/>
                    <a:pt x="26" y="13"/>
                    <a:pt x="27" y="13"/>
                  </a:cubicBezTo>
                  <a:cubicBezTo>
                    <a:pt x="27" y="13"/>
                    <a:pt x="27" y="14"/>
                    <a:pt x="27" y="14"/>
                  </a:cubicBezTo>
                  <a:cubicBezTo>
                    <a:pt x="27" y="14"/>
                    <a:pt x="27" y="14"/>
                    <a:pt x="27" y="14"/>
                  </a:cubicBezTo>
                  <a:cubicBezTo>
                    <a:pt x="27" y="14"/>
                    <a:pt x="27" y="14"/>
                    <a:pt x="27" y="14"/>
                  </a:cubicBezTo>
                  <a:cubicBezTo>
                    <a:pt x="27" y="14"/>
                    <a:pt x="27" y="14"/>
                    <a:pt x="27" y="14"/>
                  </a:cubicBezTo>
                  <a:cubicBezTo>
                    <a:pt x="27" y="14"/>
                    <a:pt x="27" y="14"/>
                    <a:pt x="27" y="14"/>
                  </a:cubicBezTo>
                  <a:cubicBezTo>
                    <a:pt x="27" y="14"/>
                    <a:pt x="27" y="14"/>
                    <a:pt x="27" y="14"/>
                  </a:cubicBezTo>
                  <a:cubicBezTo>
                    <a:pt x="27" y="14"/>
                    <a:pt x="27" y="14"/>
                    <a:pt x="27" y="14"/>
                  </a:cubicBezTo>
                  <a:cubicBezTo>
                    <a:pt x="27" y="14"/>
                    <a:pt x="27" y="14"/>
                    <a:pt x="27" y="14"/>
                  </a:cubicBezTo>
                  <a:cubicBezTo>
                    <a:pt x="27" y="14"/>
                    <a:pt x="27" y="14"/>
                    <a:pt x="27" y="14"/>
                  </a:cubicBezTo>
                  <a:cubicBezTo>
                    <a:pt x="27" y="13"/>
                    <a:pt x="27" y="13"/>
                    <a:pt x="27" y="13"/>
                  </a:cubicBezTo>
                  <a:cubicBezTo>
                    <a:pt x="27" y="13"/>
                    <a:pt x="27" y="13"/>
                    <a:pt x="27" y="13"/>
                  </a:cubicBezTo>
                  <a:cubicBezTo>
                    <a:pt x="27" y="13"/>
                    <a:pt x="27" y="13"/>
                    <a:pt x="27" y="13"/>
                  </a:cubicBezTo>
                  <a:cubicBezTo>
                    <a:pt x="27" y="13"/>
                    <a:pt x="27" y="13"/>
                    <a:pt x="27" y="13"/>
                  </a:cubicBezTo>
                  <a:cubicBezTo>
                    <a:pt x="27" y="13"/>
                    <a:pt x="27" y="13"/>
                    <a:pt x="27" y="13"/>
                  </a:cubicBezTo>
                  <a:cubicBezTo>
                    <a:pt x="27" y="13"/>
                    <a:pt x="27" y="13"/>
                    <a:pt x="27" y="13"/>
                  </a:cubicBezTo>
                  <a:cubicBezTo>
                    <a:pt x="27" y="13"/>
                    <a:pt x="27" y="13"/>
                    <a:pt x="27" y="13"/>
                  </a:cubicBezTo>
                  <a:cubicBezTo>
                    <a:pt x="27" y="13"/>
                    <a:pt x="27" y="13"/>
                    <a:pt x="27" y="13"/>
                  </a:cubicBezTo>
                  <a:cubicBezTo>
                    <a:pt x="27" y="13"/>
                    <a:pt x="27" y="13"/>
                    <a:pt x="27" y="13"/>
                  </a:cubicBezTo>
                  <a:cubicBezTo>
                    <a:pt x="27" y="13"/>
                    <a:pt x="27" y="13"/>
                    <a:pt x="27" y="13"/>
                  </a:cubicBezTo>
                  <a:cubicBezTo>
                    <a:pt x="27" y="13"/>
                    <a:pt x="27" y="13"/>
                    <a:pt x="27" y="13"/>
                  </a:cubicBezTo>
                  <a:cubicBezTo>
                    <a:pt x="28" y="13"/>
                    <a:pt x="28" y="13"/>
                    <a:pt x="28" y="13"/>
                  </a:cubicBezTo>
                  <a:cubicBezTo>
                    <a:pt x="28" y="13"/>
                    <a:pt x="28" y="13"/>
                    <a:pt x="28" y="13"/>
                  </a:cubicBezTo>
                  <a:cubicBezTo>
                    <a:pt x="28" y="13"/>
                    <a:pt x="28" y="13"/>
                    <a:pt x="28" y="13"/>
                  </a:cubicBezTo>
                  <a:cubicBezTo>
                    <a:pt x="28" y="13"/>
                    <a:pt x="28" y="13"/>
                    <a:pt x="28" y="13"/>
                  </a:cubicBezTo>
                  <a:cubicBezTo>
                    <a:pt x="28" y="13"/>
                    <a:pt x="28" y="13"/>
                    <a:pt x="28" y="13"/>
                  </a:cubicBezTo>
                  <a:cubicBezTo>
                    <a:pt x="28" y="13"/>
                    <a:pt x="28" y="13"/>
                    <a:pt x="28" y="13"/>
                  </a:cubicBezTo>
                  <a:cubicBezTo>
                    <a:pt x="28" y="13"/>
                    <a:pt x="28" y="13"/>
                    <a:pt x="28" y="13"/>
                  </a:cubicBezTo>
                  <a:cubicBezTo>
                    <a:pt x="28" y="13"/>
                    <a:pt x="28" y="13"/>
                    <a:pt x="28" y="13"/>
                  </a:cubicBezTo>
                  <a:cubicBezTo>
                    <a:pt x="28" y="13"/>
                    <a:pt x="28" y="14"/>
                    <a:pt x="28" y="14"/>
                  </a:cubicBezTo>
                  <a:cubicBezTo>
                    <a:pt x="28" y="14"/>
                    <a:pt x="28" y="14"/>
                    <a:pt x="28" y="14"/>
                  </a:cubicBezTo>
                  <a:cubicBezTo>
                    <a:pt x="28" y="14"/>
                    <a:pt x="28" y="14"/>
                    <a:pt x="28" y="14"/>
                  </a:cubicBezTo>
                  <a:cubicBezTo>
                    <a:pt x="27" y="14"/>
                    <a:pt x="27" y="14"/>
                    <a:pt x="27" y="14"/>
                  </a:cubicBezTo>
                  <a:cubicBezTo>
                    <a:pt x="27" y="14"/>
                    <a:pt x="27" y="14"/>
                    <a:pt x="27" y="14"/>
                  </a:cubicBezTo>
                  <a:cubicBezTo>
                    <a:pt x="27" y="14"/>
                    <a:pt x="28" y="14"/>
                    <a:pt x="28" y="14"/>
                  </a:cubicBezTo>
                  <a:cubicBezTo>
                    <a:pt x="28" y="14"/>
                    <a:pt x="28" y="14"/>
                    <a:pt x="28" y="14"/>
                  </a:cubicBezTo>
                  <a:cubicBezTo>
                    <a:pt x="28" y="14"/>
                    <a:pt x="28" y="14"/>
                    <a:pt x="28" y="14"/>
                  </a:cubicBezTo>
                  <a:cubicBezTo>
                    <a:pt x="28" y="14"/>
                    <a:pt x="28" y="14"/>
                    <a:pt x="28" y="14"/>
                  </a:cubicBezTo>
                  <a:cubicBezTo>
                    <a:pt x="28" y="14"/>
                    <a:pt x="28" y="14"/>
                    <a:pt x="28" y="14"/>
                  </a:cubicBezTo>
                  <a:cubicBezTo>
                    <a:pt x="28" y="14"/>
                    <a:pt x="28" y="14"/>
                    <a:pt x="28" y="14"/>
                  </a:cubicBezTo>
                  <a:cubicBezTo>
                    <a:pt x="28" y="14"/>
                    <a:pt x="28" y="14"/>
                    <a:pt x="28" y="14"/>
                  </a:cubicBezTo>
                  <a:cubicBezTo>
                    <a:pt x="28" y="14"/>
                    <a:pt x="28" y="14"/>
                    <a:pt x="28" y="14"/>
                  </a:cubicBezTo>
                  <a:cubicBezTo>
                    <a:pt x="28" y="14"/>
                    <a:pt x="28" y="14"/>
                    <a:pt x="28" y="14"/>
                  </a:cubicBezTo>
                  <a:cubicBezTo>
                    <a:pt x="28" y="14"/>
                    <a:pt x="28" y="14"/>
                    <a:pt x="28" y="14"/>
                  </a:cubicBezTo>
                  <a:cubicBezTo>
                    <a:pt x="28" y="14"/>
                    <a:pt x="28" y="14"/>
                    <a:pt x="28" y="14"/>
                  </a:cubicBezTo>
                  <a:cubicBezTo>
                    <a:pt x="28" y="14"/>
                    <a:pt x="28" y="14"/>
                    <a:pt x="28" y="14"/>
                  </a:cubicBezTo>
                  <a:cubicBezTo>
                    <a:pt x="28" y="14"/>
                    <a:pt x="28" y="14"/>
                    <a:pt x="28" y="14"/>
                  </a:cubicBezTo>
                  <a:cubicBezTo>
                    <a:pt x="28" y="14"/>
                    <a:pt x="28" y="14"/>
                    <a:pt x="28" y="14"/>
                  </a:cubicBezTo>
                  <a:cubicBezTo>
                    <a:pt x="28" y="14"/>
                    <a:pt x="28" y="14"/>
                    <a:pt x="28" y="14"/>
                  </a:cubicBezTo>
                  <a:cubicBezTo>
                    <a:pt x="28" y="14"/>
                    <a:pt x="28" y="14"/>
                    <a:pt x="28" y="14"/>
                  </a:cubicBezTo>
                  <a:cubicBezTo>
                    <a:pt x="28" y="14"/>
                    <a:pt x="28" y="14"/>
                    <a:pt x="28" y="14"/>
                  </a:cubicBezTo>
                  <a:cubicBezTo>
                    <a:pt x="28" y="14"/>
                    <a:pt x="28" y="14"/>
                    <a:pt x="28" y="14"/>
                  </a:cubicBezTo>
                  <a:cubicBezTo>
                    <a:pt x="28" y="14"/>
                    <a:pt x="28" y="13"/>
                    <a:pt x="28" y="13"/>
                  </a:cubicBezTo>
                  <a:cubicBezTo>
                    <a:pt x="28" y="13"/>
                    <a:pt x="28" y="13"/>
                    <a:pt x="28" y="13"/>
                  </a:cubicBezTo>
                  <a:cubicBezTo>
                    <a:pt x="28" y="13"/>
                    <a:pt x="28" y="13"/>
                    <a:pt x="28" y="13"/>
                  </a:cubicBezTo>
                  <a:cubicBezTo>
                    <a:pt x="28" y="13"/>
                    <a:pt x="28" y="13"/>
                    <a:pt x="29" y="13"/>
                  </a:cubicBezTo>
                  <a:cubicBezTo>
                    <a:pt x="29" y="13"/>
                    <a:pt x="29" y="13"/>
                    <a:pt x="29" y="13"/>
                  </a:cubicBezTo>
                  <a:cubicBezTo>
                    <a:pt x="29" y="13"/>
                    <a:pt x="29" y="13"/>
                    <a:pt x="29" y="13"/>
                  </a:cubicBezTo>
                  <a:cubicBezTo>
                    <a:pt x="29" y="13"/>
                    <a:pt x="29" y="13"/>
                    <a:pt x="29" y="13"/>
                  </a:cubicBezTo>
                  <a:cubicBezTo>
                    <a:pt x="29" y="13"/>
                    <a:pt x="29" y="14"/>
                    <a:pt x="29" y="14"/>
                  </a:cubicBezTo>
                  <a:cubicBezTo>
                    <a:pt x="29" y="14"/>
                    <a:pt x="29" y="14"/>
                    <a:pt x="29" y="14"/>
                  </a:cubicBezTo>
                  <a:cubicBezTo>
                    <a:pt x="29" y="14"/>
                    <a:pt x="29" y="14"/>
                    <a:pt x="29" y="14"/>
                  </a:cubicBezTo>
                  <a:cubicBezTo>
                    <a:pt x="29" y="14"/>
                    <a:pt x="29" y="14"/>
                    <a:pt x="29" y="14"/>
                  </a:cubicBezTo>
                  <a:cubicBezTo>
                    <a:pt x="29" y="14"/>
                    <a:pt x="29" y="14"/>
                    <a:pt x="29" y="14"/>
                  </a:cubicBezTo>
                  <a:cubicBezTo>
                    <a:pt x="29" y="14"/>
                    <a:pt x="29" y="14"/>
                    <a:pt x="29" y="14"/>
                  </a:cubicBezTo>
                  <a:cubicBezTo>
                    <a:pt x="29" y="14"/>
                    <a:pt x="29" y="14"/>
                    <a:pt x="29" y="14"/>
                  </a:cubicBezTo>
                  <a:cubicBezTo>
                    <a:pt x="29" y="14"/>
                    <a:pt x="29" y="14"/>
                    <a:pt x="29" y="14"/>
                  </a:cubicBezTo>
                  <a:cubicBezTo>
                    <a:pt x="29" y="14"/>
                    <a:pt x="29" y="14"/>
                    <a:pt x="29" y="14"/>
                  </a:cubicBezTo>
                  <a:cubicBezTo>
                    <a:pt x="29" y="14"/>
                    <a:pt x="29" y="14"/>
                    <a:pt x="29" y="14"/>
                  </a:cubicBezTo>
                  <a:cubicBezTo>
                    <a:pt x="29" y="14"/>
                    <a:pt x="29" y="14"/>
                    <a:pt x="29" y="14"/>
                  </a:cubicBezTo>
                  <a:cubicBezTo>
                    <a:pt x="29" y="14"/>
                    <a:pt x="29" y="14"/>
                    <a:pt x="29" y="14"/>
                  </a:cubicBezTo>
                  <a:cubicBezTo>
                    <a:pt x="29" y="14"/>
                    <a:pt x="29" y="14"/>
                    <a:pt x="29" y="14"/>
                  </a:cubicBezTo>
                  <a:cubicBezTo>
                    <a:pt x="29" y="14"/>
                    <a:pt x="29" y="14"/>
                    <a:pt x="29" y="14"/>
                  </a:cubicBezTo>
                  <a:cubicBezTo>
                    <a:pt x="29" y="14"/>
                    <a:pt x="29" y="14"/>
                    <a:pt x="29" y="14"/>
                  </a:cubicBezTo>
                  <a:cubicBezTo>
                    <a:pt x="29" y="14"/>
                    <a:pt x="29" y="14"/>
                    <a:pt x="29" y="14"/>
                  </a:cubicBezTo>
                  <a:cubicBezTo>
                    <a:pt x="29" y="14"/>
                    <a:pt x="29" y="14"/>
                    <a:pt x="29" y="14"/>
                  </a:cubicBezTo>
                  <a:cubicBezTo>
                    <a:pt x="29" y="14"/>
                    <a:pt x="29" y="14"/>
                    <a:pt x="29" y="14"/>
                  </a:cubicBezTo>
                  <a:cubicBezTo>
                    <a:pt x="29" y="14"/>
                    <a:pt x="29" y="14"/>
                    <a:pt x="29" y="13"/>
                  </a:cubicBezTo>
                  <a:cubicBezTo>
                    <a:pt x="29" y="13"/>
                    <a:pt x="29" y="13"/>
                    <a:pt x="29" y="13"/>
                  </a:cubicBezTo>
                  <a:cubicBezTo>
                    <a:pt x="29" y="13"/>
                    <a:pt x="29" y="13"/>
                    <a:pt x="29" y="13"/>
                  </a:cubicBezTo>
                  <a:cubicBezTo>
                    <a:pt x="29" y="13"/>
                    <a:pt x="29" y="13"/>
                    <a:pt x="29" y="13"/>
                  </a:cubicBezTo>
                  <a:cubicBezTo>
                    <a:pt x="29" y="13"/>
                    <a:pt x="29" y="13"/>
                    <a:pt x="29" y="13"/>
                  </a:cubicBezTo>
                  <a:cubicBezTo>
                    <a:pt x="29" y="13"/>
                    <a:pt x="29" y="13"/>
                    <a:pt x="29" y="13"/>
                  </a:cubicBezTo>
                  <a:cubicBezTo>
                    <a:pt x="29" y="13"/>
                    <a:pt x="29" y="13"/>
                    <a:pt x="29" y="13"/>
                  </a:cubicBezTo>
                  <a:cubicBezTo>
                    <a:pt x="29" y="13"/>
                    <a:pt x="29" y="13"/>
                    <a:pt x="29" y="13"/>
                  </a:cubicBezTo>
                  <a:cubicBezTo>
                    <a:pt x="29" y="13"/>
                    <a:pt x="29" y="13"/>
                    <a:pt x="29" y="13"/>
                  </a:cubicBezTo>
                  <a:cubicBezTo>
                    <a:pt x="29" y="13"/>
                    <a:pt x="29" y="13"/>
                    <a:pt x="29" y="13"/>
                  </a:cubicBezTo>
                  <a:cubicBezTo>
                    <a:pt x="29" y="13"/>
                    <a:pt x="29" y="13"/>
                    <a:pt x="29" y="13"/>
                  </a:cubicBezTo>
                  <a:cubicBezTo>
                    <a:pt x="29" y="13"/>
                    <a:pt x="29" y="13"/>
                    <a:pt x="29" y="13"/>
                  </a:cubicBezTo>
                  <a:cubicBezTo>
                    <a:pt x="29" y="13"/>
                    <a:pt x="29" y="13"/>
                    <a:pt x="29" y="13"/>
                  </a:cubicBezTo>
                  <a:cubicBezTo>
                    <a:pt x="29" y="13"/>
                    <a:pt x="29" y="13"/>
                    <a:pt x="29" y="13"/>
                  </a:cubicBezTo>
                  <a:cubicBezTo>
                    <a:pt x="29" y="13"/>
                    <a:pt x="29" y="13"/>
                    <a:pt x="29" y="13"/>
                  </a:cubicBezTo>
                  <a:cubicBezTo>
                    <a:pt x="30" y="13"/>
                    <a:pt x="30" y="13"/>
                    <a:pt x="30" y="13"/>
                  </a:cubicBezTo>
                  <a:cubicBezTo>
                    <a:pt x="30" y="13"/>
                    <a:pt x="30" y="13"/>
                    <a:pt x="30" y="13"/>
                  </a:cubicBezTo>
                  <a:cubicBezTo>
                    <a:pt x="30" y="13"/>
                    <a:pt x="30" y="13"/>
                    <a:pt x="30" y="13"/>
                  </a:cubicBezTo>
                  <a:cubicBezTo>
                    <a:pt x="30" y="13"/>
                    <a:pt x="30" y="13"/>
                    <a:pt x="30" y="13"/>
                  </a:cubicBezTo>
                  <a:cubicBezTo>
                    <a:pt x="30" y="13"/>
                    <a:pt x="30" y="14"/>
                    <a:pt x="30" y="14"/>
                  </a:cubicBezTo>
                  <a:cubicBezTo>
                    <a:pt x="30" y="14"/>
                    <a:pt x="30" y="14"/>
                    <a:pt x="30" y="14"/>
                  </a:cubicBezTo>
                  <a:cubicBezTo>
                    <a:pt x="30" y="14"/>
                    <a:pt x="30" y="14"/>
                    <a:pt x="30" y="14"/>
                  </a:cubicBezTo>
                  <a:cubicBezTo>
                    <a:pt x="30" y="14"/>
                    <a:pt x="30" y="14"/>
                    <a:pt x="30" y="14"/>
                  </a:cubicBezTo>
                  <a:cubicBezTo>
                    <a:pt x="30" y="14"/>
                    <a:pt x="30" y="14"/>
                    <a:pt x="30" y="14"/>
                  </a:cubicBezTo>
                  <a:cubicBezTo>
                    <a:pt x="30" y="14"/>
                    <a:pt x="30" y="14"/>
                    <a:pt x="30" y="14"/>
                  </a:cubicBezTo>
                  <a:cubicBezTo>
                    <a:pt x="30" y="13"/>
                    <a:pt x="30" y="13"/>
                    <a:pt x="30" y="13"/>
                  </a:cubicBezTo>
                  <a:cubicBezTo>
                    <a:pt x="30" y="13"/>
                    <a:pt x="30" y="13"/>
                    <a:pt x="30" y="13"/>
                  </a:cubicBezTo>
                  <a:cubicBezTo>
                    <a:pt x="30" y="13"/>
                    <a:pt x="30" y="13"/>
                    <a:pt x="30" y="13"/>
                  </a:cubicBezTo>
                  <a:cubicBezTo>
                    <a:pt x="30" y="13"/>
                    <a:pt x="30" y="13"/>
                    <a:pt x="30" y="13"/>
                  </a:cubicBezTo>
                  <a:cubicBezTo>
                    <a:pt x="30" y="13"/>
                    <a:pt x="30" y="13"/>
                    <a:pt x="30" y="13"/>
                  </a:cubicBezTo>
                  <a:cubicBezTo>
                    <a:pt x="30" y="13"/>
                    <a:pt x="30" y="13"/>
                    <a:pt x="30" y="13"/>
                  </a:cubicBezTo>
                  <a:cubicBezTo>
                    <a:pt x="30" y="13"/>
                    <a:pt x="30" y="13"/>
                    <a:pt x="30" y="13"/>
                  </a:cubicBezTo>
                  <a:cubicBezTo>
                    <a:pt x="30" y="13"/>
                    <a:pt x="29" y="13"/>
                    <a:pt x="29" y="13"/>
                  </a:cubicBezTo>
                  <a:cubicBezTo>
                    <a:pt x="29" y="13"/>
                    <a:pt x="29" y="13"/>
                    <a:pt x="29" y="13"/>
                  </a:cubicBezTo>
                  <a:cubicBezTo>
                    <a:pt x="29" y="13"/>
                    <a:pt x="29" y="13"/>
                    <a:pt x="29" y="13"/>
                  </a:cubicBezTo>
                  <a:cubicBezTo>
                    <a:pt x="29" y="13"/>
                    <a:pt x="29" y="13"/>
                    <a:pt x="29" y="13"/>
                  </a:cubicBezTo>
                  <a:cubicBezTo>
                    <a:pt x="29" y="13"/>
                    <a:pt x="30" y="13"/>
                    <a:pt x="30" y="13"/>
                  </a:cubicBezTo>
                  <a:cubicBezTo>
                    <a:pt x="30" y="13"/>
                    <a:pt x="30" y="13"/>
                    <a:pt x="30" y="13"/>
                  </a:cubicBezTo>
                  <a:cubicBezTo>
                    <a:pt x="30" y="13"/>
                    <a:pt x="30" y="13"/>
                    <a:pt x="30" y="13"/>
                  </a:cubicBezTo>
                  <a:cubicBezTo>
                    <a:pt x="30" y="13"/>
                    <a:pt x="30" y="13"/>
                    <a:pt x="30" y="13"/>
                  </a:cubicBezTo>
                  <a:cubicBezTo>
                    <a:pt x="30" y="13"/>
                    <a:pt x="30" y="13"/>
                    <a:pt x="30" y="13"/>
                  </a:cubicBezTo>
                  <a:cubicBezTo>
                    <a:pt x="30" y="13"/>
                    <a:pt x="30" y="13"/>
                    <a:pt x="30" y="13"/>
                  </a:cubicBezTo>
                  <a:cubicBezTo>
                    <a:pt x="30" y="13"/>
                    <a:pt x="30" y="13"/>
                    <a:pt x="30" y="13"/>
                  </a:cubicBezTo>
                  <a:cubicBezTo>
                    <a:pt x="30" y="13"/>
                    <a:pt x="30" y="13"/>
                    <a:pt x="30" y="13"/>
                  </a:cubicBezTo>
                  <a:cubicBezTo>
                    <a:pt x="30" y="13"/>
                    <a:pt x="30" y="13"/>
                    <a:pt x="30" y="13"/>
                  </a:cubicBezTo>
                  <a:cubicBezTo>
                    <a:pt x="30" y="13"/>
                    <a:pt x="30" y="13"/>
                    <a:pt x="30" y="13"/>
                  </a:cubicBezTo>
                  <a:cubicBezTo>
                    <a:pt x="30" y="13"/>
                    <a:pt x="30" y="13"/>
                    <a:pt x="30" y="13"/>
                  </a:cubicBezTo>
                  <a:cubicBezTo>
                    <a:pt x="30" y="13"/>
                    <a:pt x="30" y="13"/>
                    <a:pt x="30" y="13"/>
                  </a:cubicBezTo>
                  <a:cubicBezTo>
                    <a:pt x="30" y="13"/>
                    <a:pt x="30" y="13"/>
                    <a:pt x="30" y="13"/>
                  </a:cubicBezTo>
                  <a:cubicBezTo>
                    <a:pt x="30" y="13"/>
                    <a:pt x="30" y="13"/>
                    <a:pt x="30" y="13"/>
                  </a:cubicBezTo>
                  <a:cubicBezTo>
                    <a:pt x="30" y="13"/>
                    <a:pt x="30" y="13"/>
                    <a:pt x="30" y="13"/>
                  </a:cubicBezTo>
                  <a:cubicBezTo>
                    <a:pt x="30" y="13"/>
                    <a:pt x="30" y="13"/>
                    <a:pt x="30" y="13"/>
                  </a:cubicBezTo>
                  <a:cubicBezTo>
                    <a:pt x="30" y="13"/>
                    <a:pt x="30" y="13"/>
                    <a:pt x="30" y="13"/>
                  </a:cubicBezTo>
                  <a:cubicBezTo>
                    <a:pt x="30" y="13"/>
                    <a:pt x="30" y="13"/>
                    <a:pt x="30" y="13"/>
                  </a:cubicBezTo>
                  <a:cubicBezTo>
                    <a:pt x="30" y="13"/>
                    <a:pt x="30" y="13"/>
                    <a:pt x="30" y="13"/>
                  </a:cubicBezTo>
                  <a:cubicBezTo>
                    <a:pt x="30" y="13"/>
                    <a:pt x="30" y="13"/>
                    <a:pt x="30" y="13"/>
                  </a:cubicBezTo>
                  <a:cubicBezTo>
                    <a:pt x="30" y="13"/>
                    <a:pt x="30" y="13"/>
                    <a:pt x="30" y="13"/>
                  </a:cubicBezTo>
                  <a:cubicBezTo>
                    <a:pt x="30" y="13"/>
                    <a:pt x="30" y="13"/>
                    <a:pt x="30" y="13"/>
                  </a:cubicBezTo>
                  <a:cubicBezTo>
                    <a:pt x="30" y="13"/>
                    <a:pt x="30" y="13"/>
                    <a:pt x="30" y="13"/>
                  </a:cubicBezTo>
                  <a:cubicBezTo>
                    <a:pt x="30" y="13"/>
                    <a:pt x="30" y="13"/>
                    <a:pt x="30" y="13"/>
                  </a:cubicBezTo>
                  <a:cubicBezTo>
                    <a:pt x="30" y="13"/>
                    <a:pt x="30" y="13"/>
                    <a:pt x="30" y="13"/>
                  </a:cubicBezTo>
                  <a:cubicBezTo>
                    <a:pt x="30" y="13"/>
                    <a:pt x="30" y="13"/>
                    <a:pt x="30" y="13"/>
                  </a:cubicBezTo>
                  <a:cubicBezTo>
                    <a:pt x="30" y="13"/>
                    <a:pt x="30" y="13"/>
                    <a:pt x="30" y="13"/>
                  </a:cubicBezTo>
                  <a:cubicBezTo>
                    <a:pt x="30" y="13"/>
                    <a:pt x="30" y="13"/>
                    <a:pt x="31" y="13"/>
                  </a:cubicBezTo>
                  <a:cubicBezTo>
                    <a:pt x="31" y="13"/>
                    <a:pt x="30" y="13"/>
                    <a:pt x="30" y="13"/>
                  </a:cubicBezTo>
                  <a:cubicBezTo>
                    <a:pt x="30" y="13"/>
                    <a:pt x="30" y="13"/>
                    <a:pt x="30" y="13"/>
                  </a:cubicBezTo>
                  <a:cubicBezTo>
                    <a:pt x="30" y="13"/>
                    <a:pt x="30" y="13"/>
                    <a:pt x="30" y="13"/>
                  </a:cubicBezTo>
                  <a:cubicBezTo>
                    <a:pt x="31" y="13"/>
                    <a:pt x="30" y="13"/>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2" y="12"/>
                    <a:pt x="32" y="12"/>
                  </a:cubicBezTo>
                  <a:cubicBezTo>
                    <a:pt x="32" y="12"/>
                    <a:pt x="32" y="13"/>
                    <a:pt x="32" y="13"/>
                  </a:cubicBezTo>
                  <a:cubicBezTo>
                    <a:pt x="32" y="13"/>
                    <a:pt x="32" y="13"/>
                    <a:pt x="32" y="13"/>
                  </a:cubicBezTo>
                  <a:cubicBezTo>
                    <a:pt x="32" y="13"/>
                    <a:pt x="32" y="13"/>
                    <a:pt x="32" y="13"/>
                  </a:cubicBezTo>
                  <a:cubicBezTo>
                    <a:pt x="32" y="13"/>
                    <a:pt x="32" y="13"/>
                    <a:pt x="32" y="13"/>
                  </a:cubicBezTo>
                  <a:cubicBezTo>
                    <a:pt x="32" y="13"/>
                    <a:pt x="32" y="13"/>
                    <a:pt x="32" y="13"/>
                  </a:cubicBezTo>
                  <a:cubicBezTo>
                    <a:pt x="32" y="13"/>
                    <a:pt x="32" y="13"/>
                    <a:pt x="32" y="13"/>
                  </a:cubicBezTo>
                  <a:cubicBezTo>
                    <a:pt x="32" y="13"/>
                    <a:pt x="32" y="13"/>
                    <a:pt x="32" y="13"/>
                  </a:cubicBezTo>
                  <a:cubicBezTo>
                    <a:pt x="32" y="13"/>
                    <a:pt x="32" y="13"/>
                    <a:pt x="32" y="13"/>
                  </a:cubicBezTo>
                  <a:cubicBezTo>
                    <a:pt x="32" y="13"/>
                    <a:pt x="32" y="13"/>
                    <a:pt x="32" y="13"/>
                  </a:cubicBezTo>
                  <a:cubicBezTo>
                    <a:pt x="32" y="13"/>
                    <a:pt x="32" y="13"/>
                    <a:pt x="32" y="13"/>
                  </a:cubicBezTo>
                  <a:cubicBezTo>
                    <a:pt x="32" y="13"/>
                    <a:pt x="32" y="13"/>
                    <a:pt x="32" y="13"/>
                  </a:cubicBezTo>
                  <a:cubicBezTo>
                    <a:pt x="32" y="13"/>
                    <a:pt x="32" y="13"/>
                    <a:pt x="32" y="13"/>
                  </a:cubicBezTo>
                  <a:cubicBezTo>
                    <a:pt x="32" y="13"/>
                    <a:pt x="32" y="13"/>
                    <a:pt x="32" y="13"/>
                  </a:cubicBezTo>
                  <a:cubicBezTo>
                    <a:pt x="32" y="13"/>
                    <a:pt x="32" y="13"/>
                    <a:pt x="31" y="13"/>
                  </a:cubicBezTo>
                  <a:cubicBezTo>
                    <a:pt x="31" y="13"/>
                    <a:pt x="31" y="13"/>
                    <a:pt x="31" y="13"/>
                  </a:cubicBezTo>
                  <a:cubicBezTo>
                    <a:pt x="31" y="13"/>
                    <a:pt x="31" y="13"/>
                    <a:pt x="31" y="13"/>
                  </a:cubicBezTo>
                  <a:cubicBezTo>
                    <a:pt x="31" y="13"/>
                    <a:pt x="31" y="13"/>
                    <a:pt x="31" y="13"/>
                  </a:cubicBezTo>
                  <a:cubicBezTo>
                    <a:pt x="31" y="13"/>
                    <a:pt x="31" y="13"/>
                    <a:pt x="31" y="13"/>
                  </a:cubicBezTo>
                  <a:cubicBezTo>
                    <a:pt x="31" y="13"/>
                    <a:pt x="31" y="13"/>
                    <a:pt x="31" y="13"/>
                  </a:cubicBezTo>
                  <a:cubicBezTo>
                    <a:pt x="31" y="13"/>
                    <a:pt x="31" y="13"/>
                    <a:pt x="31" y="13"/>
                  </a:cubicBezTo>
                  <a:cubicBezTo>
                    <a:pt x="31" y="13"/>
                    <a:pt x="31" y="13"/>
                    <a:pt x="31" y="13"/>
                  </a:cubicBezTo>
                  <a:cubicBezTo>
                    <a:pt x="31" y="13"/>
                    <a:pt x="31" y="13"/>
                    <a:pt x="31" y="13"/>
                  </a:cubicBezTo>
                  <a:cubicBezTo>
                    <a:pt x="31" y="13"/>
                    <a:pt x="31" y="13"/>
                    <a:pt x="31" y="13"/>
                  </a:cubicBezTo>
                  <a:cubicBezTo>
                    <a:pt x="31" y="13"/>
                    <a:pt x="31" y="13"/>
                    <a:pt x="31" y="13"/>
                  </a:cubicBezTo>
                  <a:cubicBezTo>
                    <a:pt x="31" y="13"/>
                    <a:pt x="31" y="13"/>
                    <a:pt x="31" y="13"/>
                  </a:cubicBezTo>
                  <a:cubicBezTo>
                    <a:pt x="31" y="13"/>
                    <a:pt x="31" y="13"/>
                    <a:pt x="31" y="13"/>
                  </a:cubicBezTo>
                  <a:cubicBezTo>
                    <a:pt x="31" y="13"/>
                    <a:pt x="31" y="13"/>
                    <a:pt x="31" y="13"/>
                  </a:cubicBezTo>
                  <a:cubicBezTo>
                    <a:pt x="31" y="13"/>
                    <a:pt x="31" y="13"/>
                    <a:pt x="31" y="13"/>
                  </a:cubicBezTo>
                  <a:cubicBezTo>
                    <a:pt x="31" y="13"/>
                    <a:pt x="31" y="13"/>
                    <a:pt x="31" y="13"/>
                  </a:cubicBezTo>
                  <a:cubicBezTo>
                    <a:pt x="31" y="13"/>
                    <a:pt x="31" y="13"/>
                    <a:pt x="31" y="13"/>
                  </a:cubicBezTo>
                  <a:cubicBezTo>
                    <a:pt x="31" y="13"/>
                    <a:pt x="31" y="13"/>
                    <a:pt x="31" y="13"/>
                  </a:cubicBezTo>
                  <a:cubicBezTo>
                    <a:pt x="31" y="13"/>
                    <a:pt x="31" y="13"/>
                    <a:pt x="31" y="13"/>
                  </a:cubicBezTo>
                  <a:cubicBezTo>
                    <a:pt x="31" y="13"/>
                    <a:pt x="31" y="13"/>
                    <a:pt x="31" y="13"/>
                  </a:cubicBezTo>
                  <a:cubicBezTo>
                    <a:pt x="31" y="13"/>
                    <a:pt x="31" y="13"/>
                    <a:pt x="31" y="13"/>
                  </a:cubicBezTo>
                  <a:cubicBezTo>
                    <a:pt x="31" y="13"/>
                    <a:pt x="31" y="13"/>
                    <a:pt x="31" y="13"/>
                  </a:cubicBezTo>
                  <a:cubicBezTo>
                    <a:pt x="31" y="13"/>
                    <a:pt x="31" y="13"/>
                    <a:pt x="31" y="13"/>
                  </a:cubicBezTo>
                  <a:cubicBezTo>
                    <a:pt x="31" y="13"/>
                    <a:pt x="31" y="13"/>
                    <a:pt x="31" y="13"/>
                  </a:cubicBezTo>
                  <a:cubicBezTo>
                    <a:pt x="31" y="13"/>
                    <a:pt x="31" y="13"/>
                    <a:pt x="31" y="13"/>
                  </a:cubicBezTo>
                  <a:cubicBezTo>
                    <a:pt x="31" y="13"/>
                    <a:pt x="31" y="13"/>
                    <a:pt x="31" y="13"/>
                  </a:cubicBezTo>
                  <a:cubicBezTo>
                    <a:pt x="31" y="13"/>
                    <a:pt x="31" y="13"/>
                    <a:pt x="31" y="13"/>
                  </a:cubicBezTo>
                  <a:cubicBezTo>
                    <a:pt x="31" y="13"/>
                    <a:pt x="31" y="13"/>
                    <a:pt x="31" y="13"/>
                  </a:cubicBezTo>
                  <a:cubicBezTo>
                    <a:pt x="31" y="13"/>
                    <a:pt x="31" y="13"/>
                    <a:pt x="31" y="13"/>
                  </a:cubicBezTo>
                  <a:cubicBezTo>
                    <a:pt x="31" y="13"/>
                    <a:pt x="32" y="13"/>
                    <a:pt x="32" y="13"/>
                  </a:cubicBezTo>
                  <a:cubicBezTo>
                    <a:pt x="32" y="13"/>
                    <a:pt x="32" y="13"/>
                    <a:pt x="32" y="13"/>
                  </a:cubicBezTo>
                  <a:cubicBezTo>
                    <a:pt x="32" y="13"/>
                    <a:pt x="32" y="13"/>
                    <a:pt x="32" y="13"/>
                  </a:cubicBezTo>
                  <a:cubicBezTo>
                    <a:pt x="32" y="13"/>
                    <a:pt x="32" y="13"/>
                    <a:pt x="32" y="13"/>
                  </a:cubicBezTo>
                  <a:cubicBezTo>
                    <a:pt x="32" y="13"/>
                    <a:pt x="32" y="13"/>
                    <a:pt x="32" y="13"/>
                  </a:cubicBezTo>
                  <a:cubicBezTo>
                    <a:pt x="32" y="13"/>
                    <a:pt x="32" y="13"/>
                    <a:pt x="32" y="13"/>
                  </a:cubicBezTo>
                  <a:cubicBezTo>
                    <a:pt x="32" y="13"/>
                    <a:pt x="32" y="13"/>
                    <a:pt x="32" y="13"/>
                  </a:cubicBezTo>
                  <a:cubicBezTo>
                    <a:pt x="32" y="13"/>
                    <a:pt x="32" y="13"/>
                    <a:pt x="32" y="13"/>
                  </a:cubicBezTo>
                  <a:cubicBezTo>
                    <a:pt x="32" y="13"/>
                    <a:pt x="32" y="13"/>
                    <a:pt x="32" y="13"/>
                  </a:cubicBezTo>
                  <a:cubicBezTo>
                    <a:pt x="32" y="13"/>
                    <a:pt x="32" y="13"/>
                    <a:pt x="32" y="13"/>
                  </a:cubicBezTo>
                  <a:cubicBezTo>
                    <a:pt x="32" y="13"/>
                    <a:pt x="32" y="13"/>
                    <a:pt x="32" y="13"/>
                  </a:cubicBezTo>
                  <a:cubicBezTo>
                    <a:pt x="32" y="13"/>
                    <a:pt x="32" y="13"/>
                    <a:pt x="32" y="13"/>
                  </a:cubicBezTo>
                  <a:cubicBezTo>
                    <a:pt x="32" y="13"/>
                    <a:pt x="32" y="13"/>
                    <a:pt x="32" y="13"/>
                  </a:cubicBezTo>
                  <a:cubicBezTo>
                    <a:pt x="32" y="13"/>
                    <a:pt x="32" y="13"/>
                    <a:pt x="32" y="13"/>
                  </a:cubicBezTo>
                  <a:cubicBezTo>
                    <a:pt x="32" y="13"/>
                    <a:pt x="32" y="13"/>
                    <a:pt x="32" y="13"/>
                  </a:cubicBezTo>
                  <a:cubicBezTo>
                    <a:pt x="32" y="13"/>
                    <a:pt x="32" y="13"/>
                    <a:pt x="32" y="13"/>
                  </a:cubicBezTo>
                  <a:cubicBezTo>
                    <a:pt x="32" y="13"/>
                    <a:pt x="32" y="13"/>
                    <a:pt x="32" y="13"/>
                  </a:cubicBezTo>
                  <a:cubicBezTo>
                    <a:pt x="32" y="13"/>
                    <a:pt x="32" y="13"/>
                    <a:pt x="33" y="13"/>
                  </a:cubicBezTo>
                  <a:cubicBezTo>
                    <a:pt x="33" y="13"/>
                    <a:pt x="33" y="13"/>
                    <a:pt x="33" y="13"/>
                  </a:cubicBezTo>
                  <a:cubicBezTo>
                    <a:pt x="33" y="13"/>
                    <a:pt x="33" y="13"/>
                    <a:pt x="33" y="13"/>
                  </a:cubicBezTo>
                  <a:cubicBezTo>
                    <a:pt x="33" y="13"/>
                    <a:pt x="33" y="13"/>
                    <a:pt x="33" y="13"/>
                  </a:cubicBezTo>
                  <a:cubicBezTo>
                    <a:pt x="33" y="13"/>
                    <a:pt x="33" y="13"/>
                    <a:pt x="33" y="13"/>
                  </a:cubicBezTo>
                  <a:cubicBezTo>
                    <a:pt x="33" y="13"/>
                    <a:pt x="33" y="13"/>
                    <a:pt x="33" y="13"/>
                  </a:cubicBezTo>
                  <a:cubicBezTo>
                    <a:pt x="33" y="14"/>
                    <a:pt x="33" y="14"/>
                    <a:pt x="33" y="14"/>
                  </a:cubicBezTo>
                  <a:cubicBezTo>
                    <a:pt x="33" y="14"/>
                    <a:pt x="33" y="14"/>
                    <a:pt x="33" y="14"/>
                  </a:cubicBezTo>
                  <a:cubicBezTo>
                    <a:pt x="33" y="14"/>
                    <a:pt x="33" y="14"/>
                    <a:pt x="33" y="14"/>
                  </a:cubicBezTo>
                  <a:cubicBezTo>
                    <a:pt x="33" y="14"/>
                    <a:pt x="33" y="14"/>
                    <a:pt x="33" y="14"/>
                  </a:cubicBezTo>
                  <a:cubicBezTo>
                    <a:pt x="33" y="14"/>
                    <a:pt x="33" y="14"/>
                    <a:pt x="33" y="14"/>
                  </a:cubicBezTo>
                  <a:cubicBezTo>
                    <a:pt x="33" y="14"/>
                    <a:pt x="33" y="14"/>
                    <a:pt x="33" y="14"/>
                  </a:cubicBezTo>
                  <a:cubicBezTo>
                    <a:pt x="33" y="14"/>
                    <a:pt x="33" y="14"/>
                    <a:pt x="33" y="14"/>
                  </a:cubicBezTo>
                  <a:cubicBezTo>
                    <a:pt x="33" y="14"/>
                    <a:pt x="33" y="14"/>
                    <a:pt x="33" y="14"/>
                  </a:cubicBezTo>
                  <a:cubicBezTo>
                    <a:pt x="32" y="14"/>
                    <a:pt x="32" y="14"/>
                    <a:pt x="32" y="14"/>
                  </a:cubicBezTo>
                  <a:cubicBezTo>
                    <a:pt x="32" y="14"/>
                    <a:pt x="32" y="14"/>
                    <a:pt x="32" y="14"/>
                  </a:cubicBezTo>
                  <a:cubicBezTo>
                    <a:pt x="32" y="14"/>
                    <a:pt x="32" y="14"/>
                    <a:pt x="32" y="14"/>
                  </a:cubicBezTo>
                  <a:cubicBezTo>
                    <a:pt x="32" y="14"/>
                    <a:pt x="32" y="14"/>
                    <a:pt x="32" y="14"/>
                  </a:cubicBezTo>
                  <a:cubicBezTo>
                    <a:pt x="32" y="14"/>
                    <a:pt x="32" y="14"/>
                    <a:pt x="32" y="14"/>
                  </a:cubicBezTo>
                  <a:cubicBezTo>
                    <a:pt x="32" y="14"/>
                    <a:pt x="31" y="14"/>
                    <a:pt x="31" y="14"/>
                  </a:cubicBezTo>
                  <a:cubicBezTo>
                    <a:pt x="31" y="14"/>
                    <a:pt x="31" y="14"/>
                    <a:pt x="31" y="14"/>
                  </a:cubicBezTo>
                  <a:cubicBezTo>
                    <a:pt x="31" y="14"/>
                    <a:pt x="31" y="14"/>
                    <a:pt x="31" y="14"/>
                  </a:cubicBezTo>
                  <a:cubicBezTo>
                    <a:pt x="31" y="14"/>
                    <a:pt x="31" y="14"/>
                    <a:pt x="31" y="14"/>
                  </a:cubicBezTo>
                  <a:cubicBezTo>
                    <a:pt x="31" y="14"/>
                    <a:pt x="31" y="14"/>
                    <a:pt x="31" y="14"/>
                  </a:cubicBezTo>
                  <a:cubicBezTo>
                    <a:pt x="31" y="14"/>
                    <a:pt x="31" y="14"/>
                    <a:pt x="31" y="14"/>
                  </a:cubicBezTo>
                  <a:cubicBezTo>
                    <a:pt x="31" y="14"/>
                    <a:pt x="31" y="14"/>
                    <a:pt x="31" y="14"/>
                  </a:cubicBezTo>
                  <a:cubicBezTo>
                    <a:pt x="31" y="14"/>
                    <a:pt x="31" y="14"/>
                    <a:pt x="31" y="14"/>
                  </a:cubicBezTo>
                  <a:cubicBezTo>
                    <a:pt x="31" y="14"/>
                    <a:pt x="31" y="14"/>
                    <a:pt x="31" y="14"/>
                  </a:cubicBezTo>
                  <a:cubicBezTo>
                    <a:pt x="31" y="14"/>
                    <a:pt x="31" y="14"/>
                    <a:pt x="31" y="14"/>
                  </a:cubicBezTo>
                  <a:cubicBezTo>
                    <a:pt x="31" y="14"/>
                    <a:pt x="31" y="14"/>
                    <a:pt x="31" y="14"/>
                  </a:cubicBezTo>
                  <a:cubicBezTo>
                    <a:pt x="31" y="14"/>
                    <a:pt x="31" y="14"/>
                    <a:pt x="31" y="14"/>
                  </a:cubicBezTo>
                  <a:cubicBezTo>
                    <a:pt x="31" y="14"/>
                    <a:pt x="31" y="14"/>
                    <a:pt x="31" y="14"/>
                  </a:cubicBezTo>
                  <a:cubicBezTo>
                    <a:pt x="31" y="14"/>
                    <a:pt x="31" y="14"/>
                    <a:pt x="31" y="14"/>
                  </a:cubicBezTo>
                  <a:cubicBezTo>
                    <a:pt x="31" y="14"/>
                    <a:pt x="31" y="14"/>
                    <a:pt x="31" y="14"/>
                  </a:cubicBezTo>
                  <a:cubicBezTo>
                    <a:pt x="31" y="14"/>
                    <a:pt x="31" y="14"/>
                    <a:pt x="31" y="14"/>
                  </a:cubicBezTo>
                  <a:cubicBezTo>
                    <a:pt x="31" y="14"/>
                    <a:pt x="31" y="14"/>
                    <a:pt x="31" y="14"/>
                  </a:cubicBezTo>
                  <a:cubicBezTo>
                    <a:pt x="31" y="14"/>
                    <a:pt x="31" y="14"/>
                    <a:pt x="31" y="14"/>
                  </a:cubicBezTo>
                  <a:cubicBezTo>
                    <a:pt x="31" y="14"/>
                    <a:pt x="31" y="14"/>
                    <a:pt x="31" y="14"/>
                  </a:cubicBezTo>
                  <a:cubicBezTo>
                    <a:pt x="31" y="14"/>
                    <a:pt x="32" y="14"/>
                    <a:pt x="32" y="14"/>
                  </a:cubicBezTo>
                  <a:cubicBezTo>
                    <a:pt x="32" y="14"/>
                    <a:pt x="32" y="14"/>
                    <a:pt x="32" y="14"/>
                  </a:cubicBezTo>
                  <a:cubicBezTo>
                    <a:pt x="32" y="14"/>
                    <a:pt x="32" y="14"/>
                    <a:pt x="32" y="14"/>
                  </a:cubicBezTo>
                  <a:cubicBezTo>
                    <a:pt x="32" y="14"/>
                    <a:pt x="32" y="14"/>
                    <a:pt x="32" y="14"/>
                  </a:cubicBezTo>
                  <a:cubicBezTo>
                    <a:pt x="32" y="14"/>
                    <a:pt x="32" y="14"/>
                    <a:pt x="32" y="14"/>
                  </a:cubicBezTo>
                  <a:cubicBezTo>
                    <a:pt x="32" y="14"/>
                    <a:pt x="32" y="14"/>
                    <a:pt x="32" y="14"/>
                  </a:cubicBezTo>
                  <a:cubicBezTo>
                    <a:pt x="32" y="14"/>
                    <a:pt x="32" y="14"/>
                    <a:pt x="32" y="14"/>
                  </a:cubicBezTo>
                  <a:cubicBezTo>
                    <a:pt x="32" y="15"/>
                    <a:pt x="32" y="14"/>
                    <a:pt x="32" y="14"/>
                  </a:cubicBezTo>
                  <a:cubicBezTo>
                    <a:pt x="32" y="14"/>
                    <a:pt x="32" y="14"/>
                    <a:pt x="32" y="14"/>
                  </a:cubicBezTo>
                  <a:cubicBezTo>
                    <a:pt x="32" y="14"/>
                    <a:pt x="32" y="14"/>
                    <a:pt x="32" y="14"/>
                  </a:cubicBezTo>
                  <a:cubicBezTo>
                    <a:pt x="32" y="14"/>
                    <a:pt x="32" y="15"/>
                    <a:pt x="32" y="14"/>
                  </a:cubicBezTo>
                  <a:cubicBezTo>
                    <a:pt x="32" y="14"/>
                    <a:pt x="32" y="14"/>
                    <a:pt x="32" y="14"/>
                  </a:cubicBezTo>
                  <a:cubicBezTo>
                    <a:pt x="32" y="14"/>
                    <a:pt x="32" y="14"/>
                    <a:pt x="32" y="14"/>
                  </a:cubicBezTo>
                  <a:cubicBezTo>
                    <a:pt x="32" y="14"/>
                    <a:pt x="32" y="14"/>
                    <a:pt x="32" y="14"/>
                  </a:cubicBezTo>
                  <a:cubicBezTo>
                    <a:pt x="32" y="14"/>
                    <a:pt x="33" y="14"/>
                    <a:pt x="33" y="14"/>
                  </a:cubicBezTo>
                  <a:cubicBezTo>
                    <a:pt x="33" y="14"/>
                    <a:pt x="33" y="14"/>
                    <a:pt x="33" y="14"/>
                  </a:cubicBezTo>
                  <a:cubicBezTo>
                    <a:pt x="33" y="14"/>
                    <a:pt x="33" y="14"/>
                    <a:pt x="33" y="14"/>
                  </a:cubicBezTo>
                  <a:cubicBezTo>
                    <a:pt x="33" y="14"/>
                    <a:pt x="33" y="14"/>
                    <a:pt x="33" y="14"/>
                  </a:cubicBezTo>
                  <a:cubicBezTo>
                    <a:pt x="33" y="14"/>
                    <a:pt x="33" y="14"/>
                    <a:pt x="33" y="14"/>
                  </a:cubicBezTo>
                  <a:cubicBezTo>
                    <a:pt x="33" y="14"/>
                    <a:pt x="33" y="14"/>
                    <a:pt x="33" y="14"/>
                  </a:cubicBezTo>
                  <a:cubicBezTo>
                    <a:pt x="33" y="15"/>
                    <a:pt x="33" y="15"/>
                    <a:pt x="33" y="15"/>
                  </a:cubicBezTo>
                  <a:cubicBezTo>
                    <a:pt x="33" y="15"/>
                    <a:pt x="33" y="15"/>
                    <a:pt x="33" y="15"/>
                  </a:cubicBezTo>
                  <a:cubicBezTo>
                    <a:pt x="33" y="15"/>
                    <a:pt x="33" y="15"/>
                    <a:pt x="33" y="15"/>
                  </a:cubicBezTo>
                  <a:cubicBezTo>
                    <a:pt x="33" y="15"/>
                    <a:pt x="33" y="15"/>
                    <a:pt x="33" y="15"/>
                  </a:cubicBezTo>
                  <a:cubicBezTo>
                    <a:pt x="33" y="15"/>
                    <a:pt x="33" y="15"/>
                    <a:pt x="33" y="15"/>
                  </a:cubicBezTo>
                  <a:cubicBezTo>
                    <a:pt x="33" y="15"/>
                    <a:pt x="32" y="15"/>
                    <a:pt x="32" y="15"/>
                  </a:cubicBezTo>
                  <a:cubicBezTo>
                    <a:pt x="32" y="15"/>
                    <a:pt x="32" y="15"/>
                    <a:pt x="32" y="15"/>
                  </a:cubicBezTo>
                  <a:cubicBezTo>
                    <a:pt x="32" y="15"/>
                    <a:pt x="32" y="15"/>
                    <a:pt x="32" y="15"/>
                  </a:cubicBezTo>
                  <a:cubicBezTo>
                    <a:pt x="32" y="15"/>
                    <a:pt x="32" y="15"/>
                    <a:pt x="32" y="15"/>
                  </a:cubicBezTo>
                  <a:cubicBezTo>
                    <a:pt x="32" y="15"/>
                    <a:pt x="32" y="15"/>
                    <a:pt x="32" y="15"/>
                  </a:cubicBezTo>
                  <a:cubicBezTo>
                    <a:pt x="32" y="15"/>
                    <a:pt x="32" y="15"/>
                    <a:pt x="32" y="15"/>
                  </a:cubicBezTo>
                  <a:cubicBezTo>
                    <a:pt x="32" y="15"/>
                    <a:pt x="32" y="15"/>
                    <a:pt x="32" y="15"/>
                  </a:cubicBezTo>
                  <a:cubicBezTo>
                    <a:pt x="32" y="15"/>
                    <a:pt x="32" y="15"/>
                    <a:pt x="32" y="15"/>
                  </a:cubicBezTo>
                  <a:cubicBezTo>
                    <a:pt x="32" y="15"/>
                    <a:pt x="32" y="15"/>
                    <a:pt x="32" y="15"/>
                  </a:cubicBezTo>
                  <a:cubicBezTo>
                    <a:pt x="32" y="15"/>
                    <a:pt x="32" y="15"/>
                    <a:pt x="32" y="16"/>
                  </a:cubicBezTo>
                  <a:cubicBezTo>
                    <a:pt x="32" y="16"/>
                    <a:pt x="32" y="16"/>
                    <a:pt x="32" y="16"/>
                  </a:cubicBezTo>
                  <a:cubicBezTo>
                    <a:pt x="32" y="16"/>
                    <a:pt x="32" y="15"/>
                    <a:pt x="32" y="15"/>
                  </a:cubicBezTo>
                  <a:cubicBezTo>
                    <a:pt x="32" y="15"/>
                    <a:pt x="32" y="15"/>
                    <a:pt x="32" y="15"/>
                  </a:cubicBezTo>
                  <a:cubicBezTo>
                    <a:pt x="32" y="15"/>
                    <a:pt x="32" y="15"/>
                    <a:pt x="32" y="15"/>
                  </a:cubicBezTo>
                  <a:cubicBezTo>
                    <a:pt x="32" y="15"/>
                    <a:pt x="32" y="15"/>
                    <a:pt x="32" y="15"/>
                  </a:cubicBezTo>
                  <a:cubicBezTo>
                    <a:pt x="32" y="15"/>
                    <a:pt x="32" y="15"/>
                    <a:pt x="32" y="15"/>
                  </a:cubicBezTo>
                  <a:cubicBezTo>
                    <a:pt x="32" y="15"/>
                    <a:pt x="32" y="15"/>
                    <a:pt x="32" y="15"/>
                  </a:cubicBezTo>
                  <a:cubicBezTo>
                    <a:pt x="32" y="15"/>
                    <a:pt x="32" y="15"/>
                    <a:pt x="32" y="15"/>
                  </a:cubicBezTo>
                  <a:cubicBezTo>
                    <a:pt x="33" y="15"/>
                    <a:pt x="33" y="15"/>
                    <a:pt x="33" y="15"/>
                  </a:cubicBezTo>
                  <a:cubicBezTo>
                    <a:pt x="33" y="15"/>
                    <a:pt x="33" y="15"/>
                    <a:pt x="33" y="15"/>
                  </a:cubicBezTo>
                  <a:cubicBezTo>
                    <a:pt x="33" y="15"/>
                    <a:pt x="33" y="15"/>
                    <a:pt x="33" y="15"/>
                  </a:cubicBezTo>
                  <a:cubicBezTo>
                    <a:pt x="33" y="15"/>
                    <a:pt x="33" y="15"/>
                    <a:pt x="33" y="15"/>
                  </a:cubicBezTo>
                  <a:cubicBezTo>
                    <a:pt x="33" y="15"/>
                    <a:pt x="33" y="15"/>
                    <a:pt x="33" y="15"/>
                  </a:cubicBezTo>
                  <a:cubicBezTo>
                    <a:pt x="33" y="15"/>
                    <a:pt x="33" y="15"/>
                    <a:pt x="33" y="15"/>
                  </a:cubicBezTo>
                  <a:cubicBezTo>
                    <a:pt x="33" y="15"/>
                    <a:pt x="33" y="15"/>
                    <a:pt x="33" y="15"/>
                  </a:cubicBezTo>
                  <a:cubicBezTo>
                    <a:pt x="33" y="15"/>
                    <a:pt x="33" y="15"/>
                    <a:pt x="33" y="15"/>
                  </a:cubicBezTo>
                  <a:cubicBezTo>
                    <a:pt x="33" y="15"/>
                    <a:pt x="33" y="15"/>
                    <a:pt x="33" y="15"/>
                  </a:cubicBezTo>
                  <a:cubicBezTo>
                    <a:pt x="33" y="15"/>
                    <a:pt x="33" y="15"/>
                    <a:pt x="33" y="15"/>
                  </a:cubicBezTo>
                  <a:cubicBezTo>
                    <a:pt x="33" y="15"/>
                    <a:pt x="33" y="15"/>
                    <a:pt x="33" y="15"/>
                  </a:cubicBezTo>
                  <a:cubicBezTo>
                    <a:pt x="33" y="15"/>
                    <a:pt x="33" y="15"/>
                    <a:pt x="33" y="15"/>
                  </a:cubicBezTo>
                  <a:cubicBezTo>
                    <a:pt x="33" y="15"/>
                    <a:pt x="33" y="15"/>
                    <a:pt x="33" y="15"/>
                  </a:cubicBezTo>
                  <a:cubicBezTo>
                    <a:pt x="33" y="15"/>
                    <a:pt x="33" y="15"/>
                    <a:pt x="33" y="15"/>
                  </a:cubicBezTo>
                  <a:cubicBezTo>
                    <a:pt x="33" y="15"/>
                    <a:pt x="33" y="15"/>
                    <a:pt x="33" y="14"/>
                  </a:cubicBezTo>
                  <a:cubicBezTo>
                    <a:pt x="33" y="14"/>
                    <a:pt x="33" y="14"/>
                    <a:pt x="33" y="14"/>
                  </a:cubicBezTo>
                  <a:cubicBezTo>
                    <a:pt x="33" y="14"/>
                    <a:pt x="33" y="14"/>
                    <a:pt x="33" y="14"/>
                  </a:cubicBezTo>
                  <a:cubicBezTo>
                    <a:pt x="33" y="14"/>
                    <a:pt x="33" y="14"/>
                    <a:pt x="33" y="14"/>
                  </a:cubicBezTo>
                  <a:cubicBezTo>
                    <a:pt x="33" y="14"/>
                    <a:pt x="33" y="14"/>
                    <a:pt x="33" y="14"/>
                  </a:cubicBezTo>
                  <a:cubicBezTo>
                    <a:pt x="33" y="14"/>
                    <a:pt x="33" y="14"/>
                    <a:pt x="33" y="14"/>
                  </a:cubicBezTo>
                  <a:cubicBezTo>
                    <a:pt x="33" y="14"/>
                    <a:pt x="33"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5"/>
                  </a:cubicBezTo>
                  <a:cubicBezTo>
                    <a:pt x="34" y="15"/>
                    <a:pt x="34" y="15"/>
                    <a:pt x="34" y="15"/>
                  </a:cubicBezTo>
                  <a:cubicBezTo>
                    <a:pt x="34" y="15"/>
                    <a:pt x="34" y="15"/>
                    <a:pt x="34" y="15"/>
                  </a:cubicBezTo>
                  <a:cubicBezTo>
                    <a:pt x="34" y="15"/>
                    <a:pt x="34" y="15"/>
                    <a:pt x="34" y="15"/>
                  </a:cubicBezTo>
                  <a:cubicBezTo>
                    <a:pt x="34" y="15"/>
                    <a:pt x="34" y="15"/>
                    <a:pt x="34" y="15"/>
                  </a:cubicBezTo>
                  <a:cubicBezTo>
                    <a:pt x="34" y="15"/>
                    <a:pt x="34" y="15"/>
                    <a:pt x="34" y="15"/>
                  </a:cubicBezTo>
                  <a:cubicBezTo>
                    <a:pt x="34" y="15"/>
                    <a:pt x="34" y="15"/>
                    <a:pt x="34" y="15"/>
                  </a:cubicBezTo>
                  <a:cubicBezTo>
                    <a:pt x="34" y="15"/>
                    <a:pt x="34" y="15"/>
                    <a:pt x="34" y="15"/>
                  </a:cubicBezTo>
                  <a:cubicBezTo>
                    <a:pt x="34" y="15"/>
                    <a:pt x="34" y="15"/>
                    <a:pt x="34" y="15"/>
                  </a:cubicBezTo>
                  <a:cubicBezTo>
                    <a:pt x="34" y="15"/>
                    <a:pt x="34" y="15"/>
                    <a:pt x="34" y="15"/>
                  </a:cubicBezTo>
                  <a:cubicBezTo>
                    <a:pt x="34" y="15"/>
                    <a:pt x="34" y="15"/>
                    <a:pt x="34" y="15"/>
                  </a:cubicBezTo>
                  <a:cubicBezTo>
                    <a:pt x="34" y="15"/>
                    <a:pt x="34" y="15"/>
                    <a:pt x="34" y="15"/>
                  </a:cubicBezTo>
                  <a:cubicBezTo>
                    <a:pt x="34" y="15"/>
                    <a:pt x="34" y="15"/>
                    <a:pt x="34" y="15"/>
                  </a:cubicBezTo>
                  <a:cubicBezTo>
                    <a:pt x="34" y="15"/>
                    <a:pt x="34" y="15"/>
                    <a:pt x="34" y="15"/>
                  </a:cubicBezTo>
                  <a:cubicBezTo>
                    <a:pt x="34" y="15"/>
                    <a:pt x="33" y="15"/>
                    <a:pt x="33" y="15"/>
                  </a:cubicBezTo>
                  <a:cubicBezTo>
                    <a:pt x="33" y="15"/>
                    <a:pt x="33" y="15"/>
                    <a:pt x="33" y="15"/>
                  </a:cubicBezTo>
                  <a:cubicBezTo>
                    <a:pt x="33" y="15"/>
                    <a:pt x="33" y="15"/>
                    <a:pt x="33" y="15"/>
                  </a:cubicBezTo>
                  <a:cubicBezTo>
                    <a:pt x="33" y="15"/>
                    <a:pt x="33" y="15"/>
                    <a:pt x="33" y="15"/>
                  </a:cubicBezTo>
                  <a:cubicBezTo>
                    <a:pt x="33" y="15"/>
                    <a:pt x="33" y="15"/>
                    <a:pt x="33" y="15"/>
                  </a:cubicBezTo>
                  <a:cubicBezTo>
                    <a:pt x="33" y="15"/>
                    <a:pt x="33" y="15"/>
                    <a:pt x="33" y="15"/>
                  </a:cubicBezTo>
                  <a:cubicBezTo>
                    <a:pt x="33" y="15"/>
                    <a:pt x="33" y="15"/>
                    <a:pt x="33" y="15"/>
                  </a:cubicBezTo>
                  <a:cubicBezTo>
                    <a:pt x="33" y="15"/>
                    <a:pt x="33" y="15"/>
                    <a:pt x="33" y="15"/>
                  </a:cubicBezTo>
                  <a:cubicBezTo>
                    <a:pt x="33" y="15"/>
                    <a:pt x="33" y="15"/>
                    <a:pt x="33" y="16"/>
                  </a:cubicBezTo>
                  <a:cubicBezTo>
                    <a:pt x="33" y="16"/>
                    <a:pt x="33" y="16"/>
                    <a:pt x="33" y="16"/>
                  </a:cubicBezTo>
                  <a:cubicBezTo>
                    <a:pt x="33" y="16"/>
                    <a:pt x="33" y="16"/>
                    <a:pt x="33" y="16"/>
                  </a:cubicBezTo>
                  <a:cubicBezTo>
                    <a:pt x="33" y="16"/>
                    <a:pt x="34" y="15"/>
                    <a:pt x="34" y="16"/>
                  </a:cubicBezTo>
                  <a:cubicBezTo>
                    <a:pt x="34" y="16"/>
                    <a:pt x="34" y="16"/>
                    <a:pt x="34" y="16"/>
                  </a:cubicBezTo>
                  <a:cubicBezTo>
                    <a:pt x="33" y="16"/>
                    <a:pt x="33" y="16"/>
                    <a:pt x="33" y="16"/>
                  </a:cubicBezTo>
                  <a:cubicBezTo>
                    <a:pt x="33" y="16"/>
                    <a:pt x="33" y="16"/>
                    <a:pt x="33" y="16"/>
                  </a:cubicBezTo>
                  <a:cubicBezTo>
                    <a:pt x="33" y="16"/>
                    <a:pt x="33" y="16"/>
                    <a:pt x="33" y="16"/>
                  </a:cubicBezTo>
                  <a:cubicBezTo>
                    <a:pt x="33" y="16"/>
                    <a:pt x="33" y="16"/>
                    <a:pt x="33" y="16"/>
                  </a:cubicBezTo>
                  <a:cubicBezTo>
                    <a:pt x="33" y="16"/>
                    <a:pt x="33" y="16"/>
                    <a:pt x="33" y="16"/>
                  </a:cubicBezTo>
                  <a:cubicBezTo>
                    <a:pt x="33" y="16"/>
                    <a:pt x="33" y="16"/>
                    <a:pt x="33" y="16"/>
                  </a:cubicBezTo>
                  <a:cubicBezTo>
                    <a:pt x="33" y="16"/>
                    <a:pt x="33" y="16"/>
                    <a:pt x="33" y="16"/>
                  </a:cubicBezTo>
                  <a:cubicBezTo>
                    <a:pt x="33" y="16"/>
                    <a:pt x="33" y="16"/>
                    <a:pt x="33" y="16"/>
                  </a:cubicBezTo>
                  <a:cubicBezTo>
                    <a:pt x="33" y="16"/>
                    <a:pt x="33" y="16"/>
                    <a:pt x="33" y="16"/>
                  </a:cubicBezTo>
                  <a:cubicBezTo>
                    <a:pt x="33" y="16"/>
                    <a:pt x="33" y="16"/>
                    <a:pt x="33" y="16"/>
                  </a:cubicBezTo>
                  <a:cubicBezTo>
                    <a:pt x="33" y="16"/>
                    <a:pt x="33" y="16"/>
                    <a:pt x="33" y="16"/>
                  </a:cubicBezTo>
                  <a:cubicBezTo>
                    <a:pt x="33" y="16"/>
                    <a:pt x="33" y="16"/>
                    <a:pt x="33" y="16"/>
                  </a:cubicBezTo>
                  <a:cubicBezTo>
                    <a:pt x="33" y="16"/>
                    <a:pt x="33" y="16"/>
                    <a:pt x="33" y="16"/>
                  </a:cubicBezTo>
                  <a:cubicBezTo>
                    <a:pt x="33" y="16"/>
                    <a:pt x="33" y="16"/>
                    <a:pt x="33" y="16"/>
                  </a:cubicBezTo>
                  <a:cubicBezTo>
                    <a:pt x="33" y="16"/>
                    <a:pt x="33" y="16"/>
                    <a:pt x="33" y="16"/>
                  </a:cubicBezTo>
                  <a:cubicBezTo>
                    <a:pt x="33" y="16"/>
                    <a:pt x="33" y="16"/>
                    <a:pt x="33" y="16"/>
                  </a:cubicBezTo>
                  <a:cubicBezTo>
                    <a:pt x="33" y="16"/>
                    <a:pt x="33" y="16"/>
                    <a:pt x="33" y="16"/>
                  </a:cubicBezTo>
                  <a:cubicBezTo>
                    <a:pt x="33" y="16"/>
                    <a:pt x="33" y="16"/>
                    <a:pt x="33" y="16"/>
                  </a:cubicBezTo>
                  <a:cubicBezTo>
                    <a:pt x="33" y="16"/>
                    <a:pt x="33" y="16"/>
                    <a:pt x="33" y="16"/>
                  </a:cubicBezTo>
                  <a:cubicBezTo>
                    <a:pt x="33" y="17"/>
                    <a:pt x="33" y="17"/>
                    <a:pt x="33" y="17"/>
                  </a:cubicBezTo>
                  <a:cubicBezTo>
                    <a:pt x="33" y="17"/>
                    <a:pt x="33" y="17"/>
                    <a:pt x="33" y="17"/>
                  </a:cubicBezTo>
                  <a:cubicBezTo>
                    <a:pt x="33" y="17"/>
                    <a:pt x="33" y="17"/>
                    <a:pt x="33" y="17"/>
                  </a:cubicBezTo>
                  <a:cubicBezTo>
                    <a:pt x="33" y="17"/>
                    <a:pt x="33" y="17"/>
                    <a:pt x="33" y="17"/>
                  </a:cubicBezTo>
                  <a:cubicBezTo>
                    <a:pt x="33" y="17"/>
                    <a:pt x="33" y="17"/>
                    <a:pt x="33" y="17"/>
                  </a:cubicBezTo>
                  <a:cubicBezTo>
                    <a:pt x="33" y="17"/>
                    <a:pt x="33" y="17"/>
                    <a:pt x="33" y="17"/>
                  </a:cubicBezTo>
                  <a:cubicBezTo>
                    <a:pt x="33" y="17"/>
                    <a:pt x="33" y="17"/>
                    <a:pt x="33" y="17"/>
                  </a:cubicBezTo>
                  <a:cubicBezTo>
                    <a:pt x="33" y="17"/>
                    <a:pt x="33" y="17"/>
                    <a:pt x="33" y="17"/>
                  </a:cubicBezTo>
                  <a:cubicBezTo>
                    <a:pt x="33" y="17"/>
                    <a:pt x="33" y="17"/>
                    <a:pt x="33" y="17"/>
                  </a:cubicBezTo>
                  <a:cubicBezTo>
                    <a:pt x="33" y="17"/>
                    <a:pt x="32" y="17"/>
                    <a:pt x="32" y="17"/>
                  </a:cubicBezTo>
                  <a:cubicBezTo>
                    <a:pt x="32" y="17"/>
                    <a:pt x="32" y="17"/>
                    <a:pt x="32" y="17"/>
                  </a:cubicBezTo>
                  <a:cubicBezTo>
                    <a:pt x="32" y="17"/>
                    <a:pt x="32" y="17"/>
                    <a:pt x="32" y="17"/>
                  </a:cubicBezTo>
                  <a:cubicBezTo>
                    <a:pt x="33" y="17"/>
                    <a:pt x="32" y="18"/>
                    <a:pt x="33" y="18"/>
                  </a:cubicBezTo>
                  <a:cubicBezTo>
                    <a:pt x="33" y="18"/>
                    <a:pt x="33" y="18"/>
                    <a:pt x="33" y="18"/>
                  </a:cubicBezTo>
                  <a:cubicBezTo>
                    <a:pt x="33" y="18"/>
                    <a:pt x="33" y="18"/>
                    <a:pt x="33" y="18"/>
                  </a:cubicBezTo>
                  <a:cubicBezTo>
                    <a:pt x="33" y="18"/>
                    <a:pt x="33" y="18"/>
                    <a:pt x="33" y="18"/>
                  </a:cubicBezTo>
                  <a:cubicBezTo>
                    <a:pt x="33" y="18"/>
                    <a:pt x="33" y="18"/>
                    <a:pt x="33" y="18"/>
                  </a:cubicBezTo>
                  <a:cubicBezTo>
                    <a:pt x="33" y="18"/>
                    <a:pt x="33" y="18"/>
                    <a:pt x="33" y="18"/>
                  </a:cubicBezTo>
                  <a:cubicBezTo>
                    <a:pt x="33" y="18"/>
                    <a:pt x="33" y="18"/>
                    <a:pt x="33" y="18"/>
                  </a:cubicBezTo>
                  <a:cubicBezTo>
                    <a:pt x="32" y="18"/>
                    <a:pt x="33" y="18"/>
                    <a:pt x="33" y="18"/>
                  </a:cubicBezTo>
                  <a:cubicBezTo>
                    <a:pt x="33" y="18"/>
                    <a:pt x="33" y="18"/>
                    <a:pt x="33" y="18"/>
                  </a:cubicBezTo>
                  <a:cubicBezTo>
                    <a:pt x="33" y="18"/>
                    <a:pt x="33" y="18"/>
                    <a:pt x="33" y="18"/>
                  </a:cubicBezTo>
                  <a:cubicBezTo>
                    <a:pt x="33" y="18"/>
                    <a:pt x="33" y="18"/>
                    <a:pt x="33" y="18"/>
                  </a:cubicBezTo>
                  <a:cubicBezTo>
                    <a:pt x="33" y="18"/>
                    <a:pt x="33" y="18"/>
                    <a:pt x="33" y="18"/>
                  </a:cubicBezTo>
                  <a:cubicBezTo>
                    <a:pt x="33" y="18"/>
                    <a:pt x="33" y="18"/>
                    <a:pt x="33" y="18"/>
                  </a:cubicBezTo>
                  <a:cubicBezTo>
                    <a:pt x="33" y="18"/>
                    <a:pt x="33" y="18"/>
                    <a:pt x="33" y="18"/>
                  </a:cubicBezTo>
                  <a:cubicBezTo>
                    <a:pt x="33" y="18"/>
                    <a:pt x="33" y="18"/>
                    <a:pt x="33" y="18"/>
                  </a:cubicBezTo>
                  <a:cubicBezTo>
                    <a:pt x="33" y="18"/>
                    <a:pt x="33" y="18"/>
                    <a:pt x="33" y="18"/>
                  </a:cubicBezTo>
                  <a:cubicBezTo>
                    <a:pt x="33" y="18"/>
                    <a:pt x="33" y="18"/>
                    <a:pt x="33" y="18"/>
                  </a:cubicBezTo>
                  <a:cubicBezTo>
                    <a:pt x="33" y="18"/>
                    <a:pt x="33" y="18"/>
                    <a:pt x="33" y="18"/>
                  </a:cubicBezTo>
                  <a:cubicBezTo>
                    <a:pt x="32" y="18"/>
                    <a:pt x="32" y="18"/>
                    <a:pt x="32" y="18"/>
                  </a:cubicBezTo>
                  <a:cubicBezTo>
                    <a:pt x="32" y="18"/>
                    <a:pt x="32" y="18"/>
                    <a:pt x="32" y="18"/>
                  </a:cubicBezTo>
                  <a:cubicBezTo>
                    <a:pt x="32" y="18"/>
                    <a:pt x="32" y="18"/>
                    <a:pt x="32" y="18"/>
                  </a:cubicBezTo>
                  <a:cubicBezTo>
                    <a:pt x="32" y="18"/>
                    <a:pt x="32" y="18"/>
                    <a:pt x="32" y="18"/>
                  </a:cubicBezTo>
                  <a:cubicBezTo>
                    <a:pt x="32" y="18"/>
                    <a:pt x="32" y="18"/>
                    <a:pt x="32" y="18"/>
                  </a:cubicBezTo>
                  <a:cubicBezTo>
                    <a:pt x="32" y="18"/>
                    <a:pt x="32" y="19"/>
                    <a:pt x="32" y="19"/>
                  </a:cubicBezTo>
                  <a:cubicBezTo>
                    <a:pt x="32" y="19"/>
                    <a:pt x="32" y="19"/>
                    <a:pt x="32" y="19"/>
                  </a:cubicBezTo>
                  <a:cubicBezTo>
                    <a:pt x="32" y="19"/>
                    <a:pt x="32" y="19"/>
                    <a:pt x="32" y="19"/>
                  </a:cubicBezTo>
                  <a:cubicBezTo>
                    <a:pt x="32" y="19"/>
                    <a:pt x="32" y="19"/>
                    <a:pt x="32" y="19"/>
                  </a:cubicBezTo>
                  <a:cubicBezTo>
                    <a:pt x="32" y="19"/>
                    <a:pt x="32" y="19"/>
                    <a:pt x="32" y="19"/>
                  </a:cubicBezTo>
                  <a:cubicBezTo>
                    <a:pt x="33" y="19"/>
                    <a:pt x="32" y="19"/>
                    <a:pt x="32" y="19"/>
                  </a:cubicBezTo>
                  <a:cubicBezTo>
                    <a:pt x="32" y="19"/>
                    <a:pt x="32" y="19"/>
                    <a:pt x="32" y="19"/>
                  </a:cubicBezTo>
                  <a:cubicBezTo>
                    <a:pt x="32" y="19"/>
                    <a:pt x="32" y="19"/>
                    <a:pt x="32" y="19"/>
                  </a:cubicBezTo>
                  <a:cubicBezTo>
                    <a:pt x="32" y="19"/>
                    <a:pt x="32" y="19"/>
                    <a:pt x="32" y="19"/>
                  </a:cubicBezTo>
                  <a:cubicBezTo>
                    <a:pt x="32" y="19"/>
                    <a:pt x="32" y="19"/>
                    <a:pt x="33" y="19"/>
                  </a:cubicBezTo>
                  <a:cubicBezTo>
                    <a:pt x="33" y="19"/>
                    <a:pt x="33" y="19"/>
                    <a:pt x="33" y="19"/>
                  </a:cubicBezTo>
                  <a:cubicBezTo>
                    <a:pt x="33" y="19"/>
                    <a:pt x="32" y="19"/>
                    <a:pt x="32" y="19"/>
                  </a:cubicBezTo>
                  <a:cubicBezTo>
                    <a:pt x="32" y="19"/>
                    <a:pt x="32" y="19"/>
                    <a:pt x="32" y="19"/>
                  </a:cubicBezTo>
                  <a:cubicBezTo>
                    <a:pt x="33" y="19"/>
                    <a:pt x="33" y="19"/>
                    <a:pt x="32" y="19"/>
                  </a:cubicBezTo>
                  <a:cubicBezTo>
                    <a:pt x="32" y="19"/>
                    <a:pt x="32" y="19"/>
                    <a:pt x="32" y="19"/>
                  </a:cubicBezTo>
                  <a:cubicBezTo>
                    <a:pt x="32" y="19"/>
                    <a:pt x="32" y="19"/>
                    <a:pt x="32" y="19"/>
                  </a:cubicBezTo>
                  <a:cubicBezTo>
                    <a:pt x="32" y="19"/>
                    <a:pt x="32" y="19"/>
                    <a:pt x="32" y="19"/>
                  </a:cubicBezTo>
                  <a:cubicBezTo>
                    <a:pt x="32" y="19"/>
                    <a:pt x="32" y="19"/>
                    <a:pt x="32" y="19"/>
                  </a:cubicBezTo>
                  <a:cubicBezTo>
                    <a:pt x="32" y="19"/>
                    <a:pt x="32" y="19"/>
                    <a:pt x="32" y="19"/>
                  </a:cubicBezTo>
                  <a:cubicBezTo>
                    <a:pt x="32" y="19"/>
                    <a:pt x="32" y="19"/>
                    <a:pt x="32" y="19"/>
                  </a:cubicBezTo>
                  <a:cubicBezTo>
                    <a:pt x="32" y="19"/>
                    <a:pt x="32" y="19"/>
                    <a:pt x="32" y="19"/>
                  </a:cubicBezTo>
                  <a:cubicBezTo>
                    <a:pt x="32" y="19"/>
                    <a:pt x="32" y="19"/>
                    <a:pt x="32" y="19"/>
                  </a:cubicBezTo>
                  <a:cubicBezTo>
                    <a:pt x="32" y="19"/>
                    <a:pt x="32" y="19"/>
                    <a:pt x="32" y="19"/>
                  </a:cubicBezTo>
                  <a:cubicBezTo>
                    <a:pt x="32" y="19"/>
                    <a:pt x="32" y="19"/>
                    <a:pt x="32" y="19"/>
                  </a:cubicBezTo>
                  <a:cubicBezTo>
                    <a:pt x="32" y="19"/>
                    <a:pt x="32" y="19"/>
                    <a:pt x="32" y="19"/>
                  </a:cubicBezTo>
                  <a:cubicBezTo>
                    <a:pt x="32" y="19"/>
                    <a:pt x="32" y="19"/>
                    <a:pt x="32" y="19"/>
                  </a:cubicBezTo>
                  <a:cubicBezTo>
                    <a:pt x="32" y="19"/>
                    <a:pt x="32" y="19"/>
                    <a:pt x="32" y="19"/>
                  </a:cubicBezTo>
                  <a:cubicBezTo>
                    <a:pt x="32" y="19"/>
                    <a:pt x="32" y="19"/>
                    <a:pt x="32" y="19"/>
                  </a:cubicBezTo>
                  <a:cubicBezTo>
                    <a:pt x="32" y="19"/>
                    <a:pt x="32" y="19"/>
                    <a:pt x="32" y="19"/>
                  </a:cubicBezTo>
                  <a:cubicBezTo>
                    <a:pt x="32" y="19"/>
                    <a:pt x="32" y="19"/>
                    <a:pt x="32" y="19"/>
                  </a:cubicBezTo>
                  <a:cubicBezTo>
                    <a:pt x="32" y="19"/>
                    <a:pt x="32" y="19"/>
                    <a:pt x="32" y="19"/>
                  </a:cubicBezTo>
                  <a:cubicBezTo>
                    <a:pt x="32" y="19"/>
                    <a:pt x="32" y="20"/>
                    <a:pt x="32" y="20"/>
                  </a:cubicBezTo>
                  <a:cubicBezTo>
                    <a:pt x="32" y="20"/>
                    <a:pt x="32" y="20"/>
                    <a:pt x="32" y="20"/>
                  </a:cubicBezTo>
                  <a:cubicBezTo>
                    <a:pt x="32" y="20"/>
                    <a:pt x="32" y="20"/>
                    <a:pt x="32" y="20"/>
                  </a:cubicBezTo>
                  <a:cubicBezTo>
                    <a:pt x="32" y="20"/>
                    <a:pt x="32" y="20"/>
                    <a:pt x="32" y="20"/>
                  </a:cubicBezTo>
                  <a:cubicBezTo>
                    <a:pt x="32" y="20"/>
                    <a:pt x="32" y="20"/>
                    <a:pt x="32" y="20"/>
                  </a:cubicBezTo>
                  <a:cubicBezTo>
                    <a:pt x="32" y="20"/>
                    <a:pt x="32" y="20"/>
                    <a:pt x="32" y="20"/>
                  </a:cubicBezTo>
                  <a:cubicBezTo>
                    <a:pt x="32" y="20"/>
                    <a:pt x="32" y="20"/>
                    <a:pt x="32" y="20"/>
                  </a:cubicBezTo>
                  <a:cubicBezTo>
                    <a:pt x="32" y="20"/>
                    <a:pt x="32" y="20"/>
                    <a:pt x="32" y="20"/>
                  </a:cubicBezTo>
                  <a:cubicBezTo>
                    <a:pt x="32" y="20"/>
                    <a:pt x="32" y="20"/>
                    <a:pt x="32" y="20"/>
                  </a:cubicBezTo>
                  <a:cubicBezTo>
                    <a:pt x="32" y="20"/>
                    <a:pt x="32" y="20"/>
                    <a:pt x="32" y="20"/>
                  </a:cubicBezTo>
                  <a:cubicBezTo>
                    <a:pt x="32" y="20"/>
                    <a:pt x="32" y="20"/>
                    <a:pt x="32" y="20"/>
                  </a:cubicBezTo>
                  <a:cubicBezTo>
                    <a:pt x="32" y="20"/>
                    <a:pt x="32" y="20"/>
                    <a:pt x="32" y="20"/>
                  </a:cubicBezTo>
                  <a:cubicBezTo>
                    <a:pt x="32" y="20"/>
                    <a:pt x="32" y="20"/>
                    <a:pt x="32" y="20"/>
                  </a:cubicBezTo>
                  <a:cubicBezTo>
                    <a:pt x="32" y="20"/>
                    <a:pt x="32" y="20"/>
                    <a:pt x="32" y="20"/>
                  </a:cubicBezTo>
                  <a:cubicBezTo>
                    <a:pt x="32" y="20"/>
                    <a:pt x="32" y="20"/>
                    <a:pt x="32" y="20"/>
                  </a:cubicBezTo>
                  <a:cubicBezTo>
                    <a:pt x="32" y="20"/>
                    <a:pt x="32" y="20"/>
                    <a:pt x="32" y="20"/>
                  </a:cubicBezTo>
                  <a:cubicBezTo>
                    <a:pt x="32" y="20"/>
                    <a:pt x="32" y="20"/>
                    <a:pt x="32" y="20"/>
                  </a:cubicBezTo>
                  <a:cubicBezTo>
                    <a:pt x="32" y="20"/>
                    <a:pt x="32" y="20"/>
                    <a:pt x="32" y="20"/>
                  </a:cubicBezTo>
                  <a:cubicBezTo>
                    <a:pt x="32" y="20"/>
                    <a:pt x="32" y="20"/>
                    <a:pt x="32" y="20"/>
                  </a:cubicBezTo>
                  <a:cubicBezTo>
                    <a:pt x="32" y="20"/>
                    <a:pt x="32" y="20"/>
                    <a:pt x="32" y="20"/>
                  </a:cubicBezTo>
                  <a:cubicBezTo>
                    <a:pt x="32" y="20"/>
                    <a:pt x="32" y="20"/>
                    <a:pt x="32" y="20"/>
                  </a:cubicBezTo>
                  <a:cubicBezTo>
                    <a:pt x="32" y="20"/>
                    <a:pt x="32" y="20"/>
                    <a:pt x="32" y="20"/>
                  </a:cubicBezTo>
                  <a:cubicBezTo>
                    <a:pt x="32" y="20"/>
                    <a:pt x="32" y="20"/>
                    <a:pt x="32" y="20"/>
                  </a:cubicBezTo>
                  <a:cubicBezTo>
                    <a:pt x="32" y="20"/>
                    <a:pt x="32" y="20"/>
                    <a:pt x="32" y="20"/>
                  </a:cubicBezTo>
                  <a:cubicBezTo>
                    <a:pt x="32" y="20"/>
                    <a:pt x="32" y="20"/>
                    <a:pt x="32" y="20"/>
                  </a:cubicBezTo>
                  <a:cubicBezTo>
                    <a:pt x="32" y="20"/>
                    <a:pt x="32" y="20"/>
                    <a:pt x="32" y="20"/>
                  </a:cubicBezTo>
                  <a:cubicBezTo>
                    <a:pt x="32" y="20"/>
                    <a:pt x="32" y="20"/>
                    <a:pt x="32" y="20"/>
                  </a:cubicBezTo>
                  <a:cubicBezTo>
                    <a:pt x="32" y="20"/>
                    <a:pt x="32" y="20"/>
                    <a:pt x="32" y="20"/>
                  </a:cubicBezTo>
                  <a:cubicBezTo>
                    <a:pt x="32" y="20"/>
                    <a:pt x="32" y="20"/>
                    <a:pt x="32" y="20"/>
                  </a:cubicBezTo>
                  <a:cubicBezTo>
                    <a:pt x="32" y="20"/>
                    <a:pt x="32" y="20"/>
                    <a:pt x="32" y="20"/>
                  </a:cubicBezTo>
                  <a:cubicBezTo>
                    <a:pt x="32" y="20"/>
                    <a:pt x="32" y="20"/>
                    <a:pt x="32" y="20"/>
                  </a:cubicBezTo>
                  <a:cubicBezTo>
                    <a:pt x="32" y="20"/>
                    <a:pt x="32" y="20"/>
                    <a:pt x="31" y="20"/>
                  </a:cubicBezTo>
                  <a:cubicBezTo>
                    <a:pt x="31" y="20"/>
                    <a:pt x="32" y="20"/>
                    <a:pt x="32" y="20"/>
                  </a:cubicBezTo>
                  <a:cubicBezTo>
                    <a:pt x="32" y="20"/>
                    <a:pt x="32" y="20"/>
                    <a:pt x="32" y="20"/>
                  </a:cubicBezTo>
                  <a:cubicBezTo>
                    <a:pt x="32" y="20"/>
                    <a:pt x="32" y="20"/>
                    <a:pt x="32" y="20"/>
                  </a:cubicBezTo>
                  <a:cubicBezTo>
                    <a:pt x="32" y="20"/>
                    <a:pt x="32" y="20"/>
                    <a:pt x="32" y="20"/>
                  </a:cubicBezTo>
                  <a:cubicBezTo>
                    <a:pt x="32" y="20"/>
                    <a:pt x="32" y="20"/>
                    <a:pt x="32" y="20"/>
                  </a:cubicBezTo>
                  <a:cubicBezTo>
                    <a:pt x="32" y="20"/>
                    <a:pt x="32" y="20"/>
                    <a:pt x="32" y="20"/>
                  </a:cubicBezTo>
                  <a:cubicBezTo>
                    <a:pt x="31" y="20"/>
                    <a:pt x="31" y="20"/>
                    <a:pt x="31" y="20"/>
                  </a:cubicBezTo>
                  <a:cubicBezTo>
                    <a:pt x="31" y="20"/>
                    <a:pt x="31" y="20"/>
                    <a:pt x="31" y="20"/>
                  </a:cubicBezTo>
                  <a:cubicBezTo>
                    <a:pt x="31" y="20"/>
                    <a:pt x="31" y="20"/>
                    <a:pt x="31" y="20"/>
                  </a:cubicBezTo>
                  <a:cubicBezTo>
                    <a:pt x="31" y="20"/>
                    <a:pt x="31" y="20"/>
                    <a:pt x="31" y="20"/>
                  </a:cubicBezTo>
                  <a:cubicBezTo>
                    <a:pt x="31" y="20"/>
                    <a:pt x="31" y="20"/>
                    <a:pt x="31" y="20"/>
                  </a:cubicBezTo>
                  <a:cubicBezTo>
                    <a:pt x="31" y="20"/>
                    <a:pt x="31" y="20"/>
                    <a:pt x="31" y="20"/>
                  </a:cubicBezTo>
                  <a:cubicBezTo>
                    <a:pt x="31" y="20"/>
                    <a:pt x="31" y="20"/>
                    <a:pt x="31" y="20"/>
                  </a:cubicBezTo>
                  <a:cubicBezTo>
                    <a:pt x="31" y="20"/>
                    <a:pt x="31" y="20"/>
                    <a:pt x="31" y="20"/>
                  </a:cubicBezTo>
                  <a:cubicBezTo>
                    <a:pt x="31" y="20"/>
                    <a:pt x="31" y="20"/>
                    <a:pt x="31" y="20"/>
                  </a:cubicBezTo>
                  <a:cubicBezTo>
                    <a:pt x="31" y="20"/>
                    <a:pt x="31" y="20"/>
                    <a:pt x="31" y="20"/>
                  </a:cubicBezTo>
                  <a:cubicBezTo>
                    <a:pt x="31" y="20"/>
                    <a:pt x="31" y="21"/>
                    <a:pt x="31" y="21"/>
                  </a:cubicBezTo>
                  <a:cubicBezTo>
                    <a:pt x="31" y="21"/>
                    <a:pt x="31" y="21"/>
                    <a:pt x="31" y="20"/>
                  </a:cubicBezTo>
                  <a:cubicBezTo>
                    <a:pt x="31" y="20"/>
                    <a:pt x="31" y="21"/>
                    <a:pt x="31" y="20"/>
                  </a:cubicBezTo>
                  <a:cubicBezTo>
                    <a:pt x="31" y="20"/>
                    <a:pt x="31" y="20"/>
                    <a:pt x="31" y="20"/>
                  </a:cubicBezTo>
                  <a:cubicBezTo>
                    <a:pt x="31" y="20"/>
                    <a:pt x="31" y="20"/>
                    <a:pt x="31" y="21"/>
                  </a:cubicBezTo>
                  <a:cubicBezTo>
                    <a:pt x="31" y="21"/>
                    <a:pt x="31" y="21"/>
                    <a:pt x="31" y="21"/>
                  </a:cubicBezTo>
                  <a:cubicBezTo>
                    <a:pt x="31" y="21"/>
                    <a:pt x="31" y="21"/>
                    <a:pt x="31" y="21"/>
                  </a:cubicBezTo>
                  <a:cubicBezTo>
                    <a:pt x="31" y="21"/>
                    <a:pt x="31" y="21"/>
                    <a:pt x="31" y="21"/>
                  </a:cubicBezTo>
                  <a:cubicBezTo>
                    <a:pt x="31" y="21"/>
                    <a:pt x="31" y="21"/>
                    <a:pt x="31" y="21"/>
                  </a:cubicBezTo>
                  <a:cubicBezTo>
                    <a:pt x="31" y="21"/>
                    <a:pt x="31" y="21"/>
                    <a:pt x="31" y="21"/>
                  </a:cubicBezTo>
                  <a:cubicBezTo>
                    <a:pt x="31" y="21"/>
                    <a:pt x="31" y="21"/>
                    <a:pt x="31" y="21"/>
                  </a:cubicBezTo>
                  <a:cubicBezTo>
                    <a:pt x="31" y="21"/>
                    <a:pt x="31" y="21"/>
                    <a:pt x="31" y="21"/>
                  </a:cubicBezTo>
                  <a:cubicBezTo>
                    <a:pt x="31" y="21"/>
                    <a:pt x="31" y="21"/>
                    <a:pt x="31" y="21"/>
                  </a:cubicBezTo>
                  <a:cubicBezTo>
                    <a:pt x="31" y="21"/>
                    <a:pt x="31" y="21"/>
                    <a:pt x="31" y="21"/>
                  </a:cubicBezTo>
                  <a:cubicBezTo>
                    <a:pt x="31" y="21"/>
                    <a:pt x="31" y="21"/>
                    <a:pt x="31" y="21"/>
                  </a:cubicBezTo>
                  <a:cubicBezTo>
                    <a:pt x="31" y="21"/>
                    <a:pt x="31" y="21"/>
                    <a:pt x="31" y="21"/>
                  </a:cubicBezTo>
                  <a:cubicBezTo>
                    <a:pt x="31" y="21"/>
                    <a:pt x="31" y="21"/>
                    <a:pt x="31" y="21"/>
                  </a:cubicBezTo>
                  <a:cubicBezTo>
                    <a:pt x="31" y="21"/>
                    <a:pt x="31" y="21"/>
                    <a:pt x="31" y="21"/>
                  </a:cubicBezTo>
                  <a:cubicBezTo>
                    <a:pt x="31" y="21"/>
                    <a:pt x="31" y="21"/>
                    <a:pt x="31" y="21"/>
                  </a:cubicBezTo>
                  <a:cubicBezTo>
                    <a:pt x="31" y="21"/>
                    <a:pt x="31" y="21"/>
                    <a:pt x="31" y="21"/>
                  </a:cubicBezTo>
                  <a:cubicBezTo>
                    <a:pt x="31" y="21"/>
                    <a:pt x="31" y="21"/>
                    <a:pt x="31" y="21"/>
                  </a:cubicBezTo>
                  <a:cubicBezTo>
                    <a:pt x="31" y="21"/>
                    <a:pt x="31" y="21"/>
                    <a:pt x="31" y="21"/>
                  </a:cubicBezTo>
                  <a:cubicBezTo>
                    <a:pt x="31" y="21"/>
                    <a:pt x="31" y="21"/>
                    <a:pt x="31"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2"/>
                    <a:pt x="32" y="22"/>
                  </a:cubicBezTo>
                  <a:cubicBezTo>
                    <a:pt x="32" y="22"/>
                    <a:pt x="32" y="22"/>
                    <a:pt x="32" y="22"/>
                  </a:cubicBezTo>
                  <a:cubicBezTo>
                    <a:pt x="32" y="22"/>
                    <a:pt x="32" y="22"/>
                    <a:pt x="32" y="22"/>
                  </a:cubicBezTo>
                  <a:cubicBezTo>
                    <a:pt x="32" y="22"/>
                    <a:pt x="32" y="22"/>
                    <a:pt x="32" y="22"/>
                  </a:cubicBezTo>
                  <a:cubicBezTo>
                    <a:pt x="32" y="22"/>
                    <a:pt x="32" y="22"/>
                    <a:pt x="32" y="22"/>
                  </a:cubicBezTo>
                  <a:cubicBezTo>
                    <a:pt x="32" y="22"/>
                    <a:pt x="32" y="22"/>
                    <a:pt x="32" y="22"/>
                  </a:cubicBezTo>
                  <a:cubicBezTo>
                    <a:pt x="32" y="22"/>
                    <a:pt x="32" y="22"/>
                    <a:pt x="32" y="22"/>
                  </a:cubicBezTo>
                  <a:cubicBezTo>
                    <a:pt x="32" y="22"/>
                    <a:pt x="32" y="22"/>
                    <a:pt x="32" y="22"/>
                  </a:cubicBezTo>
                  <a:cubicBezTo>
                    <a:pt x="32" y="22"/>
                    <a:pt x="32" y="22"/>
                    <a:pt x="32" y="22"/>
                  </a:cubicBezTo>
                  <a:cubicBezTo>
                    <a:pt x="32" y="22"/>
                    <a:pt x="32" y="22"/>
                    <a:pt x="32" y="22"/>
                  </a:cubicBezTo>
                  <a:cubicBezTo>
                    <a:pt x="32" y="22"/>
                    <a:pt x="32" y="22"/>
                    <a:pt x="32" y="22"/>
                  </a:cubicBezTo>
                  <a:cubicBezTo>
                    <a:pt x="32" y="22"/>
                    <a:pt x="32" y="22"/>
                    <a:pt x="32" y="22"/>
                  </a:cubicBezTo>
                  <a:cubicBezTo>
                    <a:pt x="32" y="22"/>
                    <a:pt x="32" y="22"/>
                    <a:pt x="32" y="22"/>
                  </a:cubicBezTo>
                  <a:cubicBezTo>
                    <a:pt x="32" y="22"/>
                    <a:pt x="32" y="22"/>
                    <a:pt x="32" y="22"/>
                  </a:cubicBezTo>
                  <a:cubicBezTo>
                    <a:pt x="32" y="22"/>
                    <a:pt x="32" y="22"/>
                    <a:pt x="32" y="22"/>
                  </a:cubicBezTo>
                  <a:cubicBezTo>
                    <a:pt x="32" y="22"/>
                    <a:pt x="32" y="22"/>
                    <a:pt x="32" y="22"/>
                  </a:cubicBezTo>
                  <a:cubicBezTo>
                    <a:pt x="32" y="22"/>
                    <a:pt x="32" y="22"/>
                    <a:pt x="32" y="22"/>
                  </a:cubicBezTo>
                  <a:cubicBezTo>
                    <a:pt x="32" y="22"/>
                    <a:pt x="32" y="22"/>
                    <a:pt x="32" y="22"/>
                  </a:cubicBezTo>
                  <a:cubicBezTo>
                    <a:pt x="32" y="22"/>
                    <a:pt x="32" y="22"/>
                    <a:pt x="32" y="22"/>
                  </a:cubicBezTo>
                  <a:cubicBezTo>
                    <a:pt x="32" y="22"/>
                    <a:pt x="31" y="22"/>
                    <a:pt x="31" y="22"/>
                  </a:cubicBezTo>
                  <a:cubicBezTo>
                    <a:pt x="31" y="22"/>
                    <a:pt x="31" y="22"/>
                    <a:pt x="31" y="22"/>
                  </a:cubicBezTo>
                  <a:cubicBezTo>
                    <a:pt x="31" y="22"/>
                    <a:pt x="31" y="22"/>
                    <a:pt x="31" y="22"/>
                  </a:cubicBezTo>
                  <a:cubicBezTo>
                    <a:pt x="31" y="22"/>
                    <a:pt x="31" y="22"/>
                    <a:pt x="31" y="22"/>
                  </a:cubicBezTo>
                  <a:cubicBezTo>
                    <a:pt x="31" y="22"/>
                    <a:pt x="31" y="22"/>
                    <a:pt x="31" y="22"/>
                  </a:cubicBezTo>
                  <a:cubicBezTo>
                    <a:pt x="31" y="22"/>
                    <a:pt x="31" y="22"/>
                    <a:pt x="31" y="22"/>
                  </a:cubicBezTo>
                  <a:cubicBezTo>
                    <a:pt x="31" y="22"/>
                    <a:pt x="31" y="22"/>
                    <a:pt x="31" y="22"/>
                  </a:cubicBezTo>
                  <a:cubicBezTo>
                    <a:pt x="31" y="22"/>
                    <a:pt x="31" y="22"/>
                    <a:pt x="31" y="22"/>
                  </a:cubicBezTo>
                  <a:cubicBezTo>
                    <a:pt x="31" y="22"/>
                    <a:pt x="31" y="22"/>
                    <a:pt x="31" y="22"/>
                  </a:cubicBezTo>
                  <a:cubicBezTo>
                    <a:pt x="31" y="21"/>
                    <a:pt x="31" y="21"/>
                    <a:pt x="31" y="21"/>
                  </a:cubicBezTo>
                  <a:cubicBezTo>
                    <a:pt x="31" y="21"/>
                    <a:pt x="31" y="21"/>
                    <a:pt x="31" y="21"/>
                  </a:cubicBezTo>
                  <a:cubicBezTo>
                    <a:pt x="31" y="21"/>
                    <a:pt x="31" y="21"/>
                    <a:pt x="31" y="21"/>
                  </a:cubicBezTo>
                  <a:cubicBezTo>
                    <a:pt x="31" y="21"/>
                    <a:pt x="31" y="21"/>
                    <a:pt x="31" y="21"/>
                  </a:cubicBezTo>
                  <a:cubicBezTo>
                    <a:pt x="31" y="21"/>
                    <a:pt x="31" y="21"/>
                    <a:pt x="31" y="21"/>
                  </a:cubicBezTo>
                  <a:cubicBezTo>
                    <a:pt x="31" y="21"/>
                    <a:pt x="31" y="21"/>
                    <a:pt x="31" y="21"/>
                  </a:cubicBezTo>
                  <a:cubicBezTo>
                    <a:pt x="31" y="21"/>
                    <a:pt x="31" y="21"/>
                    <a:pt x="31" y="21"/>
                  </a:cubicBezTo>
                  <a:cubicBezTo>
                    <a:pt x="31" y="21"/>
                    <a:pt x="31" y="21"/>
                    <a:pt x="31" y="21"/>
                  </a:cubicBezTo>
                  <a:cubicBezTo>
                    <a:pt x="31" y="21"/>
                    <a:pt x="31" y="21"/>
                    <a:pt x="31" y="21"/>
                  </a:cubicBezTo>
                  <a:cubicBezTo>
                    <a:pt x="31" y="21"/>
                    <a:pt x="31" y="21"/>
                    <a:pt x="31" y="21"/>
                  </a:cubicBezTo>
                  <a:cubicBezTo>
                    <a:pt x="31" y="21"/>
                    <a:pt x="31" y="21"/>
                    <a:pt x="31" y="21"/>
                  </a:cubicBezTo>
                  <a:cubicBezTo>
                    <a:pt x="31" y="21"/>
                    <a:pt x="31" y="21"/>
                    <a:pt x="31" y="21"/>
                  </a:cubicBezTo>
                  <a:cubicBezTo>
                    <a:pt x="31" y="21"/>
                    <a:pt x="31" y="21"/>
                    <a:pt x="31" y="21"/>
                  </a:cubicBezTo>
                  <a:cubicBezTo>
                    <a:pt x="31" y="21"/>
                    <a:pt x="31" y="21"/>
                    <a:pt x="31" y="21"/>
                  </a:cubicBezTo>
                  <a:cubicBezTo>
                    <a:pt x="31" y="21"/>
                    <a:pt x="31" y="21"/>
                    <a:pt x="31" y="21"/>
                  </a:cubicBezTo>
                  <a:cubicBezTo>
                    <a:pt x="31" y="21"/>
                    <a:pt x="31" y="21"/>
                    <a:pt x="31" y="21"/>
                  </a:cubicBezTo>
                  <a:cubicBezTo>
                    <a:pt x="31" y="21"/>
                    <a:pt x="31" y="21"/>
                    <a:pt x="31" y="21"/>
                  </a:cubicBezTo>
                  <a:cubicBezTo>
                    <a:pt x="31" y="21"/>
                    <a:pt x="31" y="21"/>
                    <a:pt x="31" y="22"/>
                  </a:cubicBezTo>
                  <a:cubicBezTo>
                    <a:pt x="31" y="22"/>
                    <a:pt x="31" y="22"/>
                    <a:pt x="31" y="22"/>
                  </a:cubicBezTo>
                  <a:cubicBezTo>
                    <a:pt x="31" y="22"/>
                    <a:pt x="31" y="22"/>
                    <a:pt x="31" y="22"/>
                  </a:cubicBezTo>
                  <a:cubicBezTo>
                    <a:pt x="31" y="22"/>
                    <a:pt x="31" y="22"/>
                    <a:pt x="31" y="22"/>
                  </a:cubicBezTo>
                  <a:cubicBezTo>
                    <a:pt x="31" y="22"/>
                    <a:pt x="31" y="22"/>
                    <a:pt x="31" y="22"/>
                  </a:cubicBezTo>
                  <a:cubicBezTo>
                    <a:pt x="31" y="22"/>
                    <a:pt x="31" y="22"/>
                    <a:pt x="31" y="22"/>
                  </a:cubicBezTo>
                  <a:cubicBezTo>
                    <a:pt x="31" y="22"/>
                    <a:pt x="31" y="22"/>
                    <a:pt x="31" y="22"/>
                  </a:cubicBezTo>
                  <a:cubicBezTo>
                    <a:pt x="31" y="22"/>
                    <a:pt x="31" y="22"/>
                    <a:pt x="31" y="22"/>
                  </a:cubicBezTo>
                  <a:cubicBezTo>
                    <a:pt x="31" y="22"/>
                    <a:pt x="31" y="22"/>
                    <a:pt x="31" y="22"/>
                  </a:cubicBezTo>
                  <a:cubicBezTo>
                    <a:pt x="31" y="22"/>
                    <a:pt x="31" y="22"/>
                    <a:pt x="31" y="22"/>
                  </a:cubicBezTo>
                  <a:cubicBezTo>
                    <a:pt x="31" y="22"/>
                    <a:pt x="31" y="22"/>
                    <a:pt x="30" y="22"/>
                  </a:cubicBezTo>
                  <a:cubicBezTo>
                    <a:pt x="30" y="22"/>
                    <a:pt x="30" y="22"/>
                    <a:pt x="30" y="22"/>
                  </a:cubicBezTo>
                  <a:cubicBezTo>
                    <a:pt x="30" y="22"/>
                    <a:pt x="30" y="22"/>
                    <a:pt x="30" y="22"/>
                  </a:cubicBezTo>
                  <a:cubicBezTo>
                    <a:pt x="30" y="22"/>
                    <a:pt x="30" y="22"/>
                    <a:pt x="30" y="22"/>
                  </a:cubicBezTo>
                  <a:cubicBezTo>
                    <a:pt x="30" y="22"/>
                    <a:pt x="30" y="22"/>
                    <a:pt x="30" y="22"/>
                  </a:cubicBezTo>
                  <a:cubicBezTo>
                    <a:pt x="30" y="22"/>
                    <a:pt x="30" y="22"/>
                    <a:pt x="31" y="22"/>
                  </a:cubicBezTo>
                  <a:cubicBezTo>
                    <a:pt x="31" y="22"/>
                    <a:pt x="31" y="22"/>
                    <a:pt x="31" y="22"/>
                  </a:cubicBezTo>
                  <a:cubicBezTo>
                    <a:pt x="31" y="22"/>
                    <a:pt x="31" y="22"/>
                    <a:pt x="31" y="22"/>
                  </a:cubicBezTo>
                  <a:cubicBezTo>
                    <a:pt x="31" y="22"/>
                    <a:pt x="31" y="22"/>
                    <a:pt x="31" y="22"/>
                  </a:cubicBezTo>
                  <a:cubicBezTo>
                    <a:pt x="31" y="22"/>
                    <a:pt x="31" y="22"/>
                    <a:pt x="31" y="22"/>
                  </a:cubicBezTo>
                  <a:cubicBezTo>
                    <a:pt x="31" y="22"/>
                    <a:pt x="31" y="22"/>
                    <a:pt x="31" y="22"/>
                  </a:cubicBezTo>
                  <a:cubicBezTo>
                    <a:pt x="31" y="22"/>
                    <a:pt x="31" y="22"/>
                    <a:pt x="31" y="22"/>
                  </a:cubicBezTo>
                  <a:cubicBezTo>
                    <a:pt x="31" y="22"/>
                    <a:pt x="31" y="22"/>
                    <a:pt x="31" y="22"/>
                  </a:cubicBezTo>
                  <a:cubicBezTo>
                    <a:pt x="31" y="22"/>
                    <a:pt x="31" y="22"/>
                    <a:pt x="30" y="22"/>
                  </a:cubicBezTo>
                  <a:cubicBezTo>
                    <a:pt x="30" y="22"/>
                    <a:pt x="30" y="22"/>
                    <a:pt x="30" y="22"/>
                  </a:cubicBezTo>
                  <a:cubicBezTo>
                    <a:pt x="31" y="22"/>
                    <a:pt x="31" y="22"/>
                    <a:pt x="31" y="22"/>
                  </a:cubicBezTo>
                  <a:cubicBezTo>
                    <a:pt x="31" y="22"/>
                    <a:pt x="31" y="22"/>
                    <a:pt x="31" y="22"/>
                  </a:cubicBezTo>
                  <a:cubicBezTo>
                    <a:pt x="31" y="22"/>
                    <a:pt x="31" y="22"/>
                    <a:pt x="31" y="22"/>
                  </a:cubicBezTo>
                  <a:cubicBezTo>
                    <a:pt x="31" y="22"/>
                    <a:pt x="31" y="22"/>
                    <a:pt x="31" y="22"/>
                  </a:cubicBezTo>
                  <a:cubicBezTo>
                    <a:pt x="31" y="22"/>
                    <a:pt x="31" y="22"/>
                    <a:pt x="31" y="22"/>
                  </a:cubicBezTo>
                  <a:cubicBezTo>
                    <a:pt x="31" y="22"/>
                    <a:pt x="31" y="22"/>
                    <a:pt x="31" y="22"/>
                  </a:cubicBezTo>
                  <a:cubicBezTo>
                    <a:pt x="31" y="22"/>
                    <a:pt x="31" y="22"/>
                    <a:pt x="31" y="22"/>
                  </a:cubicBezTo>
                  <a:cubicBezTo>
                    <a:pt x="31" y="22"/>
                    <a:pt x="31" y="22"/>
                    <a:pt x="31" y="22"/>
                  </a:cubicBezTo>
                  <a:cubicBezTo>
                    <a:pt x="31" y="22"/>
                    <a:pt x="31" y="22"/>
                    <a:pt x="31" y="22"/>
                  </a:cubicBezTo>
                  <a:cubicBezTo>
                    <a:pt x="31" y="22"/>
                    <a:pt x="31" y="22"/>
                    <a:pt x="31" y="22"/>
                  </a:cubicBezTo>
                  <a:cubicBezTo>
                    <a:pt x="31" y="22"/>
                    <a:pt x="31" y="22"/>
                    <a:pt x="32" y="22"/>
                  </a:cubicBezTo>
                  <a:cubicBezTo>
                    <a:pt x="32" y="22"/>
                    <a:pt x="32" y="22"/>
                    <a:pt x="32" y="22"/>
                  </a:cubicBezTo>
                  <a:cubicBezTo>
                    <a:pt x="32" y="22"/>
                    <a:pt x="32" y="22"/>
                    <a:pt x="32" y="22"/>
                  </a:cubicBezTo>
                  <a:cubicBezTo>
                    <a:pt x="32" y="22"/>
                    <a:pt x="32" y="22"/>
                    <a:pt x="31" y="22"/>
                  </a:cubicBezTo>
                  <a:cubicBezTo>
                    <a:pt x="31" y="22"/>
                    <a:pt x="31" y="22"/>
                    <a:pt x="31" y="22"/>
                  </a:cubicBezTo>
                  <a:cubicBezTo>
                    <a:pt x="31" y="22"/>
                    <a:pt x="31" y="22"/>
                    <a:pt x="31" y="22"/>
                  </a:cubicBezTo>
                  <a:cubicBezTo>
                    <a:pt x="31" y="22"/>
                    <a:pt x="31" y="22"/>
                    <a:pt x="31" y="23"/>
                  </a:cubicBezTo>
                  <a:cubicBezTo>
                    <a:pt x="31" y="23"/>
                    <a:pt x="31" y="23"/>
                    <a:pt x="31" y="23"/>
                  </a:cubicBezTo>
                  <a:cubicBezTo>
                    <a:pt x="31" y="23"/>
                    <a:pt x="31" y="23"/>
                    <a:pt x="31" y="23"/>
                  </a:cubicBezTo>
                  <a:cubicBezTo>
                    <a:pt x="31" y="23"/>
                    <a:pt x="31" y="23"/>
                    <a:pt x="31" y="23"/>
                  </a:cubicBezTo>
                  <a:cubicBezTo>
                    <a:pt x="31" y="23"/>
                    <a:pt x="31" y="23"/>
                    <a:pt x="31" y="23"/>
                  </a:cubicBezTo>
                  <a:cubicBezTo>
                    <a:pt x="31" y="23"/>
                    <a:pt x="31" y="23"/>
                    <a:pt x="31" y="23"/>
                  </a:cubicBezTo>
                  <a:cubicBezTo>
                    <a:pt x="31" y="23"/>
                    <a:pt x="31" y="23"/>
                    <a:pt x="31" y="23"/>
                  </a:cubicBezTo>
                  <a:cubicBezTo>
                    <a:pt x="31" y="23"/>
                    <a:pt x="31" y="23"/>
                    <a:pt x="31" y="23"/>
                  </a:cubicBezTo>
                  <a:cubicBezTo>
                    <a:pt x="31" y="23"/>
                    <a:pt x="31" y="23"/>
                    <a:pt x="31" y="23"/>
                  </a:cubicBezTo>
                  <a:cubicBezTo>
                    <a:pt x="31" y="23"/>
                    <a:pt x="31" y="23"/>
                    <a:pt x="31" y="23"/>
                  </a:cubicBezTo>
                  <a:close/>
                  <a:moveTo>
                    <a:pt x="33" y="13"/>
                  </a:moveTo>
                  <a:cubicBezTo>
                    <a:pt x="33" y="13"/>
                    <a:pt x="33" y="13"/>
                    <a:pt x="33" y="13"/>
                  </a:cubicBezTo>
                  <a:cubicBezTo>
                    <a:pt x="33" y="13"/>
                    <a:pt x="33" y="13"/>
                    <a:pt x="33" y="13"/>
                  </a:cubicBezTo>
                  <a:cubicBezTo>
                    <a:pt x="33" y="13"/>
                    <a:pt x="33" y="13"/>
                    <a:pt x="33" y="13"/>
                  </a:cubicBezTo>
                  <a:close/>
                  <a:moveTo>
                    <a:pt x="29" y="14"/>
                  </a:moveTo>
                  <a:cubicBezTo>
                    <a:pt x="29" y="14"/>
                    <a:pt x="29" y="14"/>
                    <a:pt x="29" y="14"/>
                  </a:cubicBezTo>
                  <a:cubicBezTo>
                    <a:pt x="29" y="14"/>
                    <a:pt x="29" y="14"/>
                    <a:pt x="29" y="14"/>
                  </a:cubicBezTo>
                  <a:cubicBezTo>
                    <a:pt x="29" y="14"/>
                    <a:pt x="29" y="14"/>
                    <a:pt x="29" y="14"/>
                  </a:cubicBezTo>
                  <a:close/>
                  <a:moveTo>
                    <a:pt x="25" y="22"/>
                  </a:moveTo>
                  <a:cubicBezTo>
                    <a:pt x="25" y="22"/>
                    <a:pt x="25" y="22"/>
                    <a:pt x="25" y="22"/>
                  </a:cubicBezTo>
                  <a:cubicBezTo>
                    <a:pt x="25" y="22"/>
                    <a:pt x="25" y="22"/>
                    <a:pt x="25" y="22"/>
                  </a:cubicBezTo>
                  <a:cubicBezTo>
                    <a:pt x="25" y="22"/>
                    <a:pt x="25" y="22"/>
                    <a:pt x="25" y="22"/>
                  </a:cubicBezTo>
                  <a:cubicBezTo>
                    <a:pt x="25" y="22"/>
                    <a:pt x="25" y="22"/>
                    <a:pt x="25" y="22"/>
                  </a:cubicBezTo>
                  <a:close/>
                  <a:moveTo>
                    <a:pt x="26" y="26"/>
                  </a:moveTo>
                  <a:cubicBezTo>
                    <a:pt x="26" y="26"/>
                    <a:pt x="26" y="26"/>
                    <a:pt x="26" y="26"/>
                  </a:cubicBezTo>
                  <a:cubicBezTo>
                    <a:pt x="26" y="26"/>
                    <a:pt x="26" y="27"/>
                    <a:pt x="26" y="27"/>
                  </a:cubicBezTo>
                  <a:cubicBezTo>
                    <a:pt x="26" y="27"/>
                    <a:pt x="26" y="26"/>
                    <a:pt x="26" y="26"/>
                  </a:cubicBezTo>
                  <a:cubicBezTo>
                    <a:pt x="26" y="26"/>
                    <a:pt x="26" y="26"/>
                    <a:pt x="26" y="26"/>
                  </a:cubicBezTo>
                  <a:cubicBezTo>
                    <a:pt x="26" y="26"/>
                    <a:pt x="26" y="26"/>
                    <a:pt x="26" y="26"/>
                  </a:cubicBezTo>
                  <a:cubicBezTo>
                    <a:pt x="26" y="26"/>
                    <a:pt x="26" y="26"/>
                    <a:pt x="26" y="26"/>
                  </a:cubicBezTo>
                  <a:cubicBezTo>
                    <a:pt x="26" y="26"/>
                    <a:pt x="26" y="26"/>
                    <a:pt x="26" y="26"/>
                  </a:cubicBezTo>
                  <a:close/>
                  <a:moveTo>
                    <a:pt x="26" y="26"/>
                  </a:moveTo>
                  <a:cubicBezTo>
                    <a:pt x="26" y="26"/>
                    <a:pt x="26" y="26"/>
                    <a:pt x="26" y="26"/>
                  </a:cubicBezTo>
                  <a:cubicBezTo>
                    <a:pt x="26" y="26"/>
                    <a:pt x="26" y="26"/>
                    <a:pt x="26" y="26"/>
                  </a:cubicBezTo>
                  <a:cubicBezTo>
                    <a:pt x="26" y="26"/>
                    <a:pt x="26" y="26"/>
                    <a:pt x="26" y="26"/>
                  </a:cubicBezTo>
                  <a:cubicBezTo>
                    <a:pt x="26" y="26"/>
                    <a:pt x="26" y="26"/>
                    <a:pt x="26" y="26"/>
                  </a:cubicBezTo>
                  <a:close/>
                  <a:moveTo>
                    <a:pt x="27" y="14"/>
                  </a:moveTo>
                  <a:cubicBezTo>
                    <a:pt x="27" y="14"/>
                    <a:pt x="27" y="14"/>
                    <a:pt x="27" y="14"/>
                  </a:cubicBezTo>
                  <a:cubicBezTo>
                    <a:pt x="27" y="14"/>
                    <a:pt x="27" y="14"/>
                    <a:pt x="27" y="14"/>
                  </a:cubicBezTo>
                  <a:cubicBezTo>
                    <a:pt x="27" y="14"/>
                    <a:pt x="27" y="14"/>
                    <a:pt x="27" y="14"/>
                  </a:cubicBezTo>
                  <a:close/>
                  <a:moveTo>
                    <a:pt x="25" y="21"/>
                  </a:moveTo>
                  <a:cubicBezTo>
                    <a:pt x="25" y="21"/>
                    <a:pt x="25" y="21"/>
                    <a:pt x="25" y="21"/>
                  </a:cubicBezTo>
                  <a:cubicBezTo>
                    <a:pt x="25" y="21"/>
                    <a:pt x="25" y="21"/>
                    <a:pt x="25" y="21"/>
                  </a:cubicBezTo>
                  <a:cubicBezTo>
                    <a:pt x="25" y="21"/>
                    <a:pt x="25" y="21"/>
                    <a:pt x="25" y="21"/>
                  </a:cubicBezTo>
                  <a:cubicBezTo>
                    <a:pt x="25" y="21"/>
                    <a:pt x="25" y="21"/>
                    <a:pt x="25" y="21"/>
                  </a:cubicBezTo>
                  <a:cubicBezTo>
                    <a:pt x="25" y="21"/>
                    <a:pt x="25" y="21"/>
                    <a:pt x="25" y="21"/>
                  </a:cubicBezTo>
                  <a:cubicBezTo>
                    <a:pt x="25" y="21"/>
                    <a:pt x="25" y="21"/>
                    <a:pt x="25" y="21"/>
                  </a:cubicBezTo>
                  <a:cubicBezTo>
                    <a:pt x="25" y="21"/>
                    <a:pt x="25" y="21"/>
                    <a:pt x="25" y="21"/>
                  </a:cubicBezTo>
                  <a:cubicBezTo>
                    <a:pt x="25" y="21"/>
                    <a:pt x="25" y="21"/>
                    <a:pt x="25" y="21"/>
                  </a:cubicBezTo>
                  <a:cubicBezTo>
                    <a:pt x="25" y="21"/>
                    <a:pt x="25" y="21"/>
                    <a:pt x="25" y="21"/>
                  </a:cubicBezTo>
                  <a:cubicBezTo>
                    <a:pt x="25" y="21"/>
                    <a:pt x="25" y="21"/>
                    <a:pt x="25" y="21"/>
                  </a:cubicBezTo>
                  <a:close/>
                  <a:moveTo>
                    <a:pt x="25" y="22"/>
                  </a:move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2"/>
                  </a:cubicBezTo>
                  <a:close/>
                  <a:moveTo>
                    <a:pt x="30" y="41"/>
                  </a:moveTo>
                  <a:cubicBezTo>
                    <a:pt x="30" y="41"/>
                    <a:pt x="30" y="41"/>
                    <a:pt x="30" y="41"/>
                  </a:cubicBezTo>
                  <a:cubicBezTo>
                    <a:pt x="30" y="41"/>
                    <a:pt x="30" y="41"/>
                    <a:pt x="30" y="41"/>
                  </a:cubicBezTo>
                  <a:cubicBezTo>
                    <a:pt x="30" y="41"/>
                    <a:pt x="30" y="41"/>
                    <a:pt x="30" y="41"/>
                  </a:cubicBezTo>
                  <a:cubicBezTo>
                    <a:pt x="30" y="41"/>
                    <a:pt x="30" y="41"/>
                    <a:pt x="30" y="41"/>
                  </a:cubicBezTo>
                  <a:cubicBezTo>
                    <a:pt x="30" y="41"/>
                    <a:pt x="30" y="41"/>
                    <a:pt x="30" y="41"/>
                  </a:cubicBezTo>
                  <a:cubicBezTo>
                    <a:pt x="30" y="41"/>
                    <a:pt x="30" y="41"/>
                    <a:pt x="30" y="41"/>
                  </a:cubicBezTo>
                  <a:cubicBezTo>
                    <a:pt x="30" y="41"/>
                    <a:pt x="30" y="41"/>
                    <a:pt x="30" y="41"/>
                  </a:cubicBezTo>
                  <a:close/>
                  <a:moveTo>
                    <a:pt x="29" y="35"/>
                  </a:moveTo>
                  <a:cubicBezTo>
                    <a:pt x="29" y="35"/>
                    <a:pt x="29" y="35"/>
                    <a:pt x="29" y="35"/>
                  </a:cubicBezTo>
                  <a:cubicBezTo>
                    <a:pt x="29" y="35"/>
                    <a:pt x="29" y="35"/>
                    <a:pt x="29" y="35"/>
                  </a:cubicBezTo>
                  <a:cubicBezTo>
                    <a:pt x="29" y="35"/>
                    <a:pt x="29" y="35"/>
                    <a:pt x="29" y="35"/>
                  </a:cubicBezTo>
                  <a:cubicBezTo>
                    <a:pt x="29" y="35"/>
                    <a:pt x="29" y="35"/>
                    <a:pt x="29" y="35"/>
                  </a:cubicBezTo>
                  <a:cubicBezTo>
                    <a:pt x="29" y="35"/>
                    <a:pt x="29" y="35"/>
                    <a:pt x="29" y="35"/>
                  </a:cubicBezTo>
                  <a:cubicBezTo>
                    <a:pt x="29" y="35"/>
                    <a:pt x="29" y="35"/>
                    <a:pt x="29" y="35"/>
                  </a:cubicBezTo>
                  <a:cubicBezTo>
                    <a:pt x="29" y="35"/>
                    <a:pt x="29" y="35"/>
                    <a:pt x="29" y="35"/>
                  </a:cubicBezTo>
                  <a:cubicBezTo>
                    <a:pt x="29" y="35"/>
                    <a:pt x="29" y="35"/>
                    <a:pt x="29" y="35"/>
                  </a:cubicBezTo>
                  <a:cubicBezTo>
                    <a:pt x="29" y="35"/>
                    <a:pt x="29" y="35"/>
                    <a:pt x="29" y="35"/>
                  </a:cubicBezTo>
                  <a:close/>
                  <a:moveTo>
                    <a:pt x="29" y="34"/>
                  </a:moveTo>
                  <a:cubicBezTo>
                    <a:pt x="29" y="34"/>
                    <a:pt x="29" y="35"/>
                    <a:pt x="29" y="35"/>
                  </a:cubicBezTo>
                  <a:cubicBezTo>
                    <a:pt x="29" y="35"/>
                    <a:pt x="29" y="35"/>
                    <a:pt x="29" y="35"/>
                  </a:cubicBezTo>
                  <a:cubicBezTo>
                    <a:pt x="29" y="35"/>
                    <a:pt x="29" y="35"/>
                    <a:pt x="29" y="35"/>
                  </a:cubicBezTo>
                  <a:cubicBezTo>
                    <a:pt x="29" y="35"/>
                    <a:pt x="29" y="35"/>
                    <a:pt x="29" y="35"/>
                  </a:cubicBezTo>
                  <a:cubicBezTo>
                    <a:pt x="29" y="35"/>
                    <a:pt x="29" y="35"/>
                    <a:pt x="29" y="35"/>
                  </a:cubicBezTo>
                  <a:cubicBezTo>
                    <a:pt x="29" y="35"/>
                    <a:pt x="29" y="35"/>
                    <a:pt x="29" y="35"/>
                  </a:cubicBezTo>
                  <a:cubicBezTo>
                    <a:pt x="29" y="35"/>
                    <a:pt x="29" y="35"/>
                    <a:pt x="29" y="35"/>
                  </a:cubicBezTo>
                  <a:cubicBezTo>
                    <a:pt x="29" y="35"/>
                    <a:pt x="29" y="35"/>
                    <a:pt x="29" y="35"/>
                  </a:cubicBezTo>
                  <a:cubicBezTo>
                    <a:pt x="29" y="34"/>
                    <a:pt x="29" y="34"/>
                    <a:pt x="29" y="34"/>
                  </a:cubicBezTo>
                  <a:cubicBezTo>
                    <a:pt x="29" y="34"/>
                    <a:pt x="29" y="34"/>
                    <a:pt x="29" y="34"/>
                  </a:cubicBezTo>
                  <a:close/>
                  <a:moveTo>
                    <a:pt x="30" y="41"/>
                  </a:moveTo>
                  <a:cubicBezTo>
                    <a:pt x="30" y="41"/>
                    <a:pt x="30" y="41"/>
                    <a:pt x="30" y="41"/>
                  </a:cubicBezTo>
                  <a:cubicBezTo>
                    <a:pt x="30" y="41"/>
                    <a:pt x="30" y="41"/>
                    <a:pt x="30" y="41"/>
                  </a:cubicBezTo>
                  <a:cubicBezTo>
                    <a:pt x="30" y="41"/>
                    <a:pt x="30" y="41"/>
                    <a:pt x="30" y="41"/>
                  </a:cubicBezTo>
                  <a:cubicBezTo>
                    <a:pt x="30" y="41"/>
                    <a:pt x="30" y="41"/>
                    <a:pt x="30" y="41"/>
                  </a:cubicBezTo>
                  <a:cubicBezTo>
                    <a:pt x="30" y="41"/>
                    <a:pt x="30" y="41"/>
                    <a:pt x="30" y="41"/>
                  </a:cubicBezTo>
                  <a:cubicBezTo>
                    <a:pt x="30" y="41"/>
                    <a:pt x="30" y="41"/>
                    <a:pt x="30" y="41"/>
                  </a:cubicBezTo>
                  <a:cubicBezTo>
                    <a:pt x="30" y="41"/>
                    <a:pt x="30" y="41"/>
                    <a:pt x="30" y="41"/>
                  </a:cubicBezTo>
                  <a:close/>
                  <a:moveTo>
                    <a:pt x="29" y="35"/>
                  </a:moveTo>
                  <a:cubicBezTo>
                    <a:pt x="29" y="35"/>
                    <a:pt x="29" y="35"/>
                    <a:pt x="29" y="35"/>
                  </a:cubicBezTo>
                  <a:cubicBezTo>
                    <a:pt x="29" y="35"/>
                    <a:pt x="29" y="35"/>
                    <a:pt x="29" y="35"/>
                  </a:cubicBezTo>
                  <a:cubicBezTo>
                    <a:pt x="29" y="35"/>
                    <a:pt x="29" y="35"/>
                    <a:pt x="29" y="35"/>
                  </a:cubicBezTo>
                  <a:cubicBezTo>
                    <a:pt x="29" y="35"/>
                    <a:pt x="29" y="35"/>
                    <a:pt x="29" y="35"/>
                  </a:cubicBezTo>
                  <a:cubicBezTo>
                    <a:pt x="29" y="35"/>
                    <a:pt x="29" y="35"/>
                    <a:pt x="29" y="35"/>
                  </a:cubicBezTo>
                  <a:cubicBezTo>
                    <a:pt x="29" y="35"/>
                    <a:pt x="29" y="35"/>
                    <a:pt x="29" y="34"/>
                  </a:cubicBezTo>
                  <a:cubicBezTo>
                    <a:pt x="29" y="34"/>
                    <a:pt x="29" y="34"/>
                    <a:pt x="29" y="35"/>
                  </a:cubicBezTo>
                  <a:close/>
                  <a:moveTo>
                    <a:pt x="28" y="24"/>
                  </a:moveTo>
                  <a:cubicBezTo>
                    <a:pt x="28" y="24"/>
                    <a:pt x="28" y="24"/>
                    <a:pt x="28" y="24"/>
                  </a:cubicBezTo>
                  <a:cubicBezTo>
                    <a:pt x="28" y="24"/>
                    <a:pt x="28" y="24"/>
                    <a:pt x="28" y="24"/>
                  </a:cubicBezTo>
                  <a:cubicBezTo>
                    <a:pt x="28" y="24"/>
                    <a:pt x="28" y="24"/>
                    <a:pt x="28" y="24"/>
                  </a:cubicBezTo>
                  <a:cubicBezTo>
                    <a:pt x="28" y="24"/>
                    <a:pt x="28" y="24"/>
                    <a:pt x="28" y="24"/>
                  </a:cubicBezTo>
                  <a:cubicBezTo>
                    <a:pt x="28" y="24"/>
                    <a:pt x="28" y="24"/>
                    <a:pt x="28" y="24"/>
                  </a:cubicBezTo>
                  <a:cubicBezTo>
                    <a:pt x="28" y="24"/>
                    <a:pt x="28" y="24"/>
                    <a:pt x="28" y="24"/>
                  </a:cubicBezTo>
                  <a:cubicBezTo>
                    <a:pt x="28" y="24"/>
                    <a:pt x="28" y="24"/>
                    <a:pt x="28" y="24"/>
                  </a:cubicBezTo>
                  <a:cubicBezTo>
                    <a:pt x="28" y="24"/>
                    <a:pt x="28" y="24"/>
                    <a:pt x="28" y="24"/>
                  </a:cubicBezTo>
                  <a:cubicBezTo>
                    <a:pt x="28" y="24"/>
                    <a:pt x="28" y="24"/>
                    <a:pt x="28" y="24"/>
                  </a:cubicBezTo>
                  <a:close/>
                  <a:moveTo>
                    <a:pt x="27" y="25"/>
                  </a:moveTo>
                  <a:cubicBezTo>
                    <a:pt x="27" y="25"/>
                    <a:pt x="27" y="25"/>
                    <a:pt x="27" y="25"/>
                  </a:cubicBezTo>
                  <a:cubicBezTo>
                    <a:pt x="27" y="25"/>
                    <a:pt x="27" y="25"/>
                    <a:pt x="27" y="25"/>
                  </a:cubicBezTo>
                  <a:cubicBezTo>
                    <a:pt x="27" y="25"/>
                    <a:pt x="27" y="25"/>
                    <a:pt x="27" y="25"/>
                  </a:cubicBezTo>
                  <a:cubicBezTo>
                    <a:pt x="27" y="25"/>
                    <a:pt x="27" y="25"/>
                    <a:pt x="27" y="25"/>
                  </a:cubicBezTo>
                  <a:cubicBezTo>
                    <a:pt x="27" y="25"/>
                    <a:pt x="27" y="25"/>
                    <a:pt x="27" y="25"/>
                  </a:cubicBezTo>
                  <a:cubicBezTo>
                    <a:pt x="27" y="25"/>
                    <a:pt x="27" y="25"/>
                    <a:pt x="27" y="25"/>
                  </a:cubicBezTo>
                  <a:cubicBezTo>
                    <a:pt x="27" y="25"/>
                    <a:pt x="27" y="25"/>
                    <a:pt x="27" y="25"/>
                  </a:cubicBezTo>
                  <a:cubicBezTo>
                    <a:pt x="27" y="25"/>
                    <a:pt x="27" y="25"/>
                    <a:pt x="27" y="25"/>
                  </a:cubicBezTo>
                  <a:cubicBezTo>
                    <a:pt x="27" y="25"/>
                    <a:pt x="27" y="25"/>
                    <a:pt x="27" y="25"/>
                  </a:cubicBezTo>
                  <a:cubicBezTo>
                    <a:pt x="27" y="25"/>
                    <a:pt x="27" y="25"/>
                    <a:pt x="27" y="25"/>
                  </a:cubicBezTo>
                  <a:cubicBezTo>
                    <a:pt x="27" y="25"/>
                    <a:pt x="27" y="25"/>
                    <a:pt x="27" y="25"/>
                  </a:cubicBezTo>
                  <a:cubicBezTo>
                    <a:pt x="27" y="25"/>
                    <a:pt x="27" y="25"/>
                    <a:pt x="27" y="25"/>
                  </a:cubicBezTo>
                  <a:cubicBezTo>
                    <a:pt x="27" y="25"/>
                    <a:pt x="27" y="25"/>
                    <a:pt x="27" y="25"/>
                  </a:cubicBezTo>
                  <a:cubicBezTo>
                    <a:pt x="27" y="25"/>
                    <a:pt x="27" y="25"/>
                    <a:pt x="27" y="25"/>
                  </a:cubicBezTo>
                  <a:close/>
                  <a:moveTo>
                    <a:pt x="30" y="35"/>
                  </a:moveTo>
                  <a:cubicBezTo>
                    <a:pt x="30" y="35"/>
                    <a:pt x="30" y="35"/>
                    <a:pt x="30" y="35"/>
                  </a:cubicBezTo>
                  <a:cubicBezTo>
                    <a:pt x="30" y="35"/>
                    <a:pt x="30" y="35"/>
                    <a:pt x="30" y="35"/>
                  </a:cubicBezTo>
                  <a:cubicBezTo>
                    <a:pt x="30" y="35"/>
                    <a:pt x="30" y="35"/>
                    <a:pt x="30" y="35"/>
                  </a:cubicBezTo>
                  <a:cubicBezTo>
                    <a:pt x="30" y="35"/>
                    <a:pt x="30" y="35"/>
                    <a:pt x="30" y="35"/>
                  </a:cubicBezTo>
                  <a:cubicBezTo>
                    <a:pt x="30" y="35"/>
                    <a:pt x="30" y="35"/>
                    <a:pt x="30" y="35"/>
                  </a:cubicBezTo>
                  <a:cubicBezTo>
                    <a:pt x="30" y="35"/>
                    <a:pt x="30" y="35"/>
                    <a:pt x="30" y="35"/>
                  </a:cubicBezTo>
                  <a:cubicBezTo>
                    <a:pt x="30" y="35"/>
                    <a:pt x="30" y="35"/>
                    <a:pt x="30" y="35"/>
                  </a:cubicBezTo>
                  <a:close/>
                  <a:moveTo>
                    <a:pt x="30" y="41"/>
                  </a:moveTo>
                  <a:cubicBezTo>
                    <a:pt x="30" y="41"/>
                    <a:pt x="30" y="41"/>
                    <a:pt x="30" y="41"/>
                  </a:cubicBezTo>
                  <a:cubicBezTo>
                    <a:pt x="30" y="41"/>
                    <a:pt x="30" y="41"/>
                    <a:pt x="30" y="41"/>
                  </a:cubicBezTo>
                  <a:cubicBezTo>
                    <a:pt x="30" y="41"/>
                    <a:pt x="30" y="41"/>
                    <a:pt x="30" y="41"/>
                  </a:cubicBezTo>
                  <a:cubicBezTo>
                    <a:pt x="30" y="41"/>
                    <a:pt x="30" y="41"/>
                    <a:pt x="30" y="41"/>
                  </a:cubicBezTo>
                  <a:cubicBezTo>
                    <a:pt x="30" y="41"/>
                    <a:pt x="30" y="41"/>
                    <a:pt x="30" y="41"/>
                  </a:cubicBezTo>
                  <a:close/>
                  <a:moveTo>
                    <a:pt x="21" y="17"/>
                  </a:moveTo>
                  <a:cubicBezTo>
                    <a:pt x="21" y="17"/>
                    <a:pt x="21" y="17"/>
                    <a:pt x="21" y="17"/>
                  </a:cubicBezTo>
                  <a:cubicBezTo>
                    <a:pt x="21" y="17"/>
                    <a:pt x="21" y="17"/>
                    <a:pt x="21" y="17"/>
                  </a:cubicBezTo>
                  <a:cubicBezTo>
                    <a:pt x="21" y="17"/>
                    <a:pt x="21" y="17"/>
                    <a:pt x="21" y="17"/>
                  </a:cubicBezTo>
                  <a:cubicBezTo>
                    <a:pt x="21" y="17"/>
                    <a:pt x="21" y="17"/>
                    <a:pt x="21" y="17"/>
                  </a:cubicBezTo>
                  <a:cubicBezTo>
                    <a:pt x="21" y="17"/>
                    <a:pt x="21" y="17"/>
                    <a:pt x="21" y="17"/>
                  </a:cubicBezTo>
                  <a:cubicBezTo>
                    <a:pt x="21" y="17"/>
                    <a:pt x="21" y="17"/>
                    <a:pt x="21" y="17"/>
                  </a:cubicBezTo>
                  <a:cubicBezTo>
                    <a:pt x="21" y="17"/>
                    <a:pt x="21" y="17"/>
                    <a:pt x="21" y="17"/>
                  </a:cubicBezTo>
                  <a:cubicBezTo>
                    <a:pt x="21" y="17"/>
                    <a:pt x="21" y="17"/>
                    <a:pt x="21" y="17"/>
                  </a:cubicBezTo>
                  <a:close/>
                  <a:moveTo>
                    <a:pt x="19" y="21"/>
                  </a:move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lose/>
                  <a:moveTo>
                    <a:pt x="25" y="22"/>
                  </a:moveTo>
                  <a:cubicBezTo>
                    <a:pt x="25" y="22"/>
                    <a:pt x="25" y="22"/>
                    <a:pt x="25" y="23"/>
                  </a:cubicBezTo>
                  <a:cubicBezTo>
                    <a:pt x="25" y="23"/>
                    <a:pt x="25" y="23"/>
                    <a:pt x="25" y="23"/>
                  </a:cubicBezTo>
                  <a:cubicBezTo>
                    <a:pt x="25" y="23"/>
                    <a:pt x="25" y="23"/>
                    <a:pt x="25" y="23"/>
                  </a:cubicBezTo>
                  <a:cubicBezTo>
                    <a:pt x="25" y="23"/>
                    <a:pt x="25" y="23"/>
                    <a:pt x="25" y="23"/>
                  </a:cubicBezTo>
                  <a:cubicBezTo>
                    <a:pt x="25" y="23"/>
                    <a:pt x="25" y="23"/>
                    <a:pt x="25" y="23"/>
                  </a:cubicBezTo>
                  <a:cubicBezTo>
                    <a:pt x="25" y="23"/>
                    <a:pt x="25" y="22"/>
                    <a:pt x="25" y="22"/>
                  </a:cubicBezTo>
                  <a:cubicBezTo>
                    <a:pt x="25" y="22"/>
                    <a:pt x="25" y="22"/>
                    <a:pt x="25" y="22"/>
                  </a:cubicBezTo>
                  <a:close/>
                  <a:moveTo>
                    <a:pt x="20" y="19"/>
                  </a:moveTo>
                  <a:cubicBezTo>
                    <a:pt x="20" y="19"/>
                    <a:pt x="20" y="19"/>
                    <a:pt x="20" y="19"/>
                  </a:cubicBezTo>
                  <a:cubicBezTo>
                    <a:pt x="20" y="19"/>
                    <a:pt x="20" y="19"/>
                    <a:pt x="20" y="19"/>
                  </a:cubicBezTo>
                  <a:cubicBezTo>
                    <a:pt x="20" y="19"/>
                    <a:pt x="20" y="19"/>
                    <a:pt x="20" y="19"/>
                  </a:cubicBezTo>
                  <a:cubicBezTo>
                    <a:pt x="20" y="19"/>
                    <a:pt x="20" y="19"/>
                    <a:pt x="20" y="19"/>
                  </a:cubicBezTo>
                  <a:cubicBezTo>
                    <a:pt x="20" y="19"/>
                    <a:pt x="20" y="19"/>
                    <a:pt x="20" y="19"/>
                  </a:cubicBezTo>
                  <a:cubicBezTo>
                    <a:pt x="20" y="19"/>
                    <a:pt x="20" y="19"/>
                    <a:pt x="20" y="19"/>
                  </a:cubicBezTo>
                  <a:cubicBezTo>
                    <a:pt x="20" y="19"/>
                    <a:pt x="20" y="19"/>
                    <a:pt x="20" y="19"/>
                  </a:cubicBezTo>
                  <a:cubicBezTo>
                    <a:pt x="20" y="19"/>
                    <a:pt x="20" y="19"/>
                    <a:pt x="20" y="19"/>
                  </a:cubicBezTo>
                  <a:cubicBezTo>
                    <a:pt x="20" y="19"/>
                    <a:pt x="20" y="19"/>
                    <a:pt x="20" y="19"/>
                  </a:cubicBezTo>
                  <a:cubicBezTo>
                    <a:pt x="20" y="19"/>
                    <a:pt x="20" y="19"/>
                    <a:pt x="20" y="19"/>
                  </a:cubicBezTo>
                  <a:cubicBezTo>
                    <a:pt x="20" y="19"/>
                    <a:pt x="20" y="19"/>
                    <a:pt x="20" y="19"/>
                  </a:cubicBezTo>
                  <a:cubicBezTo>
                    <a:pt x="20" y="19"/>
                    <a:pt x="20" y="19"/>
                    <a:pt x="20" y="19"/>
                  </a:cubicBezTo>
                  <a:cubicBezTo>
                    <a:pt x="21" y="19"/>
                    <a:pt x="21" y="19"/>
                    <a:pt x="21" y="19"/>
                  </a:cubicBezTo>
                  <a:cubicBezTo>
                    <a:pt x="21" y="19"/>
                    <a:pt x="21" y="19"/>
                    <a:pt x="21" y="19"/>
                  </a:cubicBezTo>
                  <a:cubicBezTo>
                    <a:pt x="21" y="19"/>
                    <a:pt x="21" y="19"/>
                    <a:pt x="21" y="19"/>
                  </a:cubicBezTo>
                  <a:cubicBezTo>
                    <a:pt x="21" y="19"/>
                    <a:pt x="21" y="19"/>
                    <a:pt x="21" y="19"/>
                  </a:cubicBezTo>
                  <a:cubicBezTo>
                    <a:pt x="21" y="19"/>
                    <a:pt x="21" y="19"/>
                    <a:pt x="21" y="19"/>
                  </a:cubicBezTo>
                  <a:cubicBezTo>
                    <a:pt x="21" y="19"/>
                    <a:pt x="21" y="19"/>
                    <a:pt x="21" y="19"/>
                  </a:cubicBezTo>
                  <a:cubicBezTo>
                    <a:pt x="21" y="19"/>
                    <a:pt x="21" y="19"/>
                    <a:pt x="21" y="19"/>
                  </a:cubicBezTo>
                  <a:cubicBezTo>
                    <a:pt x="21" y="19"/>
                    <a:pt x="21" y="19"/>
                    <a:pt x="21" y="19"/>
                  </a:cubicBezTo>
                  <a:cubicBezTo>
                    <a:pt x="21" y="19"/>
                    <a:pt x="21" y="19"/>
                    <a:pt x="21" y="19"/>
                  </a:cubicBezTo>
                  <a:cubicBezTo>
                    <a:pt x="21" y="19"/>
                    <a:pt x="21" y="19"/>
                    <a:pt x="21" y="19"/>
                  </a:cubicBezTo>
                  <a:cubicBezTo>
                    <a:pt x="21" y="19"/>
                    <a:pt x="21" y="19"/>
                    <a:pt x="21" y="19"/>
                  </a:cubicBezTo>
                  <a:cubicBezTo>
                    <a:pt x="21" y="19"/>
                    <a:pt x="21" y="19"/>
                    <a:pt x="21" y="19"/>
                  </a:cubicBezTo>
                  <a:cubicBezTo>
                    <a:pt x="21" y="19"/>
                    <a:pt x="21" y="19"/>
                    <a:pt x="21" y="19"/>
                  </a:cubicBezTo>
                  <a:cubicBezTo>
                    <a:pt x="21" y="19"/>
                    <a:pt x="21" y="19"/>
                    <a:pt x="21" y="19"/>
                  </a:cubicBezTo>
                  <a:cubicBezTo>
                    <a:pt x="21" y="19"/>
                    <a:pt x="21" y="19"/>
                    <a:pt x="21" y="19"/>
                  </a:cubicBezTo>
                  <a:cubicBezTo>
                    <a:pt x="21" y="19"/>
                    <a:pt x="21" y="19"/>
                    <a:pt x="21" y="19"/>
                  </a:cubicBezTo>
                  <a:cubicBezTo>
                    <a:pt x="21" y="19"/>
                    <a:pt x="21" y="19"/>
                    <a:pt x="21" y="19"/>
                  </a:cubicBezTo>
                  <a:cubicBezTo>
                    <a:pt x="21" y="19"/>
                    <a:pt x="21" y="19"/>
                    <a:pt x="21" y="19"/>
                  </a:cubicBezTo>
                  <a:cubicBezTo>
                    <a:pt x="21" y="19"/>
                    <a:pt x="21" y="19"/>
                    <a:pt x="21" y="19"/>
                  </a:cubicBezTo>
                  <a:cubicBezTo>
                    <a:pt x="21" y="19"/>
                    <a:pt x="21" y="19"/>
                    <a:pt x="21" y="19"/>
                  </a:cubicBezTo>
                  <a:cubicBezTo>
                    <a:pt x="21" y="19"/>
                    <a:pt x="21" y="19"/>
                    <a:pt x="21" y="19"/>
                  </a:cubicBezTo>
                  <a:cubicBezTo>
                    <a:pt x="21" y="19"/>
                    <a:pt x="21" y="19"/>
                    <a:pt x="21" y="19"/>
                  </a:cubicBezTo>
                  <a:cubicBezTo>
                    <a:pt x="21" y="19"/>
                    <a:pt x="21" y="19"/>
                    <a:pt x="21" y="19"/>
                  </a:cubicBezTo>
                  <a:cubicBezTo>
                    <a:pt x="21" y="19"/>
                    <a:pt x="21" y="19"/>
                    <a:pt x="21" y="19"/>
                  </a:cubicBezTo>
                  <a:cubicBezTo>
                    <a:pt x="21" y="19"/>
                    <a:pt x="21" y="19"/>
                    <a:pt x="21" y="19"/>
                  </a:cubicBezTo>
                  <a:cubicBezTo>
                    <a:pt x="21" y="19"/>
                    <a:pt x="21" y="19"/>
                    <a:pt x="21" y="19"/>
                  </a:cubicBezTo>
                  <a:cubicBezTo>
                    <a:pt x="21" y="19"/>
                    <a:pt x="21" y="19"/>
                    <a:pt x="21" y="19"/>
                  </a:cubicBezTo>
                  <a:cubicBezTo>
                    <a:pt x="21" y="19"/>
                    <a:pt x="21" y="19"/>
                    <a:pt x="21" y="19"/>
                  </a:cubicBezTo>
                  <a:cubicBezTo>
                    <a:pt x="21" y="19"/>
                    <a:pt x="21" y="19"/>
                    <a:pt x="20" y="19"/>
                  </a:cubicBezTo>
                  <a:cubicBezTo>
                    <a:pt x="20" y="19"/>
                    <a:pt x="20" y="19"/>
                    <a:pt x="20" y="19"/>
                  </a:cubicBezTo>
                  <a:cubicBezTo>
                    <a:pt x="20" y="19"/>
                    <a:pt x="20" y="19"/>
                    <a:pt x="20" y="19"/>
                  </a:cubicBezTo>
                  <a:cubicBezTo>
                    <a:pt x="20" y="19"/>
                    <a:pt x="20" y="19"/>
                    <a:pt x="20" y="19"/>
                  </a:cubicBezTo>
                  <a:cubicBezTo>
                    <a:pt x="20" y="19"/>
                    <a:pt x="20" y="19"/>
                    <a:pt x="20" y="19"/>
                  </a:cubicBezTo>
                  <a:cubicBezTo>
                    <a:pt x="20" y="19"/>
                    <a:pt x="20" y="19"/>
                    <a:pt x="20" y="19"/>
                  </a:cubicBezTo>
                  <a:cubicBezTo>
                    <a:pt x="20" y="19"/>
                    <a:pt x="20" y="19"/>
                    <a:pt x="20" y="19"/>
                  </a:cubicBezTo>
                  <a:cubicBezTo>
                    <a:pt x="20" y="19"/>
                    <a:pt x="20" y="19"/>
                    <a:pt x="20" y="19"/>
                  </a:cubicBezTo>
                  <a:cubicBezTo>
                    <a:pt x="20" y="19"/>
                    <a:pt x="20" y="19"/>
                    <a:pt x="20" y="19"/>
                  </a:cubicBezTo>
                  <a:cubicBezTo>
                    <a:pt x="20" y="19"/>
                    <a:pt x="20" y="19"/>
                    <a:pt x="20" y="19"/>
                  </a:cubicBezTo>
                  <a:cubicBezTo>
                    <a:pt x="20" y="19"/>
                    <a:pt x="20" y="19"/>
                    <a:pt x="20" y="19"/>
                  </a:cubicBezTo>
                  <a:cubicBezTo>
                    <a:pt x="20" y="19"/>
                    <a:pt x="20" y="19"/>
                    <a:pt x="20" y="19"/>
                  </a:cubicBezTo>
                  <a:cubicBezTo>
                    <a:pt x="20" y="19"/>
                    <a:pt x="20" y="19"/>
                    <a:pt x="20" y="19"/>
                  </a:cubicBezTo>
                  <a:close/>
                  <a:moveTo>
                    <a:pt x="21" y="20"/>
                  </a:move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lose/>
                  <a:moveTo>
                    <a:pt x="18" y="22"/>
                  </a:moveTo>
                  <a:cubicBezTo>
                    <a:pt x="18" y="22"/>
                    <a:pt x="18" y="22"/>
                    <a:pt x="18" y="22"/>
                  </a:cubicBezTo>
                  <a:cubicBezTo>
                    <a:pt x="18" y="22"/>
                    <a:pt x="18" y="22"/>
                    <a:pt x="18" y="22"/>
                  </a:cubicBezTo>
                  <a:cubicBezTo>
                    <a:pt x="18" y="22"/>
                    <a:pt x="18" y="22"/>
                    <a:pt x="18" y="22"/>
                  </a:cubicBezTo>
                  <a:cubicBezTo>
                    <a:pt x="18" y="22"/>
                    <a:pt x="18" y="22"/>
                    <a:pt x="18" y="22"/>
                  </a:cubicBezTo>
                  <a:cubicBezTo>
                    <a:pt x="18" y="22"/>
                    <a:pt x="18" y="22"/>
                    <a:pt x="18" y="22"/>
                  </a:cubicBezTo>
                  <a:cubicBezTo>
                    <a:pt x="18" y="22"/>
                    <a:pt x="18" y="22"/>
                    <a:pt x="18" y="22"/>
                  </a:cubicBezTo>
                  <a:cubicBezTo>
                    <a:pt x="18" y="22"/>
                    <a:pt x="18" y="22"/>
                    <a:pt x="18" y="22"/>
                  </a:cubicBezTo>
                  <a:cubicBezTo>
                    <a:pt x="18" y="22"/>
                    <a:pt x="18" y="22"/>
                    <a:pt x="18" y="22"/>
                  </a:cubicBezTo>
                  <a:cubicBezTo>
                    <a:pt x="18" y="22"/>
                    <a:pt x="18" y="22"/>
                    <a:pt x="18" y="22"/>
                  </a:cubicBezTo>
                  <a:cubicBezTo>
                    <a:pt x="18" y="22"/>
                    <a:pt x="18" y="22"/>
                    <a:pt x="18" y="22"/>
                  </a:cubicBezTo>
                  <a:cubicBezTo>
                    <a:pt x="18" y="22"/>
                    <a:pt x="18" y="22"/>
                    <a:pt x="18" y="22"/>
                  </a:cubicBezTo>
                  <a:cubicBezTo>
                    <a:pt x="18" y="22"/>
                    <a:pt x="18" y="22"/>
                    <a:pt x="18" y="22"/>
                  </a:cubicBezTo>
                  <a:cubicBezTo>
                    <a:pt x="18" y="22"/>
                    <a:pt x="18" y="22"/>
                    <a:pt x="18" y="22"/>
                  </a:cubicBezTo>
                  <a:cubicBezTo>
                    <a:pt x="18" y="22"/>
                    <a:pt x="18" y="22"/>
                    <a:pt x="18" y="22"/>
                  </a:cubicBezTo>
                  <a:close/>
                  <a:moveTo>
                    <a:pt x="19" y="21"/>
                  </a:move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lose/>
                  <a:moveTo>
                    <a:pt x="19" y="21"/>
                  </a:move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lose/>
                  <a:moveTo>
                    <a:pt x="18" y="21"/>
                  </a:moveTo>
                  <a:cubicBezTo>
                    <a:pt x="18" y="21"/>
                    <a:pt x="18" y="21"/>
                    <a:pt x="18" y="21"/>
                  </a:cubicBezTo>
                  <a:cubicBezTo>
                    <a:pt x="18" y="21"/>
                    <a:pt x="18" y="21"/>
                    <a:pt x="18" y="21"/>
                  </a:cubicBezTo>
                  <a:cubicBezTo>
                    <a:pt x="18" y="21"/>
                    <a:pt x="18" y="21"/>
                    <a:pt x="18" y="21"/>
                  </a:cubicBezTo>
                  <a:cubicBezTo>
                    <a:pt x="18" y="21"/>
                    <a:pt x="18" y="21"/>
                    <a:pt x="18" y="21"/>
                  </a:cubicBezTo>
                  <a:cubicBezTo>
                    <a:pt x="18" y="21"/>
                    <a:pt x="18" y="21"/>
                    <a:pt x="18" y="21"/>
                  </a:cubicBezTo>
                  <a:cubicBezTo>
                    <a:pt x="18" y="21"/>
                    <a:pt x="18" y="21"/>
                    <a:pt x="18" y="21"/>
                  </a:cubicBezTo>
                  <a:cubicBezTo>
                    <a:pt x="18" y="21"/>
                    <a:pt x="18" y="21"/>
                    <a:pt x="18" y="21"/>
                  </a:cubicBezTo>
                  <a:cubicBezTo>
                    <a:pt x="18" y="21"/>
                    <a:pt x="18" y="21"/>
                    <a:pt x="18" y="21"/>
                  </a:cubicBezTo>
                  <a:cubicBezTo>
                    <a:pt x="18" y="21"/>
                    <a:pt x="18" y="21"/>
                    <a:pt x="18" y="21"/>
                  </a:cubicBezTo>
                  <a:cubicBezTo>
                    <a:pt x="18" y="21"/>
                    <a:pt x="18" y="21"/>
                    <a:pt x="18" y="21"/>
                  </a:cubicBezTo>
                  <a:cubicBezTo>
                    <a:pt x="18" y="21"/>
                    <a:pt x="18" y="21"/>
                    <a:pt x="18" y="21"/>
                  </a:cubicBezTo>
                  <a:cubicBezTo>
                    <a:pt x="18" y="21"/>
                    <a:pt x="18" y="21"/>
                    <a:pt x="18" y="21"/>
                  </a:cubicBezTo>
                  <a:cubicBezTo>
                    <a:pt x="18" y="21"/>
                    <a:pt x="18" y="21"/>
                    <a:pt x="18" y="21"/>
                  </a:cubicBezTo>
                  <a:cubicBezTo>
                    <a:pt x="18" y="21"/>
                    <a:pt x="18" y="21"/>
                    <a:pt x="18" y="21"/>
                  </a:cubicBezTo>
                  <a:cubicBezTo>
                    <a:pt x="18" y="21"/>
                    <a:pt x="18" y="21"/>
                    <a:pt x="18" y="21"/>
                  </a:cubicBezTo>
                  <a:close/>
                  <a:moveTo>
                    <a:pt x="18" y="21"/>
                  </a:moveTo>
                  <a:cubicBezTo>
                    <a:pt x="18" y="21"/>
                    <a:pt x="18" y="21"/>
                    <a:pt x="18" y="21"/>
                  </a:cubicBezTo>
                  <a:cubicBezTo>
                    <a:pt x="18" y="21"/>
                    <a:pt x="18" y="21"/>
                    <a:pt x="18" y="21"/>
                  </a:cubicBezTo>
                  <a:cubicBezTo>
                    <a:pt x="18" y="21"/>
                    <a:pt x="18" y="21"/>
                    <a:pt x="18" y="21"/>
                  </a:cubicBezTo>
                  <a:cubicBezTo>
                    <a:pt x="18" y="21"/>
                    <a:pt x="18" y="21"/>
                    <a:pt x="18" y="21"/>
                  </a:cubicBezTo>
                  <a:close/>
                  <a:moveTo>
                    <a:pt x="21" y="20"/>
                  </a:move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lose/>
                  <a:moveTo>
                    <a:pt x="18" y="22"/>
                  </a:moveTo>
                  <a:cubicBezTo>
                    <a:pt x="18" y="22"/>
                    <a:pt x="18" y="22"/>
                    <a:pt x="18" y="22"/>
                  </a:cubicBezTo>
                  <a:cubicBezTo>
                    <a:pt x="18" y="22"/>
                    <a:pt x="18" y="22"/>
                    <a:pt x="18" y="22"/>
                  </a:cubicBezTo>
                  <a:cubicBezTo>
                    <a:pt x="18" y="22"/>
                    <a:pt x="18" y="22"/>
                    <a:pt x="18" y="22"/>
                  </a:cubicBezTo>
                  <a:cubicBezTo>
                    <a:pt x="18" y="22"/>
                    <a:pt x="18" y="22"/>
                    <a:pt x="18" y="22"/>
                  </a:cubicBezTo>
                  <a:cubicBezTo>
                    <a:pt x="18" y="22"/>
                    <a:pt x="18" y="22"/>
                    <a:pt x="18" y="22"/>
                  </a:cubicBezTo>
                  <a:cubicBezTo>
                    <a:pt x="18" y="22"/>
                    <a:pt x="18" y="22"/>
                    <a:pt x="18" y="22"/>
                  </a:cubicBezTo>
                  <a:cubicBezTo>
                    <a:pt x="18" y="22"/>
                    <a:pt x="18" y="22"/>
                    <a:pt x="18" y="22"/>
                  </a:cubicBezTo>
                  <a:cubicBezTo>
                    <a:pt x="18" y="22"/>
                    <a:pt x="18" y="22"/>
                    <a:pt x="18" y="22"/>
                  </a:cubicBezTo>
                  <a:cubicBezTo>
                    <a:pt x="18" y="22"/>
                    <a:pt x="18" y="22"/>
                    <a:pt x="18" y="22"/>
                  </a:cubicBezTo>
                  <a:cubicBezTo>
                    <a:pt x="18" y="22"/>
                    <a:pt x="18" y="22"/>
                    <a:pt x="18" y="22"/>
                  </a:cubicBezTo>
                  <a:cubicBezTo>
                    <a:pt x="18" y="22"/>
                    <a:pt x="18" y="22"/>
                    <a:pt x="18" y="22"/>
                  </a:cubicBezTo>
                  <a:cubicBezTo>
                    <a:pt x="18" y="22"/>
                    <a:pt x="18" y="22"/>
                    <a:pt x="18" y="22"/>
                  </a:cubicBezTo>
                  <a:close/>
                  <a:moveTo>
                    <a:pt x="23" y="31"/>
                  </a:move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lose/>
                  <a:moveTo>
                    <a:pt x="23" y="17"/>
                  </a:moveTo>
                  <a:cubicBezTo>
                    <a:pt x="23" y="17"/>
                    <a:pt x="23" y="17"/>
                    <a:pt x="23" y="17"/>
                  </a:cubicBezTo>
                  <a:cubicBezTo>
                    <a:pt x="23" y="17"/>
                    <a:pt x="23" y="17"/>
                    <a:pt x="23" y="17"/>
                  </a:cubicBezTo>
                  <a:cubicBezTo>
                    <a:pt x="23" y="17"/>
                    <a:pt x="23" y="17"/>
                    <a:pt x="23" y="17"/>
                  </a:cubicBezTo>
                  <a:cubicBezTo>
                    <a:pt x="23" y="17"/>
                    <a:pt x="23" y="17"/>
                    <a:pt x="23" y="17"/>
                  </a:cubicBezTo>
                  <a:cubicBezTo>
                    <a:pt x="23" y="17"/>
                    <a:pt x="23" y="17"/>
                    <a:pt x="23" y="17"/>
                  </a:cubicBezTo>
                  <a:cubicBezTo>
                    <a:pt x="23" y="16"/>
                    <a:pt x="23" y="16"/>
                    <a:pt x="23" y="16"/>
                  </a:cubicBezTo>
                  <a:cubicBezTo>
                    <a:pt x="23" y="16"/>
                    <a:pt x="23" y="16"/>
                    <a:pt x="23" y="16"/>
                  </a:cubicBezTo>
                  <a:cubicBezTo>
                    <a:pt x="23" y="16"/>
                    <a:pt x="23" y="16"/>
                    <a:pt x="23" y="16"/>
                  </a:cubicBezTo>
                  <a:cubicBezTo>
                    <a:pt x="23" y="17"/>
                    <a:pt x="23" y="17"/>
                    <a:pt x="23" y="17"/>
                  </a:cubicBezTo>
                  <a:cubicBezTo>
                    <a:pt x="23" y="17"/>
                    <a:pt x="23" y="17"/>
                    <a:pt x="23" y="17"/>
                  </a:cubicBezTo>
                  <a:cubicBezTo>
                    <a:pt x="23" y="17"/>
                    <a:pt x="23" y="17"/>
                    <a:pt x="23" y="17"/>
                  </a:cubicBezTo>
                  <a:close/>
                  <a:moveTo>
                    <a:pt x="23" y="15"/>
                  </a:moveTo>
                  <a:cubicBezTo>
                    <a:pt x="23" y="15"/>
                    <a:pt x="23" y="15"/>
                    <a:pt x="23" y="15"/>
                  </a:cubicBezTo>
                  <a:cubicBezTo>
                    <a:pt x="23" y="15"/>
                    <a:pt x="23" y="15"/>
                    <a:pt x="23" y="15"/>
                  </a:cubicBezTo>
                  <a:cubicBezTo>
                    <a:pt x="23" y="15"/>
                    <a:pt x="23" y="15"/>
                    <a:pt x="23" y="15"/>
                  </a:cubicBezTo>
                  <a:cubicBezTo>
                    <a:pt x="23" y="15"/>
                    <a:pt x="23" y="15"/>
                    <a:pt x="23" y="15"/>
                  </a:cubicBezTo>
                  <a:cubicBezTo>
                    <a:pt x="23" y="15"/>
                    <a:pt x="23" y="15"/>
                    <a:pt x="23" y="15"/>
                  </a:cubicBezTo>
                  <a:cubicBezTo>
                    <a:pt x="23" y="15"/>
                    <a:pt x="23" y="15"/>
                    <a:pt x="23" y="15"/>
                  </a:cubicBezTo>
                  <a:close/>
                  <a:moveTo>
                    <a:pt x="25" y="14"/>
                  </a:moveTo>
                  <a:cubicBezTo>
                    <a:pt x="25" y="14"/>
                    <a:pt x="25" y="14"/>
                    <a:pt x="25" y="14"/>
                  </a:cubicBezTo>
                  <a:cubicBezTo>
                    <a:pt x="25" y="14"/>
                    <a:pt x="25" y="14"/>
                    <a:pt x="25" y="14"/>
                  </a:cubicBezTo>
                  <a:cubicBezTo>
                    <a:pt x="25" y="14"/>
                    <a:pt x="25" y="14"/>
                    <a:pt x="25" y="14"/>
                  </a:cubicBezTo>
                  <a:cubicBezTo>
                    <a:pt x="25" y="14"/>
                    <a:pt x="25" y="14"/>
                    <a:pt x="25" y="14"/>
                  </a:cubicBezTo>
                  <a:cubicBezTo>
                    <a:pt x="25" y="14"/>
                    <a:pt x="25" y="14"/>
                    <a:pt x="25" y="14"/>
                  </a:cubicBezTo>
                  <a:cubicBezTo>
                    <a:pt x="25" y="14"/>
                    <a:pt x="25" y="14"/>
                    <a:pt x="25" y="14"/>
                  </a:cubicBezTo>
                  <a:cubicBezTo>
                    <a:pt x="25" y="14"/>
                    <a:pt x="25" y="14"/>
                    <a:pt x="25" y="14"/>
                  </a:cubicBezTo>
                  <a:cubicBezTo>
                    <a:pt x="25" y="14"/>
                    <a:pt x="25" y="14"/>
                    <a:pt x="25" y="14"/>
                  </a:cubicBezTo>
                  <a:cubicBezTo>
                    <a:pt x="25" y="14"/>
                    <a:pt x="25" y="14"/>
                    <a:pt x="25" y="14"/>
                  </a:cubicBezTo>
                  <a:cubicBezTo>
                    <a:pt x="25" y="14"/>
                    <a:pt x="25" y="14"/>
                    <a:pt x="25" y="14"/>
                  </a:cubicBezTo>
                  <a:cubicBezTo>
                    <a:pt x="25" y="14"/>
                    <a:pt x="25" y="14"/>
                    <a:pt x="25" y="14"/>
                  </a:cubicBezTo>
                  <a:cubicBezTo>
                    <a:pt x="25" y="14"/>
                    <a:pt x="25" y="14"/>
                    <a:pt x="25" y="14"/>
                  </a:cubicBezTo>
                  <a:cubicBezTo>
                    <a:pt x="25" y="14"/>
                    <a:pt x="25" y="14"/>
                    <a:pt x="25" y="14"/>
                  </a:cubicBezTo>
                  <a:close/>
                  <a:moveTo>
                    <a:pt x="22" y="16"/>
                  </a:moveTo>
                  <a:cubicBezTo>
                    <a:pt x="22" y="16"/>
                    <a:pt x="22" y="16"/>
                    <a:pt x="22" y="16"/>
                  </a:cubicBezTo>
                  <a:cubicBezTo>
                    <a:pt x="22" y="16"/>
                    <a:pt x="22" y="16"/>
                    <a:pt x="22" y="16"/>
                  </a:cubicBezTo>
                  <a:cubicBezTo>
                    <a:pt x="22" y="16"/>
                    <a:pt x="22" y="16"/>
                    <a:pt x="22" y="16"/>
                  </a:cubicBezTo>
                  <a:cubicBezTo>
                    <a:pt x="22" y="16"/>
                    <a:pt x="22" y="16"/>
                    <a:pt x="22" y="16"/>
                  </a:cubicBezTo>
                  <a:cubicBezTo>
                    <a:pt x="22" y="16"/>
                    <a:pt x="22" y="16"/>
                    <a:pt x="22" y="16"/>
                  </a:cubicBezTo>
                  <a:cubicBezTo>
                    <a:pt x="22" y="16"/>
                    <a:pt x="22" y="16"/>
                    <a:pt x="22" y="16"/>
                  </a:cubicBezTo>
                  <a:cubicBezTo>
                    <a:pt x="22" y="16"/>
                    <a:pt x="22" y="16"/>
                    <a:pt x="22" y="16"/>
                  </a:cubicBezTo>
                  <a:close/>
                  <a:moveTo>
                    <a:pt x="23" y="23"/>
                  </a:moveTo>
                  <a:cubicBezTo>
                    <a:pt x="23" y="23"/>
                    <a:pt x="23" y="23"/>
                    <a:pt x="23" y="23"/>
                  </a:cubicBezTo>
                  <a:cubicBezTo>
                    <a:pt x="23" y="23"/>
                    <a:pt x="23" y="23"/>
                    <a:pt x="23" y="23"/>
                  </a:cubicBezTo>
                  <a:cubicBezTo>
                    <a:pt x="23" y="23"/>
                    <a:pt x="23" y="23"/>
                    <a:pt x="23" y="23"/>
                  </a:cubicBezTo>
                  <a:cubicBezTo>
                    <a:pt x="23" y="23"/>
                    <a:pt x="23" y="23"/>
                    <a:pt x="23" y="23"/>
                  </a:cubicBezTo>
                  <a:cubicBezTo>
                    <a:pt x="23" y="23"/>
                    <a:pt x="23" y="23"/>
                    <a:pt x="23" y="23"/>
                  </a:cubicBezTo>
                  <a:cubicBezTo>
                    <a:pt x="23" y="23"/>
                    <a:pt x="23" y="23"/>
                    <a:pt x="23" y="23"/>
                  </a:cubicBezTo>
                  <a:close/>
                  <a:moveTo>
                    <a:pt x="21" y="17"/>
                  </a:moveTo>
                  <a:cubicBezTo>
                    <a:pt x="21" y="17"/>
                    <a:pt x="21" y="17"/>
                    <a:pt x="21" y="17"/>
                  </a:cubicBezTo>
                  <a:cubicBezTo>
                    <a:pt x="21" y="17"/>
                    <a:pt x="21" y="17"/>
                    <a:pt x="21" y="17"/>
                  </a:cubicBezTo>
                  <a:cubicBezTo>
                    <a:pt x="21" y="17"/>
                    <a:pt x="21" y="17"/>
                    <a:pt x="21" y="17"/>
                  </a:cubicBezTo>
                  <a:cubicBezTo>
                    <a:pt x="21" y="17"/>
                    <a:pt x="21" y="17"/>
                    <a:pt x="21" y="17"/>
                  </a:cubicBezTo>
                  <a:cubicBezTo>
                    <a:pt x="21" y="17"/>
                    <a:pt x="21" y="17"/>
                    <a:pt x="21" y="17"/>
                  </a:cubicBezTo>
                  <a:cubicBezTo>
                    <a:pt x="21" y="17"/>
                    <a:pt x="21" y="17"/>
                    <a:pt x="21" y="17"/>
                  </a:cubicBezTo>
                  <a:cubicBezTo>
                    <a:pt x="21" y="17"/>
                    <a:pt x="21" y="17"/>
                    <a:pt x="21" y="17"/>
                  </a:cubicBezTo>
                  <a:cubicBezTo>
                    <a:pt x="21" y="17"/>
                    <a:pt x="21" y="17"/>
                    <a:pt x="21" y="17"/>
                  </a:cubicBezTo>
                  <a:cubicBezTo>
                    <a:pt x="21" y="17"/>
                    <a:pt x="21" y="17"/>
                    <a:pt x="21" y="17"/>
                  </a:cubicBezTo>
                  <a:cubicBezTo>
                    <a:pt x="21" y="17"/>
                    <a:pt x="21" y="17"/>
                    <a:pt x="21" y="17"/>
                  </a:cubicBezTo>
                  <a:cubicBezTo>
                    <a:pt x="21" y="17"/>
                    <a:pt x="21" y="17"/>
                    <a:pt x="21" y="17"/>
                  </a:cubicBezTo>
                  <a:cubicBezTo>
                    <a:pt x="21" y="17"/>
                    <a:pt x="21" y="17"/>
                    <a:pt x="21" y="17"/>
                  </a:cubicBezTo>
                  <a:cubicBezTo>
                    <a:pt x="21" y="17"/>
                    <a:pt x="21" y="17"/>
                    <a:pt x="21" y="17"/>
                  </a:cubicBezTo>
                  <a:cubicBezTo>
                    <a:pt x="21" y="17"/>
                    <a:pt x="21" y="17"/>
                    <a:pt x="21" y="17"/>
                  </a:cubicBezTo>
                  <a:close/>
                  <a:moveTo>
                    <a:pt x="39" y="16"/>
                  </a:move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40" y="16"/>
                    <a:pt x="39" y="16"/>
                  </a:cubicBezTo>
                  <a:cubicBezTo>
                    <a:pt x="39" y="16"/>
                    <a:pt x="39" y="16"/>
                    <a:pt x="39" y="16"/>
                  </a:cubicBezTo>
                  <a:cubicBezTo>
                    <a:pt x="39" y="16"/>
                    <a:pt x="40" y="16"/>
                    <a:pt x="40" y="16"/>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40" y="17"/>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40" y="16"/>
                    <a:pt x="40" y="16"/>
                  </a:cubicBezTo>
                  <a:cubicBezTo>
                    <a:pt x="41" y="16"/>
                    <a:pt x="41" y="16"/>
                    <a:pt x="41" y="16"/>
                  </a:cubicBezTo>
                  <a:cubicBezTo>
                    <a:pt x="41" y="16"/>
                    <a:pt x="41" y="16"/>
                    <a:pt x="41" y="16"/>
                  </a:cubicBezTo>
                  <a:cubicBezTo>
                    <a:pt x="41" y="16"/>
                    <a:pt x="41" y="16"/>
                    <a:pt x="41" y="16"/>
                  </a:cubicBezTo>
                  <a:cubicBezTo>
                    <a:pt x="41" y="16"/>
                    <a:pt x="41" y="16"/>
                    <a:pt x="41" y="16"/>
                  </a:cubicBezTo>
                  <a:cubicBezTo>
                    <a:pt x="41" y="16"/>
                    <a:pt x="41" y="16"/>
                    <a:pt x="41" y="16"/>
                  </a:cubicBezTo>
                  <a:cubicBezTo>
                    <a:pt x="41" y="16"/>
                    <a:pt x="41" y="16"/>
                    <a:pt x="41" y="16"/>
                  </a:cubicBezTo>
                  <a:cubicBezTo>
                    <a:pt x="41" y="16"/>
                    <a:pt x="41" y="16"/>
                    <a:pt x="41" y="16"/>
                  </a:cubicBezTo>
                  <a:cubicBezTo>
                    <a:pt x="41" y="16"/>
                    <a:pt x="41" y="16"/>
                    <a:pt x="41" y="16"/>
                  </a:cubicBezTo>
                  <a:cubicBezTo>
                    <a:pt x="41" y="16"/>
                    <a:pt x="41" y="16"/>
                    <a:pt x="41" y="16"/>
                  </a:cubicBezTo>
                  <a:cubicBezTo>
                    <a:pt x="41" y="16"/>
                    <a:pt x="41" y="16"/>
                    <a:pt x="41" y="16"/>
                  </a:cubicBezTo>
                  <a:cubicBezTo>
                    <a:pt x="41" y="16"/>
                    <a:pt x="41" y="16"/>
                    <a:pt x="41" y="16"/>
                  </a:cubicBezTo>
                  <a:cubicBezTo>
                    <a:pt x="41" y="16"/>
                    <a:pt x="41" y="16"/>
                    <a:pt x="41" y="16"/>
                  </a:cubicBezTo>
                  <a:cubicBezTo>
                    <a:pt x="41" y="16"/>
                    <a:pt x="41" y="16"/>
                    <a:pt x="41" y="16"/>
                  </a:cubicBezTo>
                  <a:cubicBezTo>
                    <a:pt x="41" y="16"/>
                    <a:pt x="41" y="16"/>
                    <a:pt x="41" y="16"/>
                  </a:cubicBezTo>
                  <a:cubicBezTo>
                    <a:pt x="41" y="16"/>
                    <a:pt x="41" y="16"/>
                    <a:pt x="41" y="16"/>
                  </a:cubicBezTo>
                  <a:cubicBezTo>
                    <a:pt x="41" y="16"/>
                    <a:pt x="41" y="16"/>
                    <a:pt x="40" y="16"/>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lose/>
                  <a:moveTo>
                    <a:pt x="19" y="25"/>
                  </a:moveTo>
                  <a:cubicBezTo>
                    <a:pt x="19" y="25"/>
                    <a:pt x="19" y="25"/>
                    <a:pt x="19" y="25"/>
                  </a:cubicBezTo>
                  <a:cubicBezTo>
                    <a:pt x="19" y="25"/>
                    <a:pt x="19" y="25"/>
                    <a:pt x="19" y="25"/>
                  </a:cubicBezTo>
                  <a:cubicBezTo>
                    <a:pt x="19" y="25"/>
                    <a:pt x="19" y="25"/>
                    <a:pt x="20" y="25"/>
                  </a:cubicBezTo>
                  <a:cubicBezTo>
                    <a:pt x="20" y="25"/>
                    <a:pt x="20" y="25"/>
                    <a:pt x="20" y="25"/>
                  </a:cubicBezTo>
                  <a:cubicBezTo>
                    <a:pt x="20" y="25"/>
                    <a:pt x="20" y="25"/>
                    <a:pt x="20" y="25"/>
                  </a:cubicBezTo>
                  <a:cubicBezTo>
                    <a:pt x="20" y="25"/>
                    <a:pt x="19" y="25"/>
                    <a:pt x="19" y="25"/>
                  </a:cubicBezTo>
                  <a:close/>
                  <a:moveTo>
                    <a:pt x="20" y="21"/>
                  </a:moveTo>
                  <a:cubicBezTo>
                    <a:pt x="20" y="21"/>
                    <a:pt x="20" y="21"/>
                    <a:pt x="20" y="22"/>
                  </a:cubicBezTo>
                  <a:cubicBezTo>
                    <a:pt x="20" y="22"/>
                    <a:pt x="20" y="22"/>
                    <a:pt x="20" y="22"/>
                  </a:cubicBezTo>
                  <a:cubicBezTo>
                    <a:pt x="20" y="22"/>
                    <a:pt x="20" y="22"/>
                    <a:pt x="20" y="22"/>
                  </a:cubicBezTo>
                  <a:cubicBezTo>
                    <a:pt x="20" y="22"/>
                    <a:pt x="20" y="22"/>
                    <a:pt x="20" y="22"/>
                  </a:cubicBezTo>
                  <a:cubicBezTo>
                    <a:pt x="20" y="22"/>
                    <a:pt x="20" y="22"/>
                    <a:pt x="20" y="22"/>
                  </a:cubicBezTo>
                  <a:cubicBezTo>
                    <a:pt x="20" y="22"/>
                    <a:pt x="20" y="22"/>
                    <a:pt x="20" y="22"/>
                  </a:cubicBezTo>
                  <a:cubicBezTo>
                    <a:pt x="20" y="21"/>
                    <a:pt x="20" y="21"/>
                    <a:pt x="20" y="21"/>
                  </a:cubicBezTo>
                  <a:cubicBezTo>
                    <a:pt x="20" y="21"/>
                    <a:pt x="20" y="21"/>
                    <a:pt x="20" y="21"/>
                  </a:cubicBezTo>
                  <a:cubicBezTo>
                    <a:pt x="20" y="21"/>
                    <a:pt x="20" y="21"/>
                    <a:pt x="20" y="21"/>
                  </a:cubicBezTo>
                  <a:cubicBezTo>
                    <a:pt x="20" y="21"/>
                    <a:pt x="20" y="21"/>
                    <a:pt x="20" y="21"/>
                  </a:cubicBezTo>
                  <a:close/>
                  <a:moveTo>
                    <a:pt x="22" y="25"/>
                  </a:moveTo>
                  <a:cubicBezTo>
                    <a:pt x="22" y="25"/>
                    <a:pt x="22" y="25"/>
                    <a:pt x="22" y="25"/>
                  </a:cubicBezTo>
                  <a:cubicBezTo>
                    <a:pt x="22" y="25"/>
                    <a:pt x="22" y="25"/>
                    <a:pt x="22" y="25"/>
                  </a:cubicBezTo>
                  <a:cubicBezTo>
                    <a:pt x="22" y="25"/>
                    <a:pt x="22" y="25"/>
                    <a:pt x="22" y="25"/>
                  </a:cubicBezTo>
                  <a:cubicBezTo>
                    <a:pt x="22" y="25"/>
                    <a:pt x="22" y="25"/>
                    <a:pt x="22" y="25"/>
                  </a:cubicBezTo>
                  <a:cubicBezTo>
                    <a:pt x="22" y="25"/>
                    <a:pt x="22" y="25"/>
                    <a:pt x="22" y="25"/>
                  </a:cubicBezTo>
                  <a:cubicBezTo>
                    <a:pt x="22" y="25"/>
                    <a:pt x="22" y="25"/>
                    <a:pt x="22" y="25"/>
                  </a:cubicBezTo>
                  <a:cubicBezTo>
                    <a:pt x="22" y="25"/>
                    <a:pt x="22" y="25"/>
                    <a:pt x="22" y="25"/>
                  </a:cubicBezTo>
                  <a:cubicBezTo>
                    <a:pt x="22" y="25"/>
                    <a:pt x="22" y="25"/>
                    <a:pt x="22" y="25"/>
                  </a:cubicBezTo>
                  <a:close/>
                  <a:moveTo>
                    <a:pt x="20" y="21"/>
                  </a:moveTo>
                  <a:cubicBezTo>
                    <a:pt x="20" y="21"/>
                    <a:pt x="20" y="21"/>
                    <a:pt x="20"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20" y="21"/>
                  </a:cubicBezTo>
                  <a:cubicBezTo>
                    <a:pt x="20" y="21"/>
                    <a:pt x="20" y="21"/>
                    <a:pt x="20" y="21"/>
                  </a:cubicBezTo>
                  <a:cubicBezTo>
                    <a:pt x="20" y="21"/>
                    <a:pt x="20" y="21"/>
                    <a:pt x="20" y="21"/>
                  </a:cubicBezTo>
                  <a:cubicBezTo>
                    <a:pt x="20" y="21"/>
                    <a:pt x="20" y="21"/>
                    <a:pt x="20" y="21"/>
                  </a:cubicBezTo>
                  <a:cubicBezTo>
                    <a:pt x="20" y="21"/>
                    <a:pt x="20" y="21"/>
                    <a:pt x="20" y="21"/>
                  </a:cubicBezTo>
                  <a:cubicBezTo>
                    <a:pt x="20" y="21"/>
                    <a:pt x="20" y="21"/>
                    <a:pt x="20" y="21"/>
                  </a:cubicBezTo>
                  <a:close/>
                  <a:moveTo>
                    <a:pt x="19" y="21"/>
                  </a:move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lose/>
                  <a:moveTo>
                    <a:pt x="20" y="22"/>
                  </a:moveTo>
                  <a:cubicBezTo>
                    <a:pt x="20" y="22"/>
                    <a:pt x="20" y="22"/>
                    <a:pt x="20" y="22"/>
                  </a:cubicBezTo>
                  <a:cubicBezTo>
                    <a:pt x="20" y="22"/>
                    <a:pt x="20" y="22"/>
                    <a:pt x="20" y="22"/>
                  </a:cubicBezTo>
                  <a:cubicBezTo>
                    <a:pt x="20" y="22"/>
                    <a:pt x="20" y="22"/>
                    <a:pt x="20" y="22"/>
                  </a:cubicBezTo>
                  <a:cubicBezTo>
                    <a:pt x="20" y="22"/>
                    <a:pt x="20" y="22"/>
                    <a:pt x="20" y="22"/>
                  </a:cubicBezTo>
                  <a:cubicBezTo>
                    <a:pt x="20" y="22"/>
                    <a:pt x="20" y="22"/>
                    <a:pt x="20" y="22"/>
                  </a:cubicBezTo>
                  <a:cubicBezTo>
                    <a:pt x="20" y="22"/>
                    <a:pt x="20" y="22"/>
                    <a:pt x="20" y="22"/>
                  </a:cubicBezTo>
                  <a:cubicBezTo>
                    <a:pt x="20" y="22"/>
                    <a:pt x="20" y="22"/>
                    <a:pt x="20" y="22"/>
                  </a:cubicBezTo>
                  <a:cubicBezTo>
                    <a:pt x="20" y="22"/>
                    <a:pt x="20" y="22"/>
                    <a:pt x="20" y="22"/>
                  </a:cubicBezTo>
                  <a:cubicBezTo>
                    <a:pt x="20" y="22"/>
                    <a:pt x="20" y="22"/>
                    <a:pt x="20" y="22"/>
                  </a:cubicBezTo>
                  <a:cubicBezTo>
                    <a:pt x="20" y="22"/>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2"/>
                    <a:pt x="20" y="22"/>
                  </a:cubicBezTo>
                  <a:cubicBezTo>
                    <a:pt x="20" y="22"/>
                    <a:pt x="20" y="22"/>
                    <a:pt x="20" y="22"/>
                  </a:cubicBezTo>
                  <a:cubicBezTo>
                    <a:pt x="20" y="22"/>
                    <a:pt x="20" y="22"/>
                    <a:pt x="20" y="22"/>
                  </a:cubicBezTo>
                  <a:cubicBezTo>
                    <a:pt x="20" y="22"/>
                    <a:pt x="20" y="22"/>
                    <a:pt x="20" y="22"/>
                  </a:cubicBezTo>
                  <a:cubicBezTo>
                    <a:pt x="20" y="22"/>
                    <a:pt x="20" y="22"/>
                    <a:pt x="20" y="22"/>
                  </a:cubicBezTo>
                  <a:cubicBezTo>
                    <a:pt x="20" y="22"/>
                    <a:pt x="20" y="22"/>
                    <a:pt x="20" y="22"/>
                  </a:cubicBezTo>
                  <a:cubicBezTo>
                    <a:pt x="20" y="22"/>
                    <a:pt x="20" y="22"/>
                    <a:pt x="20" y="22"/>
                  </a:cubicBezTo>
                  <a:cubicBezTo>
                    <a:pt x="20" y="22"/>
                    <a:pt x="20" y="22"/>
                    <a:pt x="20" y="22"/>
                  </a:cubicBezTo>
                  <a:cubicBezTo>
                    <a:pt x="20" y="22"/>
                    <a:pt x="20" y="22"/>
                    <a:pt x="20" y="22"/>
                  </a:cubicBezTo>
                  <a:cubicBezTo>
                    <a:pt x="20" y="22"/>
                    <a:pt x="20" y="22"/>
                    <a:pt x="20" y="22"/>
                  </a:cubicBezTo>
                  <a:cubicBezTo>
                    <a:pt x="20" y="22"/>
                    <a:pt x="20" y="22"/>
                    <a:pt x="20" y="22"/>
                  </a:cubicBezTo>
                  <a:cubicBezTo>
                    <a:pt x="20" y="22"/>
                    <a:pt x="20" y="22"/>
                    <a:pt x="20" y="22"/>
                  </a:cubicBezTo>
                  <a:cubicBezTo>
                    <a:pt x="20" y="22"/>
                    <a:pt x="20" y="22"/>
                    <a:pt x="20" y="22"/>
                  </a:cubicBezTo>
                  <a:close/>
                  <a:moveTo>
                    <a:pt x="20" y="22"/>
                  </a:moveTo>
                  <a:cubicBezTo>
                    <a:pt x="20" y="22"/>
                    <a:pt x="20" y="22"/>
                    <a:pt x="20" y="22"/>
                  </a:cubicBezTo>
                  <a:cubicBezTo>
                    <a:pt x="20" y="22"/>
                    <a:pt x="20" y="22"/>
                    <a:pt x="20" y="22"/>
                  </a:cubicBezTo>
                  <a:cubicBezTo>
                    <a:pt x="20" y="22"/>
                    <a:pt x="20" y="22"/>
                    <a:pt x="20" y="22"/>
                  </a:cubicBezTo>
                  <a:cubicBezTo>
                    <a:pt x="20" y="22"/>
                    <a:pt x="20" y="22"/>
                    <a:pt x="20" y="22"/>
                  </a:cubicBezTo>
                  <a:cubicBezTo>
                    <a:pt x="20" y="22"/>
                    <a:pt x="20" y="22"/>
                    <a:pt x="20" y="22"/>
                  </a:cubicBezTo>
                  <a:cubicBezTo>
                    <a:pt x="20" y="22"/>
                    <a:pt x="20" y="22"/>
                    <a:pt x="20" y="22"/>
                  </a:cubicBezTo>
                  <a:cubicBezTo>
                    <a:pt x="20" y="22"/>
                    <a:pt x="20" y="22"/>
                    <a:pt x="20" y="22"/>
                  </a:cubicBezTo>
                  <a:cubicBezTo>
                    <a:pt x="20" y="22"/>
                    <a:pt x="20" y="22"/>
                    <a:pt x="20" y="22"/>
                  </a:cubicBezTo>
                  <a:close/>
                  <a:moveTo>
                    <a:pt x="19" y="22"/>
                  </a:moveTo>
                  <a:cubicBezTo>
                    <a:pt x="19" y="22"/>
                    <a:pt x="19" y="22"/>
                    <a:pt x="19" y="22"/>
                  </a:cubicBezTo>
                  <a:cubicBezTo>
                    <a:pt x="19" y="22"/>
                    <a:pt x="19" y="22"/>
                    <a:pt x="19" y="22"/>
                  </a:cubicBezTo>
                  <a:cubicBezTo>
                    <a:pt x="19" y="22"/>
                    <a:pt x="19" y="22"/>
                    <a:pt x="19" y="22"/>
                  </a:cubicBezTo>
                  <a:cubicBezTo>
                    <a:pt x="19" y="22"/>
                    <a:pt x="19" y="22"/>
                    <a:pt x="19" y="22"/>
                  </a:cubicBezTo>
                  <a:cubicBezTo>
                    <a:pt x="19" y="22"/>
                    <a:pt x="19" y="22"/>
                    <a:pt x="19" y="22"/>
                  </a:cubicBezTo>
                  <a:cubicBezTo>
                    <a:pt x="19" y="22"/>
                    <a:pt x="19" y="22"/>
                    <a:pt x="19" y="22"/>
                  </a:cubicBezTo>
                  <a:cubicBezTo>
                    <a:pt x="19" y="22"/>
                    <a:pt x="19" y="22"/>
                    <a:pt x="19" y="22"/>
                  </a:cubicBezTo>
                  <a:cubicBezTo>
                    <a:pt x="19" y="22"/>
                    <a:pt x="19" y="22"/>
                    <a:pt x="20" y="22"/>
                  </a:cubicBezTo>
                  <a:cubicBezTo>
                    <a:pt x="20" y="22"/>
                    <a:pt x="20" y="22"/>
                    <a:pt x="20" y="22"/>
                  </a:cubicBezTo>
                  <a:cubicBezTo>
                    <a:pt x="20" y="22"/>
                    <a:pt x="20" y="22"/>
                    <a:pt x="20" y="22"/>
                  </a:cubicBezTo>
                  <a:cubicBezTo>
                    <a:pt x="20" y="22"/>
                    <a:pt x="20" y="22"/>
                    <a:pt x="20" y="22"/>
                  </a:cubicBezTo>
                  <a:cubicBezTo>
                    <a:pt x="20" y="22"/>
                    <a:pt x="20" y="22"/>
                    <a:pt x="20" y="22"/>
                  </a:cubicBezTo>
                  <a:cubicBezTo>
                    <a:pt x="19" y="22"/>
                    <a:pt x="19" y="22"/>
                    <a:pt x="19" y="22"/>
                  </a:cubicBezTo>
                  <a:close/>
                  <a:moveTo>
                    <a:pt x="20" y="21"/>
                  </a:moveTo>
                  <a:cubicBezTo>
                    <a:pt x="20" y="21"/>
                    <a:pt x="20" y="21"/>
                    <a:pt x="20" y="21"/>
                  </a:cubicBezTo>
                  <a:cubicBezTo>
                    <a:pt x="20" y="21"/>
                    <a:pt x="20" y="21"/>
                    <a:pt x="20" y="21"/>
                  </a:cubicBezTo>
                  <a:cubicBezTo>
                    <a:pt x="20" y="21"/>
                    <a:pt x="20" y="21"/>
                    <a:pt x="20" y="21"/>
                  </a:cubicBezTo>
                  <a:cubicBezTo>
                    <a:pt x="20" y="21"/>
                    <a:pt x="20" y="21"/>
                    <a:pt x="20" y="21"/>
                  </a:cubicBezTo>
                  <a:cubicBezTo>
                    <a:pt x="20" y="21"/>
                    <a:pt x="20" y="21"/>
                    <a:pt x="20" y="21"/>
                  </a:cubicBezTo>
                  <a:cubicBezTo>
                    <a:pt x="20" y="21"/>
                    <a:pt x="20" y="21"/>
                    <a:pt x="20" y="21"/>
                  </a:cubicBezTo>
                  <a:cubicBezTo>
                    <a:pt x="20" y="21"/>
                    <a:pt x="20" y="21"/>
                    <a:pt x="20" y="21"/>
                  </a:cubicBezTo>
                  <a:cubicBezTo>
                    <a:pt x="20" y="21"/>
                    <a:pt x="20" y="21"/>
                    <a:pt x="20" y="22"/>
                  </a:cubicBezTo>
                  <a:cubicBezTo>
                    <a:pt x="20" y="22"/>
                    <a:pt x="20" y="22"/>
                    <a:pt x="19" y="22"/>
                  </a:cubicBezTo>
                  <a:cubicBezTo>
                    <a:pt x="19" y="22"/>
                    <a:pt x="19" y="22"/>
                    <a:pt x="19" y="22"/>
                  </a:cubicBezTo>
                  <a:cubicBezTo>
                    <a:pt x="19" y="22"/>
                    <a:pt x="19" y="22"/>
                    <a:pt x="19" y="22"/>
                  </a:cubicBezTo>
                  <a:cubicBezTo>
                    <a:pt x="19" y="22"/>
                    <a:pt x="19" y="22"/>
                    <a:pt x="19" y="22"/>
                  </a:cubicBezTo>
                  <a:cubicBezTo>
                    <a:pt x="20" y="22"/>
                    <a:pt x="20" y="22"/>
                    <a:pt x="20" y="22"/>
                  </a:cubicBezTo>
                  <a:cubicBezTo>
                    <a:pt x="20" y="22"/>
                    <a:pt x="20" y="22"/>
                    <a:pt x="20" y="22"/>
                  </a:cubicBezTo>
                  <a:cubicBezTo>
                    <a:pt x="20" y="22"/>
                    <a:pt x="20" y="22"/>
                    <a:pt x="20" y="22"/>
                  </a:cubicBezTo>
                  <a:cubicBezTo>
                    <a:pt x="20" y="21"/>
                    <a:pt x="20" y="21"/>
                    <a:pt x="20" y="21"/>
                  </a:cubicBezTo>
                  <a:cubicBezTo>
                    <a:pt x="20" y="21"/>
                    <a:pt x="20" y="21"/>
                    <a:pt x="20" y="21"/>
                  </a:cubicBezTo>
                  <a:cubicBezTo>
                    <a:pt x="20" y="21"/>
                    <a:pt x="20" y="21"/>
                    <a:pt x="20" y="21"/>
                  </a:cubicBezTo>
                  <a:cubicBezTo>
                    <a:pt x="20" y="21"/>
                    <a:pt x="20" y="21"/>
                    <a:pt x="20" y="21"/>
                  </a:cubicBezTo>
                  <a:close/>
                  <a:moveTo>
                    <a:pt x="20" y="21"/>
                  </a:moveTo>
                  <a:cubicBezTo>
                    <a:pt x="20" y="21"/>
                    <a:pt x="20" y="21"/>
                    <a:pt x="20" y="21"/>
                  </a:cubicBezTo>
                  <a:cubicBezTo>
                    <a:pt x="20" y="21"/>
                    <a:pt x="20" y="21"/>
                    <a:pt x="20" y="21"/>
                  </a:cubicBezTo>
                  <a:cubicBezTo>
                    <a:pt x="20" y="21"/>
                    <a:pt x="20" y="21"/>
                    <a:pt x="20" y="21"/>
                  </a:cubicBezTo>
                  <a:cubicBezTo>
                    <a:pt x="20" y="21"/>
                    <a:pt x="20" y="21"/>
                    <a:pt x="20" y="21"/>
                  </a:cubicBezTo>
                  <a:cubicBezTo>
                    <a:pt x="20" y="21"/>
                    <a:pt x="20" y="21"/>
                    <a:pt x="20" y="21"/>
                  </a:cubicBezTo>
                  <a:cubicBezTo>
                    <a:pt x="20" y="21"/>
                    <a:pt x="20" y="21"/>
                    <a:pt x="20" y="21"/>
                  </a:cubicBezTo>
                  <a:cubicBezTo>
                    <a:pt x="20" y="21"/>
                    <a:pt x="20" y="21"/>
                    <a:pt x="20" y="21"/>
                  </a:cubicBezTo>
                  <a:cubicBezTo>
                    <a:pt x="20" y="21"/>
                    <a:pt x="20" y="21"/>
                    <a:pt x="20" y="21"/>
                  </a:cubicBezTo>
                  <a:cubicBezTo>
                    <a:pt x="20" y="21"/>
                    <a:pt x="20" y="21"/>
                    <a:pt x="20" y="21"/>
                  </a:cubicBezTo>
                  <a:cubicBezTo>
                    <a:pt x="20" y="21"/>
                    <a:pt x="20" y="21"/>
                    <a:pt x="20" y="21"/>
                  </a:cubicBezTo>
                  <a:cubicBezTo>
                    <a:pt x="20" y="21"/>
                    <a:pt x="20" y="21"/>
                    <a:pt x="20" y="21"/>
                  </a:cubicBezTo>
                  <a:close/>
                  <a:moveTo>
                    <a:pt x="20" y="21"/>
                  </a:moveTo>
                  <a:cubicBezTo>
                    <a:pt x="20" y="21"/>
                    <a:pt x="20" y="21"/>
                    <a:pt x="20" y="21"/>
                  </a:cubicBezTo>
                  <a:cubicBezTo>
                    <a:pt x="20" y="21"/>
                    <a:pt x="20" y="21"/>
                    <a:pt x="20" y="21"/>
                  </a:cubicBezTo>
                  <a:cubicBezTo>
                    <a:pt x="20" y="21"/>
                    <a:pt x="20" y="21"/>
                    <a:pt x="20" y="21"/>
                  </a:cubicBezTo>
                  <a:cubicBezTo>
                    <a:pt x="20" y="21"/>
                    <a:pt x="20" y="21"/>
                    <a:pt x="20" y="21"/>
                  </a:cubicBezTo>
                  <a:cubicBezTo>
                    <a:pt x="20" y="21"/>
                    <a:pt x="20" y="21"/>
                    <a:pt x="20" y="21"/>
                  </a:cubicBezTo>
                  <a:close/>
                  <a:moveTo>
                    <a:pt x="23" y="23"/>
                  </a:moveTo>
                  <a:cubicBezTo>
                    <a:pt x="23" y="23"/>
                    <a:pt x="23" y="23"/>
                    <a:pt x="23" y="23"/>
                  </a:cubicBezTo>
                  <a:cubicBezTo>
                    <a:pt x="23" y="23"/>
                    <a:pt x="23" y="23"/>
                    <a:pt x="23" y="23"/>
                  </a:cubicBezTo>
                  <a:cubicBezTo>
                    <a:pt x="23" y="23"/>
                    <a:pt x="23" y="23"/>
                    <a:pt x="23" y="23"/>
                  </a:cubicBezTo>
                  <a:cubicBezTo>
                    <a:pt x="23" y="23"/>
                    <a:pt x="23" y="23"/>
                    <a:pt x="23" y="23"/>
                  </a:cubicBezTo>
                  <a:cubicBezTo>
                    <a:pt x="23" y="23"/>
                    <a:pt x="23" y="23"/>
                    <a:pt x="23" y="23"/>
                  </a:cubicBezTo>
                  <a:cubicBezTo>
                    <a:pt x="23" y="23"/>
                    <a:pt x="23" y="23"/>
                    <a:pt x="23" y="23"/>
                  </a:cubicBezTo>
                  <a:cubicBezTo>
                    <a:pt x="23" y="23"/>
                    <a:pt x="23" y="23"/>
                    <a:pt x="23" y="23"/>
                  </a:cubicBezTo>
                  <a:cubicBezTo>
                    <a:pt x="23" y="23"/>
                    <a:pt x="23" y="23"/>
                    <a:pt x="23" y="23"/>
                  </a:cubicBezTo>
                  <a:cubicBezTo>
                    <a:pt x="23" y="23"/>
                    <a:pt x="23" y="23"/>
                    <a:pt x="23" y="23"/>
                  </a:cubicBezTo>
                  <a:cubicBezTo>
                    <a:pt x="23" y="23"/>
                    <a:pt x="23" y="23"/>
                    <a:pt x="23" y="23"/>
                  </a:cubicBezTo>
                  <a:cubicBezTo>
                    <a:pt x="23" y="23"/>
                    <a:pt x="23" y="23"/>
                    <a:pt x="23" y="23"/>
                  </a:cubicBezTo>
                  <a:cubicBezTo>
                    <a:pt x="23" y="23"/>
                    <a:pt x="23" y="23"/>
                    <a:pt x="23" y="23"/>
                  </a:cubicBezTo>
                  <a:cubicBezTo>
                    <a:pt x="23" y="23"/>
                    <a:pt x="23" y="23"/>
                    <a:pt x="23" y="23"/>
                  </a:cubicBezTo>
                  <a:cubicBezTo>
                    <a:pt x="23" y="23"/>
                    <a:pt x="23" y="23"/>
                    <a:pt x="23" y="23"/>
                  </a:cubicBezTo>
                  <a:cubicBezTo>
                    <a:pt x="23" y="23"/>
                    <a:pt x="23" y="23"/>
                    <a:pt x="23" y="23"/>
                  </a:cubicBezTo>
                  <a:cubicBezTo>
                    <a:pt x="23" y="23"/>
                    <a:pt x="23" y="23"/>
                    <a:pt x="23" y="23"/>
                  </a:cubicBezTo>
                  <a:cubicBezTo>
                    <a:pt x="23" y="23"/>
                    <a:pt x="23" y="23"/>
                    <a:pt x="23" y="23"/>
                  </a:cubicBezTo>
                  <a:cubicBezTo>
                    <a:pt x="23" y="23"/>
                    <a:pt x="23" y="23"/>
                    <a:pt x="23" y="23"/>
                  </a:cubicBezTo>
                  <a:cubicBezTo>
                    <a:pt x="23" y="23"/>
                    <a:pt x="23" y="23"/>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3"/>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2" y="23"/>
                    <a:pt x="22" y="24"/>
                    <a:pt x="22" y="24"/>
                  </a:cubicBezTo>
                  <a:cubicBezTo>
                    <a:pt x="22" y="24"/>
                    <a:pt x="22" y="24"/>
                    <a:pt x="22" y="24"/>
                  </a:cubicBezTo>
                  <a:cubicBezTo>
                    <a:pt x="22" y="24"/>
                    <a:pt x="22" y="24"/>
                    <a:pt x="22" y="24"/>
                  </a:cubicBezTo>
                  <a:cubicBezTo>
                    <a:pt x="22" y="24"/>
                    <a:pt x="22" y="24"/>
                    <a:pt x="22" y="24"/>
                  </a:cubicBezTo>
                  <a:cubicBezTo>
                    <a:pt x="22" y="24"/>
                    <a:pt x="22" y="24"/>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2" y="23"/>
                    <a:pt x="21" y="23"/>
                    <a:pt x="21" y="23"/>
                  </a:cubicBezTo>
                  <a:cubicBezTo>
                    <a:pt x="21" y="23"/>
                    <a:pt x="21" y="23"/>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2" y="24"/>
                    <a:pt x="22" y="24"/>
                    <a:pt x="22" y="24"/>
                  </a:cubicBezTo>
                  <a:cubicBezTo>
                    <a:pt x="22" y="24"/>
                    <a:pt x="22" y="24"/>
                    <a:pt x="22" y="24"/>
                  </a:cubicBezTo>
                  <a:cubicBezTo>
                    <a:pt x="21" y="24"/>
                    <a:pt x="21" y="23"/>
                    <a:pt x="21" y="23"/>
                  </a:cubicBezTo>
                  <a:cubicBezTo>
                    <a:pt x="21" y="24"/>
                    <a:pt x="21" y="24"/>
                    <a:pt x="21" y="24"/>
                  </a:cubicBezTo>
                  <a:cubicBezTo>
                    <a:pt x="21" y="24"/>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4"/>
                    <a:pt x="21" y="24"/>
                  </a:cubicBezTo>
                  <a:cubicBezTo>
                    <a:pt x="21" y="24"/>
                    <a:pt x="21" y="24"/>
                    <a:pt x="21" y="24"/>
                  </a:cubicBezTo>
                  <a:cubicBezTo>
                    <a:pt x="21" y="24"/>
                    <a:pt x="21" y="24"/>
                    <a:pt x="21" y="24"/>
                  </a:cubicBezTo>
                  <a:cubicBezTo>
                    <a:pt x="21" y="24"/>
                    <a:pt x="21" y="24"/>
                    <a:pt x="21" y="24"/>
                  </a:cubicBezTo>
                  <a:cubicBezTo>
                    <a:pt x="21" y="24"/>
                    <a:pt x="21" y="24"/>
                    <a:pt x="21" y="24"/>
                  </a:cubicBezTo>
                  <a:cubicBezTo>
                    <a:pt x="21" y="24"/>
                    <a:pt x="21" y="24"/>
                    <a:pt x="21" y="24"/>
                  </a:cubicBezTo>
                  <a:cubicBezTo>
                    <a:pt x="21" y="24"/>
                    <a:pt x="21" y="24"/>
                    <a:pt x="21" y="24"/>
                  </a:cubicBezTo>
                  <a:cubicBezTo>
                    <a:pt x="21" y="24"/>
                    <a:pt x="21" y="24"/>
                    <a:pt x="21" y="24"/>
                  </a:cubicBezTo>
                  <a:cubicBezTo>
                    <a:pt x="21" y="24"/>
                    <a:pt x="21" y="24"/>
                    <a:pt x="21" y="24"/>
                  </a:cubicBezTo>
                  <a:cubicBezTo>
                    <a:pt x="21" y="24"/>
                    <a:pt x="21" y="24"/>
                    <a:pt x="21" y="24"/>
                  </a:cubicBezTo>
                  <a:cubicBezTo>
                    <a:pt x="21" y="24"/>
                    <a:pt x="21" y="24"/>
                    <a:pt x="21" y="24"/>
                  </a:cubicBezTo>
                  <a:cubicBezTo>
                    <a:pt x="21" y="24"/>
                    <a:pt x="21" y="24"/>
                    <a:pt x="21" y="24"/>
                  </a:cubicBezTo>
                  <a:cubicBezTo>
                    <a:pt x="21" y="24"/>
                    <a:pt x="21" y="24"/>
                    <a:pt x="21" y="24"/>
                  </a:cubicBezTo>
                  <a:cubicBezTo>
                    <a:pt x="21" y="24"/>
                    <a:pt x="21" y="24"/>
                    <a:pt x="21" y="24"/>
                  </a:cubicBezTo>
                  <a:cubicBezTo>
                    <a:pt x="21" y="24"/>
                    <a:pt x="21" y="24"/>
                    <a:pt x="21" y="24"/>
                  </a:cubicBezTo>
                  <a:cubicBezTo>
                    <a:pt x="21" y="24"/>
                    <a:pt x="21" y="24"/>
                    <a:pt x="21" y="24"/>
                  </a:cubicBezTo>
                  <a:cubicBezTo>
                    <a:pt x="21" y="24"/>
                    <a:pt x="21" y="24"/>
                    <a:pt x="21" y="24"/>
                  </a:cubicBezTo>
                  <a:cubicBezTo>
                    <a:pt x="22" y="24"/>
                    <a:pt x="22" y="24"/>
                    <a:pt x="22" y="24"/>
                  </a:cubicBezTo>
                  <a:cubicBezTo>
                    <a:pt x="21" y="24"/>
                    <a:pt x="21" y="24"/>
                    <a:pt x="21" y="24"/>
                  </a:cubicBezTo>
                  <a:cubicBezTo>
                    <a:pt x="21" y="24"/>
                    <a:pt x="21" y="24"/>
                    <a:pt x="21" y="24"/>
                  </a:cubicBezTo>
                  <a:cubicBezTo>
                    <a:pt x="21" y="24"/>
                    <a:pt x="21" y="24"/>
                    <a:pt x="21" y="24"/>
                  </a:cubicBezTo>
                  <a:cubicBezTo>
                    <a:pt x="21" y="24"/>
                    <a:pt x="21" y="24"/>
                    <a:pt x="21" y="24"/>
                  </a:cubicBezTo>
                  <a:cubicBezTo>
                    <a:pt x="21" y="24"/>
                    <a:pt x="21" y="24"/>
                    <a:pt x="21" y="24"/>
                  </a:cubicBezTo>
                  <a:cubicBezTo>
                    <a:pt x="21" y="24"/>
                    <a:pt x="21"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5"/>
                    <a:pt x="22" y="25"/>
                  </a:cubicBezTo>
                  <a:cubicBezTo>
                    <a:pt x="22" y="25"/>
                    <a:pt x="22" y="25"/>
                    <a:pt x="22" y="25"/>
                  </a:cubicBezTo>
                  <a:cubicBezTo>
                    <a:pt x="22" y="25"/>
                    <a:pt x="22" y="25"/>
                    <a:pt x="22" y="25"/>
                  </a:cubicBezTo>
                  <a:cubicBezTo>
                    <a:pt x="22" y="25"/>
                    <a:pt x="22" y="25"/>
                    <a:pt x="22" y="25"/>
                  </a:cubicBezTo>
                  <a:cubicBezTo>
                    <a:pt x="22" y="25"/>
                    <a:pt x="22" y="25"/>
                    <a:pt x="22" y="25"/>
                  </a:cubicBezTo>
                  <a:cubicBezTo>
                    <a:pt x="22" y="25"/>
                    <a:pt x="22" y="25"/>
                    <a:pt x="22" y="25"/>
                  </a:cubicBezTo>
                  <a:cubicBezTo>
                    <a:pt x="22" y="25"/>
                    <a:pt x="22" y="25"/>
                    <a:pt x="22" y="25"/>
                  </a:cubicBezTo>
                  <a:cubicBezTo>
                    <a:pt x="22" y="25"/>
                    <a:pt x="22" y="25"/>
                    <a:pt x="22" y="25"/>
                  </a:cubicBezTo>
                  <a:cubicBezTo>
                    <a:pt x="22" y="25"/>
                    <a:pt x="22" y="25"/>
                    <a:pt x="22" y="25"/>
                  </a:cubicBezTo>
                  <a:cubicBezTo>
                    <a:pt x="22" y="25"/>
                    <a:pt x="22" y="25"/>
                    <a:pt x="22" y="25"/>
                  </a:cubicBezTo>
                  <a:cubicBezTo>
                    <a:pt x="22" y="25"/>
                    <a:pt x="22" y="25"/>
                    <a:pt x="22" y="25"/>
                  </a:cubicBezTo>
                  <a:cubicBezTo>
                    <a:pt x="22" y="25"/>
                    <a:pt x="22" y="25"/>
                    <a:pt x="22" y="25"/>
                  </a:cubicBezTo>
                  <a:cubicBezTo>
                    <a:pt x="22" y="25"/>
                    <a:pt x="22" y="25"/>
                    <a:pt x="22" y="25"/>
                  </a:cubicBezTo>
                  <a:cubicBezTo>
                    <a:pt x="22" y="25"/>
                    <a:pt x="22" y="25"/>
                    <a:pt x="22" y="25"/>
                  </a:cubicBezTo>
                  <a:cubicBezTo>
                    <a:pt x="22" y="25"/>
                    <a:pt x="22" y="25"/>
                    <a:pt x="22" y="25"/>
                  </a:cubicBezTo>
                  <a:cubicBezTo>
                    <a:pt x="22" y="25"/>
                    <a:pt x="22" y="25"/>
                    <a:pt x="22" y="25"/>
                  </a:cubicBezTo>
                  <a:cubicBezTo>
                    <a:pt x="22" y="25"/>
                    <a:pt x="22" y="25"/>
                    <a:pt x="22" y="25"/>
                  </a:cubicBezTo>
                  <a:cubicBezTo>
                    <a:pt x="22" y="25"/>
                    <a:pt x="22" y="25"/>
                    <a:pt x="22" y="25"/>
                  </a:cubicBezTo>
                  <a:cubicBezTo>
                    <a:pt x="22" y="25"/>
                    <a:pt x="22" y="25"/>
                    <a:pt x="22" y="25"/>
                  </a:cubicBezTo>
                  <a:cubicBezTo>
                    <a:pt x="22" y="25"/>
                    <a:pt x="22" y="25"/>
                    <a:pt x="22" y="25"/>
                  </a:cubicBezTo>
                  <a:cubicBezTo>
                    <a:pt x="22" y="25"/>
                    <a:pt x="22" y="25"/>
                    <a:pt x="22" y="25"/>
                  </a:cubicBezTo>
                  <a:cubicBezTo>
                    <a:pt x="22" y="25"/>
                    <a:pt x="22" y="25"/>
                    <a:pt x="22" y="25"/>
                  </a:cubicBezTo>
                  <a:cubicBezTo>
                    <a:pt x="22" y="25"/>
                    <a:pt x="22" y="25"/>
                    <a:pt x="22" y="25"/>
                  </a:cubicBezTo>
                  <a:cubicBezTo>
                    <a:pt x="22" y="25"/>
                    <a:pt x="22" y="25"/>
                    <a:pt x="22" y="25"/>
                  </a:cubicBezTo>
                  <a:cubicBezTo>
                    <a:pt x="22" y="25"/>
                    <a:pt x="22" y="25"/>
                    <a:pt x="22" y="25"/>
                  </a:cubicBezTo>
                  <a:cubicBezTo>
                    <a:pt x="22" y="25"/>
                    <a:pt x="22" y="25"/>
                    <a:pt x="22" y="25"/>
                  </a:cubicBezTo>
                  <a:cubicBezTo>
                    <a:pt x="22" y="25"/>
                    <a:pt x="22" y="25"/>
                    <a:pt x="22" y="25"/>
                  </a:cubicBezTo>
                  <a:cubicBezTo>
                    <a:pt x="22" y="25"/>
                    <a:pt x="22" y="25"/>
                    <a:pt x="22" y="25"/>
                  </a:cubicBezTo>
                  <a:cubicBezTo>
                    <a:pt x="22" y="25"/>
                    <a:pt x="22" y="25"/>
                    <a:pt x="22" y="25"/>
                  </a:cubicBezTo>
                  <a:cubicBezTo>
                    <a:pt x="22" y="25"/>
                    <a:pt x="22" y="25"/>
                    <a:pt x="22" y="25"/>
                  </a:cubicBezTo>
                  <a:cubicBezTo>
                    <a:pt x="22" y="25"/>
                    <a:pt x="22" y="25"/>
                    <a:pt x="22" y="25"/>
                  </a:cubicBezTo>
                  <a:cubicBezTo>
                    <a:pt x="22" y="25"/>
                    <a:pt x="22" y="25"/>
                    <a:pt x="22" y="25"/>
                  </a:cubicBezTo>
                  <a:cubicBezTo>
                    <a:pt x="22" y="25"/>
                    <a:pt x="22" y="25"/>
                    <a:pt x="22" y="25"/>
                  </a:cubicBezTo>
                  <a:cubicBezTo>
                    <a:pt x="22" y="25"/>
                    <a:pt x="22" y="25"/>
                    <a:pt x="22"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4"/>
                    <a:pt x="21" y="24"/>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0" y="25"/>
                    <a:pt x="20" y="25"/>
                    <a:pt x="20" y="25"/>
                  </a:cubicBezTo>
                  <a:cubicBezTo>
                    <a:pt x="20" y="25"/>
                    <a:pt x="20" y="25"/>
                    <a:pt x="20" y="25"/>
                  </a:cubicBezTo>
                  <a:cubicBezTo>
                    <a:pt x="20" y="25"/>
                    <a:pt x="20" y="25"/>
                    <a:pt x="20" y="25"/>
                  </a:cubicBezTo>
                  <a:cubicBezTo>
                    <a:pt x="20" y="25"/>
                    <a:pt x="20" y="25"/>
                    <a:pt x="20" y="25"/>
                  </a:cubicBezTo>
                  <a:cubicBezTo>
                    <a:pt x="20" y="25"/>
                    <a:pt x="20" y="25"/>
                    <a:pt x="20" y="25"/>
                  </a:cubicBezTo>
                  <a:cubicBezTo>
                    <a:pt x="20" y="25"/>
                    <a:pt x="20" y="25"/>
                    <a:pt x="20" y="25"/>
                  </a:cubicBezTo>
                  <a:cubicBezTo>
                    <a:pt x="20" y="25"/>
                    <a:pt x="20" y="25"/>
                    <a:pt x="20" y="25"/>
                  </a:cubicBezTo>
                  <a:cubicBezTo>
                    <a:pt x="20" y="25"/>
                    <a:pt x="20" y="25"/>
                    <a:pt x="20" y="25"/>
                  </a:cubicBezTo>
                  <a:cubicBezTo>
                    <a:pt x="20" y="25"/>
                    <a:pt x="20" y="25"/>
                    <a:pt x="20" y="25"/>
                  </a:cubicBezTo>
                  <a:cubicBezTo>
                    <a:pt x="20" y="25"/>
                    <a:pt x="20" y="25"/>
                    <a:pt x="20" y="25"/>
                  </a:cubicBezTo>
                  <a:cubicBezTo>
                    <a:pt x="20" y="25"/>
                    <a:pt x="20" y="25"/>
                    <a:pt x="20" y="25"/>
                  </a:cubicBezTo>
                  <a:cubicBezTo>
                    <a:pt x="20" y="25"/>
                    <a:pt x="20" y="25"/>
                    <a:pt x="20" y="25"/>
                  </a:cubicBezTo>
                  <a:cubicBezTo>
                    <a:pt x="20" y="25"/>
                    <a:pt x="20" y="25"/>
                    <a:pt x="20" y="25"/>
                  </a:cubicBezTo>
                  <a:cubicBezTo>
                    <a:pt x="20" y="25"/>
                    <a:pt x="20" y="25"/>
                    <a:pt x="20" y="25"/>
                  </a:cubicBezTo>
                  <a:cubicBezTo>
                    <a:pt x="20" y="25"/>
                    <a:pt x="20" y="25"/>
                    <a:pt x="20" y="25"/>
                  </a:cubicBezTo>
                  <a:cubicBezTo>
                    <a:pt x="20" y="25"/>
                    <a:pt x="20" y="25"/>
                    <a:pt x="20" y="25"/>
                  </a:cubicBezTo>
                  <a:cubicBezTo>
                    <a:pt x="20" y="25"/>
                    <a:pt x="20" y="25"/>
                    <a:pt x="20" y="25"/>
                  </a:cubicBezTo>
                  <a:cubicBezTo>
                    <a:pt x="20" y="25"/>
                    <a:pt x="20" y="25"/>
                    <a:pt x="20" y="25"/>
                  </a:cubicBezTo>
                  <a:cubicBezTo>
                    <a:pt x="20" y="25"/>
                    <a:pt x="20" y="25"/>
                    <a:pt x="20" y="24"/>
                  </a:cubicBezTo>
                  <a:cubicBezTo>
                    <a:pt x="20" y="24"/>
                    <a:pt x="20" y="24"/>
                    <a:pt x="20" y="24"/>
                  </a:cubicBezTo>
                  <a:cubicBezTo>
                    <a:pt x="20" y="24"/>
                    <a:pt x="20" y="24"/>
                    <a:pt x="20" y="24"/>
                  </a:cubicBezTo>
                  <a:cubicBezTo>
                    <a:pt x="20" y="24"/>
                    <a:pt x="20" y="24"/>
                    <a:pt x="20" y="24"/>
                  </a:cubicBezTo>
                  <a:cubicBezTo>
                    <a:pt x="20" y="24"/>
                    <a:pt x="20" y="24"/>
                    <a:pt x="20" y="24"/>
                  </a:cubicBezTo>
                  <a:cubicBezTo>
                    <a:pt x="20" y="24"/>
                    <a:pt x="20" y="24"/>
                    <a:pt x="20" y="24"/>
                  </a:cubicBezTo>
                  <a:cubicBezTo>
                    <a:pt x="20" y="24"/>
                    <a:pt x="20" y="24"/>
                    <a:pt x="20" y="24"/>
                  </a:cubicBezTo>
                  <a:cubicBezTo>
                    <a:pt x="20" y="24"/>
                    <a:pt x="20" y="24"/>
                    <a:pt x="20" y="24"/>
                  </a:cubicBezTo>
                  <a:cubicBezTo>
                    <a:pt x="20" y="24"/>
                    <a:pt x="20" y="24"/>
                    <a:pt x="20" y="24"/>
                  </a:cubicBezTo>
                  <a:cubicBezTo>
                    <a:pt x="20" y="24"/>
                    <a:pt x="20" y="24"/>
                    <a:pt x="20" y="24"/>
                  </a:cubicBezTo>
                  <a:cubicBezTo>
                    <a:pt x="20" y="24"/>
                    <a:pt x="20" y="24"/>
                    <a:pt x="20" y="24"/>
                  </a:cubicBezTo>
                  <a:cubicBezTo>
                    <a:pt x="20" y="24"/>
                    <a:pt x="20" y="24"/>
                    <a:pt x="20" y="24"/>
                  </a:cubicBezTo>
                  <a:cubicBezTo>
                    <a:pt x="20" y="24"/>
                    <a:pt x="20" y="24"/>
                    <a:pt x="20" y="24"/>
                  </a:cubicBezTo>
                  <a:cubicBezTo>
                    <a:pt x="20" y="24"/>
                    <a:pt x="20" y="24"/>
                    <a:pt x="20" y="24"/>
                  </a:cubicBezTo>
                  <a:cubicBezTo>
                    <a:pt x="20" y="24"/>
                    <a:pt x="20" y="24"/>
                    <a:pt x="20" y="24"/>
                  </a:cubicBezTo>
                  <a:cubicBezTo>
                    <a:pt x="20" y="24"/>
                    <a:pt x="20" y="24"/>
                    <a:pt x="20" y="24"/>
                  </a:cubicBezTo>
                  <a:cubicBezTo>
                    <a:pt x="20" y="24"/>
                    <a:pt x="20" y="24"/>
                    <a:pt x="20" y="24"/>
                  </a:cubicBezTo>
                  <a:cubicBezTo>
                    <a:pt x="20" y="24"/>
                    <a:pt x="20" y="24"/>
                    <a:pt x="20" y="24"/>
                  </a:cubicBezTo>
                  <a:cubicBezTo>
                    <a:pt x="20" y="24"/>
                    <a:pt x="20" y="24"/>
                    <a:pt x="20" y="24"/>
                  </a:cubicBezTo>
                  <a:cubicBezTo>
                    <a:pt x="20" y="24"/>
                    <a:pt x="20" y="24"/>
                    <a:pt x="20" y="24"/>
                  </a:cubicBezTo>
                  <a:cubicBezTo>
                    <a:pt x="20" y="24"/>
                    <a:pt x="20" y="24"/>
                    <a:pt x="20" y="24"/>
                  </a:cubicBezTo>
                  <a:cubicBezTo>
                    <a:pt x="20" y="24"/>
                    <a:pt x="20" y="24"/>
                    <a:pt x="20" y="24"/>
                  </a:cubicBezTo>
                  <a:cubicBezTo>
                    <a:pt x="20" y="24"/>
                    <a:pt x="20" y="24"/>
                    <a:pt x="20" y="24"/>
                  </a:cubicBezTo>
                  <a:cubicBezTo>
                    <a:pt x="20" y="24"/>
                    <a:pt x="20" y="24"/>
                    <a:pt x="20" y="24"/>
                  </a:cubicBezTo>
                  <a:cubicBezTo>
                    <a:pt x="20" y="24"/>
                    <a:pt x="20" y="24"/>
                    <a:pt x="20" y="24"/>
                  </a:cubicBezTo>
                  <a:cubicBezTo>
                    <a:pt x="20" y="24"/>
                    <a:pt x="20" y="24"/>
                    <a:pt x="20" y="24"/>
                  </a:cubicBezTo>
                  <a:cubicBezTo>
                    <a:pt x="20" y="24"/>
                    <a:pt x="20" y="24"/>
                    <a:pt x="20" y="24"/>
                  </a:cubicBezTo>
                  <a:cubicBezTo>
                    <a:pt x="20" y="24"/>
                    <a:pt x="20" y="24"/>
                    <a:pt x="20" y="24"/>
                  </a:cubicBezTo>
                  <a:cubicBezTo>
                    <a:pt x="20" y="24"/>
                    <a:pt x="20" y="24"/>
                    <a:pt x="20" y="24"/>
                  </a:cubicBezTo>
                  <a:cubicBezTo>
                    <a:pt x="20" y="24"/>
                    <a:pt x="20" y="24"/>
                    <a:pt x="20" y="24"/>
                  </a:cubicBezTo>
                  <a:cubicBezTo>
                    <a:pt x="20" y="24"/>
                    <a:pt x="20" y="24"/>
                    <a:pt x="20" y="24"/>
                  </a:cubicBezTo>
                  <a:cubicBezTo>
                    <a:pt x="20" y="24"/>
                    <a:pt x="20" y="24"/>
                    <a:pt x="20" y="24"/>
                  </a:cubicBezTo>
                  <a:cubicBezTo>
                    <a:pt x="20" y="24"/>
                    <a:pt x="20" y="24"/>
                    <a:pt x="20" y="24"/>
                  </a:cubicBezTo>
                  <a:cubicBezTo>
                    <a:pt x="20" y="24"/>
                    <a:pt x="20" y="24"/>
                    <a:pt x="20" y="24"/>
                  </a:cubicBezTo>
                  <a:cubicBezTo>
                    <a:pt x="20" y="24"/>
                    <a:pt x="20" y="24"/>
                    <a:pt x="20" y="24"/>
                  </a:cubicBezTo>
                  <a:cubicBezTo>
                    <a:pt x="20" y="24"/>
                    <a:pt x="20" y="24"/>
                    <a:pt x="20" y="24"/>
                  </a:cubicBezTo>
                  <a:cubicBezTo>
                    <a:pt x="20"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3"/>
                    <a:pt x="19" y="23"/>
                    <a:pt x="19" y="23"/>
                  </a:cubicBezTo>
                  <a:cubicBezTo>
                    <a:pt x="19" y="23"/>
                    <a:pt x="19" y="23"/>
                    <a:pt x="19" y="23"/>
                  </a:cubicBezTo>
                  <a:cubicBezTo>
                    <a:pt x="19" y="23"/>
                    <a:pt x="19" y="24"/>
                    <a:pt x="19" y="24"/>
                  </a:cubicBezTo>
                  <a:cubicBezTo>
                    <a:pt x="19" y="24"/>
                    <a:pt x="19" y="24"/>
                    <a:pt x="19" y="24"/>
                  </a:cubicBezTo>
                  <a:cubicBezTo>
                    <a:pt x="19" y="24"/>
                    <a:pt x="19" y="24"/>
                    <a:pt x="19" y="24"/>
                  </a:cubicBezTo>
                  <a:cubicBezTo>
                    <a:pt x="19" y="24"/>
                    <a:pt x="19" y="24"/>
                    <a:pt x="19" y="24"/>
                  </a:cubicBezTo>
                  <a:cubicBezTo>
                    <a:pt x="20" y="24"/>
                    <a:pt x="20" y="24"/>
                    <a:pt x="20" y="24"/>
                  </a:cubicBezTo>
                  <a:cubicBezTo>
                    <a:pt x="20" y="24"/>
                    <a:pt x="20" y="24"/>
                    <a:pt x="20" y="24"/>
                  </a:cubicBezTo>
                  <a:cubicBezTo>
                    <a:pt x="20" y="24"/>
                    <a:pt x="20" y="24"/>
                    <a:pt x="20" y="24"/>
                  </a:cubicBezTo>
                  <a:cubicBezTo>
                    <a:pt x="20" y="24"/>
                    <a:pt x="20" y="24"/>
                    <a:pt x="20" y="24"/>
                  </a:cubicBezTo>
                  <a:cubicBezTo>
                    <a:pt x="20" y="24"/>
                    <a:pt x="20" y="24"/>
                    <a:pt x="20" y="24"/>
                  </a:cubicBezTo>
                  <a:cubicBezTo>
                    <a:pt x="20" y="24"/>
                    <a:pt x="20" y="24"/>
                    <a:pt x="20" y="24"/>
                  </a:cubicBezTo>
                  <a:cubicBezTo>
                    <a:pt x="20" y="24"/>
                    <a:pt x="20" y="24"/>
                    <a:pt x="20" y="24"/>
                  </a:cubicBezTo>
                  <a:cubicBezTo>
                    <a:pt x="20" y="24"/>
                    <a:pt x="20" y="24"/>
                    <a:pt x="20" y="24"/>
                  </a:cubicBezTo>
                  <a:cubicBezTo>
                    <a:pt x="20" y="24"/>
                    <a:pt x="20" y="24"/>
                    <a:pt x="20" y="24"/>
                  </a:cubicBezTo>
                  <a:cubicBezTo>
                    <a:pt x="20" y="24"/>
                    <a:pt x="20" y="24"/>
                    <a:pt x="20" y="24"/>
                  </a:cubicBezTo>
                  <a:cubicBezTo>
                    <a:pt x="20" y="24"/>
                    <a:pt x="20" y="24"/>
                    <a:pt x="20" y="24"/>
                  </a:cubicBezTo>
                  <a:cubicBezTo>
                    <a:pt x="20" y="24"/>
                    <a:pt x="20" y="24"/>
                    <a:pt x="20" y="24"/>
                  </a:cubicBezTo>
                  <a:cubicBezTo>
                    <a:pt x="20" y="24"/>
                    <a:pt x="20" y="24"/>
                    <a:pt x="20" y="24"/>
                  </a:cubicBezTo>
                  <a:cubicBezTo>
                    <a:pt x="20" y="24"/>
                    <a:pt x="20" y="24"/>
                    <a:pt x="20" y="24"/>
                  </a:cubicBezTo>
                  <a:cubicBezTo>
                    <a:pt x="20" y="24"/>
                    <a:pt x="20" y="24"/>
                    <a:pt x="20" y="24"/>
                  </a:cubicBezTo>
                  <a:cubicBezTo>
                    <a:pt x="20" y="24"/>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2"/>
                    <a:pt x="21" y="22"/>
                  </a:cubicBezTo>
                  <a:cubicBezTo>
                    <a:pt x="21" y="22"/>
                    <a:pt x="21" y="22"/>
                    <a:pt x="21" y="22"/>
                  </a:cubicBezTo>
                  <a:cubicBezTo>
                    <a:pt x="21" y="22"/>
                    <a:pt x="21" y="22"/>
                    <a:pt x="21" y="22"/>
                  </a:cubicBezTo>
                  <a:cubicBezTo>
                    <a:pt x="21" y="22"/>
                    <a:pt x="21" y="22"/>
                    <a:pt x="21" y="22"/>
                  </a:cubicBezTo>
                  <a:cubicBezTo>
                    <a:pt x="21" y="22"/>
                    <a:pt x="21" y="22"/>
                    <a:pt x="21" y="22"/>
                  </a:cubicBezTo>
                  <a:cubicBezTo>
                    <a:pt x="21" y="22"/>
                    <a:pt x="21" y="22"/>
                    <a:pt x="21" y="22"/>
                  </a:cubicBezTo>
                  <a:cubicBezTo>
                    <a:pt x="21" y="22"/>
                    <a:pt x="21" y="22"/>
                    <a:pt x="21" y="22"/>
                  </a:cubicBezTo>
                  <a:cubicBezTo>
                    <a:pt x="21" y="22"/>
                    <a:pt x="21" y="22"/>
                    <a:pt x="21" y="22"/>
                  </a:cubicBezTo>
                  <a:cubicBezTo>
                    <a:pt x="21" y="22"/>
                    <a:pt x="21" y="22"/>
                    <a:pt x="21" y="22"/>
                  </a:cubicBezTo>
                  <a:cubicBezTo>
                    <a:pt x="21" y="22"/>
                    <a:pt x="21" y="22"/>
                    <a:pt x="21" y="22"/>
                  </a:cubicBezTo>
                  <a:cubicBezTo>
                    <a:pt x="21" y="22"/>
                    <a:pt x="21" y="22"/>
                    <a:pt x="21" y="22"/>
                  </a:cubicBezTo>
                  <a:cubicBezTo>
                    <a:pt x="21" y="22"/>
                    <a:pt x="21" y="22"/>
                    <a:pt x="21" y="22"/>
                  </a:cubicBezTo>
                  <a:cubicBezTo>
                    <a:pt x="21" y="22"/>
                    <a:pt x="21" y="22"/>
                    <a:pt x="21" y="22"/>
                  </a:cubicBezTo>
                  <a:cubicBezTo>
                    <a:pt x="21" y="22"/>
                    <a:pt x="21" y="22"/>
                    <a:pt x="21" y="22"/>
                  </a:cubicBezTo>
                  <a:cubicBezTo>
                    <a:pt x="21" y="22"/>
                    <a:pt x="21" y="22"/>
                    <a:pt x="21" y="22"/>
                  </a:cubicBezTo>
                  <a:cubicBezTo>
                    <a:pt x="21" y="22"/>
                    <a:pt x="21" y="22"/>
                    <a:pt x="21" y="22"/>
                  </a:cubicBezTo>
                  <a:cubicBezTo>
                    <a:pt x="21" y="22"/>
                    <a:pt x="21" y="22"/>
                    <a:pt x="21" y="22"/>
                  </a:cubicBezTo>
                  <a:cubicBezTo>
                    <a:pt x="21" y="22"/>
                    <a:pt x="21" y="22"/>
                    <a:pt x="21" y="22"/>
                  </a:cubicBezTo>
                  <a:cubicBezTo>
                    <a:pt x="21" y="22"/>
                    <a:pt x="21" y="22"/>
                    <a:pt x="21" y="22"/>
                  </a:cubicBezTo>
                  <a:cubicBezTo>
                    <a:pt x="21" y="22"/>
                    <a:pt x="21" y="22"/>
                    <a:pt x="21" y="22"/>
                  </a:cubicBezTo>
                  <a:cubicBezTo>
                    <a:pt x="21" y="22"/>
                    <a:pt x="21" y="22"/>
                    <a:pt x="21" y="22"/>
                  </a:cubicBezTo>
                  <a:cubicBezTo>
                    <a:pt x="21" y="22"/>
                    <a:pt x="21" y="22"/>
                    <a:pt x="21" y="22"/>
                  </a:cubicBezTo>
                  <a:cubicBezTo>
                    <a:pt x="21" y="22"/>
                    <a:pt x="21" y="22"/>
                    <a:pt x="21" y="22"/>
                  </a:cubicBezTo>
                  <a:cubicBezTo>
                    <a:pt x="21" y="22"/>
                    <a:pt x="21" y="22"/>
                    <a:pt x="21" y="22"/>
                  </a:cubicBezTo>
                  <a:cubicBezTo>
                    <a:pt x="21" y="22"/>
                    <a:pt x="21" y="22"/>
                    <a:pt x="21" y="22"/>
                  </a:cubicBezTo>
                  <a:cubicBezTo>
                    <a:pt x="21" y="22"/>
                    <a:pt x="21" y="22"/>
                    <a:pt x="21" y="22"/>
                  </a:cubicBezTo>
                  <a:cubicBezTo>
                    <a:pt x="20" y="22"/>
                    <a:pt x="20" y="22"/>
                    <a:pt x="20" y="22"/>
                  </a:cubicBezTo>
                  <a:cubicBezTo>
                    <a:pt x="20" y="22"/>
                    <a:pt x="20" y="22"/>
                    <a:pt x="20" y="22"/>
                  </a:cubicBezTo>
                  <a:cubicBezTo>
                    <a:pt x="20" y="22"/>
                    <a:pt x="20" y="22"/>
                    <a:pt x="20" y="22"/>
                  </a:cubicBezTo>
                  <a:cubicBezTo>
                    <a:pt x="20" y="22"/>
                    <a:pt x="20" y="22"/>
                    <a:pt x="20" y="22"/>
                  </a:cubicBezTo>
                  <a:cubicBezTo>
                    <a:pt x="20" y="22"/>
                    <a:pt x="20" y="22"/>
                    <a:pt x="20" y="22"/>
                  </a:cubicBezTo>
                  <a:cubicBezTo>
                    <a:pt x="20" y="22"/>
                    <a:pt x="20" y="22"/>
                    <a:pt x="20" y="22"/>
                  </a:cubicBezTo>
                  <a:cubicBezTo>
                    <a:pt x="20" y="22"/>
                    <a:pt x="20" y="22"/>
                    <a:pt x="20" y="22"/>
                  </a:cubicBezTo>
                  <a:cubicBezTo>
                    <a:pt x="20" y="22"/>
                    <a:pt x="20" y="22"/>
                    <a:pt x="20" y="22"/>
                  </a:cubicBezTo>
                  <a:cubicBezTo>
                    <a:pt x="20" y="22"/>
                    <a:pt x="20" y="22"/>
                    <a:pt x="20" y="22"/>
                  </a:cubicBezTo>
                  <a:cubicBezTo>
                    <a:pt x="20" y="22"/>
                    <a:pt x="20" y="22"/>
                    <a:pt x="20" y="22"/>
                  </a:cubicBezTo>
                  <a:cubicBezTo>
                    <a:pt x="20" y="22"/>
                    <a:pt x="20" y="22"/>
                    <a:pt x="20" y="22"/>
                  </a:cubicBezTo>
                  <a:cubicBezTo>
                    <a:pt x="21" y="22"/>
                    <a:pt x="20" y="22"/>
                    <a:pt x="20" y="22"/>
                  </a:cubicBezTo>
                  <a:cubicBezTo>
                    <a:pt x="20" y="22"/>
                    <a:pt x="20" y="22"/>
                    <a:pt x="20" y="22"/>
                  </a:cubicBezTo>
                  <a:cubicBezTo>
                    <a:pt x="20" y="22"/>
                    <a:pt x="20" y="22"/>
                    <a:pt x="20" y="22"/>
                  </a:cubicBezTo>
                  <a:cubicBezTo>
                    <a:pt x="20" y="22"/>
                    <a:pt x="20" y="22"/>
                    <a:pt x="20" y="22"/>
                  </a:cubicBezTo>
                  <a:cubicBezTo>
                    <a:pt x="20" y="22"/>
                    <a:pt x="20" y="22"/>
                    <a:pt x="20" y="22"/>
                  </a:cubicBezTo>
                  <a:cubicBezTo>
                    <a:pt x="20" y="22"/>
                    <a:pt x="20" y="22"/>
                    <a:pt x="20" y="22"/>
                  </a:cubicBezTo>
                  <a:cubicBezTo>
                    <a:pt x="20" y="22"/>
                    <a:pt x="20" y="22"/>
                    <a:pt x="20" y="22"/>
                  </a:cubicBezTo>
                  <a:cubicBezTo>
                    <a:pt x="20" y="22"/>
                    <a:pt x="20" y="22"/>
                    <a:pt x="20" y="22"/>
                  </a:cubicBezTo>
                  <a:cubicBezTo>
                    <a:pt x="20" y="22"/>
                    <a:pt x="20" y="22"/>
                    <a:pt x="20" y="22"/>
                  </a:cubicBezTo>
                  <a:cubicBezTo>
                    <a:pt x="20" y="22"/>
                    <a:pt x="20" y="22"/>
                    <a:pt x="20" y="22"/>
                  </a:cubicBezTo>
                  <a:cubicBezTo>
                    <a:pt x="20" y="22"/>
                    <a:pt x="20" y="22"/>
                    <a:pt x="20" y="22"/>
                  </a:cubicBezTo>
                  <a:cubicBezTo>
                    <a:pt x="20" y="22"/>
                    <a:pt x="20" y="22"/>
                    <a:pt x="20" y="22"/>
                  </a:cubicBezTo>
                  <a:cubicBezTo>
                    <a:pt x="20" y="22"/>
                    <a:pt x="20" y="22"/>
                    <a:pt x="20" y="22"/>
                  </a:cubicBezTo>
                  <a:cubicBezTo>
                    <a:pt x="20" y="22"/>
                    <a:pt x="20" y="22"/>
                    <a:pt x="20" y="22"/>
                  </a:cubicBezTo>
                  <a:cubicBezTo>
                    <a:pt x="20" y="22"/>
                    <a:pt x="20" y="22"/>
                    <a:pt x="20" y="22"/>
                  </a:cubicBezTo>
                  <a:cubicBezTo>
                    <a:pt x="20" y="22"/>
                    <a:pt x="20" y="22"/>
                    <a:pt x="20" y="22"/>
                  </a:cubicBezTo>
                  <a:cubicBezTo>
                    <a:pt x="20" y="22"/>
                    <a:pt x="20" y="22"/>
                    <a:pt x="20" y="22"/>
                  </a:cubicBezTo>
                  <a:cubicBezTo>
                    <a:pt x="20" y="22"/>
                    <a:pt x="20" y="22"/>
                    <a:pt x="20" y="22"/>
                  </a:cubicBezTo>
                  <a:cubicBezTo>
                    <a:pt x="20" y="22"/>
                    <a:pt x="20" y="22"/>
                    <a:pt x="20" y="22"/>
                  </a:cubicBezTo>
                  <a:cubicBezTo>
                    <a:pt x="20" y="22"/>
                    <a:pt x="20" y="22"/>
                    <a:pt x="20" y="22"/>
                  </a:cubicBezTo>
                  <a:cubicBezTo>
                    <a:pt x="20" y="22"/>
                    <a:pt x="20" y="22"/>
                    <a:pt x="20" y="22"/>
                  </a:cubicBezTo>
                  <a:cubicBezTo>
                    <a:pt x="20" y="22"/>
                    <a:pt x="20" y="22"/>
                    <a:pt x="20" y="22"/>
                  </a:cubicBezTo>
                  <a:cubicBezTo>
                    <a:pt x="20" y="22"/>
                    <a:pt x="20" y="22"/>
                    <a:pt x="20" y="22"/>
                  </a:cubicBezTo>
                  <a:cubicBezTo>
                    <a:pt x="20" y="22"/>
                    <a:pt x="20" y="21"/>
                    <a:pt x="20" y="21"/>
                  </a:cubicBezTo>
                  <a:cubicBezTo>
                    <a:pt x="20" y="21"/>
                    <a:pt x="20" y="21"/>
                    <a:pt x="20" y="21"/>
                  </a:cubicBezTo>
                  <a:cubicBezTo>
                    <a:pt x="20" y="21"/>
                    <a:pt x="20" y="21"/>
                    <a:pt x="20" y="21"/>
                  </a:cubicBezTo>
                  <a:cubicBezTo>
                    <a:pt x="20" y="21"/>
                    <a:pt x="20" y="21"/>
                    <a:pt x="20" y="21"/>
                  </a:cubicBezTo>
                  <a:cubicBezTo>
                    <a:pt x="20" y="21"/>
                    <a:pt x="20" y="21"/>
                    <a:pt x="20" y="21"/>
                  </a:cubicBezTo>
                  <a:cubicBezTo>
                    <a:pt x="20" y="21"/>
                    <a:pt x="20" y="21"/>
                    <a:pt x="20" y="21"/>
                  </a:cubicBezTo>
                  <a:cubicBezTo>
                    <a:pt x="20" y="21"/>
                    <a:pt x="20" y="21"/>
                    <a:pt x="20" y="21"/>
                  </a:cubicBezTo>
                  <a:cubicBezTo>
                    <a:pt x="20" y="21"/>
                    <a:pt x="20" y="21"/>
                    <a:pt x="20" y="21"/>
                  </a:cubicBezTo>
                  <a:cubicBezTo>
                    <a:pt x="20" y="21"/>
                    <a:pt x="20" y="21"/>
                    <a:pt x="20" y="21"/>
                  </a:cubicBezTo>
                  <a:cubicBezTo>
                    <a:pt x="20" y="21"/>
                    <a:pt x="20" y="21"/>
                    <a:pt x="20" y="21"/>
                  </a:cubicBezTo>
                  <a:cubicBezTo>
                    <a:pt x="20" y="21"/>
                    <a:pt x="20" y="21"/>
                    <a:pt x="20" y="21"/>
                  </a:cubicBezTo>
                  <a:cubicBezTo>
                    <a:pt x="20" y="21"/>
                    <a:pt x="20" y="21"/>
                    <a:pt x="20" y="21"/>
                  </a:cubicBezTo>
                  <a:cubicBezTo>
                    <a:pt x="20" y="21"/>
                    <a:pt x="20" y="21"/>
                    <a:pt x="20" y="21"/>
                  </a:cubicBezTo>
                  <a:cubicBezTo>
                    <a:pt x="20" y="21"/>
                    <a:pt x="20" y="21"/>
                    <a:pt x="20" y="21"/>
                  </a:cubicBezTo>
                  <a:cubicBezTo>
                    <a:pt x="20" y="21"/>
                    <a:pt x="20" y="21"/>
                    <a:pt x="20" y="21"/>
                  </a:cubicBezTo>
                  <a:cubicBezTo>
                    <a:pt x="20" y="21"/>
                    <a:pt x="20" y="21"/>
                    <a:pt x="20" y="21"/>
                  </a:cubicBezTo>
                  <a:cubicBezTo>
                    <a:pt x="20" y="21"/>
                    <a:pt x="20" y="21"/>
                    <a:pt x="20" y="21"/>
                  </a:cubicBezTo>
                  <a:cubicBezTo>
                    <a:pt x="20" y="21"/>
                    <a:pt x="20" y="21"/>
                    <a:pt x="20" y="21"/>
                  </a:cubicBezTo>
                  <a:cubicBezTo>
                    <a:pt x="20" y="21"/>
                    <a:pt x="20" y="21"/>
                    <a:pt x="20" y="21"/>
                  </a:cubicBezTo>
                  <a:cubicBezTo>
                    <a:pt x="20" y="21"/>
                    <a:pt x="20" y="21"/>
                    <a:pt x="20" y="21"/>
                  </a:cubicBezTo>
                  <a:cubicBezTo>
                    <a:pt x="20" y="21"/>
                    <a:pt x="20" y="21"/>
                    <a:pt x="20" y="21"/>
                  </a:cubicBezTo>
                  <a:cubicBezTo>
                    <a:pt x="20" y="21"/>
                    <a:pt x="20" y="21"/>
                    <a:pt x="20" y="21"/>
                  </a:cubicBezTo>
                  <a:cubicBezTo>
                    <a:pt x="20" y="21"/>
                    <a:pt x="20" y="21"/>
                    <a:pt x="20" y="21"/>
                  </a:cubicBezTo>
                  <a:cubicBezTo>
                    <a:pt x="20" y="21"/>
                    <a:pt x="20" y="21"/>
                    <a:pt x="20" y="21"/>
                  </a:cubicBezTo>
                  <a:cubicBezTo>
                    <a:pt x="20" y="21"/>
                    <a:pt x="20" y="21"/>
                    <a:pt x="20" y="21"/>
                  </a:cubicBezTo>
                  <a:cubicBezTo>
                    <a:pt x="20" y="21"/>
                    <a:pt x="20" y="21"/>
                    <a:pt x="20" y="21"/>
                  </a:cubicBezTo>
                  <a:cubicBezTo>
                    <a:pt x="20" y="21"/>
                    <a:pt x="20" y="21"/>
                    <a:pt x="20" y="21"/>
                  </a:cubicBezTo>
                  <a:cubicBezTo>
                    <a:pt x="20" y="21"/>
                    <a:pt x="20" y="21"/>
                    <a:pt x="20" y="21"/>
                  </a:cubicBezTo>
                  <a:cubicBezTo>
                    <a:pt x="20" y="21"/>
                    <a:pt x="20" y="21"/>
                    <a:pt x="20" y="21"/>
                  </a:cubicBezTo>
                  <a:cubicBezTo>
                    <a:pt x="20" y="21"/>
                    <a:pt x="20" y="21"/>
                    <a:pt x="20" y="21"/>
                  </a:cubicBezTo>
                  <a:cubicBezTo>
                    <a:pt x="20" y="21"/>
                    <a:pt x="20" y="21"/>
                    <a:pt x="20" y="21"/>
                  </a:cubicBezTo>
                  <a:cubicBezTo>
                    <a:pt x="20" y="21"/>
                    <a:pt x="20" y="21"/>
                    <a:pt x="20" y="21"/>
                  </a:cubicBezTo>
                  <a:cubicBezTo>
                    <a:pt x="20" y="21"/>
                    <a:pt x="20" y="21"/>
                    <a:pt x="20" y="21"/>
                  </a:cubicBezTo>
                  <a:cubicBezTo>
                    <a:pt x="20" y="21"/>
                    <a:pt x="20" y="21"/>
                    <a:pt x="20" y="21"/>
                  </a:cubicBezTo>
                  <a:cubicBezTo>
                    <a:pt x="20" y="21"/>
                    <a:pt x="20" y="21"/>
                    <a:pt x="20" y="21"/>
                  </a:cubicBezTo>
                  <a:cubicBezTo>
                    <a:pt x="20" y="21"/>
                    <a:pt x="20" y="21"/>
                    <a:pt x="20" y="21"/>
                  </a:cubicBezTo>
                  <a:cubicBezTo>
                    <a:pt x="20" y="21"/>
                    <a:pt x="20" y="21"/>
                    <a:pt x="20" y="21"/>
                  </a:cubicBezTo>
                  <a:cubicBezTo>
                    <a:pt x="20" y="21"/>
                    <a:pt x="20" y="21"/>
                    <a:pt x="20" y="21"/>
                  </a:cubicBezTo>
                  <a:cubicBezTo>
                    <a:pt x="20" y="21"/>
                    <a:pt x="20" y="21"/>
                    <a:pt x="20" y="21"/>
                  </a:cubicBezTo>
                  <a:cubicBezTo>
                    <a:pt x="20" y="21"/>
                    <a:pt x="20" y="21"/>
                    <a:pt x="20" y="21"/>
                  </a:cubicBezTo>
                  <a:cubicBezTo>
                    <a:pt x="20" y="21"/>
                    <a:pt x="20" y="21"/>
                    <a:pt x="20" y="21"/>
                  </a:cubicBezTo>
                  <a:cubicBezTo>
                    <a:pt x="20" y="21"/>
                    <a:pt x="20" y="21"/>
                    <a:pt x="20" y="21"/>
                  </a:cubicBezTo>
                  <a:cubicBezTo>
                    <a:pt x="20" y="21"/>
                    <a:pt x="20" y="21"/>
                    <a:pt x="20" y="21"/>
                  </a:cubicBezTo>
                  <a:cubicBezTo>
                    <a:pt x="20" y="21"/>
                    <a:pt x="20" y="21"/>
                    <a:pt x="20"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8" y="21"/>
                    <a:pt x="18" y="21"/>
                  </a:cubicBezTo>
                  <a:cubicBezTo>
                    <a:pt x="18" y="21"/>
                    <a:pt x="18" y="21"/>
                    <a:pt x="18" y="21"/>
                  </a:cubicBezTo>
                  <a:cubicBezTo>
                    <a:pt x="18" y="21"/>
                    <a:pt x="18" y="21"/>
                    <a:pt x="18" y="21"/>
                  </a:cubicBezTo>
                  <a:cubicBezTo>
                    <a:pt x="18" y="21"/>
                    <a:pt x="18" y="21"/>
                    <a:pt x="18" y="21"/>
                  </a:cubicBezTo>
                  <a:cubicBezTo>
                    <a:pt x="18" y="21"/>
                    <a:pt x="18" y="21"/>
                    <a:pt x="18" y="21"/>
                  </a:cubicBezTo>
                  <a:cubicBezTo>
                    <a:pt x="18" y="21"/>
                    <a:pt x="18" y="21"/>
                    <a:pt x="18" y="21"/>
                  </a:cubicBezTo>
                  <a:cubicBezTo>
                    <a:pt x="18" y="21"/>
                    <a:pt x="18" y="21"/>
                    <a:pt x="18" y="21"/>
                  </a:cubicBezTo>
                  <a:cubicBezTo>
                    <a:pt x="18" y="21"/>
                    <a:pt x="18" y="21"/>
                    <a:pt x="18" y="21"/>
                  </a:cubicBezTo>
                  <a:cubicBezTo>
                    <a:pt x="18" y="20"/>
                    <a:pt x="18" y="20"/>
                    <a:pt x="18" y="20"/>
                  </a:cubicBezTo>
                  <a:cubicBezTo>
                    <a:pt x="18" y="20"/>
                    <a:pt x="18" y="20"/>
                    <a:pt x="18" y="20"/>
                  </a:cubicBezTo>
                  <a:cubicBezTo>
                    <a:pt x="18" y="20"/>
                    <a:pt x="18" y="20"/>
                    <a:pt x="18" y="20"/>
                  </a:cubicBezTo>
                  <a:cubicBezTo>
                    <a:pt x="18" y="20"/>
                    <a:pt x="18" y="20"/>
                    <a:pt x="18" y="20"/>
                  </a:cubicBezTo>
                  <a:cubicBezTo>
                    <a:pt x="18" y="20"/>
                    <a:pt x="18" y="20"/>
                    <a:pt x="18" y="20"/>
                  </a:cubicBezTo>
                  <a:cubicBezTo>
                    <a:pt x="18" y="21"/>
                    <a:pt x="18" y="21"/>
                    <a:pt x="18" y="21"/>
                  </a:cubicBezTo>
                  <a:cubicBezTo>
                    <a:pt x="18" y="21"/>
                    <a:pt x="18" y="21"/>
                    <a:pt x="18" y="21"/>
                  </a:cubicBezTo>
                  <a:cubicBezTo>
                    <a:pt x="18" y="20"/>
                    <a:pt x="18" y="20"/>
                    <a:pt x="18" y="20"/>
                  </a:cubicBezTo>
                  <a:cubicBezTo>
                    <a:pt x="18" y="20"/>
                    <a:pt x="18" y="20"/>
                    <a:pt x="18" y="20"/>
                  </a:cubicBezTo>
                  <a:cubicBezTo>
                    <a:pt x="18" y="21"/>
                    <a:pt x="18" y="21"/>
                    <a:pt x="18" y="21"/>
                  </a:cubicBezTo>
                  <a:cubicBezTo>
                    <a:pt x="18" y="21"/>
                    <a:pt x="18" y="21"/>
                    <a:pt x="18" y="20"/>
                  </a:cubicBezTo>
                  <a:cubicBezTo>
                    <a:pt x="18" y="20"/>
                    <a:pt x="18" y="20"/>
                    <a:pt x="18" y="20"/>
                  </a:cubicBezTo>
                  <a:cubicBezTo>
                    <a:pt x="18" y="21"/>
                    <a:pt x="18" y="21"/>
                    <a:pt x="18" y="21"/>
                  </a:cubicBezTo>
                  <a:cubicBezTo>
                    <a:pt x="18" y="21"/>
                    <a:pt x="18" y="21"/>
                    <a:pt x="18" y="21"/>
                  </a:cubicBezTo>
                  <a:cubicBezTo>
                    <a:pt x="18" y="20"/>
                    <a:pt x="18" y="20"/>
                    <a:pt x="18" y="20"/>
                  </a:cubicBezTo>
                  <a:cubicBezTo>
                    <a:pt x="18" y="20"/>
                    <a:pt x="18" y="20"/>
                    <a:pt x="18" y="20"/>
                  </a:cubicBezTo>
                  <a:cubicBezTo>
                    <a:pt x="18" y="20"/>
                    <a:pt x="18" y="20"/>
                    <a:pt x="18" y="20"/>
                  </a:cubicBezTo>
                  <a:cubicBezTo>
                    <a:pt x="18" y="20"/>
                    <a:pt x="18" y="20"/>
                    <a:pt x="18" y="20"/>
                  </a:cubicBezTo>
                  <a:cubicBezTo>
                    <a:pt x="18" y="20"/>
                    <a:pt x="18" y="20"/>
                    <a:pt x="18" y="20"/>
                  </a:cubicBezTo>
                  <a:cubicBezTo>
                    <a:pt x="18" y="20"/>
                    <a:pt x="18" y="20"/>
                    <a:pt x="18" y="20"/>
                  </a:cubicBezTo>
                  <a:cubicBezTo>
                    <a:pt x="18" y="20"/>
                    <a:pt x="18" y="20"/>
                    <a:pt x="18" y="20"/>
                  </a:cubicBezTo>
                  <a:cubicBezTo>
                    <a:pt x="18" y="20"/>
                    <a:pt x="18" y="20"/>
                    <a:pt x="18" y="20"/>
                  </a:cubicBezTo>
                  <a:cubicBezTo>
                    <a:pt x="18" y="20"/>
                    <a:pt x="18" y="20"/>
                    <a:pt x="18" y="20"/>
                  </a:cubicBezTo>
                  <a:cubicBezTo>
                    <a:pt x="18" y="20"/>
                    <a:pt x="18" y="20"/>
                    <a:pt x="18" y="20"/>
                  </a:cubicBezTo>
                  <a:cubicBezTo>
                    <a:pt x="18" y="20"/>
                    <a:pt x="18" y="20"/>
                    <a:pt x="18" y="20"/>
                  </a:cubicBezTo>
                  <a:cubicBezTo>
                    <a:pt x="18" y="20"/>
                    <a:pt x="18" y="20"/>
                    <a:pt x="18" y="20"/>
                  </a:cubicBezTo>
                  <a:cubicBezTo>
                    <a:pt x="18" y="20"/>
                    <a:pt x="18" y="20"/>
                    <a:pt x="18" y="20"/>
                  </a:cubicBezTo>
                  <a:cubicBezTo>
                    <a:pt x="18" y="20"/>
                    <a:pt x="18" y="20"/>
                    <a:pt x="18" y="20"/>
                  </a:cubicBezTo>
                  <a:cubicBezTo>
                    <a:pt x="18" y="20"/>
                    <a:pt x="18" y="20"/>
                    <a:pt x="18" y="20"/>
                  </a:cubicBezTo>
                  <a:cubicBezTo>
                    <a:pt x="18" y="20"/>
                    <a:pt x="18" y="20"/>
                    <a:pt x="18" y="20"/>
                  </a:cubicBezTo>
                  <a:cubicBezTo>
                    <a:pt x="18" y="20"/>
                    <a:pt x="18" y="20"/>
                    <a:pt x="18" y="20"/>
                  </a:cubicBezTo>
                  <a:cubicBezTo>
                    <a:pt x="18" y="20"/>
                    <a:pt x="18" y="20"/>
                    <a:pt x="18" y="20"/>
                  </a:cubicBezTo>
                  <a:cubicBezTo>
                    <a:pt x="18" y="20"/>
                    <a:pt x="18" y="20"/>
                    <a:pt x="18" y="20"/>
                  </a:cubicBezTo>
                  <a:cubicBezTo>
                    <a:pt x="18" y="20"/>
                    <a:pt x="18" y="20"/>
                    <a:pt x="18" y="20"/>
                  </a:cubicBezTo>
                  <a:cubicBezTo>
                    <a:pt x="18" y="20"/>
                    <a:pt x="18" y="20"/>
                    <a:pt x="18" y="20"/>
                  </a:cubicBezTo>
                  <a:cubicBezTo>
                    <a:pt x="18" y="20"/>
                    <a:pt x="18" y="20"/>
                    <a:pt x="18" y="20"/>
                  </a:cubicBezTo>
                  <a:cubicBezTo>
                    <a:pt x="18" y="20"/>
                    <a:pt x="18" y="20"/>
                    <a:pt x="18" y="20"/>
                  </a:cubicBezTo>
                  <a:cubicBezTo>
                    <a:pt x="18" y="20"/>
                    <a:pt x="18" y="20"/>
                    <a:pt x="18" y="20"/>
                  </a:cubicBezTo>
                  <a:cubicBezTo>
                    <a:pt x="18" y="20"/>
                    <a:pt x="18" y="20"/>
                    <a:pt x="18" y="20"/>
                  </a:cubicBezTo>
                  <a:cubicBezTo>
                    <a:pt x="18" y="20"/>
                    <a:pt x="18" y="20"/>
                    <a:pt x="18" y="20"/>
                  </a:cubicBezTo>
                  <a:cubicBezTo>
                    <a:pt x="18" y="20"/>
                    <a:pt x="18" y="20"/>
                    <a:pt x="18" y="20"/>
                  </a:cubicBezTo>
                  <a:cubicBezTo>
                    <a:pt x="18" y="20"/>
                    <a:pt x="18" y="20"/>
                    <a:pt x="18" y="20"/>
                  </a:cubicBezTo>
                  <a:cubicBezTo>
                    <a:pt x="18" y="20"/>
                    <a:pt x="18" y="20"/>
                    <a:pt x="18" y="20"/>
                  </a:cubicBezTo>
                  <a:cubicBezTo>
                    <a:pt x="18" y="20"/>
                    <a:pt x="18" y="20"/>
                    <a:pt x="18" y="20"/>
                  </a:cubicBezTo>
                  <a:cubicBezTo>
                    <a:pt x="18" y="20"/>
                    <a:pt x="18" y="20"/>
                    <a:pt x="18" y="20"/>
                  </a:cubicBezTo>
                  <a:cubicBezTo>
                    <a:pt x="18" y="20"/>
                    <a:pt x="18" y="20"/>
                    <a:pt x="18" y="20"/>
                  </a:cubicBezTo>
                  <a:cubicBezTo>
                    <a:pt x="18" y="20"/>
                    <a:pt x="18" y="20"/>
                    <a:pt x="18" y="20"/>
                  </a:cubicBezTo>
                  <a:cubicBezTo>
                    <a:pt x="18" y="20"/>
                    <a:pt x="18" y="20"/>
                    <a:pt x="18" y="20"/>
                  </a:cubicBezTo>
                  <a:cubicBezTo>
                    <a:pt x="18" y="20"/>
                    <a:pt x="18" y="20"/>
                    <a:pt x="18" y="20"/>
                  </a:cubicBezTo>
                  <a:cubicBezTo>
                    <a:pt x="18" y="20"/>
                    <a:pt x="18" y="20"/>
                    <a:pt x="18" y="20"/>
                  </a:cubicBezTo>
                  <a:cubicBezTo>
                    <a:pt x="18" y="20"/>
                    <a:pt x="18" y="20"/>
                    <a:pt x="18" y="20"/>
                  </a:cubicBezTo>
                  <a:cubicBezTo>
                    <a:pt x="18" y="20"/>
                    <a:pt x="18" y="20"/>
                    <a:pt x="18" y="20"/>
                  </a:cubicBezTo>
                  <a:cubicBezTo>
                    <a:pt x="18" y="20"/>
                    <a:pt x="18" y="20"/>
                    <a:pt x="18" y="20"/>
                  </a:cubicBezTo>
                  <a:cubicBezTo>
                    <a:pt x="18" y="20"/>
                    <a:pt x="18" y="20"/>
                    <a:pt x="18" y="19"/>
                  </a:cubicBezTo>
                  <a:cubicBezTo>
                    <a:pt x="18" y="19"/>
                    <a:pt x="18" y="19"/>
                    <a:pt x="18" y="19"/>
                  </a:cubicBezTo>
                  <a:cubicBezTo>
                    <a:pt x="18" y="19"/>
                    <a:pt x="18" y="19"/>
                    <a:pt x="18" y="19"/>
                  </a:cubicBezTo>
                  <a:cubicBezTo>
                    <a:pt x="18" y="19"/>
                    <a:pt x="18" y="19"/>
                    <a:pt x="18" y="19"/>
                  </a:cubicBezTo>
                  <a:cubicBezTo>
                    <a:pt x="18" y="19"/>
                    <a:pt x="18" y="19"/>
                    <a:pt x="18" y="19"/>
                  </a:cubicBezTo>
                  <a:cubicBezTo>
                    <a:pt x="18" y="19"/>
                    <a:pt x="18" y="19"/>
                    <a:pt x="18" y="19"/>
                  </a:cubicBezTo>
                  <a:cubicBezTo>
                    <a:pt x="18" y="19"/>
                    <a:pt x="18" y="19"/>
                    <a:pt x="18" y="19"/>
                  </a:cubicBezTo>
                  <a:cubicBezTo>
                    <a:pt x="18" y="19"/>
                    <a:pt x="18" y="19"/>
                    <a:pt x="18" y="19"/>
                  </a:cubicBezTo>
                  <a:cubicBezTo>
                    <a:pt x="18" y="19"/>
                    <a:pt x="18" y="19"/>
                    <a:pt x="18" y="19"/>
                  </a:cubicBezTo>
                  <a:cubicBezTo>
                    <a:pt x="18" y="19"/>
                    <a:pt x="18" y="19"/>
                    <a:pt x="18" y="19"/>
                  </a:cubicBezTo>
                  <a:cubicBezTo>
                    <a:pt x="18" y="19"/>
                    <a:pt x="18" y="19"/>
                    <a:pt x="18" y="19"/>
                  </a:cubicBezTo>
                  <a:cubicBezTo>
                    <a:pt x="18" y="19"/>
                    <a:pt x="18" y="19"/>
                    <a:pt x="18" y="19"/>
                  </a:cubicBezTo>
                  <a:cubicBezTo>
                    <a:pt x="18" y="19"/>
                    <a:pt x="18" y="19"/>
                    <a:pt x="18" y="19"/>
                  </a:cubicBezTo>
                  <a:cubicBezTo>
                    <a:pt x="18" y="19"/>
                    <a:pt x="18" y="19"/>
                    <a:pt x="18" y="19"/>
                  </a:cubicBezTo>
                  <a:cubicBezTo>
                    <a:pt x="18" y="19"/>
                    <a:pt x="18" y="19"/>
                    <a:pt x="18" y="19"/>
                  </a:cubicBezTo>
                  <a:cubicBezTo>
                    <a:pt x="18" y="19"/>
                    <a:pt x="18" y="19"/>
                    <a:pt x="18" y="19"/>
                  </a:cubicBezTo>
                  <a:cubicBezTo>
                    <a:pt x="18" y="19"/>
                    <a:pt x="18" y="19"/>
                    <a:pt x="18" y="19"/>
                  </a:cubicBezTo>
                  <a:cubicBezTo>
                    <a:pt x="18" y="19"/>
                    <a:pt x="18" y="19"/>
                    <a:pt x="18" y="19"/>
                  </a:cubicBezTo>
                  <a:cubicBezTo>
                    <a:pt x="18" y="19"/>
                    <a:pt x="18" y="19"/>
                    <a:pt x="18" y="19"/>
                  </a:cubicBezTo>
                  <a:cubicBezTo>
                    <a:pt x="18" y="19"/>
                    <a:pt x="18" y="19"/>
                    <a:pt x="18" y="19"/>
                  </a:cubicBezTo>
                  <a:cubicBezTo>
                    <a:pt x="18" y="19"/>
                    <a:pt x="18" y="19"/>
                    <a:pt x="18" y="19"/>
                  </a:cubicBezTo>
                  <a:cubicBezTo>
                    <a:pt x="18"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8"/>
                    <a:pt x="19" y="18"/>
                  </a:cubicBezTo>
                  <a:cubicBezTo>
                    <a:pt x="19" y="18"/>
                    <a:pt x="19" y="18"/>
                    <a:pt x="19" y="18"/>
                  </a:cubicBezTo>
                  <a:cubicBezTo>
                    <a:pt x="19" y="18"/>
                    <a:pt x="19" y="18"/>
                    <a:pt x="19" y="18"/>
                  </a:cubicBezTo>
                  <a:cubicBezTo>
                    <a:pt x="19" y="18"/>
                    <a:pt x="19" y="18"/>
                    <a:pt x="19" y="18"/>
                  </a:cubicBezTo>
                  <a:cubicBezTo>
                    <a:pt x="19" y="18"/>
                    <a:pt x="19" y="18"/>
                    <a:pt x="19" y="18"/>
                  </a:cubicBezTo>
                  <a:cubicBezTo>
                    <a:pt x="19" y="18"/>
                    <a:pt x="19" y="18"/>
                    <a:pt x="19" y="18"/>
                  </a:cubicBezTo>
                  <a:cubicBezTo>
                    <a:pt x="19" y="18"/>
                    <a:pt x="19" y="18"/>
                    <a:pt x="19" y="18"/>
                  </a:cubicBezTo>
                  <a:cubicBezTo>
                    <a:pt x="19" y="18"/>
                    <a:pt x="19" y="18"/>
                    <a:pt x="19" y="18"/>
                  </a:cubicBezTo>
                  <a:cubicBezTo>
                    <a:pt x="19" y="18"/>
                    <a:pt x="19" y="18"/>
                    <a:pt x="19" y="18"/>
                  </a:cubicBezTo>
                  <a:cubicBezTo>
                    <a:pt x="19" y="18"/>
                    <a:pt x="19" y="18"/>
                    <a:pt x="19" y="18"/>
                  </a:cubicBezTo>
                  <a:cubicBezTo>
                    <a:pt x="19" y="18"/>
                    <a:pt x="19" y="18"/>
                    <a:pt x="19" y="18"/>
                  </a:cubicBezTo>
                  <a:cubicBezTo>
                    <a:pt x="19" y="18"/>
                    <a:pt x="20" y="18"/>
                    <a:pt x="20" y="18"/>
                  </a:cubicBezTo>
                  <a:cubicBezTo>
                    <a:pt x="20"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20"/>
                    <a:pt x="19" y="20"/>
                    <a:pt x="19" y="20"/>
                  </a:cubicBezTo>
                  <a:cubicBezTo>
                    <a:pt x="19" y="20"/>
                    <a:pt x="19" y="20"/>
                    <a:pt x="19" y="20"/>
                  </a:cubicBezTo>
                  <a:cubicBezTo>
                    <a:pt x="19" y="20"/>
                    <a:pt x="19" y="20"/>
                    <a:pt x="19" y="20"/>
                  </a:cubicBezTo>
                  <a:cubicBezTo>
                    <a:pt x="19" y="20"/>
                    <a:pt x="19" y="20"/>
                    <a:pt x="19" y="20"/>
                  </a:cubicBezTo>
                  <a:cubicBezTo>
                    <a:pt x="19" y="20"/>
                    <a:pt x="19" y="20"/>
                    <a:pt x="19" y="20"/>
                  </a:cubicBezTo>
                  <a:cubicBezTo>
                    <a:pt x="19" y="20"/>
                    <a:pt x="19" y="20"/>
                    <a:pt x="19" y="20"/>
                  </a:cubicBezTo>
                  <a:cubicBezTo>
                    <a:pt x="19" y="20"/>
                    <a:pt x="19" y="20"/>
                    <a:pt x="19" y="20"/>
                  </a:cubicBezTo>
                  <a:cubicBezTo>
                    <a:pt x="19" y="20"/>
                    <a:pt x="19" y="20"/>
                    <a:pt x="19" y="20"/>
                  </a:cubicBezTo>
                  <a:cubicBezTo>
                    <a:pt x="19" y="20"/>
                    <a:pt x="19" y="20"/>
                    <a:pt x="19" y="20"/>
                  </a:cubicBezTo>
                  <a:cubicBezTo>
                    <a:pt x="19" y="20"/>
                    <a:pt x="19" y="20"/>
                    <a:pt x="19" y="20"/>
                  </a:cubicBezTo>
                  <a:cubicBezTo>
                    <a:pt x="19" y="20"/>
                    <a:pt x="19" y="20"/>
                    <a:pt x="19" y="20"/>
                  </a:cubicBezTo>
                  <a:cubicBezTo>
                    <a:pt x="19" y="20"/>
                    <a:pt x="19" y="20"/>
                    <a:pt x="19" y="20"/>
                  </a:cubicBezTo>
                  <a:cubicBezTo>
                    <a:pt x="19" y="20"/>
                    <a:pt x="19" y="20"/>
                    <a:pt x="19" y="20"/>
                  </a:cubicBezTo>
                  <a:cubicBezTo>
                    <a:pt x="19" y="20"/>
                    <a:pt x="19" y="20"/>
                    <a:pt x="19" y="20"/>
                  </a:cubicBezTo>
                  <a:cubicBezTo>
                    <a:pt x="19" y="20"/>
                    <a:pt x="19" y="20"/>
                    <a:pt x="19" y="20"/>
                  </a:cubicBezTo>
                  <a:cubicBezTo>
                    <a:pt x="19" y="20"/>
                    <a:pt x="19" y="20"/>
                    <a:pt x="19" y="20"/>
                  </a:cubicBezTo>
                  <a:cubicBezTo>
                    <a:pt x="19" y="20"/>
                    <a:pt x="19" y="20"/>
                    <a:pt x="19" y="20"/>
                  </a:cubicBezTo>
                  <a:cubicBezTo>
                    <a:pt x="19" y="20"/>
                    <a:pt x="19" y="20"/>
                    <a:pt x="19" y="20"/>
                  </a:cubicBezTo>
                  <a:cubicBezTo>
                    <a:pt x="19" y="20"/>
                    <a:pt x="19" y="20"/>
                    <a:pt x="19" y="20"/>
                  </a:cubicBezTo>
                  <a:cubicBezTo>
                    <a:pt x="19" y="20"/>
                    <a:pt x="19" y="20"/>
                    <a:pt x="19" y="20"/>
                  </a:cubicBezTo>
                  <a:cubicBezTo>
                    <a:pt x="19" y="20"/>
                    <a:pt x="19" y="20"/>
                    <a:pt x="19" y="20"/>
                  </a:cubicBezTo>
                  <a:cubicBezTo>
                    <a:pt x="19" y="20"/>
                    <a:pt x="19" y="20"/>
                    <a:pt x="19" y="20"/>
                  </a:cubicBezTo>
                  <a:cubicBezTo>
                    <a:pt x="19" y="20"/>
                    <a:pt x="19" y="20"/>
                    <a:pt x="19" y="20"/>
                  </a:cubicBezTo>
                  <a:cubicBezTo>
                    <a:pt x="19" y="20"/>
                    <a:pt x="19" y="20"/>
                    <a:pt x="19" y="20"/>
                  </a:cubicBezTo>
                  <a:cubicBezTo>
                    <a:pt x="19" y="20"/>
                    <a:pt x="19" y="20"/>
                    <a:pt x="19" y="20"/>
                  </a:cubicBezTo>
                  <a:cubicBezTo>
                    <a:pt x="19" y="20"/>
                    <a:pt x="19" y="20"/>
                    <a:pt x="19" y="20"/>
                  </a:cubicBezTo>
                  <a:cubicBezTo>
                    <a:pt x="19" y="20"/>
                    <a:pt x="19" y="20"/>
                    <a:pt x="19" y="20"/>
                  </a:cubicBezTo>
                  <a:cubicBezTo>
                    <a:pt x="19" y="20"/>
                    <a:pt x="19" y="20"/>
                    <a:pt x="19" y="20"/>
                  </a:cubicBezTo>
                  <a:cubicBezTo>
                    <a:pt x="19" y="20"/>
                    <a:pt x="19" y="20"/>
                    <a:pt x="19" y="20"/>
                  </a:cubicBezTo>
                  <a:cubicBezTo>
                    <a:pt x="19" y="20"/>
                    <a:pt x="19" y="20"/>
                    <a:pt x="19" y="20"/>
                  </a:cubicBezTo>
                  <a:cubicBezTo>
                    <a:pt x="19" y="20"/>
                    <a:pt x="19" y="20"/>
                    <a:pt x="19" y="20"/>
                  </a:cubicBezTo>
                  <a:cubicBezTo>
                    <a:pt x="19" y="20"/>
                    <a:pt x="19" y="20"/>
                    <a:pt x="19" y="20"/>
                  </a:cubicBezTo>
                  <a:cubicBezTo>
                    <a:pt x="19" y="20"/>
                    <a:pt x="19" y="20"/>
                    <a:pt x="19" y="20"/>
                  </a:cubicBezTo>
                  <a:cubicBezTo>
                    <a:pt x="19" y="20"/>
                    <a:pt x="19" y="20"/>
                    <a:pt x="19" y="20"/>
                  </a:cubicBezTo>
                  <a:cubicBezTo>
                    <a:pt x="19" y="20"/>
                    <a:pt x="19" y="20"/>
                    <a:pt x="19" y="20"/>
                  </a:cubicBezTo>
                  <a:cubicBezTo>
                    <a:pt x="19" y="20"/>
                    <a:pt x="19" y="20"/>
                    <a:pt x="19" y="20"/>
                  </a:cubicBezTo>
                  <a:cubicBezTo>
                    <a:pt x="19" y="20"/>
                    <a:pt x="19" y="20"/>
                    <a:pt x="19" y="20"/>
                  </a:cubicBezTo>
                  <a:cubicBezTo>
                    <a:pt x="19" y="20"/>
                    <a:pt x="19" y="19"/>
                    <a:pt x="19" y="19"/>
                  </a:cubicBezTo>
                  <a:cubicBezTo>
                    <a:pt x="19" y="19"/>
                    <a:pt x="19" y="19"/>
                    <a:pt x="19" y="19"/>
                  </a:cubicBezTo>
                  <a:cubicBezTo>
                    <a:pt x="19" y="19"/>
                    <a:pt x="19" y="19"/>
                    <a:pt x="19" y="19"/>
                  </a:cubicBezTo>
                  <a:cubicBezTo>
                    <a:pt x="19" y="19"/>
                    <a:pt x="19" y="19"/>
                    <a:pt x="19" y="20"/>
                  </a:cubicBezTo>
                  <a:cubicBezTo>
                    <a:pt x="19" y="20"/>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20" y="19"/>
                    <a:pt x="20"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20" y="19"/>
                    <a:pt x="20" y="19"/>
                    <a:pt x="20" y="19"/>
                  </a:cubicBezTo>
                  <a:cubicBezTo>
                    <a:pt x="20" y="19"/>
                    <a:pt x="20" y="19"/>
                    <a:pt x="20" y="19"/>
                  </a:cubicBezTo>
                  <a:cubicBezTo>
                    <a:pt x="20" y="19"/>
                    <a:pt x="20" y="19"/>
                    <a:pt x="20" y="19"/>
                  </a:cubicBezTo>
                  <a:cubicBezTo>
                    <a:pt x="20" y="19"/>
                    <a:pt x="20" y="19"/>
                    <a:pt x="20" y="19"/>
                  </a:cubicBezTo>
                  <a:cubicBezTo>
                    <a:pt x="20" y="19"/>
                    <a:pt x="20" y="19"/>
                    <a:pt x="20" y="19"/>
                  </a:cubicBezTo>
                  <a:cubicBezTo>
                    <a:pt x="20" y="19"/>
                    <a:pt x="20" y="19"/>
                    <a:pt x="20" y="19"/>
                  </a:cubicBezTo>
                  <a:cubicBezTo>
                    <a:pt x="20" y="19"/>
                    <a:pt x="20" y="19"/>
                    <a:pt x="20" y="19"/>
                  </a:cubicBezTo>
                  <a:cubicBezTo>
                    <a:pt x="20" y="19"/>
                    <a:pt x="20" y="19"/>
                    <a:pt x="20" y="19"/>
                  </a:cubicBezTo>
                  <a:cubicBezTo>
                    <a:pt x="20" y="19"/>
                    <a:pt x="20" y="19"/>
                    <a:pt x="20" y="19"/>
                  </a:cubicBezTo>
                  <a:cubicBezTo>
                    <a:pt x="20" y="19"/>
                    <a:pt x="20" y="19"/>
                    <a:pt x="20" y="19"/>
                  </a:cubicBezTo>
                  <a:cubicBezTo>
                    <a:pt x="20" y="19"/>
                    <a:pt x="20" y="19"/>
                    <a:pt x="20" y="19"/>
                  </a:cubicBezTo>
                  <a:cubicBezTo>
                    <a:pt x="20" y="19"/>
                    <a:pt x="20" y="19"/>
                    <a:pt x="20" y="19"/>
                  </a:cubicBezTo>
                  <a:cubicBezTo>
                    <a:pt x="20" y="19"/>
                    <a:pt x="20" y="19"/>
                    <a:pt x="20" y="19"/>
                  </a:cubicBezTo>
                  <a:cubicBezTo>
                    <a:pt x="20" y="19"/>
                    <a:pt x="20" y="19"/>
                    <a:pt x="20" y="19"/>
                  </a:cubicBezTo>
                  <a:cubicBezTo>
                    <a:pt x="20" y="19"/>
                    <a:pt x="20" y="19"/>
                    <a:pt x="20" y="19"/>
                  </a:cubicBezTo>
                  <a:cubicBezTo>
                    <a:pt x="20" y="19"/>
                    <a:pt x="20" y="19"/>
                    <a:pt x="20" y="19"/>
                  </a:cubicBezTo>
                  <a:cubicBezTo>
                    <a:pt x="20" y="19"/>
                    <a:pt x="20" y="19"/>
                    <a:pt x="20" y="19"/>
                  </a:cubicBezTo>
                  <a:cubicBezTo>
                    <a:pt x="20" y="19"/>
                    <a:pt x="20" y="19"/>
                    <a:pt x="20" y="19"/>
                  </a:cubicBezTo>
                  <a:cubicBezTo>
                    <a:pt x="20" y="19"/>
                    <a:pt x="20" y="19"/>
                    <a:pt x="20" y="19"/>
                  </a:cubicBezTo>
                  <a:cubicBezTo>
                    <a:pt x="20" y="19"/>
                    <a:pt x="20" y="19"/>
                    <a:pt x="20" y="19"/>
                  </a:cubicBezTo>
                  <a:cubicBezTo>
                    <a:pt x="20" y="19"/>
                    <a:pt x="20" y="19"/>
                    <a:pt x="20" y="19"/>
                  </a:cubicBezTo>
                  <a:cubicBezTo>
                    <a:pt x="20" y="19"/>
                    <a:pt x="20" y="19"/>
                    <a:pt x="20" y="19"/>
                  </a:cubicBezTo>
                  <a:cubicBezTo>
                    <a:pt x="20" y="19"/>
                    <a:pt x="20" y="19"/>
                    <a:pt x="20" y="19"/>
                  </a:cubicBezTo>
                  <a:cubicBezTo>
                    <a:pt x="20" y="19"/>
                    <a:pt x="20" y="19"/>
                    <a:pt x="20" y="19"/>
                  </a:cubicBezTo>
                  <a:cubicBezTo>
                    <a:pt x="20" y="19"/>
                    <a:pt x="20" y="19"/>
                    <a:pt x="20" y="19"/>
                  </a:cubicBezTo>
                  <a:cubicBezTo>
                    <a:pt x="20" y="19"/>
                    <a:pt x="20" y="19"/>
                    <a:pt x="20" y="19"/>
                  </a:cubicBezTo>
                  <a:cubicBezTo>
                    <a:pt x="20" y="19"/>
                    <a:pt x="20" y="19"/>
                    <a:pt x="20" y="19"/>
                  </a:cubicBezTo>
                  <a:cubicBezTo>
                    <a:pt x="20" y="19"/>
                    <a:pt x="20" y="19"/>
                    <a:pt x="20" y="19"/>
                  </a:cubicBezTo>
                  <a:cubicBezTo>
                    <a:pt x="20" y="19"/>
                    <a:pt x="20" y="19"/>
                    <a:pt x="20" y="19"/>
                  </a:cubicBezTo>
                  <a:cubicBezTo>
                    <a:pt x="20" y="19"/>
                    <a:pt x="20" y="19"/>
                    <a:pt x="20" y="19"/>
                  </a:cubicBezTo>
                  <a:cubicBezTo>
                    <a:pt x="20" y="19"/>
                    <a:pt x="20" y="19"/>
                    <a:pt x="20" y="19"/>
                  </a:cubicBezTo>
                  <a:cubicBezTo>
                    <a:pt x="20" y="19"/>
                    <a:pt x="20" y="19"/>
                    <a:pt x="20" y="19"/>
                  </a:cubicBezTo>
                  <a:cubicBezTo>
                    <a:pt x="20" y="19"/>
                    <a:pt x="20" y="19"/>
                    <a:pt x="20" y="19"/>
                  </a:cubicBezTo>
                  <a:cubicBezTo>
                    <a:pt x="20" y="19"/>
                    <a:pt x="20" y="19"/>
                    <a:pt x="20" y="19"/>
                  </a:cubicBezTo>
                  <a:cubicBezTo>
                    <a:pt x="20" y="19"/>
                    <a:pt x="20" y="19"/>
                    <a:pt x="20" y="19"/>
                  </a:cubicBezTo>
                  <a:cubicBezTo>
                    <a:pt x="20" y="19"/>
                    <a:pt x="20" y="19"/>
                    <a:pt x="20" y="19"/>
                  </a:cubicBezTo>
                  <a:cubicBezTo>
                    <a:pt x="20" y="20"/>
                    <a:pt x="20" y="20"/>
                    <a:pt x="20" y="20"/>
                  </a:cubicBezTo>
                  <a:cubicBezTo>
                    <a:pt x="20" y="20"/>
                    <a:pt x="20" y="20"/>
                    <a:pt x="20" y="20"/>
                  </a:cubicBezTo>
                  <a:cubicBezTo>
                    <a:pt x="20" y="20"/>
                    <a:pt x="20" y="20"/>
                    <a:pt x="20" y="19"/>
                  </a:cubicBezTo>
                  <a:cubicBezTo>
                    <a:pt x="20" y="19"/>
                    <a:pt x="20" y="19"/>
                    <a:pt x="20" y="19"/>
                  </a:cubicBezTo>
                  <a:cubicBezTo>
                    <a:pt x="20" y="19"/>
                    <a:pt x="20" y="19"/>
                    <a:pt x="20" y="19"/>
                  </a:cubicBezTo>
                  <a:cubicBezTo>
                    <a:pt x="20" y="19"/>
                    <a:pt x="20" y="19"/>
                    <a:pt x="20" y="20"/>
                  </a:cubicBezTo>
                  <a:cubicBezTo>
                    <a:pt x="20" y="20"/>
                    <a:pt x="20" y="20"/>
                    <a:pt x="20" y="20"/>
                  </a:cubicBezTo>
                  <a:cubicBezTo>
                    <a:pt x="20" y="20"/>
                    <a:pt x="20" y="20"/>
                    <a:pt x="20" y="20"/>
                  </a:cubicBezTo>
                  <a:cubicBezTo>
                    <a:pt x="20" y="20"/>
                    <a:pt x="20" y="20"/>
                    <a:pt x="20" y="20"/>
                  </a:cubicBezTo>
                  <a:cubicBezTo>
                    <a:pt x="20" y="20"/>
                    <a:pt x="20" y="20"/>
                    <a:pt x="20" y="20"/>
                  </a:cubicBezTo>
                  <a:cubicBezTo>
                    <a:pt x="20" y="20"/>
                    <a:pt x="20" y="20"/>
                    <a:pt x="20" y="20"/>
                  </a:cubicBezTo>
                  <a:cubicBezTo>
                    <a:pt x="20" y="20"/>
                    <a:pt x="20" y="20"/>
                    <a:pt x="20" y="20"/>
                  </a:cubicBezTo>
                  <a:cubicBezTo>
                    <a:pt x="20" y="20"/>
                    <a:pt x="20" y="20"/>
                    <a:pt x="20" y="20"/>
                  </a:cubicBezTo>
                  <a:cubicBezTo>
                    <a:pt x="20" y="20"/>
                    <a:pt x="20" y="20"/>
                    <a:pt x="20" y="20"/>
                  </a:cubicBezTo>
                  <a:cubicBezTo>
                    <a:pt x="20" y="20"/>
                    <a:pt x="20" y="20"/>
                    <a:pt x="20" y="20"/>
                  </a:cubicBezTo>
                  <a:cubicBezTo>
                    <a:pt x="20" y="20"/>
                    <a:pt x="20" y="20"/>
                    <a:pt x="20" y="20"/>
                  </a:cubicBezTo>
                  <a:cubicBezTo>
                    <a:pt x="20" y="20"/>
                    <a:pt x="20" y="20"/>
                    <a:pt x="20" y="20"/>
                  </a:cubicBezTo>
                  <a:cubicBezTo>
                    <a:pt x="20" y="20"/>
                    <a:pt x="20" y="20"/>
                    <a:pt x="20" y="20"/>
                  </a:cubicBezTo>
                  <a:cubicBezTo>
                    <a:pt x="20" y="20"/>
                    <a:pt x="20" y="20"/>
                    <a:pt x="20" y="20"/>
                  </a:cubicBezTo>
                  <a:cubicBezTo>
                    <a:pt x="20" y="20"/>
                    <a:pt x="20" y="20"/>
                    <a:pt x="20" y="20"/>
                  </a:cubicBezTo>
                  <a:cubicBezTo>
                    <a:pt x="20" y="20"/>
                    <a:pt x="20" y="20"/>
                    <a:pt x="20" y="20"/>
                  </a:cubicBezTo>
                  <a:cubicBezTo>
                    <a:pt x="20" y="20"/>
                    <a:pt x="20" y="20"/>
                    <a:pt x="20" y="20"/>
                  </a:cubicBezTo>
                  <a:cubicBezTo>
                    <a:pt x="20" y="20"/>
                    <a:pt x="20" y="20"/>
                    <a:pt x="20" y="20"/>
                  </a:cubicBezTo>
                  <a:cubicBezTo>
                    <a:pt x="20" y="20"/>
                    <a:pt x="20" y="20"/>
                    <a:pt x="20" y="20"/>
                  </a:cubicBezTo>
                  <a:cubicBezTo>
                    <a:pt x="20" y="20"/>
                    <a:pt x="20" y="20"/>
                    <a:pt x="20" y="20"/>
                  </a:cubicBezTo>
                  <a:cubicBezTo>
                    <a:pt x="20" y="20"/>
                    <a:pt x="20" y="20"/>
                    <a:pt x="20" y="20"/>
                  </a:cubicBezTo>
                  <a:cubicBezTo>
                    <a:pt x="20" y="20"/>
                    <a:pt x="20" y="20"/>
                    <a:pt x="20" y="20"/>
                  </a:cubicBezTo>
                  <a:cubicBezTo>
                    <a:pt x="20" y="20"/>
                    <a:pt x="20" y="20"/>
                    <a:pt x="20" y="20"/>
                  </a:cubicBezTo>
                  <a:cubicBezTo>
                    <a:pt x="20" y="20"/>
                    <a:pt x="20" y="20"/>
                    <a:pt x="20" y="20"/>
                  </a:cubicBezTo>
                  <a:cubicBezTo>
                    <a:pt x="20" y="20"/>
                    <a:pt x="20" y="20"/>
                    <a:pt x="20" y="20"/>
                  </a:cubicBezTo>
                  <a:cubicBezTo>
                    <a:pt x="20" y="20"/>
                    <a:pt x="20" y="20"/>
                    <a:pt x="20" y="20"/>
                  </a:cubicBezTo>
                  <a:cubicBezTo>
                    <a:pt x="20" y="20"/>
                    <a:pt x="20" y="20"/>
                    <a:pt x="20" y="20"/>
                  </a:cubicBezTo>
                  <a:cubicBezTo>
                    <a:pt x="20" y="20"/>
                    <a:pt x="20" y="20"/>
                    <a:pt x="20" y="20"/>
                  </a:cubicBezTo>
                  <a:cubicBezTo>
                    <a:pt x="20" y="20"/>
                    <a:pt x="20" y="20"/>
                    <a:pt x="20" y="20"/>
                  </a:cubicBezTo>
                  <a:cubicBezTo>
                    <a:pt x="20" y="20"/>
                    <a:pt x="20" y="20"/>
                    <a:pt x="20" y="20"/>
                  </a:cubicBezTo>
                  <a:cubicBezTo>
                    <a:pt x="20" y="20"/>
                    <a:pt x="20" y="20"/>
                    <a:pt x="20" y="20"/>
                  </a:cubicBezTo>
                  <a:cubicBezTo>
                    <a:pt x="20" y="20"/>
                    <a:pt x="20" y="20"/>
                    <a:pt x="20" y="20"/>
                  </a:cubicBezTo>
                  <a:cubicBezTo>
                    <a:pt x="20" y="20"/>
                    <a:pt x="20" y="20"/>
                    <a:pt x="20" y="20"/>
                  </a:cubicBezTo>
                  <a:cubicBezTo>
                    <a:pt x="20" y="20"/>
                    <a:pt x="20" y="20"/>
                    <a:pt x="20" y="20"/>
                  </a:cubicBezTo>
                  <a:cubicBezTo>
                    <a:pt x="20" y="20"/>
                    <a:pt x="20" y="20"/>
                    <a:pt x="20" y="20"/>
                  </a:cubicBezTo>
                  <a:cubicBezTo>
                    <a:pt x="20" y="20"/>
                    <a:pt x="20" y="20"/>
                    <a:pt x="20" y="20"/>
                  </a:cubicBezTo>
                  <a:cubicBezTo>
                    <a:pt x="20" y="20"/>
                    <a:pt x="20" y="20"/>
                    <a:pt x="20" y="20"/>
                  </a:cubicBezTo>
                  <a:cubicBezTo>
                    <a:pt x="20" y="20"/>
                    <a:pt x="20" y="20"/>
                    <a:pt x="20" y="20"/>
                  </a:cubicBezTo>
                  <a:cubicBezTo>
                    <a:pt x="20" y="20"/>
                    <a:pt x="20" y="20"/>
                    <a:pt x="20" y="20"/>
                  </a:cubicBezTo>
                  <a:cubicBezTo>
                    <a:pt x="20" y="20"/>
                    <a:pt x="20" y="20"/>
                    <a:pt x="20" y="20"/>
                  </a:cubicBezTo>
                  <a:cubicBezTo>
                    <a:pt x="20" y="20"/>
                    <a:pt x="20" y="20"/>
                    <a:pt x="20" y="20"/>
                  </a:cubicBezTo>
                  <a:cubicBezTo>
                    <a:pt x="20" y="20"/>
                    <a:pt x="20" y="20"/>
                    <a:pt x="20" y="20"/>
                  </a:cubicBezTo>
                  <a:cubicBezTo>
                    <a:pt x="20" y="20"/>
                    <a:pt x="20" y="20"/>
                    <a:pt x="20"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0" y="20"/>
                    <a:pt x="20" y="20"/>
                  </a:cubicBezTo>
                  <a:cubicBezTo>
                    <a:pt x="20" y="20"/>
                    <a:pt x="20" y="20"/>
                    <a:pt x="20" y="20"/>
                  </a:cubicBezTo>
                  <a:cubicBezTo>
                    <a:pt x="20" y="20"/>
                    <a:pt x="20" y="20"/>
                    <a:pt x="20" y="20"/>
                  </a:cubicBezTo>
                  <a:cubicBezTo>
                    <a:pt x="20" y="20"/>
                    <a:pt x="20" y="20"/>
                    <a:pt x="20" y="20"/>
                  </a:cubicBezTo>
                  <a:cubicBezTo>
                    <a:pt x="20" y="20"/>
                    <a:pt x="20" y="20"/>
                    <a:pt x="20" y="20"/>
                  </a:cubicBezTo>
                  <a:cubicBezTo>
                    <a:pt x="20" y="20"/>
                    <a:pt x="20" y="20"/>
                    <a:pt x="21" y="20"/>
                  </a:cubicBezTo>
                  <a:cubicBezTo>
                    <a:pt x="21" y="20"/>
                    <a:pt x="21" y="20"/>
                    <a:pt x="21" y="20"/>
                  </a:cubicBezTo>
                  <a:cubicBezTo>
                    <a:pt x="21" y="19"/>
                    <a:pt x="21" y="19"/>
                    <a:pt x="21" y="19"/>
                  </a:cubicBezTo>
                  <a:cubicBezTo>
                    <a:pt x="21" y="19"/>
                    <a:pt x="21" y="19"/>
                    <a:pt x="21" y="19"/>
                  </a:cubicBezTo>
                  <a:cubicBezTo>
                    <a:pt x="21" y="19"/>
                    <a:pt x="21" y="19"/>
                    <a:pt x="21" y="19"/>
                  </a:cubicBezTo>
                  <a:cubicBezTo>
                    <a:pt x="21" y="19"/>
                    <a:pt x="21" y="19"/>
                    <a:pt x="21" y="19"/>
                  </a:cubicBezTo>
                  <a:cubicBezTo>
                    <a:pt x="21" y="19"/>
                    <a:pt x="21" y="19"/>
                    <a:pt x="21" y="19"/>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1"/>
                    <a:pt x="21" y="21"/>
                  </a:cubicBezTo>
                  <a:cubicBezTo>
                    <a:pt x="21" y="21"/>
                    <a:pt x="21" y="21"/>
                    <a:pt x="21" y="20"/>
                  </a:cubicBezTo>
                  <a:cubicBezTo>
                    <a:pt x="21" y="20"/>
                    <a:pt x="21" y="20"/>
                    <a:pt x="21" y="20"/>
                  </a:cubicBezTo>
                  <a:cubicBezTo>
                    <a:pt x="21" y="20"/>
                    <a:pt x="21" y="20"/>
                    <a:pt x="21" y="20"/>
                  </a:cubicBezTo>
                  <a:cubicBezTo>
                    <a:pt x="21" y="20"/>
                    <a:pt x="21" y="20"/>
                    <a:pt x="21" y="20"/>
                  </a:cubicBezTo>
                  <a:cubicBezTo>
                    <a:pt x="21" y="20"/>
                    <a:pt x="21" y="21"/>
                    <a:pt x="21" y="21"/>
                  </a:cubicBezTo>
                  <a:cubicBezTo>
                    <a:pt x="21" y="21"/>
                    <a:pt x="21" y="21"/>
                    <a:pt x="21" y="21"/>
                  </a:cubicBezTo>
                  <a:cubicBezTo>
                    <a:pt x="21" y="21"/>
                    <a:pt x="21" y="21"/>
                    <a:pt x="21" y="21"/>
                  </a:cubicBezTo>
                  <a:cubicBezTo>
                    <a:pt x="21" y="21"/>
                    <a:pt x="21" y="21"/>
                    <a:pt x="21" y="21"/>
                  </a:cubicBezTo>
                  <a:cubicBezTo>
                    <a:pt x="21" y="21"/>
                    <a:pt x="21" y="21"/>
                    <a:pt x="21" y="21"/>
                  </a:cubicBezTo>
                  <a:cubicBezTo>
                    <a:pt x="21" y="21"/>
                    <a:pt x="21" y="21"/>
                    <a:pt x="21" y="20"/>
                  </a:cubicBezTo>
                  <a:cubicBezTo>
                    <a:pt x="21" y="20"/>
                    <a:pt x="21" y="20"/>
                    <a:pt x="21" y="20"/>
                  </a:cubicBezTo>
                  <a:cubicBezTo>
                    <a:pt x="21" y="20"/>
                    <a:pt x="21" y="20"/>
                    <a:pt x="21" y="20"/>
                  </a:cubicBezTo>
                  <a:cubicBezTo>
                    <a:pt x="21" y="20"/>
                    <a:pt x="21" y="20"/>
                    <a:pt x="21" y="20"/>
                  </a:cubicBezTo>
                  <a:cubicBezTo>
                    <a:pt x="21" y="20"/>
                    <a:pt x="21" y="20"/>
                    <a:pt x="22" y="20"/>
                  </a:cubicBezTo>
                  <a:cubicBezTo>
                    <a:pt x="22" y="20"/>
                    <a:pt x="22" y="20"/>
                    <a:pt x="22" y="20"/>
                  </a:cubicBezTo>
                  <a:cubicBezTo>
                    <a:pt x="22" y="20"/>
                    <a:pt x="22" y="20"/>
                    <a:pt x="22" y="20"/>
                  </a:cubicBezTo>
                  <a:cubicBezTo>
                    <a:pt x="22" y="20"/>
                    <a:pt x="22" y="20"/>
                    <a:pt x="22" y="20"/>
                  </a:cubicBezTo>
                  <a:cubicBezTo>
                    <a:pt x="22" y="20"/>
                    <a:pt x="22" y="20"/>
                    <a:pt x="22" y="20"/>
                  </a:cubicBezTo>
                  <a:cubicBezTo>
                    <a:pt x="22" y="20"/>
                    <a:pt x="22" y="20"/>
                    <a:pt x="22" y="20"/>
                  </a:cubicBezTo>
                  <a:cubicBezTo>
                    <a:pt x="22" y="20"/>
                    <a:pt x="22" y="20"/>
                    <a:pt x="22" y="20"/>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1" y="21"/>
                    <a:pt x="21" y="21"/>
                  </a:cubicBezTo>
                  <a:cubicBezTo>
                    <a:pt x="21" y="21"/>
                    <a:pt x="21" y="21"/>
                    <a:pt x="21" y="21"/>
                  </a:cubicBezTo>
                  <a:cubicBezTo>
                    <a:pt x="21" y="21"/>
                    <a:pt x="21" y="21"/>
                    <a:pt x="21" y="21"/>
                  </a:cubicBezTo>
                  <a:cubicBezTo>
                    <a:pt x="21" y="21"/>
                    <a:pt x="21" y="21"/>
                    <a:pt x="21" y="21"/>
                  </a:cubicBezTo>
                  <a:cubicBezTo>
                    <a:pt x="21" y="21"/>
                    <a:pt x="21" y="21"/>
                    <a:pt x="21" y="21"/>
                  </a:cubicBezTo>
                  <a:cubicBezTo>
                    <a:pt x="21" y="21"/>
                    <a:pt x="21" y="21"/>
                    <a:pt x="21" y="21"/>
                  </a:cubicBezTo>
                  <a:cubicBezTo>
                    <a:pt x="21" y="21"/>
                    <a:pt x="21" y="21"/>
                    <a:pt x="21" y="21"/>
                  </a:cubicBezTo>
                  <a:cubicBezTo>
                    <a:pt x="21" y="21"/>
                    <a:pt x="21" y="21"/>
                    <a:pt x="21" y="21"/>
                  </a:cubicBezTo>
                  <a:cubicBezTo>
                    <a:pt x="21" y="21"/>
                    <a:pt x="21" y="21"/>
                    <a:pt x="21" y="21"/>
                  </a:cubicBezTo>
                  <a:cubicBezTo>
                    <a:pt x="21" y="21"/>
                    <a:pt x="21" y="21"/>
                    <a:pt x="21" y="21"/>
                  </a:cubicBezTo>
                  <a:cubicBezTo>
                    <a:pt x="21" y="21"/>
                    <a:pt x="21" y="21"/>
                    <a:pt x="21" y="21"/>
                  </a:cubicBezTo>
                  <a:cubicBezTo>
                    <a:pt x="21" y="21"/>
                    <a:pt x="21" y="21"/>
                    <a:pt x="21" y="21"/>
                  </a:cubicBezTo>
                  <a:cubicBezTo>
                    <a:pt x="21" y="21"/>
                    <a:pt x="21" y="21"/>
                    <a:pt x="21" y="21"/>
                  </a:cubicBezTo>
                  <a:cubicBezTo>
                    <a:pt x="21"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1" y="21"/>
                    <a:pt x="21" y="21"/>
                    <a:pt x="21" y="21"/>
                  </a:cubicBezTo>
                  <a:cubicBezTo>
                    <a:pt x="21" y="21"/>
                    <a:pt x="21" y="21"/>
                    <a:pt x="21" y="21"/>
                  </a:cubicBezTo>
                  <a:cubicBezTo>
                    <a:pt x="21" y="21"/>
                    <a:pt x="21" y="21"/>
                    <a:pt x="21" y="21"/>
                  </a:cubicBezTo>
                  <a:cubicBezTo>
                    <a:pt x="21" y="21"/>
                    <a:pt x="21" y="21"/>
                    <a:pt x="21" y="21"/>
                  </a:cubicBezTo>
                  <a:cubicBezTo>
                    <a:pt x="21" y="21"/>
                    <a:pt x="21" y="21"/>
                    <a:pt x="21" y="21"/>
                  </a:cubicBezTo>
                  <a:cubicBezTo>
                    <a:pt x="21" y="21"/>
                    <a:pt x="21" y="21"/>
                    <a:pt x="21" y="21"/>
                  </a:cubicBezTo>
                  <a:cubicBezTo>
                    <a:pt x="21" y="21"/>
                    <a:pt x="21" y="21"/>
                    <a:pt x="22" y="21"/>
                  </a:cubicBezTo>
                  <a:cubicBezTo>
                    <a:pt x="22" y="21"/>
                    <a:pt x="22" y="21"/>
                    <a:pt x="22" y="21"/>
                  </a:cubicBezTo>
                  <a:cubicBezTo>
                    <a:pt x="22" y="21"/>
                    <a:pt x="22" y="21"/>
                    <a:pt x="22" y="21"/>
                  </a:cubicBezTo>
                  <a:cubicBezTo>
                    <a:pt x="21" y="21"/>
                    <a:pt x="21" y="21"/>
                    <a:pt x="21" y="21"/>
                  </a:cubicBezTo>
                  <a:cubicBezTo>
                    <a:pt x="21" y="21"/>
                    <a:pt x="21" y="21"/>
                    <a:pt x="21" y="21"/>
                  </a:cubicBezTo>
                  <a:cubicBezTo>
                    <a:pt x="21" y="21"/>
                    <a:pt x="21" y="21"/>
                    <a:pt x="21" y="21"/>
                  </a:cubicBezTo>
                  <a:cubicBezTo>
                    <a:pt x="21" y="21"/>
                    <a:pt x="21" y="21"/>
                    <a:pt x="21" y="21"/>
                  </a:cubicBezTo>
                  <a:cubicBezTo>
                    <a:pt x="21"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2"/>
                  </a:cubicBezTo>
                  <a:cubicBezTo>
                    <a:pt x="22" y="22"/>
                    <a:pt x="22" y="22"/>
                    <a:pt x="22" y="22"/>
                  </a:cubicBezTo>
                  <a:cubicBezTo>
                    <a:pt x="22" y="21"/>
                    <a:pt x="22" y="21"/>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3"/>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2" y="23"/>
                    <a:pt x="22" y="22"/>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3" y="23"/>
                    <a:pt x="23" y="23"/>
                    <a:pt x="23" y="23"/>
                  </a:cubicBezTo>
                  <a:cubicBezTo>
                    <a:pt x="23" y="23"/>
                    <a:pt x="23" y="23"/>
                    <a:pt x="23" y="23"/>
                  </a:cubicBezTo>
                  <a:cubicBezTo>
                    <a:pt x="23" y="23"/>
                    <a:pt x="23" y="23"/>
                    <a:pt x="23" y="23"/>
                  </a:cubicBezTo>
                  <a:cubicBezTo>
                    <a:pt x="23" y="23"/>
                    <a:pt x="23" y="23"/>
                    <a:pt x="23" y="23"/>
                  </a:cubicBezTo>
                  <a:cubicBezTo>
                    <a:pt x="23" y="23"/>
                    <a:pt x="23" y="23"/>
                    <a:pt x="23" y="23"/>
                  </a:cubicBezTo>
                  <a:cubicBezTo>
                    <a:pt x="23" y="23"/>
                    <a:pt x="23" y="23"/>
                    <a:pt x="23" y="23"/>
                  </a:cubicBezTo>
                  <a:cubicBezTo>
                    <a:pt x="23" y="23"/>
                    <a:pt x="23" y="23"/>
                    <a:pt x="23" y="23"/>
                  </a:cubicBezTo>
                  <a:cubicBezTo>
                    <a:pt x="23" y="23"/>
                    <a:pt x="23" y="23"/>
                    <a:pt x="23" y="23"/>
                  </a:cubicBezTo>
                  <a:cubicBezTo>
                    <a:pt x="23" y="23"/>
                    <a:pt x="22" y="23"/>
                    <a:pt x="22" y="23"/>
                  </a:cubicBezTo>
                  <a:cubicBezTo>
                    <a:pt x="22" y="23"/>
                    <a:pt x="23" y="23"/>
                    <a:pt x="23" y="23"/>
                  </a:cubicBezTo>
                  <a:cubicBezTo>
                    <a:pt x="23" y="23"/>
                    <a:pt x="23" y="23"/>
                    <a:pt x="23" y="23"/>
                  </a:cubicBezTo>
                  <a:cubicBezTo>
                    <a:pt x="23" y="23"/>
                    <a:pt x="23" y="23"/>
                    <a:pt x="23" y="23"/>
                  </a:cubicBezTo>
                  <a:cubicBezTo>
                    <a:pt x="23" y="23"/>
                    <a:pt x="23" y="23"/>
                    <a:pt x="23" y="23"/>
                  </a:cubicBezTo>
                  <a:cubicBezTo>
                    <a:pt x="23" y="23"/>
                    <a:pt x="23" y="23"/>
                    <a:pt x="23" y="23"/>
                  </a:cubicBezTo>
                  <a:cubicBezTo>
                    <a:pt x="23" y="23"/>
                    <a:pt x="23" y="23"/>
                    <a:pt x="23" y="23"/>
                  </a:cubicBezTo>
                  <a:cubicBezTo>
                    <a:pt x="23" y="23"/>
                    <a:pt x="23" y="23"/>
                    <a:pt x="23" y="23"/>
                  </a:cubicBezTo>
                  <a:cubicBezTo>
                    <a:pt x="23" y="23"/>
                    <a:pt x="23" y="23"/>
                    <a:pt x="23" y="23"/>
                  </a:cubicBezTo>
                  <a:cubicBezTo>
                    <a:pt x="23" y="23"/>
                    <a:pt x="23" y="23"/>
                    <a:pt x="23" y="23"/>
                  </a:cubicBezTo>
                  <a:cubicBezTo>
                    <a:pt x="23" y="23"/>
                    <a:pt x="23" y="23"/>
                    <a:pt x="23" y="23"/>
                  </a:cubicBezTo>
                  <a:cubicBezTo>
                    <a:pt x="23" y="23"/>
                    <a:pt x="23" y="23"/>
                    <a:pt x="23" y="23"/>
                  </a:cubicBezTo>
                  <a:cubicBezTo>
                    <a:pt x="23" y="23"/>
                    <a:pt x="23" y="23"/>
                    <a:pt x="23" y="23"/>
                  </a:cubicBezTo>
                  <a:cubicBezTo>
                    <a:pt x="23" y="23"/>
                    <a:pt x="23" y="23"/>
                    <a:pt x="23" y="23"/>
                  </a:cubicBezTo>
                  <a:cubicBezTo>
                    <a:pt x="23" y="23"/>
                    <a:pt x="23" y="23"/>
                    <a:pt x="23" y="23"/>
                  </a:cubicBezTo>
                  <a:cubicBezTo>
                    <a:pt x="23" y="23"/>
                    <a:pt x="23" y="23"/>
                    <a:pt x="23" y="23"/>
                  </a:cubicBezTo>
                  <a:cubicBezTo>
                    <a:pt x="23" y="23"/>
                    <a:pt x="23" y="23"/>
                    <a:pt x="23" y="23"/>
                  </a:cubicBezTo>
                  <a:cubicBezTo>
                    <a:pt x="23" y="23"/>
                    <a:pt x="23" y="23"/>
                    <a:pt x="23" y="23"/>
                  </a:cubicBezTo>
                  <a:cubicBezTo>
                    <a:pt x="23" y="23"/>
                    <a:pt x="23" y="23"/>
                    <a:pt x="23" y="23"/>
                  </a:cubicBezTo>
                  <a:cubicBezTo>
                    <a:pt x="23" y="23"/>
                    <a:pt x="23" y="23"/>
                    <a:pt x="23" y="23"/>
                  </a:cubicBezTo>
                  <a:cubicBezTo>
                    <a:pt x="23" y="23"/>
                    <a:pt x="23" y="23"/>
                    <a:pt x="23" y="23"/>
                  </a:cubicBezTo>
                  <a:cubicBezTo>
                    <a:pt x="23" y="23"/>
                    <a:pt x="23" y="23"/>
                    <a:pt x="23" y="23"/>
                  </a:cubicBezTo>
                  <a:cubicBezTo>
                    <a:pt x="23" y="23"/>
                    <a:pt x="23" y="23"/>
                    <a:pt x="23" y="23"/>
                  </a:cubicBezTo>
                  <a:cubicBezTo>
                    <a:pt x="23" y="23"/>
                    <a:pt x="23" y="23"/>
                    <a:pt x="23" y="23"/>
                  </a:cubicBezTo>
                  <a:close/>
                  <a:moveTo>
                    <a:pt x="20" y="20"/>
                  </a:moveTo>
                  <a:cubicBezTo>
                    <a:pt x="20" y="20"/>
                    <a:pt x="20" y="20"/>
                    <a:pt x="20" y="20"/>
                  </a:cubicBezTo>
                  <a:cubicBezTo>
                    <a:pt x="20" y="20"/>
                    <a:pt x="20" y="19"/>
                    <a:pt x="20" y="19"/>
                  </a:cubicBezTo>
                  <a:cubicBezTo>
                    <a:pt x="20" y="19"/>
                    <a:pt x="20" y="19"/>
                    <a:pt x="20" y="19"/>
                  </a:cubicBezTo>
                  <a:cubicBezTo>
                    <a:pt x="20" y="19"/>
                    <a:pt x="20" y="20"/>
                    <a:pt x="20" y="20"/>
                  </a:cubicBezTo>
                  <a:cubicBezTo>
                    <a:pt x="20" y="20"/>
                    <a:pt x="20" y="20"/>
                    <a:pt x="20" y="20"/>
                  </a:cubicBezTo>
                  <a:close/>
                  <a:moveTo>
                    <a:pt x="20" y="22"/>
                  </a:moveTo>
                  <a:cubicBezTo>
                    <a:pt x="20" y="22"/>
                    <a:pt x="20" y="22"/>
                    <a:pt x="20" y="22"/>
                  </a:cubicBezTo>
                  <a:cubicBezTo>
                    <a:pt x="20" y="22"/>
                    <a:pt x="20" y="22"/>
                    <a:pt x="20" y="22"/>
                  </a:cubicBezTo>
                  <a:cubicBezTo>
                    <a:pt x="20" y="22"/>
                    <a:pt x="20" y="22"/>
                    <a:pt x="20" y="22"/>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ubicBezTo>
                    <a:pt x="21" y="24"/>
                    <a:pt x="21" y="24"/>
                    <a:pt x="21" y="24"/>
                  </a:cubicBezTo>
                  <a:cubicBezTo>
                    <a:pt x="21" y="24"/>
                    <a:pt x="21" y="24"/>
                    <a:pt x="21" y="24"/>
                  </a:cubicBezTo>
                  <a:cubicBezTo>
                    <a:pt x="21" y="24"/>
                    <a:pt x="21" y="24"/>
                    <a:pt x="21" y="24"/>
                  </a:cubicBezTo>
                  <a:cubicBezTo>
                    <a:pt x="21" y="24"/>
                    <a:pt x="21" y="24"/>
                    <a:pt x="21" y="24"/>
                  </a:cubicBezTo>
                  <a:cubicBezTo>
                    <a:pt x="21" y="24"/>
                    <a:pt x="21" y="24"/>
                    <a:pt x="21" y="24"/>
                  </a:cubicBezTo>
                  <a:cubicBezTo>
                    <a:pt x="21" y="24"/>
                    <a:pt x="21" y="24"/>
                    <a:pt x="21" y="24"/>
                  </a:cubicBezTo>
                  <a:cubicBezTo>
                    <a:pt x="21" y="24"/>
                    <a:pt x="21" y="24"/>
                    <a:pt x="21" y="24"/>
                  </a:cubicBezTo>
                  <a:cubicBezTo>
                    <a:pt x="20" y="24"/>
                    <a:pt x="20" y="24"/>
                    <a:pt x="20" y="24"/>
                  </a:cubicBezTo>
                  <a:cubicBezTo>
                    <a:pt x="20" y="24"/>
                    <a:pt x="21" y="24"/>
                    <a:pt x="21" y="24"/>
                  </a:cubicBezTo>
                  <a:cubicBezTo>
                    <a:pt x="21" y="24"/>
                    <a:pt x="20" y="24"/>
                    <a:pt x="20" y="24"/>
                  </a:cubicBezTo>
                  <a:cubicBezTo>
                    <a:pt x="20" y="24"/>
                    <a:pt x="20" y="24"/>
                    <a:pt x="20" y="24"/>
                  </a:cubicBezTo>
                  <a:cubicBezTo>
                    <a:pt x="20" y="24"/>
                    <a:pt x="20" y="24"/>
                    <a:pt x="20" y="24"/>
                  </a:cubicBezTo>
                  <a:cubicBezTo>
                    <a:pt x="20" y="24"/>
                    <a:pt x="20" y="24"/>
                    <a:pt x="20" y="24"/>
                  </a:cubicBezTo>
                  <a:cubicBezTo>
                    <a:pt x="20" y="24"/>
                    <a:pt x="20" y="24"/>
                    <a:pt x="20" y="24"/>
                  </a:cubicBezTo>
                  <a:cubicBezTo>
                    <a:pt x="20" y="24"/>
                    <a:pt x="20" y="24"/>
                    <a:pt x="20" y="24"/>
                  </a:cubicBezTo>
                  <a:cubicBezTo>
                    <a:pt x="20" y="24"/>
                    <a:pt x="20" y="24"/>
                    <a:pt x="20" y="24"/>
                  </a:cubicBezTo>
                  <a:cubicBezTo>
                    <a:pt x="20" y="24"/>
                    <a:pt x="20" y="24"/>
                    <a:pt x="20" y="24"/>
                  </a:cubicBezTo>
                  <a:cubicBezTo>
                    <a:pt x="20" y="24"/>
                    <a:pt x="20" y="24"/>
                    <a:pt x="20" y="24"/>
                  </a:cubicBezTo>
                  <a:cubicBezTo>
                    <a:pt x="20" y="24"/>
                    <a:pt x="20" y="24"/>
                    <a:pt x="20" y="24"/>
                  </a:cubicBezTo>
                  <a:cubicBezTo>
                    <a:pt x="20" y="24"/>
                    <a:pt x="20" y="24"/>
                    <a:pt x="20" y="24"/>
                  </a:cubicBezTo>
                  <a:cubicBezTo>
                    <a:pt x="20" y="24"/>
                    <a:pt x="20" y="24"/>
                    <a:pt x="20" y="24"/>
                  </a:cubicBezTo>
                  <a:cubicBezTo>
                    <a:pt x="20" y="24"/>
                    <a:pt x="20" y="24"/>
                    <a:pt x="20" y="24"/>
                  </a:cubicBezTo>
                  <a:cubicBezTo>
                    <a:pt x="20" y="24"/>
                    <a:pt x="20" y="24"/>
                    <a:pt x="20" y="24"/>
                  </a:cubicBezTo>
                  <a:cubicBezTo>
                    <a:pt x="20" y="24"/>
                    <a:pt x="21" y="24"/>
                    <a:pt x="21" y="24"/>
                  </a:cubicBezTo>
                  <a:cubicBezTo>
                    <a:pt x="21" y="24"/>
                    <a:pt x="21" y="24"/>
                    <a:pt x="21" y="24"/>
                  </a:cubicBezTo>
                  <a:cubicBezTo>
                    <a:pt x="21" y="24"/>
                    <a:pt x="21" y="24"/>
                    <a:pt x="21" y="24"/>
                  </a:cubicBezTo>
                  <a:cubicBezTo>
                    <a:pt x="21" y="24"/>
                    <a:pt x="21" y="24"/>
                    <a:pt x="21" y="24"/>
                  </a:cubicBezTo>
                  <a:cubicBezTo>
                    <a:pt x="21" y="24"/>
                    <a:pt x="21" y="24"/>
                    <a:pt x="21" y="24"/>
                  </a:cubicBezTo>
                  <a:cubicBezTo>
                    <a:pt x="21" y="24"/>
                    <a:pt x="21" y="24"/>
                    <a:pt x="21" y="24"/>
                  </a:cubicBezTo>
                  <a:cubicBezTo>
                    <a:pt x="21" y="24"/>
                    <a:pt x="21" y="24"/>
                    <a:pt x="21" y="24"/>
                  </a:cubicBezTo>
                  <a:cubicBezTo>
                    <a:pt x="21" y="24"/>
                    <a:pt x="21" y="24"/>
                    <a:pt x="21" y="24"/>
                  </a:cubicBezTo>
                  <a:cubicBezTo>
                    <a:pt x="21" y="24"/>
                    <a:pt x="21" y="24"/>
                    <a:pt x="21" y="24"/>
                  </a:cubicBezTo>
                  <a:cubicBezTo>
                    <a:pt x="21" y="24"/>
                    <a:pt x="21" y="24"/>
                    <a:pt x="21" y="24"/>
                  </a:cubicBezTo>
                  <a:close/>
                  <a:moveTo>
                    <a:pt x="20" y="25"/>
                  </a:moveTo>
                  <a:cubicBezTo>
                    <a:pt x="20" y="25"/>
                    <a:pt x="20" y="25"/>
                    <a:pt x="20" y="25"/>
                  </a:cubicBezTo>
                  <a:cubicBezTo>
                    <a:pt x="20" y="25"/>
                    <a:pt x="20" y="25"/>
                    <a:pt x="20" y="25"/>
                  </a:cubicBezTo>
                  <a:cubicBezTo>
                    <a:pt x="20" y="25"/>
                    <a:pt x="20" y="25"/>
                    <a:pt x="20" y="25"/>
                  </a:cubicBezTo>
                  <a:cubicBezTo>
                    <a:pt x="20" y="25"/>
                    <a:pt x="20" y="25"/>
                    <a:pt x="20" y="25"/>
                  </a:cubicBezTo>
                  <a:cubicBezTo>
                    <a:pt x="20" y="25"/>
                    <a:pt x="20" y="25"/>
                    <a:pt x="20" y="25"/>
                  </a:cubicBezTo>
                  <a:cubicBezTo>
                    <a:pt x="20" y="25"/>
                    <a:pt x="20" y="25"/>
                    <a:pt x="20" y="25"/>
                  </a:cubicBezTo>
                  <a:cubicBezTo>
                    <a:pt x="20" y="25"/>
                    <a:pt x="20" y="25"/>
                    <a:pt x="20" y="25"/>
                  </a:cubicBezTo>
                  <a:cubicBezTo>
                    <a:pt x="20" y="25"/>
                    <a:pt x="20" y="25"/>
                    <a:pt x="20" y="25"/>
                  </a:cubicBezTo>
                  <a:cubicBezTo>
                    <a:pt x="20" y="25"/>
                    <a:pt x="20" y="25"/>
                    <a:pt x="20" y="25"/>
                  </a:cubicBezTo>
                  <a:cubicBezTo>
                    <a:pt x="20" y="25"/>
                    <a:pt x="20" y="25"/>
                    <a:pt x="20" y="25"/>
                  </a:cubicBezTo>
                  <a:cubicBezTo>
                    <a:pt x="20" y="25"/>
                    <a:pt x="20" y="25"/>
                    <a:pt x="20" y="25"/>
                  </a:cubicBezTo>
                  <a:cubicBezTo>
                    <a:pt x="20" y="25"/>
                    <a:pt x="20" y="25"/>
                    <a:pt x="20" y="25"/>
                  </a:cubicBezTo>
                  <a:close/>
                  <a:moveTo>
                    <a:pt x="20" y="22"/>
                  </a:moveTo>
                  <a:cubicBezTo>
                    <a:pt x="20" y="22"/>
                    <a:pt x="20" y="22"/>
                    <a:pt x="20" y="22"/>
                  </a:cubicBezTo>
                  <a:cubicBezTo>
                    <a:pt x="20" y="22"/>
                    <a:pt x="20" y="22"/>
                    <a:pt x="20" y="22"/>
                  </a:cubicBezTo>
                  <a:cubicBezTo>
                    <a:pt x="20" y="22"/>
                    <a:pt x="20" y="22"/>
                    <a:pt x="20" y="22"/>
                  </a:cubicBezTo>
                  <a:cubicBezTo>
                    <a:pt x="20" y="22"/>
                    <a:pt x="20" y="22"/>
                    <a:pt x="20" y="22"/>
                  </a:cubicBezTo>
                  <a:cubicBezTo>
                    <a:pt x="20" y="22"/>
                    <a:pt x="20" y="22"/>
                    <a:pt x="20" y="22"/>
                  </a:cubicBezTo>
                  <a:cubicBezTo>
                    <a:pt x="20" y="22"/>
                    <a:pt x="20" y="22"/>
                    <a:pt x="20" y="22"/>
                  </a:cubicBezTo>
                  <a:cubicBezTo>
                    <a:pt x="20" y="22"/>
                    <a:pt x="20" y="22"/>
                    <a:pt x="20" y="22"/>
                  </a:cubicBezTo>
                  <a:cubicBezTo>
                    <a:pt x="20" y="22"/>
                    <a:pt x="20" y="22"/>
                    <a:pt x="20" y="22"/>
                  </a:cubicBezTo>
                  <a:cubicBezTo>
                    <a:pt x="20" y="22"/>
                    <a:pt x="20" y="22"/>
                    <a:pt x="20" y="22"/>
                  </a:cubicBezTo>
                  <a:cubicBezTo>
                    <a:pt x="20" y="22"/>
                    <a:pt x="20" y="22"/>
                    <a:pt x="20" y="22"/>
                  </a:cubicBezTo>
                  <a:cubicBezTo>
                    <a:pt x="20" y="22"/>
                    <a:pt x="20" y="22"/>
                    <a:pt x="20" y="22"/>
                  </a:cubicBezTo>
                  <a:cubicBezTo>
                    <a:pt x="20" y="22"/>
                    <a:pt x="20" y="22"/>
                    <a:pt x="20" y="22"/>
                  </a:cubicBezTo>
                  <a:close/>
                  <a:moveTo>
                    <a:pt x="19" y="24"/>
                  </a:move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5"/>
                  </a:cubicBezTo>
                  <a:cubicBezTo>
                    <a:pt x="19" y="25"/>
                    <a:pt x="19" y="25"/>
                    <a:pt x="19" y="25"/>
                  </a:cubicBezTo>
                  <a:cubicBezTo>
                    <a:pt x="19" y="24"/>
                    <a:pt x="19" y="24"/>
                    <a:pt x="19" y="24"/>
                  </a:cubicBezTo>
                  <a:cubicBezTo>
                    <a:pt x="19" y="24"/>
                    <a:pt x="19" y="24"/>
                    <a:pt x="19" y="24"/>
                  </a:cubicBezTo>
                  <a:cubicBezTo>
                    <a:pt x="19" y="24"/>
                    <a:pt x="19" y="24"/>
                    <a:pt x="19" y="24"/>
                  </a:cubicBezTo>
                  <a:close/>
                  <a:moveTo>
                    <a:pt x="22" y="25"/>
                  </a:moveTo>
                  <a:cubicBezTo>
                    <a:pt x="22" y="25"/>
                    <a:pt x="22" y="25"/>
                    <a:pt x="22" y="25"/>
                  </a:cubicBezTo>
                  <a:cubicBezTo>
                    <a:pt x="22" y="25"/>
                    <a:pt x="22" y="25"/>
                    <a:pt x="22" y="25"/>
                  </a:cubicBezTo>
                  <a:cubicBezTo>
                    <a:pt x="22" y="25"/>
                    <a:pt x="22" y="25"/>
                    <a:pt x="22" y="25"/>
                  </a:cubicBezTo>
                  <a:cubicBezTo>
                    <a:pt x="22" y="25"/>
                    <a:pt x="22" y="25"/>
                    <a:pt x="22" y="25"/>
                  </a:cubicBezTo>
                  <a:cubicBezTo>
                    <a:pt x="22" y="25"/>
                    <a:pt x="22" y="25"/>
                    <a:pt x="22" y="25"/>
                  </a:cubicBezTo>
                  <a:cubicBezTo>
                    <a:pt x="22" y="25"/>
                    <a:pt x="22" y="25"/>
                    <a:pt x="22" y="25"/>
                  </a:cubicBezTo>
                  <a:cubicBezTo>
                    <a:pt x="22" y="25"/>
                    <a:pt x="22" y="25"/>
                    <a:pt x="22" y="25"/>
                  </a:cubicBezTo>
                  <a:cubicBezTo>
                    <a:pt x="22" y="25"/>
                    <a:pt x="22" y="25"/>
                    <a:pt x="22" y="25"/>
                  </a:cubicBezTo>
                  <a:cubicBezTo>
                    <a:pt x="22" y="25"/>
                    <a:pt x="22" y="25"/>
                    <a:pt x="22" y="25"/>
                  </a:cubicBezTo>
                  <a:close/>
                  <a:moveTo>
                    <a:pt x="19" y="24"/>
                  </a:move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lose/>
                  <a:moveTo>
                    <a:pt x="21" y="26"/>
                  </a:moveTo>
                  <a:cubicBezTo>
                    <a:pt x="21" y="26"/>
                    <a:pt x="21" y="26"/>
                    <a:pt x="21" y="26"/>
                  </a:cubicBezTo>
                  <a:cubicBezTo>
                    <a:pt x="21" y="26"/>
                    <a:pt x="21" y="26"/>
                    <a:pt x="21" y="26"/>
                  </a:cubicBezTo>
                  <a:cubicBezTo>
                    <a:pt x="21" y="26"/>
                    <a:pt x="21" y="26"/>
                    <a:pt x="21" y="26"/>
                  </a:cubicBezTo>
                  <a:cubicBezTo>
                    <a:pt x="21" y="26"/>
                    <a:pt x="21" y="26"/>
                    <a:pt x="21" y="26"/>
                  </a:cubicBezTo>
                  <a:cubicBezTo>
                    <a:pt x="21" y="26"/>
                    <a:pt x="21" y="26"/>
                    <a:pt x="21" y="26"/>
                  </a:cubicBezTo>
                  <a:cubicBezTo>
                    <a:pt x="21" y="26"/>
                    <a:pt x="21" y="26"/>
                    <a:pt x="21" y="26"/>
                  </a:cubicBezTo>
                  <a:cubicBezTo>
                    <a:pt x="21" y="26"/>
                    <a:pt x="21" y="26"/>
                    <a:pt x="21" y="26"/>
                  </a:cubicBezTo>
                  <a:cubicBezTo>
                    <a:pt x="21" y="26"/>
                    <a:pt x="21" y="26"/>
                    <a:pt x="21" y="26"/>
                  </a:cubicBezTo>
                  <a:cubicBezTo>
                    <a:pt x="21" y="26"/>
                    <a:pt x="21" y="26"/>
                    <a:pt x="21" y="26"/>
                  </a:cubicBezTo>
                  <a:cubicBezTo>
                    <a:pt x="21" y="26"/>
                    <a:pt x="21" y="26"/>
                    <a:pt x="21" y="26"/>
                  </a:cubicBezTo>
                  <a:cubicBezTo>
                    <a:pt x="21" y="26"/>
                    <a:pt x="21" y="26"/>
                    <a:pt x="21" y="26"/>
                  </a:cubicBezTo>
                  <a:cubicBezTo>
                    <a:pt x="21" y="26"/>
                    <a:pt x="21" y="26"/>
                    <a:pt x="21" y="26"/>
                  </a:cubicBezTo>
                  <a:cubicBezTo>
                    <a:pt x="21" y="26"/>
                    <a:pt x="21" y="26"/>
                    <a:pt x="21" y="26"/>
                  </a:cubicBezTo>
                  <a:close/>
                  <a:moveTo>
                    <a:pt x="22" y="26"/>
                  </a:moveTo>
                  <a:cubicBezTo>
                    <a:pt x="22" y="26"/>
                    <a:pt x="22" y="25"/>
                    <a:pt x="22" y="25"/>
                  </a:cubicBezTo>
                  <a:cubicBezTo>
                    <a:pt x="22" y="25"/>
                    <a:pt x="21" y="25"/>
                    <a:pt x="21" y="25"/>
                  </a:cubicBezTo>
                  <a:cubicBezTo>
                    <a:pt x="21" y="25"/>
                    <a:pt x="21" y="26"/>
                    <a:pt x="21" y="26"/>
                  </a:cubicBezTo>
                  <a:cubicBezTo>
                    <a:pt x="21" y="26"/>
                    <a:pt x="21" y="26"/>
                    <a:pt x="21" y="26"/>
                  </a:cubicBezTo>
                  <a:cubicBezTo>
                    <a:pt x="21" y="26"/>
                    <a:pt x="21" y="26"/>
                    <a:pt x="22" y="26"/>
                  </a:cubicBezTo>
                  <a:cubicBezTo>
                    <a:pt x="22" y="26"/>
                    <a:pt x="22" y="26"/>
                    <a:pt x="22" y="26"/>
                  </a:cubicBezTo>
                  <a:cubicBezTo>
                    <a:pt x="22" y="26"/>
                    <a:pt x="22" y="26"/>
                    <a:pt x="22" y="26"/>
                  </a:cubicBezTo>
                  <a:cubicBezTo>
                    <a:pt x="22" y="26"/>
                    <a:pt x="22" y="26"/>
                    <a:pt x="22" y="26"/>
                  </a:cubicBezTo>
                  <a:cubicBezTo>
                    <a:pt x="22" y="26"/>
                    <a:pt x="22" y="26"/>
                    <a:pt x="22" y="26"/>
                  </a:cubicBezTo>
                  <a:close/>
                  <a:moveTo>
                    <a:pt x="21" y="26"/>
                  </a:moveTo>
                  <a:cubicBezTo>
                    <a:pt x="21" y="26"/>
                    <a:pt x="21" y="26"/>
                    <a:pt x="21" y="26"/>
                  </a:cubicBezTo>
                  <a:cubicBezTo>
                    <a:pt x="21" y="26"/>
                    <a:pt x="21" y="26"/>
                    <a:pt x="21" y="26"/>
                  </a:cubicBezTo>
                  <a:cubicBezTo>
                    <a:pt x="21" y="26"/>
                    <a:pt x="21" y="26"/>
                    <a:pt x="21" y="26"/>
                  </a:cubicBezTo>
                  <a:cubicBezTo>
                    <a:pt x="21" y="26"/>
                    <a:pt x="21" y="26"/>
                    <a:pt x="21" y="26"/>
                  </a:cubicBezTo>
                  <a:cubicBezTo>
                    <a:pt x="21" y="26"/>
                    <a:pt x="21" y="26"/>
                    <a:pt x="21" y="26"/>
                  </a:cubicBezTo>
                  <a:cubicBezTo>
                    <a:pt x="21" y="26"/>
                    <a:pt x="21" y="26"/>
                    <a:pt x="21" y="26"/>
                  </a:cubicBezTo>
                  <a:cubicBezTo>
                    <a:pt x="21" y="26"/>
                    <a:pt x="21" y="26"/>
                    <a:pt x="21" y="26"/>
                  </a:cubicBezTo>
                  <a:cubicBezTo>
                    <a:pt x="21" y="26"/>
                    <a:pt x="21" y="26"/>
                    <a:pt x="21" y="26"/>
                  </a:cubicBezTo>
                  <a:cubicBezTo>
                    <a:pt x="21" y="26"/>
                    <a:pt x="21" y="26"/>
                    <a:pt x="22" y="26"/>
                  </a:cubicBezTo>
                  <a:cubicBezTo>
                    <a:pt x="22" y="26"/>
                    <a:pt x="22" y="26"/>
                    <a:pt x="22" y="26"/>
                  </a:cubicBezTo>
                  <a:cubicBezTo>
                    <a:pt x="22" y="26"/>
                    <a:pt x="22" y="26"/>
                    <a:pt x="22" y="26"/>
                  </a:cubicBezTo>
                  <a:cubicBezTo>
                    <a:pt x="22" y="26"/>
                    <a:pt x="22" y="26"/>
                    <a:pt x="22" y="26"/>
                  </a:cubicBezTo>
                  <a:cubicBezTo>
                    <a:pt x="22" y="26"/>
                    <a:pt x="21" y="26"/>
                    <a:pt x="21" y="26"/>
                  </a:cubicBezTo>
                  <a:close/>
                  <a:moveTo>
                    <a:pt x="38" y="45"/>
                  </a:moveTo>
                  <a:cubicBezTo>
                    <a:pt x="38" y="45"/>
                    <a:pt x="38" y="45"/>
                    <a:pt x="38" y="45"/>
                  </a:cubicBezTo>
                  <a:cubicBezTo>
                    <a:pt x="38" y="45"/>
                    <a:pt x="38" y="45"/>
                    <a:pt x="38" y="45"/>
                  </a:cubicBezTo>
                  <a:cubicBezTo>
                    <a:pt x="38" y="45"/>
                    <a:pt x="38" y="45"/>
                    <a:pt x="38" y="45"/>
                  </a:cubicBezTo>
                  <a:cubicBezTo>
                    <a:pt x="38" y="45"/>
                    <a:pt x="38" y="45"/>
                    <a:pt x="38" y="45"/>
                  </a:cubicBezTo>
                  <a:cubicBezTo>
                    <a:pt x="38" y="45"/>
                    <a:pt x="38" y="45"/>
                    <a:pt x="38" y="45"/>
                  </a:cubicBezTo>
                  <a:cubicBezTo>
                    <a:pt x="38" y="46"/>
                    <a:pt x="38" y="46"/>
                    <a:pt x="38" y="45"/>
                  </a:cubicBezTo>
                  <a:cubicBezTo>
                    <a:pt x="38" y="45"/>
                    <a:pt x="38" y="45"/>
                    <a:pt x="38" y="45"/>
                  </a:cubicBezTo>
                  <a:cubicBezTo>
                    <a:pt x="38" y="45"/>
                    <a:pt x="38" y="45"/>
                    <a:pt x="38" y="45"/>
                  </a:cubicBezTo>
                  <a:cubicBezTo>
                    <a:pt x="38" y="45"/>
                    <a:pt x="38" y="45"/>
                    <a:pt x="38" y="45"/>
                  </a:cubicBezTo>
                  <a:cubicBezTo>
                    <a:pt x="38" y="45"/>
                    <a:pt x="38" y="45"/>
                    <a:pt x="38" y="45"/>
                  </a:cubicBezTo>
                  <a:close/>
                  <a:moveTo>
                    <a:pt x="51" y="51"/>
                  </a:moveTo>
                  <a:cubicBezTo>
                    <a:pt x="51" y="51"/>
                    <a:pt x="51" y="51"/>
                    <a:pt x="51" y="51"/>
                  </a:cubicBezTo>
                  <a:cubicBezTo>
                    <a:pt x="51" y="51"/>
                    <a:pt x="51" y="51"/>
                    <a:pt x="51" y="51"/>
                  </a:cubicBezTo>
                  <a:cubicBezTo>
                    <a:pt x="51" y="51"/>
                    <a:pt x="51" y="51"/>
                    <a:pt x="51" y="51"/>
                  </a:cubicBezTo>
                  <a:cubicBezTo>
                    <a:pt x="51" y="51"/>
                    <a:pt x="51" y="51"/>
                    <a:pt x="51" y="51"/>
                  </a:cubicBezTo>
                  <a:cubicBezTo>
                    <a:pt x="51" y="51"/>
                    <a:pt x="51" y="51"/>
                    <a:pt x="51" y="51"/>
                  </a:cubicBezTo>
                  <a:cubicBezTo>
                    <a:pt x="51" y="51"/>
                    <a:pt x="51" y="51"/>
                    <a:pt x="51" y="51"/>
                  </a:cubicBezTo>
                  <a:cubicBezTo>
                    <a:pt x="51" y="51"/>
                    <a:pt x="51" y="51"/>
                    <a:pt x="51" y="51"/>
                  </a:cubicBezTo>
                  <a:cubicBezTo>
                    <a:pt x="51" y="51"/>
                    <a:pt x="51" y="51"/>
                    <a:pt x="51" y="51"/>
                  </a:cubicBezTo>
                  <a:cubicBezTo>
                    <a:pt x="51" y="51"/>
                    <a:pt x="51" y="51"/>
                    <a:pt x="51" y="51"/>
                  </a:cubicBezTo>
                  <a:cubicBezTo>
                    <a:pt x="51" y="51"/>
                    <a:pt x="51" y="51"/>
                    <a:pt x="51" y="51"/>
                  </a:cubicBezTo>
                  <a:cubicBezTo>
                    <a:pt x="51" y="51"/>
                    <a:pt x="51" y="51"/>
                    <a:pt x="51" y="51"/>
                  </a:cubicBezTo>
                  <a:cubicBezTo>
                    <a:pt x="51" y="51"/>
                    <a:pt x="51" y="51"/>
                    <a:pt x="51" y="51"/>
                  </a:cubicBezTo>
                  <a:close/>
                  <a:moveTo>
                    <a:pt x="53" y="47"/>
                  </a:moveTo>
                  <a:cubicBezTo>
                    <a:pt x="53" y="47"/>
                    <a:pt x="53" y="47"/>
                    <a:pt x="53" y="47"/>
                  </a:cubicBezTo>
                  <a:cubicBezTo>
                    <a:pt x="53" y="47"/>
                    <a:pt x="53" y="47"/>
                    <a:pt x="53" y="47"/>
                  </a:cubicBezTo>
                  <a:cubicBezTo>
                    <a:pt x="53" y="47"/>
                    <a:pt x="53" y="47"/>
                    <a:pt x="53" y="47"/>
                  </a:cubicBezTo>
                  <a:cubicBezTo>
                    <a:pt x="53" y="47"/>
                    <a:pt x="53" y="47"/>
                    <a:pt x="53" y="47"/>
                  </a:cubicBezTo>
                  <a:cubicBezTo>
                    <a:pt x="53" y="47"/>
                    <a:pt x="53" y="47"/>
                    <a:pt x="53" y="47"/>
                  </a:cubicBezTo>
                  <a:cubicBezTo>
                    <a:pt x="53" y="47"/>
                    <a:pt x="53" y="47"/>
                    <a:pt x="53" y="47"/>
                  </a:cubicBezTo>
                  <a:cubicBezTo>
                    <a:pt x="53" y="47"/>
                    <a:pt x="53" y="47"/>
                    <a:pt x="53" y="47"/>
                  </a:cubicBezTo>
                  <a:cubicBezTo>
                    <a:pt x="53" y="47"/>
                    <a:pt x="53" y="47"/>
                    <a:pt x="53" y="47"/>
                  </a:cubicBezTo>
                  <a:cubicBezTo>
                    <a:pt x="53" y="47"/>
                    <a:pt x="53" y="47"/>
                    <a:pt x="53" y="47"/>
                  </a:cubicBezTo>
                  <a:cubicBezTo>
                    <a:pt x="53" y="47"/>
                    <a:pt x="53" y="47"/>
                    <a:pt x="53" y="47"/>
                  </a:cubicBezTo>
                  <a:cubicBezTo>
                    <a:pt x="53" y="47"/>
                    <a:pt x="53" y="47"/>
                    <a:pt x="53" y="47"/>
                  </a:cubicBezTo>
                  <a:cubicBezTo>
                    <a:pt x="53" y="47"/>
                    <a:pt x="53" y="47"/>
                    <a:pt x="53" y="47"/>
                  </a:cubicBezTo>
                  <a:cubicBezTo>
                    <a:pt x="53" y="47"/>
                    <a:pt x="53" y="47"/>
                    <a:pt x="53" y="47"/>
                  </a:cubicBezTo>
                  <a:close/>
                  <a:moveTo>
                    <a:pt x="52" y="51"/>
                  </a:moveTo>
                  <a:cubicBezTo>
                    <a:pt x="52" y="51"/>
                    <a:pt x="52" y="51"/>
                    <a:pt x="52" y="51"/>
                  </a:cubicBezTo>
                  <a:cubicBezTo>
                    <a:pt x="52" y="51"/>
                    <a:pt x="52" y="51"/>
                    <a:pt x="52" y="51"/>
                  </a:cubicBezTo>
                  <a:cubicBezTo>
                    <a:pt x="52" y="51"/>
                    <a:pt x="52" y="51"/>
                    <a:pt x="52" y="51"/>
                  </a:cubicBezTo>
                  <a:cubicBezTo>
                    <a:pt x="52" y="51"/>
                    <a:pt x="52" y="51"/>
                    <a:pt x="52" y="51"/>
                  </a:cubicBezTo>
                  <a:cubicBezTo>
                    <a:pt x="52" y="51"/>
                    <a:pt x="51" y="51"/>
                    <a:pt x="51" y="51"/>
                  </a:cubicBezTo>
                  <a:cubicBezTo>
                    <a:pt x="51" y="51"/>
                    <a:pt x="51" y="51"/>
                    <a:pt x="51" y="51"/>
                  </a:cubicBezTo>
                  <a:cubicBezTo>
                    <a:pt x="51" y="51"/>
                    <a:pt x="51" y="51"/>
                    <a:pt x="51" y="51"/>
                  </a:cubicBezTo>
                  <a:cubicBezTo>
                    <a:pt x="51" y="51"/>
                    <a:pt x="51" y="51"/>
                    <a:pt x="51" y="51"/>
                  </a:cubicBezTo>
                  <a:cubicBezTo>
                    <a:pt x="51" y="51"/>
                    <a:pt x="51" y="51"/>
                    <a:pt x="51" y="51"/>
                  </a:cubicBezTo>
                  <a:cubicBezTo>
                    <a:pt x="52" y="51"/>
                    <a:pt x="52" y="51"/>
                    <a:pt x="52" y="51"/>
                  </a:cubicBezTo>
                  <a:cubicBezTo>
                    <a:pt x="52" y="51"/>
                    <a:pt x="52" y="51"/>
                    <a:pt x="52" y="51"/>
                  </a:cubicBezTo>
                  <a:cubicBezTo>
                    <a:pt x="52" y="51"/>
                    <a:pt x="52" y="51"/>
                    <a:pt x="52" y="51"/>
                  </a:cubicBezTo>
                  <a:cubicBezTo>
                    <a:pt x="52" y="51"/>
                    <a:pt x="52" y="51"/>
                    <a:pt x="52" y="51"/>
                  </a:cubicBezTo>
                  <a:cubicBezTo>
                    <a:pt x="52" y="51"/>
                    <a:pt x="52" y="51"/>
                    <a:pt x="52" y="51"/>
                  </a:cubicBezTo>
                  <a:cubicBezTo>
                    <a:pt x="52" y="51"/>
                    <a:pt x="52" y="51"/>
                    <a:pt x="52" y="51"/>
                  </a:cubicBezTo>
                  <a:close/>
                  <a:moveTo>
                    <a:pt x="51" y="47"/>
                  </a:moveTo>
                  <a:cubicBezTo>
                    <a:pt x="51" y="47"/>
                    <a:pt x="51" y="47"/>
                    <a:pt x="51" y="47"/>
                  </a:cubicBezTo>
                  <a:cubicBezTo>
                    <a:pt x="51" y="47"/>
                    <a:pt x="51" y="47"/>
                    <a:pt x="51" y="47"/>
                  </a:cubicBezTo>
                  <a:cubicBezTo>
                    <a:pt x="51" y="47"/>
                    <a:pt x="51" y="47"/>
                    <a:pt x="51" y="47"/>
                  </a:cubicBezTo>
                  <a:cubicBezTo>
                    <a:pt x="51" y="47"/>
                    <a:pt x="51" y="47"/>
                    <a:pt x="51" y="47"/>
                  </a:cubicBezTo>
                  <a:cubicBezTo>
                    <a:pt x="51" y="47"/>
                    <a:pt x="51" y="47"/>
                    <a:pt x="51" y="47"/>
                  </a:cubicBezTo>
                  <a:cubicBezTo>
                    <a:pt x="51" y="47"/>
                    <a:pt x="51" y="47"/>
                    <a:pt x="51" y="47"/>
                  </a:cubicBezTo>
                  <a:close/>
                  <a:moveTo>
                    <a:pt x="53" y="47"/>
                  </a:moveTo>
                  <a:cubicBezTo>
                    <a:pt x="53" y="47"/>
                    <a:pt x="53" y="47"/>
                    <a:pt x="53" y="47"/>
                  </a:cubicBezTo>
                  <a:cubicBezTo>
                    <a:pt x="53" y="47"/>
                    <a:pt x="53" y="47"/>
                    <a:pt x="53" y="47"/>
                  </a:cubicBezTo>
                  <a:cubicBezTo>
                    <a:pt x="53" y="47"/>
                    <a:pt x="53" y="47"/>
                    <a:pt x="53" y="47"/>
                  </a:cubicBezTo>
                  <a:cubicBezTo>
                    <a:pt x="53" y="47"/>
                    <a:pt x="53" y="47"/>
                    <a:pt x="53" y="47"/>
                  </a:cubicBezTo>
                  <a:cubicBezTo>
                    <a:pt x="53" y="47"/>
                    <a:pt x="53" y="47"/>
                    <a:pt x="53" y="47"/>
                  </a:cubicBezTo>
                  <a:cubicBezTo>
                    <a:pt x="53" y="47"/>
                    <a:pt x="53" y="47"/>
                    <a:pt x="53" y="47"/>
                  </a:cubicBezTo>
                  <a:close/>
                  <a:moveTo>
                    <a:pt x="53" y="46"/>
                  </a:moveTo>
                  <a:cubicBezTo>
                    <a:pt x="53" y="46"/>
                    <a:pt x="53" y="46"/>
                    <a:pt x="53" y="46"/>
                  </a:cubicBezTo>
                  <a:cubicBezTo>
                    <a:pt x="53" y="46"/>
                    <a:pt x="53" y="46"/>
                    <a:pt x="53" y="47"/>
                  </a:cubicBezTo>
                  <a:cubicBezTo>
                    <a:pt x="53" y="47"/>
                    <a:pt x="53" y="47"/>
                    <a:pt x="53" y="47"/>
                  </a:cubicBezTo>
                  <a:cubicBezTo>
                    <a:pt x="53" y="47"/>
                    <a:pt x="53" y="47"/>
                    <a:pt x="53" y="47"/>
                  </a:cubicBezTo>
                  <a:cubicBezTo>
                    <a:pt x="53" y="47"/>
                    <a:pt x="53" y="47"/>
                    <a:pt x="53" y="47"/>
                  </a:cubicBezTo>
                  <a:cubicBezTo>
                    <a:pt x="53" y="47"/>
                    <a:pt x="53" y="47"/>
                    <a:pt x="53" y="47"/>
                  </a:cubicBezTo>
                  <a:cubicBezTo>
                    <a:pt x="53" y="47"/>
                    <a:pt x="53" y="47"/>
                    <a:pt x="53" y="47"/>
                  </a:cubicBezTo>
                  <a:cubicBezTo>
                    <a:pt x="53" y="47"/>
                    <a:pt x="53" y="47"/>
                    <a:pt x="53" y="47"/>
                  </a:cubicBezTo>
                  <a:cubicBezTo>
                    <a:pt x="53" y="47"/>
                    <a:pt x="53" y="47"/>
                    <a:pt x="53" y="47"/>
                  </a:cubicBezTo>
                  <a:cubicBezTo>
                    <a:pt x="53" y="47"/>
                    <a:pt x="53" y="47"/>
                    <a:pt x="53" y="47"/>
                  </a:cubicBezTo>
                  <a:cubicBezTo>
                    <a:pt x="53" y="47"/>
                    <a:pt x="53" y="47"/>
                    <a:pt x="53" y="47"/>
                  </a:cubicBezTo>
                  <a:cubicBezTo>
                    <a:pt x="53" y="46"/>
                    <a:pt x="53" y="46"/>
                    <a:pt x="53" y="46"/>
                  </a:cubicBezTo>
                  <a:cubicBezTo>
                    <a:pt x="53" y="46"/>
                    <a:pt x="53" y="46"/>
                    <a:pt x="53" y="46"/>
                  </a:cubicBezTo>
                  <a:close/>
                  <a:moveTo>
                    <a:pt x="53" y="46"/>
                  </a:moveTo>
                  <a:cubicBezTo>
                    <a:pt x="53" y="46"/>
                    <a:pt x="53" y="46"/>
                    <a:pt x="53" y="46"/>
                  </a:cubicBezTo>
                  <a:cubicBezTo>
                    <a:pt x="53" y="46"/>
                    <a:pt x="53" y="46"/>
                    <a:pt x="53" y="46"/>
                  </a:cubicBezTo>
                  <a:cubicBezTo>
                    <a:pt x="53" y="46"/>
                    <a:pt x="53" y="46"/>
                    <a:pt x="53" y="46"/>
                  </a:cubicBezTo>
                  <a:cubicBezTo>
                    <a:pt x="53" y="46"/>
                    <a:pt x="53" y="46"/>
                    <a:pt x="53" y="46"/>
                  </a:cubicBezTo>
                  <a:cubicBezTo>
                    <a:pt x="53" y="46"/>
                    <a:pt x="53" y="46"/>
                    <a:pt x="53" y="46"/>
                  </a:cubicBezTo>
                  <a:cubicBezTo>
                    <a:pt x="53" y="46"/>
                    <a:pt x="53" y="46"/>
                    <a:pt x="53" y="46"/>
                  </a:cubicBezTo>
                  <a:cubicBezTo>
                    <a:pt x="53" y="46"/>
                    <a:pt x="53" y="46"/>
                    <a:pt x="53" y="46"/>
                  </a:cubicBezTo>
                  <a:cubicBezTo>
                    <a:pt x="53" y="46"/>
                    <a:pt x="53" y="46"/>
                    <a:pt x="53" y="46"/>
                  </a:cubicBezTo>
                  <a:cubicBezTo>
                    <a:pt x="53" y="46"/>
                    <a:pt x="53" y="46"/>
                    <a:pt x="53" y="46"/>
                  </a:cubicBezTo>
                  <a:cubicBezTo>
                    <a:pt x="53" y="46"/>
                    <a:pt x="53" y="46"/>
                    <a:pt x="53" y="46"/>
                  </a:cubicBezTo>
                  <a:cubicBezTo>
                    <a:pt x="53" y="46"/>
                    <a:pt x="53" y="46"/>
                    <a:pt x="53" y="46"/>
                  </a:cubicBezTo>
                  <a:cubicBezTo>
                    <a:pt x="53" y="46"/>
                    <a:pt x="53" y="46"/>
                    <a:pt x="53" y="46"/>
                  </a:cubicBezTo>
                  <a:cubicBezTo>
                    <a:pt x="53" y="46"/>
                    <a:pt x="53" y="46"/>
                    <a:pt x="53" y="46"/>
                  </a:cubicBezTo>
                  <a:cubicBezTo>
                    <a:pt x="53" y="46"/>
                    <a:pt x="53" y="46"/>
                    <a:pt x="53" y="46"/>
                  </a:cubicBezTo>
                  <a:cubicBezTo>
                    <a:pt x="53" y="46"/>
                    <a:pt x="53" y="46"/>
                    <a:pt x="53" y="46"/>
                  </a:cubicBezTo>
                  <a:cubicBezTo>
                    <a:pt x="53" y="46"/>
                    <a:pt x="53" y="46"/>
                    <a:pt x="53" y="46"/>
                  </a:cubicBezTo>
                  <a:close/>
                  <a:moveTo>
                    <a:pt x="53" y="47"/>
                  </a:moveTo>
                  <a:cubicBezTo>
                    <a:pt x="53" y="47"/>
                    <a:pt x="53" y="47"/>
                    <a:pt x="53" y="47"/>
                  </a:cubicBezTo>
                  <a:cubicBezTo>
                    <a:pt x="53" y="47"/>
                    <a:pt x="53" y="47"/>
                    <a:pt x="53" y="47"/>
                  </a:cubicBezTo>
                  <a:cubicBezTo>
                    <a:pt x="53" y="47"/>
                    <a:pt x="53" y="47"/>
                    <a:pt x="53" y="47"/>
                  </a:cubicBezTo>
                  <a:cubicBezTo>
                    <a:pt x="53" y="47"/>
                    <a:pt x="53" y="47"/>
                    <a:pt x="53" y="47"/>
                  </a:cubicBezTo>
                  <a:cubicBezTo>
                    <a:pt x="53" y="47"/>
                    <a:pt x="53" y="47"/>
                    <a:pt x="53" y="47"/>
                  </a:cubicBezTo>
                  <a:cubicBezTo>
                    <a:pt x="53" y="47"/>
                    <a:pt x="53" y="47"/>
                    <a:pt x="53" y="47"/>
                  </a:cubicBezTo>
                  <a:cubicBezTo>
                    <a:pt x="53" y="47"/>
                    <a:pt x="53" y="47"/>
                    <a:pt x="53" y="47"/>
                  </a:cubicBezTo>
                  <a:cubicBezTo>
                    <a:pt x="53" y="47"/>
                    <a:pt x="53" y="47"/>
                    <a:pt x="53" y="47"/>
                  </a:cubicBezTo>
                  <a:cubicBezTo>
                    <a:pt x="53" y="47"/>
                    <a:pt x="53" y="47"/>
                    <a:pt x="53" y="47"/>
                  </a:cubicBezTo>
                  <a:cubicBezTo>
                    <a:pt x="53" y="47"/>
                    <a:pt x="53" y="47"/>
                    <a:pt x="53" y="47"/>
                  </a:cubicBezTo>
                  <a:cubicBezTo>
                    <a:pt x="53" y="47"/>
                    <a:pt x="53" y="47"/>
                    <a:pt x="53" y="47"/>
                  </a:cubicBezTo>
                  <a:cubicBezTo>
                    <a:pt x="53" y="47"/>
                    <a:pt x="53" y="47"/>
                    <a:pt x="53" y="47"/>
                  </a:cubicBezTo>
                  <a:cubicBezTo>
                    <a:pt x="53" y="47"/>
                    <a:pt x="53" y="47"/>
                    <a:pt x="53" y="47"/>
                  </a:cubicBezTo>
                  <a:cubicBezTo>
                    <a:pt x="53" y="47"/>
                    <a:pt x="53" y="47"/>
                    <a:pt x="53" y="47"/>
                  </a:cubicBezTo>
                  <a:cubicBezTo>
                    <a:pt x="53" y="47"/>
                    <a:pt x="53" y="47"/>
                    <a:pt x="53" y="47"/>
                  </a:cubicBezTo>
                  <a:cubicBezTo>
                    <a:pt x="53" y="47"/>
                    <a:pt x="53" y="47"/>
                    <a:pt x="53" y="47"/>
                  </a:cubicBezTo>
                  <a:cubicBezTo>
                    <a:pt x="53" y="47"/>
                    <a:pt x="53" y="47"/>
                    <a:pt x="53" y="47"/>
                  </a:cubicBezTo>
                  <a:cubicBezTo>
                    <a:pt x="53" y="47"/>
                    <a:pt x="53" y="47"/>
                    <a:pt x="53" y="47"/>
                  </a:cubicBezTo>
                  <a:cubicBezTo>
                    <a:pt x="53" y="47"/>
                    <a:pt x="53" y="47"/>
                    <a:pt x="53" y="47"/>
                  </a:cubicBezTo>
                  <a:cubicBezTo>
                    <a:pt x="53" y="47"/>
                    <a:pt x="53" y="47"/>
                    <a:pt x="53" y="47"/>
                  </a:cubicBezTo>
                  <a:cubicBezTo>
                    <a:pt x="53" y="47"/>
                    <a:pt x="53" y="47"/>
                    <a:pt x="53" y="47"/>
                  </a:cubicBezTo>
                  <a:cubicBezTo>
                    <a:pt x="53" y="47"/>
                    <a:pt x="53" y="47"/>
                    <a:pt x="53" y="47"/>
                  </a:cubicBezTo>
                  <a:cubicBezTo>
                    <a:pt x="53" y="47"/>
                    <a:pt x="53" y="47"/>
                    <a:pt x="53" y="47"/>
                  </a:cubicBezTo>
                  <a:cubicBezTo>
                    <a:pt x="53" y="47"/>
                    <a:pt x="53" y="47"/>
                    <a:pt x="53" y="47"/>
                  </a:cubicBezTo>
                  <a:cubicBezTo>
                    <a:pt x="53" y="47"/>
                    <a:pt x="53" y="47"/>
                    <a:pt x="53" y="47"/>
                  </a:cubicBezTo>
                  <a:cubicBezTo>
                    <a:pt x="53" y="47"/>
                    <a:pt x="53" y="47"/>
                    <a:pt x="53" y="47"/>
                  </a:cubicBezTo>
                  <a:cubicBezTo>
                    <a:pt x="53" y="47"/>
                    <a:pt x="53" y="47"/>
                    <a:pt x="53" y="47"/>
                  </a:cubicBezTo>
                  <a:cubicBezTo>
                    <a:pt x="53" y="47"/>
                    <a:pt x="53" y="47"/>
                    <a:pt x="53" y="47"/>
                  </a:cubicBezTo>
                  <a:cubicBezTo>
                    <a:pt x="53" y="47"/>
                    <a:pt x="53" y="47"/>
                    <a:pt x="53" y="47"/>
                  </a:cubicBezTo>
                  <a:cubicBezTo>
                    <a:pt x="53" y="47"/>
                    <a:pt x="53" y="47"/>
                    <a:pt x="53" y="47"/>
                  </a:cubicBezTo>
                  <a:close/>
                  <a:moveTo>
                    <a:pt x="53" y="46"/>
                  </a:moveTo>
                  <a:cubicBezTo>
                    <a:pt x="53" y="46"/>
                    <a:pt x="53" y="46"/>
                    <a:pt x="53" y="46"/>
                  </a:cubicBezTo>
                  <a:cubicBezTo>
                    <a:pt x="53" y="46"/>
                    <a:pt x="53" y="46"/>
                    <a:pt x="53" y="46"/>
                  </a:cubicBezTo>
                  <a:cubicBezTo>
                    <a:pt x="53" y="46"/>
                    <a:pt x="53" y="46"/>
                    <a:pt x="53" y="46"/>
                  </a:cubicBezTo>
                  <a:cubicBezTo>
                    <a:pt x="53" y="46"/>
                    <a:pt x="53" y="46"/>
                    <a:pt x="53" y="46"/>
                  </a:cubicBezTo>
                  <a:cubicBezTo>
                    <a:pt x="53" y="46"/>
                    <a:pt x="53" y="46"/>
                    <a:pt x="53" y="46"/>
                  </a:cubicBezTo>
                  <a:cubicBezTo>
                    <a:pt x="53" y="46"/>
                    <a:pt x="53" y="46"/>
                    <a:pt x="53" y="46"/>
                  </a:cubicBezTo>
                  <a:cubicBezTo>
                    <a:pt x="53" y="46"/>
                    <a:pt x="53" y="46"/>
                    <a:pt x="53" y="46"/>
                  </a:cubicBezTo>
                  <a:cubicBezTo>
                    <a:pt x="53" y="46"/>
                    <a:pt x="53" y="46"/>
                    <a:pt x="53" y="46"/>
                  </a:cubicBezTo>
                  <a:cubicBezTo>
                    <a:pt x="53" y="46"/>
                    <a:pt x="53" y="46"/>
                    <a:pt x="53" y="46"/>
                  </a:cubicBezTo>
                  <a:close/>
                  <a:moveTo>
                    <a:pt x="54" y="46"/>
                  </a:moveTo>
                  <a:cubicBezTo>
                    <a:pt x="54" y="46"/>
                    <a:pt x="54" y="46"/>
                    <a:pt x="53" y="46"/>
                  </a:cubicBezTo>
                  <a:cubicBezTo>
                    <a:pt x="53" y="46"/>
                    <a:pt x="53" y="46"/>
                    <a:pt x="53" y="46"/>
                  </a:cubicBezTo>
                  <a:cubicBezTo>
                    <a:pt x="53" y="46"/>
                    <a:pt x="54" y="46"/>
                    <a:pt x="54" y="46"/>
                  </a:cubicBezTo>
                  <a:cubicBezTo>
                    <a:pt x="53" y="46"/>
                    <a:pt x="53" y="46"/>
                    <a:pt x="53" y="46"/>
                  </a:cubicBezTo>
                  <a:cubicBezTo>
                    <a:pt x="53" y="46"/>
                    <a:pt x="53" y="46"/>
                    <a:pt x="53" y="46"/>
                  </a:cubicBezTo>
                  <a:cubicBezTo>
                    <a:pt x="53" y="46"/>
                    <a:pt x="53" y="46"/>
                    <a:pt x="53" y="46"/>
                  </a:cubicBezTo>
                  <a:cubicBezTo>
                    <a:pt x="53" y="46"/>
                    <a:pt x="53" y="46"/>
                    <a:pt x="53" y="46"/>
                  </a:cubicBezTo>
                  <a:cubicBezTo>
                    <a:pt x="54" y="46"/>
                    <a:pt x="54" y="46"/>
                    <a:pt x="54" y="46"/>
                  </a:cubicBezTo>
                  <a:cubicBezTo>
                    <a:pt x="54" y="46"/>
                    <a:pt x="54" y="46"/>
                    <a:pt x="54" y="46"/>
                  </a:cubicBezTo>
                  <a:cubicBezTo>
                    <a:pt x="54" y="46"/>
                    <a:pt x="54" y="46"/>
                    <a:pt x="54" y="46"/>
                  </a:cubicBezTo>
                  <a:cubicBezTo>
                    <a:pt x="53" y="46"/>
                    <a:pt x="53" y="46"/>
                    <a:pt x="53" y="46"/>
                  </a:cubicBezTo>
                  <a:cubicBezTo>
                    <a:pt x="54" y="46"/>
                    <a:pt x="54" y="46"/>
                    <a:pt x="54" y="46"/>
                  </a:cubicBezTo>
                  <a:cubicBezTo>
                    <a:pt x="54" y="46"/>
                    <a:pt x="54" y="46"/>
                    <a:pt x="54" y="46"/>
                  </a:cubicBezTo>
                  <a:cubicBezTo>
                    <a:pt x="54" y="46"/>
                    <a:pt x="54" y="46"/>
                    <a:pt x="54" y="46"/>
                  </a:cubicBezTo>
                  <a:cubicBezTo>
                    <a:pt x="54" y="46"/>
                    <a:pt x="54" y="46"/>
                    <a:pt x="54" y="46"/>
                  </a:cubicBezTo>
                  <a:cubicBezTo>
                    <a:pt x="54" y="46"/>
                    <a:pt x="54" y="46"/>
                    <a:pt x="54" y="46"/>
                  </a:cubicBezTo>
                  <a:cubicBezTo>
                    <a:pt x="54" y="46"/>
                    <a:pt x="54" y="46"/>
                    <a:pt x="54" y="46"/>
                  </a:cubicBezTo>
                  <a:cubicBezTo>
                    <a:pt x="54" y="46"/>
                    <a:pt x="54" y="46"/>
                    <a:pt x="54" y="46"/>
                  </a:cubicBezTo>
                  <a:cubicBezTo>
                    <a:pt x="54" y="46"/>
                    <a:pt x="54" y="46"/>
                    <a:pt x="54" y="46"/>
                  </a:cubicBezTo>
                  <a:cubicBezTo>
                    <a:pt x="54" y="46"/>
                    <a:pt x="54" y="46"/>
                    <a:pt x="54" y="46"/>
                  </a:cubicBezTo>
                  <a:cubicBezTo>
                    <a:pt x="54" y="46"/>
                    <a:pt x="54" y="46"/>
                    <a:pt x="54" y="46"/>
                  </a:cubicBezTo>
                  <a:cubicBezTo>
                    <a:pt x="54" y="46"/>
                    <a:pt x="54" y="46"/>
                    <a:pt x="54" y="46"/>
                  </a:cubicBezTo>
                  <a:cubicBezTo>
                    <a:pt x="54" y="46"/>
                    <a:pt x="54" y="46"/>
                    <a:pt x="54" y="46"/>
                  </a:cubicBezTo>
                  <a:cubicBezTo>
                    <a:pt x="54" y="46"/>
                    <a:pt x="54" y="46"/>
                    <a:pt x="54" y="46"/>
                  </a:cubicBezTo>
                  <a:cubicBezTo>
                    <a:pt x="54" y="46"/>
                    <a:pt x="54" y="46"/>
                    <a:pt x="54" y="46"/>
                  </a:cubicBezTo>
                  <a:cubicBezTo>
                    <a:pt x="54" y="46"/>
                    <a:pt x="54" y="46"/>
                    <a:pt x="54" y="46"/>
                  </a:cubicBezTo>
                  <a:cubicBezTo>
                    <a:pt x="54" y="46"/>
                    <a:pt x="54" y="46"/>
                    <a:pt x="54" y="46"/>
                  </a:cubicBezTo>
                  <a:cubicBezTo>
                    <a:pt x="54" y="46"/>
                    <a:pt x="54" y="46"/>
                    <a:pt x="54" y="46"/>
                  </a:cubicBezTo>
                  <a:cubicBezTo>
                    <a:pt x="54" y="46"/>
                    <a:pt x="54" y="46"/>
                    <a:pt x="54" y="46"/>
                  </a:cubicBezTo>
                  <a:cubicBezTo>
                    <a:pt x="54" y="46"/>
                    <a:pt x="54" y="46"/>
                    <a:pt x="54" y="46"/>
                  </a:cubicBezTo>
                  <a:close/>
                  <a:moveTo>
                    <a:pt x="48" y="49"/>
                  </a:moveTo>
                  <a:cubicBezTo>
                    <a:pt x="48" y="49"/>
                    <a:pt x="48" y="49"/>
                    <a:pt x="48" y="49"/>
                  </a:cubicBezTo>
                  <a:cubicBezTo>
                    <a:pt x="48" y="49"/>
                    <a:pt x="48" y="49"/>
                    <a:pt x="48" y="49"/>
                  </a:cubicBezTo>
                  <a:cubicBezTo>
                    <a:pt x="48" y="49"/>
                    <a:pt x="48" y="49"/>
                    <a:pt x="48" y="49"/>
                  </a:cubicBezTo>
                  <a:cubicBezTo>
                    <a:pt x="48" y="49"/>
                    <a:pt x="48" y="49"/>
                    <a:pt x="48" y="49"/>
                  </a:cubicBezTo>
                  <a:cubicBezTo>
                    <a:pt x="48" y="49"/>
                    <a:pt x="48" y="49"/>
                    <a:pt x="48" y="49"/>
                  </a:cubicBezTo>
                  <a:cubicBezTo>
                    <a:pt x="48" y="49"/>
                    <a:pt x="48" y="49"/>
                    <a:pt x="48" y="49"/>
                  </a:cubicBezTo>
                  <a:cubicBezTo>
                    <a:pt x="48" y="49"/>
                    <a:pt x="48" y="49"/>
                    <a:pt x="48" y="49"/>
                  </a:cubicBezTo>
                  <a:cubicBezTo>
                    <a:pt x="48" y="49"/>
                    <a:pt x="48" y="49"/>
                    <a:pt x="48" y="49"/>
                  </a:cubicBezTo>
                  <a:cubicBezTo>
                    <a:pt x="48" y="49"/>
                    <a:pt x="48" y="49"/>
                    <a:pt x="48" y="49"/>
                  </a:cubicBezTo>
                  <a:close/>
                  <a:moveTo>
                    <a:pt x="51" y="42"/>
                  </a:moveTo>
                  <a:cubicBezTo>
                    <a:pt x="51" y="42"/>
                    <a:pt x="51" y="42"/>
                    <a:pt x="51" y="42"/>
                  </a:cubicBezTo>
                  <a:cubicBezTo>
                    <a:pt x="51" y="42"/>
                    <a:pt x="51" y="42"/>
                    <a:pt x="51" y="42"/>
                  </a:cubicBezTo>
                  <a:cubicBezTo>
                    <a:pt x="51" y="42"/>
                    <a:pt x="51" y="42"/>
                    <a:pt x="51" y="42"/>
                  </a:cubicBezTo>
                  <a:cubicBezTo>
                    <a:pt x="51" y="42"/>
                    <a:pt x="51" y="42"/>
                    <a:pt x="51" y="42"/>
                  </a:cubicBezTo>
                  <a:cubicBezTo>
                    <a:pt x="51" y="42"/>
                    <a:pt x="51" y="42"/>
                    <a:pt x="51" y="42"/>
                  </a:cubicBezTo>
                  <a:cubicBezTo>
                    <a:pt x="51" y="42"/>
                    <a:pt x="51" y="42"/>
                    <a:pt x="51" y="42"/>
                  </a:cubicBezTo>
                  <a:cubicBezTo>
                    <a:pt x="51" y="42"/>
                    <a:pt x="51" y="42"/>
                    <a:pt x="51" y="42"/>
                  </a:cubicBezTo>
                  <a:cubicBezTo>
                    <a:pt x="51" y="42"/>
                    <a:pt x="51" y="42"/>
                    <a:pt x="51" y="42"/>
                  </a:cubicBezTo>
                  <a:cubicBezTo>
                    <a:pt x="51" y="42"/>
                    <a:pt x="51" y="42"/>
                    <a:pt x="51" y="42"/>
                  </a:cubicBezTo>
                  <a:cubicBezTo>
                    <a:pt x="51" y="42"/>
                    <a:pt x="51" y="42"/>
                    <a:pt x="51" y="42"/>
                  </a:cubicBezTo>
                  <a:cubicBezTo>
                    <a:pt x="51" y="42"/>
                    <a:pt x="51" y="42"/>
                    <a:pt x="51" y="42"/>
                  </a:cubicBezTo>
                  <a:close/>
                  <a:moveTo>
                    <a:pt x="48" y="49"/>
                  </a:moveTo>
                  <a:cubicBezTo>
                    <a:pt x="48" y="49"/>
                    <a:pt x="48" y="49"/>
                    <a:pt x="48" y="49"/>
                  </a:cubicBezTo>
                  <a:cubicBezTo>
                    <a:pt x="48" y="49"/>
                    <a:pt x="48" y="49"/>
                    <a:pt x="48" y="49"/>
                  </a:cubicBezTo>
                  <a:cubicBezTo>
                    <a:pt x="48" y="49"/>
                    <a:pt x="48" y="49"/>
                    <a:pt x="48" y="49"/>
                  </a:cubicBezTo>
                  <a:cubicBezTo>
                    <a:pt x="48" y="49"/>
                    <a:pt x="48" y="49"/>
                    <a:pt x="48" y="49"/>
                  </a:cubicBezTo>
                  <a:cubicBezTo>
                    <a:pt x="48" y="49"/>
                    <a:pt x="48" y="49"/>
                    <a:pt x="48" y="49"/>
                  </a:cubicBezTo>
                  <a:cubicBezTo>
                    <a:pt x="48" y="49"/>
                    <a:pt x="48" y="49"/>
                    <a:pt x="48" y="49"/>
                  </a:cubicBezTo>
                  <a:cubicBezTo>
                    <a:pt x="48" y="49"/>
                    <a:pt x="48" y="49"/>
                    <a:pt x="48" y="49"/>
                  </a:cubicBezTo>
                  <a:cubicBezTo>
                    <a:pt x="48" y="49"/>
                    <a:pt x="48" y="49"/>
                    <a:pt x="48" y="49"/>
                  </a:cubicBezTo>
                  <a:close/>
                  <a:moveTo>
                    <a:pt x="49" y="48"/>
                  </a:moveTo>
                  <a:cubicBezTo>
                    <a:pt x="49" y="48"/>
                    <a:pt x="49" y="48"/>
                    <a:pt x="49" y="48"/>
                  </a:cubicBezTo>
                  <a:cubicBezTo>
                    <a:pt x="49" y="48"/>
                    <a:pt x="49" y="48"/>
                    <a:pt x="49" y="48"/>
                  </a:cubicBezTo>
                  <a:cubicBezTo>
                    <a:pt x="49" y="48"/>
                    <a:pt x="49" y="48"/>
                    <a:pt x="49" y="48"/>
                  </a:cubicBezTo>
                  <a:cubicBezTo>
                    <a:pt x="49" y="48"/>
                    <a:pt x="49" y="48"/>
                    <a:pt x="49" y="48"/>
                  </a:cubicBezTo>
                  <a:cubicBezTo>
                    <a:pt x="49" y="48"/>
                    <a:pt x="49" y="48"/>
                    <a:pt x="49" y="48"/>
                  </a:cubicBezTo>
                  <a:cubicBezTo>
                    <a:pt x="49" y="48"/>
                    <a:pt x="49" y="48"/>
                    <a:pt x="49" y="48"/>
                  </a:cubicBezTo>
                  <a:close/>
                  <a:moveTo>
                    <a:pt x="48" y="49"/>
                  </a:moveTo>
                  <a:cubicBezTo>
                    <a:pt x="48" y="49"/>
                    <a:pt x="48" y="49"/>
                    <a:pt x="48" y="49"/>
                  </a:cubicBezTo>
                  <a:cubicBezTo>
                    <a:pt x="48" y="49"/>
                    <a:pt x="48" y="49"/>
                    <a:pt x="48" y="49"/>
                  </a:cubicBezTo>
                  <a:cubicBezTo>
                    <a:pt x="48" y="49"/>
                    <a:pt x="48" y="49"/>
                    <a:pt x="48" y="49"/>
                  </a:cubicBezTo>
                  <a:cubicBezTo>
                    <a:pt x="48" y="49"/>
                    <a:pt x="48" y="49"/>
                    <a:pt x="48" y="49"/>
                  </a:cubicBezTo>
                  <a:cubicBezTo>
                    <a:pt x="48" y="49"/>
                    <a:pt x="48" y="49"/>
                    <a:pt x="48" y="49"/>
                  </a:cubicBezTo>
                  <a:cubicBezTo>
                    <a:pt x="48" y="49"/>
                    <a:pt x="48" y="49"/>
                    <a:pt x="48" y="49"/>
                  </a:cubicBezTo>
                  <a:cubicBezTo>
                    <a:pt x="48" y="49"/>
                    <a:pt x="48" y="49"/>
                    <a:pt x="48" y="49"/>
                  </a:cubicBezTo>
                  <a:cubicBezTo>
                    <a:pt x="48" y="49"/>
                    <a:pt x="48" y="49"/>
                    <a:pt x="48" y="49"/>
                  </a:cubicBezTo>
                  <a:cubicBezTo>
                    <a:pt x="48" y="49"/>
                    <a:pt x="48" y="49"/>
                    <a:pt x="48" y="49"/>
                  </a:cubicBezTo>
                  <a:cubicBezTo>
                    <a:pt x="48" y="49"/>
                    <a:pt x="48" y="49"/>
                    <a:pt x="48" y="49"/>
                  </a:cubicBezTo>
                  <a:close/>
                  <a:moveTo>
                    <a:pt x="50" y="42"/>
                  </a:moveTo>
                  <a:cubicBezTo>
                    <a:pt x="50" y="42"/>
                    <a:pt x="50" y="42"/>
                    <a:pt x="50" y="42"/>
                  </a:cubicBezTo>
                  <a:cubicBezTo>
                    <a:pt x="50" y="42"/>
                    <a:pt x="50" y="42"/>
                    <a:pt x="50" y="42"/>
                  </a:cubicBezTo>
                  <a:cubicBezTo>
                    <a:pt x="50" y="42"/>
                    <a:pt x="50" y="42"/>
                    <a:pt x="50" y="42"/>
                  </a:cubicBezTo>
                  <a:cubicBezTo>
                    <a:pt x="50" y="42"/>
                    <a:pt x="50" y="42"/>
                    <a:pt x="50" y="42"/>
                  </a:cubicBezTo>
                  <a:cubicBezTo>
                    <a:pt x="50" y="42"/>
                    <a:pt x="50" y="42"/>
                    <a:pt x="50" y="42"/>
                  </a:cubicBezTo>
                  <a:cubicBezTo>
                    <a:pt x="50" y="42"/>
                    <a:pt x="50" y="42"/>
                    <a:pt x="50" y="42"/>
                  </a:cubicBezTo>
                  <a:cubicBezTo>
                    <a:pt x="50" y="42"/>
                    <a:pt x="50" y="42"/>
                    <a:pt x="50" y="42"/>
                  </a:cubicBezTo>
                  <a:cubicBezTo>
                    <a:pt x="50" y="42"/>
                    <a:pt x="50" y="42"/>
                    <a:pt x="50" y="42"/>
                  </a:cubicBezTo>
                  <a:cubicBezTo>
                    <a:pt x="50" y="42"/>
                    <a:pt x="50" y="42"/>
                    <a:pt x="50" y="42"/>
                  </a:cubicBezTo>
                  <a:cubicBezTo>
                    <a:pt x="50" y="42"/>
                    <a:pt x="50" y="42"/>
                    <a:pt x="50" y="42"/>
                  </a:cubicBezTo>
                  <a:cubicBezTo>
                    <a:pt x="50" y="42"/>
                    <a:pt x="50" y="42"/>
                    <a:pt x="50" y="42"/>
                  </a:cubicBezTo>
                  <a:close/>
                  <a:moveTo>
                    <a:pt x="50" y="50"/>
                  </a:moveTo>
                  <a:cubicBezTo>
                    <a:pt x="50" y="50"/>
                    <a:pt x="50" y="50"/>
                    <a:pt x="50" y="50"/>
                  </a:cubicBezTo>
                  <a:cubicBezTo>
                    <a:pt x="50" y="50"/>
                    <a:pt x="50" y="50"/>
                    <a:pt x="50" y="50"/>
                  </a:cubicBezTo>
                  <a:cubicBezTo>
                    <a:pt x="50" y="49"/>
                    <a:pt x="50" y="49"/>
                    <a:pt x="50" y="49"/>
                  </a:cubicBezTo>
                  <a:cubicBezTo>
                    <a:pt x="50" y="49"/>
                    <a:pt x="50" y="49"/>
                    <a:pt x="50" y="49"/>
                  </a:cubicBezTo>
                  <a:cubicBezTo>
                    <a:pt x="50" y="49"/>
                    <a:pt x="50" y="49"/>
                    <a:pt x="50" y="49"/>
                  </a:cubicBezTo>
                  <a:cubicBezTo>
                    <a:pt x="50" y="49"/>
                    <a:pt x="50" y="49"/>
                    <a:pt x="50" y="49"/>
                  </a:cubicBezTo>
                  <a:cubicBezTo>
                    <a:pt x="50" y="49"/>
                    <a:pt x="50" y="49"/>
                    <a:pt x="50" y="49"/>
                  </a:cubicBezTo>
                  <a:cubicBezTo>
                    <a:pt x="50" y="49"/>
                    <a:pt x="50" y="49"/>
                    <a:pt x="50" y="49"/>
                  </a:cubicBezTo>
                  <a:cubicBezTo>
                    <a:pt x="50" y="49"/>
                    <a:pt x="50" y="49"/>
                    <a:pt x="50" y="49"/>
                  </a:cubicBezTo>
                  <a:cubicBezTo>
                    <a:pt x="50" y="49"/>
                    <a:pt x="50" y="49"/>
                    <a:pt x="50" y="49"/>
                  </a:cubicBezTo>
                  <a:cubicBezTo>
                    <a:pt x="50" y="49"/>
                    <a:pt x="50" y="49"/>
                    <a:pt x="50" y="49"/>
                  </a:cubicBezTo>
                  <a:cubicBezTo>
                    <a:pt x="50" y="49"/>
                    <a:pt x="50" y="49"/>
                    <a:pt x="50" y="49"/>
                  </a:cubicBezTo>
                  <a:cubicBezTo>
                    <a:pt x="50" y="49"/>
                    <a:pt x="50" y="49"/>
                    <a:pt x="50" y="49"/>
                  </a:cubicBezTo>
                  <a:cubicBezTo>
                    <a:pt x="50" y="49"/>
                    <a:pt x="50" y="49"/>
                    <a:pt x="50" y="49"/>
                  </a:cubicBezTo>
                  <a:cubicBezTo>
                    <a:pt x="49" y="49"/>
                    <a:pt x="49" y="49"/>
                    <a:pt x="49" y="49"/>
                  </a:cubicBezTo>
                  <a:cubicBezTo>
                    <a:pt x="49" y="49"/>
                    <a:pt x="49" y="49"/>
                    <a:pt x="49" y="49"/>
                  </a:cubicBezTo>
                  <a:cubicBezTo>
                    <a:pt x="49" y="49"/>
                    <a:pt x="49" y="49"/>
                    <a:pt x="49" y="49"/>
                  </a:cubicBezTo>
                  <a:cubicBezTo>
                    <a:pt x="49" y="49"/>
                    <a:pt x="49" y="49"/>
                    <a:pt x="49" y="49"/>
                  </a:cubicBezTo>
                  <a:cubicBezTo>
                    <a:pt x="49" y="49"/>
                    <a:pt x="49" y="49"/>
                    <a:pt x="49" y="49"/>
                  </a:cubicBezTo>
                  <a:cubicBezTo>
                    <a:pt x="49" y="49"/>
                    <a:pt x="49" y="49"/>
                    <a:pt x="49" y="49"/>
                  </a:cubicBezTo>
                  <a:cubicBezTo>
                    <a:pt x="49" y="49"/>
                    <a:pt x="49" y="49"/>
                    <a:pt x="49" y="49"/>
                  </a:cubicBezTo>
                  <a:cubicBezTo>
                    <a:pt x="49" y="49"/>
                    <a:pt x="49" y="49"/>
                    <a:pt x="49" y="49"/>
                  </a:cubicBezTo>
                  <a:cubicBezTo>
                    <a:pt x="49" y="49"/>
                    <a:pt x="49" y="49"/>
                    <a:pt x="49" y="49"/>
                  </a:cubicBezTo>
                  <a:cubicBezTo>
                    <a:pt x="49" y="49"/>
                    <a:pt x="49" y="49"/>
                    <a:pt x="49" y="49"/>
                  </a:cubicBezTo>
                  <a:cubicBezTo>
                    <a:pt x="49" y="49"/>
                    <a:pt x="49" y="49"/>
                    <a:pt x="49" y="49"/>
                  </a:cubicBezTo>
                  <a:cubicBezTo>
                    <a:pt x="49" y="49"/>
                    <a:pt x="49" y="49"/>
                    <a:pt x="49" y="49"/>
                  </a:cubicBezTo>
                  <a:cubicBezTo>
                    <a:pt x="49" y="49"/>
                    <a:pt x="49" y="49"/>
                    <a:pt x="49" y="49"/>
                  </a:cubicBezTo>
                  <a:cubicBezTo>
                    <a:pt x="49" y="49"/>
                    <a:pt x="49" y="49"/>
                    <a:pt x="49" y="49"/>
                  </a:cubicBezTo>
                  <a:cubicBezTo>
                    <a:pt x="49" y="49"/>
                    <a:pt x="49" y="49"/>
                    <a:pt x="49" y="49"/>
                  </a:cubicBezTo>
                  <a:cubicBezTo>
                    <a:pt x="49" y="49"/>
                    <a:pt x="49" y="49"/>
                    <a:pt x="49" y="49"/>
                  </a:cubicBezTo>
                  <a:cubicBezTo>
                    <a:pt x="49" y="49"/>
                    <a:pt x="49" y="49"/>
                    <a:pt x="49" y="49"/>
                  </a:cubicBezTo>
                  <a:cubicBezTo>
                    <a:pt x="49" y="49"/>
                    <a:pt x="49" y="49"/>
                    <a:pt x="49" y="49"/>
                  </a:cubicBezTo>
                  <a:cubicBezTo>
                    <a:pt x="49" y="49"/>
                    <a:pt x="49" y="49"/>
                    <a:pt x="49" y="49"/>
                  </a:cubicBezTo>
                  <a:cubicBezTo>
                    <a:pt x="49" y="49"/>
                    <a:pt x="49" y="49"/>
                    <a:pt x="49" y="49"/>
                  </a:cubicBezTo>
                  <a:cubicBezTo>
                    <a:pt x="49" y="49"/>
                    <a:pt x="49" y="49"/>
                    <a:pt x="49" y="49"/>
                  </a:cubicBezTo>
                  <a:cubicBezTo>
                    <a:pt x="49" y="49"/>
                    <a:pt x="49" y="49"/>
                    <a:pt x="49" y="49"/>
                  </a:cubicBezTo>
                  <a:cubicBezTo>
                    <a:pt x="49" y="49"/>
                    <a:pt x="49" y="49"/>
                    <a:pt x="49" y="49"/>
                  </a:cubicBezTo>
                  <a:cubicBezTo>
                    <a:pt x="49" y="49"/>
                    <a:pt x="49" y="49"/>
                    <a:pt x="49" y="49"/>
                  </a:cubicBezTo>
                  <a:cubicBezTo>
                    <a:pt x="49" y="49"/>
                    <a:pt x="49" y="49"/>
                    <a:pt x="49" y="49"/>
                  </a:cubicBezTo>
                  <a:cubicBezTo>
                    <a:pt x="49" y="49"/>
                    <a:pt x="49" y="49"/>
                    <a:pt x="49" y="49"/>
                  </a:cubicBezTo>
                  <a:cubicBezTo>
                    <a:pt x="49" y="49"/>
                    <a:pt x="49" y="49"/>
                    <a:pt x="49" y="49"/>
                  </a:cubicBezTo>
                  <a:cubicBezTo>
                    <a:pt x="49" y="49"/>
                    <a:pt x="49" y="49"/>
                    <a:pt x="49" y="49"/>
                  </a:cubicBezTo>
                  <a:cubicBezTo>
                    <a:pt x="49" y="49"/>
                    <a:pt x="49" y="49"/>
                    <a:pt x="49" y="49"/>
                  </a:cubicBezTo>
                  <a:cubicBezTo>
                    <a:pt x="49" y="49"/>
                    <a:pt x="49" y="49"/>
                    <a:pt x="49" y="49"/>
                  </a:cubicBezTo>
                  <a:cubicBezTo>
                    <a:pt x="49" y="49"/>
                    <a:pt x="49" y="49"/>
                    <a:pt x="49" y="49"/>
                  </a:cubicBezTo>
                  <a:cubicBezTo>
                    <a:pt x="49" y="49"/>
                    <a:pt x="49" y="49"/>
                    <a:pt x="49" y="49"/>
                  </a:cubicBezTo>
                  <a:cubicBezTo>
                    <a:pt x="49" y="49"/>
                    <a:pt x="49" y="49"/>
                    <a:pt x="49" y="49"/>
                  </a:cubicBezTo>
                  <a:cubicBezTo>
                    <a:pt x="49" y="49"/>
                    <a:pt x="49" y="49"/>
                    <a:pt x="49" y="49"/>
                  </a:cubicBezTo>
                  <a:cubicBezTo>
                    <a:pt x="49" y="49"/>
                    <a:pt x="49" y="49"/>
                    <a:pt x="49" y="49"/>
                  </a:cubicBezTo>
                  <a:cubicBezTo>
                    <a:pt x="49" y="49"/>
                    <a:pt x="49" y="49"/>
                    <a:pt x="49" y="49"/>
                  </a:cubicBezTo>
                  <a:cubicBezTo>
                    <a:pt x="49" y="49"/>
                    <a:pt x="49" y="49"/>
                    <a:pt x="49" y="49"/>
                  </a:cubicBezTo>
                  <a:cubicBezTo>
                    <a:pt x="49" y="49"/>
                    <a:pt x="49" y="49"/>
                    <a:pt x="49" y="49"/>
                  </a:cubicBezTo>
                  <a:cubicBezTo>
                    <a:pt x="49" y="49"/>
                    <a:pt x="49" y="49"/>
                    <a:pt x="49" y="49"/>
                  </a:cubicBezTo>
                  <a:cubicBezTo>
                    <a:pt x="49" y="49"/>
                    <a:pt x="49" y="49"/>
                    <a:pt x="49" y="49"/>
                  </a:cubicBezTo>
                  <a:cubicBezTo>
                    <a:pt x="49" y="49"/>
                    <a:pt x="49" y="49"/>
                    <a:pt x="49" y="49"/>
                  </a:cubicBezTo>
                  <a:cubicBezTo>
                    <a:pt x="49" y="49"/>
                    <a:pt x="49" y="49"/>
                    <a:pt x="49" y="49"/>
                  </a:cubicBezTo>
                  <a:cubicBezTo>
                    <a:pt x="49" y="49"/>
                    <a:pt x="49" y="49"/>
                    <a:pt x="49" y="49"/>
                  </a:cubicBezTo>
                  <a:cubicBezTo>
                    <a:pt x="49" y="50"/>
                    <a:pt x="49" y="49"/>
                    <a:pt x="49" y="49"/>
                  </a:cubicBezTo>
                  <a:cubicBezTo>
                    <a:pt x="49" y="49"/>
                    <a:pt x="49" y="49"/>
                    <a:pt x="49" y="49"/>
                  </a:cubicBezTo>
                  <a:cubicBezTo>
                    <a:pt x="49" y="50"/>
                    <a:pt x="49" y="50"/>
                    <a:pt x="49" y="50"/>
                  </a:cubicBezTo>
                  <a:cubicBezTo>
                    <a:pt x="49" y="50"/>
                    <a:pt x="49" y="50"/>
                    <a:pt x="49" y="50"/>
                  </a:cubicBezTo>
                  <a:cubicBezTo>
                    <a:pt x="49" y="50"/>
                    <a:pt x="49" y="50"/>
                    <a:pt x="49" y="50"/>
                  </a:cubicBezTo>
                  <a:cubicBezTo>
                    <a:pt x="49" y="50"/>
                    <a:pt x="49" y="50"/>
                    <a:pt x="49" y="50"/>
                  </a:cubicBezTo>
                  <a:cubicBezTo>
                    <a:pt x="49" y="50"/>
                    <a:pt x="49" y="49"/>
                    <a:pt x="49" y="49"/>
                  </a:cubicBezTo>
                  <a:cubicBezTo>
                    <a:pt x="49" y="49"/>
                    <a:pt x="49" y="50"/>
                    <a:pt x="49" y="50"/>
                  </a:cubicBezTo>
                  <a:cubicBezTo>
                    <a:pt x="49" y="50"/>
                    <a:pt x="49" y="50"/>
                    <a:pt x="49" y="50"/>
                  </a:cubicBezTo>
                  <a:cubicBezTo>
                    <a:pt x="49" y="50"/>
                    <a:pt x="49" y="50"/>
                    <a:pt x="49" y="50"/>
                  </a:cubicBezTo>
                  <a:cubicBezTo>
                    <a:pt x="49" y="50"/>
                    <a:pt x="49" y="50"/>
                    <a:pt x="49" y="50"/>
                  </a:cubicBezTo>
                  <a:cubicBezTo>
                    <a:pt x="49" y="50"/>
                    <a:pt x="49" y="50"/>
                    <a:pt x="49" y="50"/>
                  </a:cubicBezTo>
                  <a:cubicBezTo>
                    <a:pt x="49" y="50"/>
                    <a:pt x="49" y="50"/>
                    <a:pt x="49" y="50"/>
                  </a:cubicBezTo>
                  <a:cubicBezTo>
                    <a:pt x="49" y="50"/>
                    <a:pt x="49" y="50"/>
                    <a:pt x="49" y="50"/>
                  </a:cubicBezTo>
                  <a:cubicBezTo>
                    <a:pt x="49" y="50"/>
                    <a:pt x="49" y="50"/>
                    <a:pt x="49" y="50"/>
                  </a:cubicBezTo>
                  <a:cubicBezTo>
                    <a:pt x="49" y="50"/>
                    <a:pt x="49" y="50"/>
                    <a:pt x="49" y="50"/>
                  </a:cubicBezTo>
                  <a:cubicBezTo>
                    <a:pt x="49" y="50"/>
                    <a:pt x="49" y="50"/>
                    <a:pt x="49" y="50"/>
                  </a:cubicBezTo>
                  <a:cubicBezTo>
                    <a:pt x="49" y="50"/>
                    <a:pt x="49" y="50"/>
                    <a:pt x="49" y="50"/>
                  </a:cubicBezTo>
                  <a:cubicBezTo>
                    <a:pt x="49" y="50"/>
                    <a:pt x="49" y="50"/>
                    <a:pt x="49" y="50"/>
                  </a:cubicBezTo>
                  <a:cubicBezTo>
                    <a:pt x="49" y="50"/>
                    <a:pt x="49" y="50"/>
                    <a:pt x="49" y="50"/>
                  </a:cubicBezTo>
                  <a:cubicBezTo>
                    <a:pt x="49" y="50"/>
                    <a:pt x="49" y="50"/>
                    <a:pt x="49" y="50"/>
                  </a:cubicBezTo>
                  <a:cubicBezTo>
                    <a:pt x="49" y="50"/>
                    <a:pt x="49" y="50"/>
                    <a:pt x="49" y="50"/>
                  </a:cubicBezTo>
                  <a:cubicBezTo>
                    <a:pt x="49" y="50"/>
                    <a:pt x="49" y="50"/>
                    <a:pt x="49" y="50"/>
                  </a:cubicBezTo>
                  <a:cubicBezTo>
                    <a:pt x="49" y="50"/>
                    <a:pt x="49" y="50"/>
                    <a:pt x="49" y="50"/>
                  </a:cubicBezTo>
                  <a:cubicBezTo>
                    <a:pt x="49" y="50"/>
                    <a:pt x="49" y="50"/>
                    <a:pt x="49" y="50"/>
                  </a:cubicBezTo>
                  <a:cubicBezTo>
                    <a:pt x="49" y="50"/>
                    <a:pt x="49" y="50"/>
                    <a:pt x="49" y="50"/>
                  </a:cubicBezTo>
                  <a:cubicBezTo>
                    <a:pt x="49" y="50"/>
                    <a:pt x="49" y="50"/>
                    <a:pt x="49" y="50"/>
                  </a:cubicBezTo>
                  <a:cubicBezTo>
                    <a:pt x="49" y="50"/>
                    <a:pt x="49" y="50"/>
                    <a:pt x="49" y="50"/>
                  </a:cubicBezTo>
                  <a:cubicBezTo>
                    <a:pt x="49" y="50"/>
                    <a:pt x="49" y="50"/>
                    <a:pt x="49" y="50"/>
                  </a:cubicBezTo>
                  <a:cubicBezTo>
                    <a:pt x="48" y="50"/>
                    <a:pt x="48" y="50"/>
                    <a:pt x="48" y="50"/>
                  </a:cubicBezTo>
                  <a:cubicBezTo>
                    <a:pt x="48" y="50"/>
                    <a:pt x="48" y="50"/>
                    <a:pt x="48" y="50"/>
                  </a:cubicBezTo>
                  <a:cubicBezTo>
                    <a:pt x="48" y="50"/>
                    <a:pt x="48" y="50"/>
                    <a:pt x="48" y="50"/>
                  </a:cubicBezTo>
                  <a:cubicBezTo>
                    <a:pt x="48" y="50"/>
                    <a:pt x="48" y="50"/>
                    <a:pt x="48" y="50"/>
                  </a:cubicBezTo>
                  <a:cubicBezTo>
                    <a:pt x="48" y="50"/>
                    <a:pt x="48" y="50"/>
                    <a:pt x="48" y="50"/>
                  </a:cubicBezTo>
                  <a:cubicBezTo>
                    <a:pt x="48" y="50"/>
                    <a:pt x="48" y="50"/>
                    <a:pt x="48" y="50"/>
                  </a:cubicBezTo>
                  <a:cubicBezTo>
                    <a:pt x="48" y="50"/>
                    <a:pt x="48" y="50"/>
                    <a:pt x="48" y="50"/>
                  </a:cubicBezTo>
                  <a:cubicBezTo>
                    <a:pt x="48" y="50"/>
                    <a:pt x="48" y="50"/>
                    <a:pt x="48" y="50"/>
                  </a:cubicBezTo>
                  <a:cubicBezTo>
                    <a:pt x="48" y="50"/>
                    <a:pt x="48" y="50"/>
                    <a:pt x="48" y="50"/>
                  </a:cubicBezTo>
                  <a:cubicBezTo>
                    <a:pt x="48" y="50"/>
                    <a:pt x="48" y="50"/>
                    <a:pt x="48" y="50"/>
                  </a:cubicBezTo>
                  <a:cubicBezTo>
                    <a:pt x="48" y="50"/>
                    <a:pt x="48" y="50"/>
                    <a:pt x="48" y="50"/>
                  </a:cubicBezTo>
                  <a:cubicBezTo>
                    <a:pt x="48" y="50"/>
                    <a:pt x="48" y="50"/>
                    <a:pt x="48" y="50"/>
                  </a:cubicBezTo>
                  <a:cubicBezTo>
                    <a:pt x="48" y="50"/>
                    <a:pt x="48" y="50"/>
                    <a:pt x="48" y="50"/>
                  </a:cubicBezTo>
                  <a:cubicBezTo>
                    <a:pt x="48" y="50"/>
                    <a:pt x="48" y="50"/>
                    <a:pt x="48" y="50"/>
                  </a:cubicBezTo>
                  <a:cubicBezTo>
                    <a:pt x="48" y="50"/>
                    <a:pt x="48" y="50"/>
                    <a:pt x="48" y="50"/>
                  </a:cubicBezTo>
                  <a:cubicBezTo>
                    <a:pt x="48" y="50"/>
                    <a:pt x="48" y="50"/>
                    <a:pt x="48" y="50"/>
                  </a:cubicBezTo>
                  <a:cubicBezTo>
                    <a:pt x="48" y="50"/>
                    <a:pt x="48" y="50"/>
                    <a:pt x="48" y="50"/>
                  </a:cubicBezTo>
                  <a:cubicBezTo>
                    <a:pt x="48" y="50"/>
                    <a:pt x="48" y="50"/>
                    <a:pt x="48" y="50"/>
                  </a:cubicBezTo>
                  <a:cubicBezTo>
                    <a:pt x="48" y="50"/>
                    <a:pt x="48" y="50"/>
                    <a:pt x="48" y="50"/>
                  </a:cubicBezTo>
                  <a:cubicBezTo>
                    <a:pt x="48" y="50"/>
                    <a:pt x="48" y="50"/>
                    <a:pt x="48" y="50"/>
                  </a:cubicBezTo>
                  <a:cubicBezTo>
                    <a:pt x="48" y="50"/>
                    <a:pt x="48" y="50"/>
                    <a:pt x="48" y="50"/>
                  </a:cubicBezTo>
                  <a:cubicBezTo>
                    <a:pt x="48" y="50"/>
                    <a:pt x="48" y="50"/>
                    <a:pt x="48" y="50"/>
                  </a:cubicBezTo>
                  <a:cubicBezTo>
                    <a:pt x="48" y="50"/>
                    <a:pt x="48" y="50"/>
                    <a:pt x="48" y="50"/>
                  </a:cubicBezTo>
                  <a:cubicBezTo>
                    <a:pt x="48" y="50"/>
                    <a:pt x="48" y="50"/>
                    <a:pt x="48" y="50"/>
                  </a:cubicBezTo>
                  <a:cubicBezTo>
                    <a:pt x="48" y="50"/>
                    <a:pt x="48" y="50"/>
                    <a:pt x="48" y="50"/>
                  </a:cubicBezTo>
                  <a:cubicBezTo>
                    <a:pt x="48" y="50"/>
                    <a:pt x="48" y="50"/>
                    <a:pt x="48" y="50"/>
                  </a:cubicBezTo>
                  <a:cubicBezTo>
                    <a:pt x="48" y="50"/>
                    <a:pt x="48" y="50"/>
                    <a:pt x="48" y="50"/>
                  </a:cubicBezTo>
                  <a:cubicBezTo>
                    <a:pt x="48" y="50"/>
                    <a:pt x="48" y="50"/>
                    <a:pt x="48" y="50"/>
                  </a:cubicBezTo>
                  <a:cubicBezTo>
                    <a:pt x="48" y="50"/>
                    <a:pt x="48" y="50"/>
                    <a:pt x="48" y="50"/>
                  </a:cubicBezTo>
                  <a:cubicBezTo>
                    <a:pt x="48" y="50"/>
                    <a:pt x="48" y="50"/>
                    <a:pt x="48" y="50"/>
                  </a:cubicBezTo>
                  <a:cubicBezTo>
                    <a:pt x="48" y="50"/>
                    <a:pt x="48" y="50"/>
                    <a:pt x="48" y="50"/>
                  </a:cubicBezTo>
                  <a:cubicBezTo>
                    <a:pt x="48" y="50"/>
                    <a:pt x="48" y="51"/>
                    <a:pt x="48" y="51"/>
                  </a:cubicBezTo>
                  <a:cubicBezTo>
                    <a:pt x="48" y="51"/>
                    <a:pt x="48" y="51"/>
                    <a:pt x="48" y="51"/>
                  </a:cubicBezTo>
                  <a:cubicBezTo>
                    <a:pt x="48" y="51"/>
                    <a:pt x="48" y="51"/>
                    <a:pt x="48" y="51"/>
                  </a:cubicBezTo>
                  <a:cubicBezTo>
                    <a:pt x="48" y="51"/>
                    <a:pt x="48" y="51"/>
                    <a:pt x="48" y="51"/>
                  </a:cubicBezTo>
                  <a:cubicBezTo>
                    <a:pt x="48" y="51"/>
                    <a:pt x="48" y="51"/>
                    <a:pt x="48" y="51"/>
                  </a:cubicBezTo>
                  <a:cubicBezTo>
                    <a:pt x="48" y="51"/>
                    <a:pt x="48" y="51"/>
                    <a:pt x="48" y="51"/>
                  </a:cubicBezTo>
                  <a:cubicBezTo>
                    <a:pt x="48" y="51"/>
                    <a:pt x="48" y="51"/>
                    <a:pt x="48" y="51"/>
                  </a:cubicBezTo>
                  <a:cubicBezTo>
                    <a:pt x="48" y="51"/>
                    <a:pt x="48" y="51"/>
                    <a:pt x="48" y="51"/>
                  </a:cubicBezTo>
                  <a:cubicBezTo>
                    <a:pt x="48" y="51"/>
                    <a:pt x="48" y="51"/>
                    <a:pt x="48" y="51"/>
                  </a:cubicBezTo>
                  <a:cubicBezTo>
                    <a:pt x="48" y="51"/>
                    <a:pt x="48" y="51"/>
                    <a:pt x="48" y="51"/>
                  </a:cubicBezTo>
                  <a:cubicBezTo>
                    <a:pt x="48" y="51"/>
                    <a:pt x="48" y="51"/>
                    <a:pt x="48" y="51"/>
                  </a:cubicBezTo>
                  <a:cubicBezTo>
                    <a:pt x="48" y="51"/>
                    <a:pt x="48" y="51"/>
                    <a:pt x="48" y="51"/>
                  </a:cubicBezTo>
                  <a:cubicBezTo>
                    <a:pt x="48" y="51"/>
                    <a:pt x="48" y="51"/>
                    <a:pt x="48" y="51"/>
                  </a:cubicBezTo>
                  <a:cubicBezTo>
                    <a:pt x="48" y="51"/>
                    <a:pt x="48" y="51"/>
                    <a:pt x="48" y="51"/>
                  </a:cubicBezTo>
                  <a:cubicBezTo>
                    <a:pt x="48" y="51"/>
                    <a:pt x="48" y="51"/>
                    <a:pt x="48" y="51"/>
                  </a:cubicBezTo>
                  <a:cubicBezTo>
                    <a:pt x="48" y="51"/>
                    <a:pt x="48" y="51"/>
                    <a:pt x="48" y="51"/>
                  </a:cubicBezTo>
                  <a:cubicBezTo>
                    <a:pt x="48" y="51"/>
                    <a:pt x="48" y="51"/>
                    <a:pt x="48" y="51"/>
                  </a:cubicBezTo>
                  <a:cubicBezTo>
                    <a:pt x="48" y="51"/>
                    <a:pt x="48" y="51"/>
                    <a:pt x="48" y="51"/>
                  </a:cubicBezTo>
                  <a:cubicBezTo>
                    <a:pt x="48" y="51"/>
                    <a:pt x="48" y="51"/>
                    <a:pt x="48" y="51"/>
                  </a:cubicBezTo>
                  <a:cubicBezTo>
                    <a:pt x="48" y="51"/>
                    <a:pt x="48" y="51"/>
                    <a:pt x="48" y="51"/>
                  </a:cubicBezTo>
                  <a:cubicBezTo>
                    <a:pt x="48" y="51"/>
                    <a:pt x="48" y="51"/>
                    <a:pt x="48" y="51"/>
                  </a:cubicBezTo>
                  <a:cubicBezTo>
                    <a:pt x="48" y="51"/>
                    <a:pt x="48" y="51"/>
                    <a:pt x="48" y="51"/>
                  </a:cubicBezTo>
                  <a:cubicBezTo>
                    <a:pt x="48" y="51"/>
                    <a:pt x="48" y="51"/>
                    <a:pt x="48" y="51"/>
                  </a:cubicBezTo>
                  <a:cubicBezTo>
                    <a:pt x="48" y="51"/>
                    <a:pt x="48" y="51"/>
                    <a:pt x="48" y="51"/>
                  </a:cubicBezTo>
                  <a:cubicBezTo>
                    <a:pt x="48" y="51"/>
                    <a:pt x="48" y="51"/>
                    <a:pt x="48" y="51"/>
                  </a:cubicBezTo>
                  <a:cubicBezTo>
                    <a:pt x="48" y="51"/>
                    <a:pt x="48" y="51"/>
                    <a:pt x="48" y="51"/>
                  </a:cubicBezTo>
                  <a:cubicBezTo>
                    <a:pt x="48" y="51"/>
                    <a:pt x="48" y="51"/>
                    <a:pt x="48" y="51"/>
                  </a:cubicBezTo>
                  <a:cubicBezTo>
                    <a:pt x="48" y="51"/>
                    <a:pt x="48" y="51"/>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3"/>
                  </a:cubicBezTo>
                  <a:cubicBezTo>
                    <a:pt x="48" y="53"/>
                    <a:pt x="48" y="53"/>
                    <a:pt x="48" y="53"/>
                  </a:cubicBezTo>
                  <a:cubicBezTo>
                    <a:pt x="48" y="53"/>
                    <a:pt x="48" y="53"/>
                    <a:pt x="48" y="53"/>
                  </a:cubicBezTo>
                  <a:cubicBezTo>
                    <a:pt x="48" y="53"/>
                    <a:pt x="48" y="53"/>
                    <a:pt x="48" y="53"/>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9" y="52"/>
                    <a:pt x="49" y="52"/>
                  </a:cubicBezTo>
                  <a:cubicBezTo>
                    <a:pt x="49" y="52"/>
                    <a:pt x="49" y="52"/>
                    <a:pt x="49" y="52"/>
                  </a:cubicBezTo>
                  <a:cubicBezTo>
                    <a:pt x="49" y="52"/>
                    <a:pt x="49" y="52"/>
                    <a:pt x="49" y="52"/>
                  </a:cubicBezTo>
                  <a:cubicBezTo>
                    <a:pt x="49" y="52"/>
                    <a:pt x="49" y="52"/>
                    <a:pt x="49" y="52"/>
                  </a:cubicBezTo>
                  <a:cubicBezTo>
                    <a:pt x="49" y="52"/>
                    <a:pt x="49" y="52"/>
                    <a:pt x="49" y="52"/>
                  </a:cubicBezTo>
                  <a:cubicBezTo>
                    <a:pt x="49" y="52"/>
                    <a:pt x="49" y="52"/>
                    <a:pt x="49" y="52"/>
                  </a:cubicBezTo>
                  <a:cubicBezTo>
                    <a:pt x="49" y="52"/>
                    <a:pt x="49" y="52"/>
                    <a:pt x="49" y="52"/>
                  </a:cubicBezTo>
                  <a:cubicBezTo>
                    <a:pt x="49" y="52"/>
                    <a:pt x="49" y="52"/>
                    <a:pt x="49" y="52"/>
                  </a:cubicBezTo>
                  <a:cubicBezTo>
                    <a:pt x="49" y="52"/>
                    <a:pt x="49" y="52"/>
                    <a:pt x="49" y="52"/>
                  </a:cubicBezTo>
                  <a:cubicBezTo>
                    <a:pt x="49" y="52"/>
                    <a:pt x="49" y="52"/>
                    <a:pt x="49" y="52"/>
                  </a:cubicBezTo>
                  <a:cubicBezTo>
                    <a:pt x="49" y="52"/>
                    <a:pt x="49" y="52"/>
                    <a:pt x="49" y="52"/>
                  </a:cubicBezTo>
                  <a:cubicBezTo>
                    <a:pt x="49" y="52"/>
                    <a:pt x="49" y="52"/>
                    <a:pt x="49" y="52"/>
                  </a:cubicBezTo>
                  <a:cubicBezTo>
                    <a:pt x="49" y="52"/>
                    <a:pt x="49" y="52"/>
                    <a:pt x="49" y="52"/>
                  </a:cubicBezTo>
                  <a:cubicBezTo>
                    <a:pt x="49" y="52"/>
                    <a:pt x="49" y="52"/>
                    <a:pt x="49" y="52"/>
                  </a:cubicBezTo>
                  <a:cubicBezTo>
                    <a:pt x="49" y="52"/>
                    <a:pt x="49" y="52"/>
                    <a:pt x="49" y="52"/>
                  </a:cubicBezTo>
                  <a:cubicBezTo>
                    <a:pt x="49" y="52"/>
                    <a:pt x="49" y="52"/>
                    <a:pt x="49" y="52"/>
                  </a:cubicBezTo>
                  <a:cubicBezTo>
                    <a:pt x="49" y="52"/>
                    <a:pt x="49" y="52"/>
                    <a:pt x="49" y="52"/>
                  </a:cubicBezTo>
                  <a:cubicBezTo>
                    <a:pt x="49" y="51"/>
                    <a:pt x="49" y="51"/>
                    <a:pt x="49" y="51"/>
                  </a:cubicBezTo>
                  <a:cubicBezTo>
                    <a:pt x="49" y="51"/>
                    <a:pt x="49" y="51"/>
                    <a:pt x="49" y="51"/>
                  </a:cubicBezTo>
                  <a:cubicBezTo>
                    <a:pt x="49" y="51"/>
                    <a:pt x="49" y="51"/>
                    <a:pt x="49" y="51"/>
                  </a:cubicBezTo>
                  <a:cubicBezTo>
                    <a:pt x="49" y="51"/>
                    <a:pt x="49" y="51"/>
                    <a:pt x="49" y="51"/>
                  </a:cubicBezTo>
                  <a:cubicBezTo>
                    <a:pt x="49" y="51"/>
                    <a:pt x="49" y="51"/>
                    <a:pt x="49" y="51"/>
                  </a:cubicBezTo>
                  <a:cubicBezTo>
                    <a:pt x="49" y="51"/>
                    <a:pt x="49" y="51"/>
                    <a:pt x="49" y="51"/>
                  </a:cubicBezTo>
                  <a:cubicBezTo>
                    <a:pt x="49" y="51"/>
                    <a:pt x="49" y="51"/>
                    <a:pt x="49" y="51"/>
                  </a:cubicBezTo>
                  <a:cubicBezTo>
                    <a:pt x="49" y="51"/>
                    <a:pt x="49" y="51"/>
                    <a:pt x="49" y="51"/>
                  </a:cubicBezTo>
                  <a:cubicBezTo>
                    <a:pt x="49" y="51"/>
                    <a:pt x="49" y="51"/>
                    <a:pt x="49" y="51"/>
                  </a:cubicBezTo>
                  <a:cubicBezTo>
                    <a:pt x="49" y="51"/>
                    <a:pt x="49" y="51"/>
                    <a:pt x="49" y="51"/>
                  </a:cubicBezTo>
                  <a:cubicBezTo>
                    <a:pt x="49" y="51"/>
                    <a:pt x="49" y="51"/>
                    <a:pt x="49" y="51"/>
                  </a:cubicBezTo>
                  <a:cubicBezTo>
                    <a:pt x="49" y="51"/>
                    <a:pt x="49" y="51"/>
                    <a:pt x="49" y="51"/>
                  </a:cubicBezTo>
                  <a:cubicBezTo>
                    <a:pt x="49" y="51"/>
                    <a:pt x="49" y="51"/>
                    <a:pt x="49" y="51"/>
                  </a:cubicBezTo>
                  <a:cubicBezTo>
                    <a:pt x="49" y="51"/>
                    <a:pt x="49" y="51"/>
                    <a:pt x="49" y="51"/>
                  </a:cubicBezTo>
                  <a:cubicBezTo>
                    <a:pt x="49" y="51"/>
                    <a:pt x="49" y="51"/>
                    <a:pt x="49" y="51"/>
                  </a:cubicBezTo>
                  <a:cubicBezTo>
                    <a:pt x="49" y="51"/>
                    <a:pt x="49" y="51"/>
                    <a:pt x="49" y="51"/>
                  </a:cubicBezTo>
                  <a:cubicBezTo>
                    <a:pt x="49" y="51"/>
                    <a:pt x="49" y="51"/>
                    <a:pt x="49" y="51"/>
                  </a:cubicBezTo>
                  <a:cubicBezTo>
                    <a:pt x="49" y="51"/>
                    <a:pt x="49" y="51"/>
                    <a:pt x="49" y="51"/>
                  </a:cubicBezTo>
                  <a:cubicBezTo>
                    <a:pt x="49" y="51"/>
                    <a:pt x="49" y="51"/>
                    <a:pt x="49" y="51"/>
                  </a:cubicBezTo>
                  <a:cubicBezTo>
                    <a:pt x="49" y="50"/>
                    <a:pt x="49" y="50"/>
                    <a:pt x="49" y="50"/>
                  </a:cubicBezTo>
                  <a:cubicBezTo>
                    <a:pt x="49" y="50"/>
                    <a:pt x="49" y="50"/>
                    <a:pt x="49" y="50"/>
                  </a:cubicBezTo>
                  <a:cubicBezTo>
                    <a:pt x="49" y="50"/>
                    <a:pt x="49" y="50"/>
                    <a:pt x="49" y="50"/>
                  </a:cubicBezTo>
                  <a:cubicBezTo>
                    <a:pt x="49" y="50"/>
                    <a:pt x="49" y="50"/>
                    <a:pt x="49" y="50"/>
                  </a:cubicBezTo>
                  <a:cubicBezTo>
                    <a:pt x="49" y="50"/>
                    <a:pt x="49" y="50"/>
                    <a:pt x="49" y="50"/>
                  </a:cubicBezTo>
                  <a:cubicBezTo>
                    <a:pt x="49" y="50"/>
                    <a:pt x="49" y="50"/>
                    <a:pt x="49" y="50"/>
                  </a:cubicBezTo>
                  <a:cubicBezTo>
                    <a:pt x="49" y="50"/>
                    <a:pt x="49" y="50"/>
                    <a:pt x="49" y="50"/>
                  </a:cubicBezTo>
                  <a:cubicBezTo>
                    <a:pt x="49" y="50"/>
                    <a:pt x="49" y="50"/>
                    <a:pt x="49" y="50"/>
                  </a:cubicBezTo>
                  <a:cubicBezTo>
                    <a:pt x="49" y="50"/>
                    <a:pt x="49" y="50"/>
                    <a:pt x="49" y="50"/>
                  </a:cubicBezTo>
                  <a:cubicBezTo>
                    <a:pt x="49" y="50"/>
                    <a:pt x="49" y="50"/>
                    <a:pt x="49" y="50"/>
                  </a:cubicBezTo>
                  <a:cubicBezTo>
                    <a:pt x="49" y="50"/>
                    <a:pt x="49" y="50"/>
                    <a:pt x="49" y="50"/>
                  </a:cubicBezTo>
                  <a:cubicBezTo>
                    <a:pt x="49" y="50"/>
                    <a:pt x="49" y="50"/>
                    <a:pt x="49" y="50"/>
                  </a:cubicBezTo>
                  <a:cubicBezTo>
                    <a:pt x="49" y="50"/>
                    <a:pt x="49" y="50"/>
                    <a:pt x="49" y="50"/>
                  </a:cubicBezTo>
                  <a:cubicBezTo>
                    <a:pt x="49" y="50"/>
                    <a:pt x="49" y="50"/>
                    <a:pt x="49" y="50"/>
                  </a:cubicBezTo>
                  <a:cubicBezTo>
                    <a:pt x="49" y="50"/>
                    <a:pt x="49" y="50"/>
                    <a:pt x="49" y="50"/>
                  </a:cubicBezTo>
                  <a:cubicBezTo>
                    <a:pt x="49" y="50"/>
                    <a:pt x="50" y="50"/>
                    <a:pt x="50" y="50"/>
                  </a:cubicBezTo>
                  <a:cubicBezTo>
                    <a:pt x="50" y="50"/>
                    <a:pt x="50" y="50"/>
                    <a:pt x="50" y="50"/>
                  </a:cubicBezTo>
                  <a:cubicBezTo>
                    <a:pt x="50" y="50"/>
                    <a:pt x="50" y="50"/>
                    <a:pt x="50" y="50"/>
                  </a:cubicBezTo>
                  <a:cubicBezTo>
                    <a:pt x="50" y="50"/>
                    <a:pt x="50" y="50"/>
                    <a:pt x="50" y="50"/>
                  </a:cubicBezTo>
                  <a:cubicBezTo>
                    <a:pt x="50" y="50"/>
                    <a:pt x="50" y="50"/>
                    <a:pt x="50" y="50"/>
                  </a:cubicBezTo>
                  <a:cubicBezTo>
                    <a:pt x="50" y="50"/>
                    <a:pt x="50" y="50"/>
                    <a:pt x="50" y="50"/>
                  </a:cubicBezTo>
                  <a:cubicBezTo>
                    <a:pt x="50" y="50"/>
                    <a:pt x="50" y="50"/>
                    <a:pt x="50" y="50"/>
                  </a:cubicBezTo>
                  <a:close/>
                  <a:moveTo>
                    <a:pt x="50" y="50"/>
                  </a:moveTo>
                  <a:cubicBezTo>
                    <a:pt x="50" y="50"/>
                    <a:pt x="50" y="50"/>
                    <a:pt x="50" y="50"/>
                  </a:cubicBezTo>
                  <a:cubicBezTo>
                    <a:pt x="50" y="50"/>
                    <a:pt x="49" y="50"/>
                    <a:pt x="49" y="50"/>
                  </a:cubicBezTo>
                  <a:cubicBezTo>
                    <a:pt x="49" y="50"/>
                    <a:pt x="49" y="50"/>
                    <a:pt x="49" y="50"/>
                  </a:cubicBezTo>
                  <a:cubicBezTo>
                    <a:pt x="49" y="50"/>
                    <a:pt x="49" y="50"/>
                    <a:pt x="50" y="50"/>
                  </a:cubicBezTo>
                  <a:cubicBezTo>
                    <a:pt x="50" y="50"/>
                    <a:pt x="50" y="50"/>
                    <a:pt x="50" y="50"/>
                  </a:cubicBezTo>
                  <a:cubicBezTo>
                    <a:pt x="50" y="50"/>
                    <a:pt x="50" y="50"/>
                    <a:pt x="50" y="50"/>
                  </a:cubicBezTo>
                  <a:cubicBezTo>
                    <a:pt x="50" y="50"/>
                    <a:pt x="50" y="50"/>
                    <a:pt x="50" y="50"/>
                  </a:cubicBezTo>
                  <a:close/>
                  <a:moveTo>
                    <a:pt x="48" y="49"/>
                  </a:moveTo>
                  <a:cubicBezTo>
                    <a:pt x="48" y="49"/>
                    <a:pt x="48" y="49"/>
                    <a:pt x="48" y="49"/>
                  </a:cubicBezTo>
                  <a:cubicBezTo>
                    <a:pt x="48" y="49"/>
                    <a:pt x="48" y="49"/>
                    <a:pt x="48" y="49"/>
                  </a:cubicBezTo>
                  <a:cubicBezTo>
                    <a:pt x="48" y="49"/>
                    <a:pt x="48" y="49"/>
                    <a:pt x="48" y="49"/>
                  </a:cubicBezTo>
                  <a:cubicBezTo>
                    <a:pt x="48" y="49"/>
                    <a:pt x="48" y="49"/>
                    <a:pt x="48" y="49"/>
                  </a:cubicBezTo>
                  <a:cubicBezTo>
                    <a:pt x="48" y="49"/>
                    <a:pt x="48" y="49"/>
                    <a:pt x="48" y="49"/>
                  </a:cubicBezTo>
                  <a:cubicBezTo>
                    <a:pt x="48" y="49"/>
                    <a:pt x="48" y="49"/>
                    <a:pt x="48" y="49"/>
                  </a:cubicBezTo>
                  <a:cubicBezTo>
                    <a:pt x="48" y="49"/>
                    <a:pt x="48" y="49"/>
                    <a:pt x="48" y="49"/>
                  </a:cubicBezTo>
                  <a:cubicBezTo>
                    <a:pt x="48" y="49"/>
                    <a:pt x="48" y="49"/>
                    <a:pt x="48" y="49"/>
                  </a:cubicBezTo>
                  <a:cubicBezTo>
                    <a:pt x="48" y="49"/>
                    <a:pt x="48" y="49"/>
                    <a:pt x="48" y="49"/>
                  </a:cubicBezTo>
                  <a:cubicBezTo>
                    <a:pt x="48" y="49"/>
                    <a:pt x="48" y="49"/>
                    <a:pt x="48" y="49"/>
                  </a:cubicBezTo>
                  <a:cubicBezTo>
                    <a:pt x="48" y="49"/>
                    <a:pt x="48" y="49"/>
                    <a:pt x="48" y="49"/>
                  </a:cubicBezTo>
                  <a:cubicBezTo>
                    <a:pt x="48" y="49"/>
                    <a:pt x="48" y="49"/>
                    <a:pt x="48" y="49"/>
                  </a:cubicBezTo>
                  <a:cubicBezTo>
                    <a:pt x="48" y="49"/>
                    <a:pt x="48" y="49"/>
                    <a:pt x="48" y="49"/>
                  </a:cubicBezTo>
                  <a:close/>
                  <a:moveTo>
                    <a:pt x="54" y="46"/>
                  </a:moveTo>
                  <a:cubicBezTo>
                    <a:pt x="54" y="46"/>
                    <a:pt x="54" y="46"/>
                    <a:pt x="54" y="46"/>
                  </a:cubicBezTo>
                  <a:cubicBezTo>
                    <a:pt x="54" y="46"/>
                    <a:pt x="54" y="46"/>
                    <a:pt x="54" y="46"/>
                  </a:cubicBezTo>
                  <a:cubicBezTo>
                    <a:pt x="54" y="46"/>
                    <a:pt x="54" y="46"/>
                    <a:pt x="54" y="46"/>
                  </a:cubicBezTo>
                  <a:cubicBezTo>
                    <a:pt x="54" y="46"/>
                    <a:pt x="54" y="46"/>
                    <a:pt x="54" y="46"/>
                  </a:cubicBezTo>
                  <a:cubicBezTo>
                    <a:pt x="54" y="46"/>
                    <a:pt x="54" y="46"/>
                    <a:pt x="54" y="46"/>
                  </a:cubicBezTo>
                  <a:cubicBezTo>
                    <a:pt x="54" y="46"/>
                    <a:pt x="54" y="46"/>
                    <a:pt x="54" y="46"/>
                  </a:cubicBezTo>
                  <a:cubicBezTo>
                    <a:pt x="54" y="46"/>
                    <a:pt x="54" y="46"/>
                    <a:pt x="54" y="46"/>
                  </a:cubicBezTo>
                  <a:cubicBezTo>
                    <a:pt x="54" y="46"/>
                    <a:pt x="54" y="46"/>
                    <a:pt x="54" y="46"/>
                  </a:cubicBezTo>
                  <a:cubicBezTo>
                    <a:pt x="54" y="46"/>
                    <a:pt x="54" y="46"/>
                    <a:pt x="54" y="46"/>
                  </a:cubicBezTo>
                  <a:cubicBezTo>
                    <a:pt x="54" y="46"/>
                    <a:pt x="54" y="46"/>
                    <a:pt x="54" y="46"/>
                  </a:cubicBezTo>
                  <a:cubicBezTo>
                    <a:pt x="54" y="46"/>
                    <a:pt x="54" y="46"/>
                    <a:pt x="54" y="46"/>
                  </a:cubicBezTo>
                  <a:cubicBezTo>
                    <a:pt x="54" y="46"/>
                    <a:pt x="54" y="46"/>
                    <a:pt x="54" y="46"/>
                  </a:cubicBezTo>
                  <a:cubicBezTo>
                    <a:pt x="54" y="46"/>
                    <a:pt x="54" y="46"/>
                    <a:pt x="54" y="46"/>
                  </a:cubicBezTo>
                  <a:cubicBezTo>
                    <a:pt x="54" y="46"/>
                    <a:pt x="54" y="46"/>
                    <a:pt x="54" y="46"/>
                  </a:cubicBezTo>
                  <a:close/>
                  <a:moveTo>
                    <a:pt x="58" y="43"/>
                  </a:moveTo>
                  <a:cubicBezTo>
                    <a:pt x="58" y="43"/>
                    <a:pt x="58" y="43"/>
                    <a:pt x="58" y="43"/>
                  </a:cubicBezTo>
                  <a:cubicBezTo>
                    <a:pt x="58" y="43"/>
                    <a:pt x="58" y="43"/>
                    <a:pt x="58" y="43"/>
                  </a:cubicBezTo>
                  <a:cubicBezTo>
                    <a:pt x="58" y="43"/>
                    <a:pt x="58" y="43"/>
                    <a:pt x="58" y="43"/>
                  </a:cubicBezTo>
                  <a:cubicBezTo>
                    <a:pt x="58" y="43"/>
                    <a:pt x="58" y="43"/>
                    <a:pt x="58" y="43"/>
                  </a:cubicBezTo>
                  <a:cubicBezTo>
                    <a:pt x="58" y="43"/>
                    <a:pt x="58" y="43"/>
                    <a:pt x="58" y="43"/>
                  </a:cubicBezTo>
                  <a:cubicBezTo>
                    <a:pt x="58" y="43"/>
                    <a:pt x="58" y="43"/>
                    <a:pt x="58" y="43"/>
                  </a:cubicBezTo>
                  <a:cubicBezTo>
                    <a:pt x="58" y="43"/>
                    <a:pt x="58" y="43"/>
                    <a:pt x="58" y="43"/>
                  </a:cubicBezTo>
                  <a:cubicBezTo>
                    <a:pt x="58" y="43"/>
                    <a:pt x="58" y="43"/>
                    <a:pt x="58" y="43"/>
                  </a:cubicBezTo>
                  <a:cubicBezTo>
                    <a:pt x="58" y="43"/>
                    <a:pt x="58" y="43"/>
                    <a:pt x="58" y="43"/>
                  </a:cubicBezTo>
                  <a:cubicBezTo>
                    <a:pt x="58" y="43"/>
                    <a:pt x="58" y="43"/>
                    <a:pt x="58" y="43"/>
                  </a:cubicBezTo>
                  <a:cubicBezTo>
                    <a:pt x="58" y="43"/>
                    <a:pt x="58" y="43"/>
                    <a:pt x="58" y="43"/>
                  </a:cubicBezTo>
                  <a:cubicBezTo>
                    <a:pt x="58" y="43"/>
                    <a:pt x="58" y="43"/>
                    <a:pt x="58" y="43"/>
                  </a:cubicBezTo>
                  <a:cubicBezTo>
                    <a:pt x="58" y="43"/>
                    <a:pt x="58" y="43"/>
                    <a:pt x="58" y="43"/>
                  </a:cubicBezTo>
                  <a:cubicBezTo>
                    <a:pt x="58" y="43"/>
                    <a:pt x="58" y="43"/>
                    <a:pt x="58" y="43"/>
                  </a:cubicBezTo>
                  <a:cubicBezTo>
                    <a:pt x="58" y="43"/>
                    <a:pt x="58" y="43"/>
                    <a:pt x="58" y="43"/>
                  </a:cubicBezTo>
                  <a:cubicBezTo>
                    <a:pt x="58" y="43"/>
                    <a:pt x="58" y="43"/>
                    <a:pt x="58" y="43"/>
                  </a:cubicBezTo>
                  <a:cubicBezTo>
                    <a:pt x="58" y="43"/>
                    <a:pt x="58" y="43"/>
                    <a:pt x="58" y="43"/>
                  </a:cubicBezTo>
                  <a:cubicBezTo>
                    <a:pt x="58" y="43"/>
                    <a:pt x="58" y="43"/>
                    <a:pt x="58" y="43"/>
                  </a:cubicBezTo>
                  <a:cubicBezTo>
                    <a:pt x="58" y="43"/>
                    <a:pt x="58" y="43"/>
                    <a:pt x="58" y="43"/>
                  </a:cubicBezTo>
                  <a:cubicBezTo>
                    <a:pt x="58" y="43"/>
                    <a:pt x="58" y="43"/>
                    <a:pt x="58" y="43"/>
                  </a:cubicBezTo>
                  <a:cubicBezTo>
                    <a:pt x="58" y="43"/>
                    <a:pt x="58" y="43"/>
                    <a:pt x="58" y="43"/>
                  </a:cubicBezTo>
                  <a:cubicBezTo>
                    <a:pt x="58" y="43"/>
                    <a:pt x="58" y="43"/>
                    <a:pt x="58" y="44"/>
                  </a:cubicBezTo>
                  <a:cubicBezTo>
                    <a:pt x="58" y="44"/>
                    <a:pt x="58" y="44"/>
                    <a:pt x="58" y="44"/>
                  </a:cubicBezTo>
                  <a:cubicBezTo>
                    <a:pt x="58" y="44"/>
                    <a:pt x="58" y="44"/>
                    <a:pt x="58" y="44"/>
                  </a:cubicBezTo>
                  <a:cubicBezTo>
                    <a:pt x="58" y="44"/>
                    <a:pt x="58" y="44"/>
                    <a:pt x="58" y="44"/>
                  </a:cubicBezTo>
                  <a:cubicBezTo>
                    <a:pt x="58" y="44"/>
                    <a:pt x="58" y="44"/>
                    <a:pt x="58" y="44"/>
                  </a:cubicBezTo>
                  <a:cubicBezTo>
                    <a:pt x="58" y="44"/>
                    <a:pt x="58" y="44"/>
                    <a:pt x="58" y="44"/>
                  </a:cubicBezTo>
                  <a:cubicBezTo>
                    <a:pt x="58" y="44"/>
                    <a:pt x="58" y="44"/>
                    <a:pt x="58" y="44"/>
                  </a:cubicBezTo>
                  <a:cubicBezTo>
                    <a:pt x="58" y="44"/>
                    <a:pt x="58" y="44"/>
                    <a:pt x="58" y="44"/>
                  </a:cubicBezTo>
                  <a:cubicBezTo>
                    <a:pt x="58" y="44"/>
                    <a:pt x="58" y="44"/>
                    <a:pt x="58" y="44"/>
                  </a:cubicBezTo>
                  <a:cubicBezTo>
                    <a:pt x="58" y="44"/>
                    <a:pt x="58" y="44"/>
                    <a:pt x="58" y="44"/>
                  </a:cubicBezTo>
                  <a:cubicBezTo>
                    <a:pt x="58" y="44"/>
                    <a:pt x="58" y="44"/>
                    <a:pt x="58" y="44"/>
                  </a:cubicBezTo>
                  <a:cubicBezTo>
                    <a:pt x="58" y="44"/>
                    <a:pt x="58" y="44"/>
                    <a:pt x="58" y="44"/>
                  </a:cubicBezTo>
                  <a:cubicBezTo>
                    <a:pt x="58" y="44"/>
                    <a:pt x="58" y="44"/>
                    <a:pt x="58" y="44"/>
                  </a:cubicBezTo>
                  <a:cubicBezTo>
                    <a:pt x="58" y="44"/>
                    <a:pt x="58" y="44"/>
                    <a:pt x="58" y="44"/>
                  </a:cubicBezTo>
                  <a:cubicBezTo>
                    <a:pt x="58" y="44"/>
                    <a:pt x="58" y="44"/>
                    <a:pt x="58" y="43"/>
                  </a:cubicBezTo>
                  <a:cubicBezTo>
                    <a:pt x="58" y="43"/>
                    <a:pt x="58" y="43"/>
                    <a:pt x="58" y="43"/>
                  </a:cubicBezTo>
                  <a:close/>
                  <a:moveTo>
                    <a:pt x="61" y="43"/>
                  </a:moveTo>
                  <a:cubicBezTo>
                    <a:pt x="61" y="43"/>
                    <a:pt x="61" y="43"/>
                    <a:pt x="61" y="43"/>
                  </a:cubicBezTo>
                  <a:cubicBezTo>
                    <a:pt x="61" y="43"/>
                    <a:pt x="61" y="43"/>
                    <a:pt x="61" y="43"/>
                  </a:cubicBezTo>
                  <a:cubicBezTo>
                    <a:pt x="61" y="43"/>
                    <a:pt x="61" y="43"/>
                    <a:pt x="61" y="43"/>
                  </a:cubicBezTo>
                  <a:cubicBezTo>
                    <a:pt x="61" y="43"/>
                    <a:pt x="61" y="43"/>
                    <a:pt x="61" y="43"/>
                  </a:cubicBezTo>
                  <a:cubicBezTo>
                    <a:pt x="61" y="43"/>
                    <a:pt x="61" y="43"/>
                    <a:pt x="61" y="43"/>
                  </a:cubicBezTo>
                  <a:cubicBezTo>
                    <a:pt x="61" y="43"/>
                    <a:pt x="61" y="43"/>
                    <a:pt x="61" y="43"/>
                  </a:cubicBezTo>
                  <a:cubicBezTo>
                    <a:pt x="61" y="43"/>
                    <a:pt x="61" y="43"/>
                    <a:pt x="61" y="43"/>
                  </a:cubicBezTo>
                  <a:cubicBezTo>
                    <a:pt x="61" y="43"/>
                    <a:pt x="61" y="43"/>
                    <a:pt x="61" y="43"/>
                  </a:cubicBezTo>
                  <a:cubicBezTo>
                    <a:pt x="61" y="43"/>
                    <a:pt x="61" y="43"/>
                    <a:pt x="61" y="43"/>
                  </a:cubicBezTo>
                  <a:close/>
                  <a:moveTo>
                    <a:pt x="58" y="43"/>
                  </a:moveTo>
                  <a:cubicBezTo>
                    <a:pt x="58" y="43"/>
                    <a:pt x="58" y="43"/>
                    <a:pt x="58" y="43"/>
                  </a:cubicBezTo>
                  <a:cubicBezTo>
                    <a:pt x="58" y="43"/>
                    <a:pt x="58" y="43"/>
                    <a:pt x="58" y="43"/>
                  </a:cubicBezTo>
                  <a:cubicBezTo>
                    <a:pt x="58" y="43"/>
                    <a:pt x="58" y="43"/>
                    <a:pt x="58" y="43"/>
                  </a:cubicBezTo>
                  <a:cubicBezTo>
                    <a:pt x="58" y="43"/>
                    <a:pt x="58" y="43"/>
                    <a:pt x="58" y="43"/>
                  </a:cubicBezTo>
                  <a:cubicBezTo>
                    <a:pt x="58" y="43"/>
                    <a:pt x="58" y="43"/>
                    <a:pt x="58" y="43"/>
                  </a:cubicBezTo>
                  <a:cubicBezTo>
                    <a:pt x="58" y="43"/>
                    <a:pt x="58" y="43"/>
                    <a:pt x="58" y="43"/>
                  </a:cubicBezTo>
                  <a:cubicBezTo>
                    <a:pt x="58" y="43"/>
                    <a:pt x="58" y="43"/>
                    <a:pt x="58" y="43"/>
                  </a:cubicBezTo>
                  <a:cubicBezTo>
                    <a:pt x="58" y="43"/>
                    <a:pt x="58" y="43"/>
                    <a:pt x="58" y="43"/>
                  </a:cubicBezTo>
                  <a:cubicBezTo>
                    <a:pt x="58" y="43"/>
                    <a:pt x="58" y="43"/>
                    <a:pt x="58" y="43"/>
                  </a:cubicBezTo>
                  <a:close/>
                  <a:moveTo>
                    <a:pt x="57" y="44"/>
                  </a:moveTo>
                  <a:cubicBezTo>
                    <a:pt x="57" y="44"/>
                    <a:pt x="57" y="44"/>
                    <a:pt x="57" y="44"/>
                  </a:cubicBezTo>
                  <a:cubicBezTo>
                    <a:pt x="57" y="44"/>
                    <a:pt x="57" y="44"/>
                    <a:pt x="57" y="44"/>
                  </a:cubicBezTo>
                  <a:cubicBezTo>
                    <a:pt x="57" y="44"/>
                    <a:pt x="57" y="44"/>
                    <a:pt x="57" y="44"/>
                  </a:cubicBezTo>
                  <a:cubicBezTo>
                    <a:pt x="57" y="44"/>
                    <a:pt x="57" y="44"/>
                    <a:pt x="57" y="44"/>
                  </a:cubicBezTo>
                  <a:cubicBezTo>
                    <a:pt x="57" y="44"/>
                    <a:pt x="57" y="44"/>
                    <a:pt x="57" y="44"/>
                  </a:cubicBezTo>
                  <a:cubicBezTo>
                    <a:pt x="57" y="44"/>
                    <a:pt x="57" y="44"/>
                    <a:pt x="57" y="44"/>
                  </a:cubicBezTo>
                  <a:cubicBezTo>
                    <a:pt x="57" y="44"/>
                    <a:pt x="57" y="44"/>
                    <a:pt x="57" y="44"/>
                  </a:cubicBezTo>
                  <a:cubicBezTo>
                    <a:pt x="57" y="44"/>
                    <a:pt x="57" y="44"/>
                    <a:pt x="57" y="44"/>
                  </a:cubicBezTo>
                  <a:cubicBezTo>
                    <a:pt x="57" y="44"/>
                    <a:pt x="57" y="44"/>
                    <a:pt x="57" y="44"/>
                  </a:cubicBezTo>
                  <a:cubicBezTo>
                    <a:pt x="57" y="44"/>
                    <a:pt x="57" y="44"/>
                    <a:pt x="57" y="44"/>
                  </a:cubicBezTo>
                  <a:cubicBezTo>
                    <a:pt x="57" y="44"/>
                    <a:pt x="57" y="44"/>
                    <a:pt x="57" y="44"/>
                  </a:cubicBezTo>
                  <a:cubicBezTo>
                    <a:pt x="57" y="44"/>
                    <a:pt x="57" y="44"/>
                    <a:pt x="57" y="44"/>
                  </a:cubicBezTo>
                  <a:cubicBezTo>
                    <a:pt x="57" y="44"/>
                    <a:pt x="57" y="44"/>
                    <a:pt x="57" y="44"/>
                  </a:cubicBezTo>
                  <a:cubicBezTo>
                    <a:pt x="57" y="44"/>
                    <a:pt x="57" y="44"/>
                    <a:pt x="57" y="44"/>
                  </a:cubicBezTo>
                  <a:close/>
                  <a:moveTo>
                    <a:pt x="58" y="43"/>
                  </a:moveTo>
                  <a:cubicBezTo>
                    <a:pt x="58" y="43"/>
                    <a:pt x="58" y="43"/>
                    <a:pt x="58" y="43"/>
                  </a:cubicBezTo>
                  <a:cubicBezTo>
                    <a:pt x="58" y="43"/>
                    <a:pt x="58" y="43"/>
                    <a:pt x="58" y="43"/>
                  </a:cubicBezTo>
                  <a:cubicBezTo>
                    <a:pt x="58" y="43"/>
                    <a:pt x="58" y="43"/>
                    <a:pt x="58" y="43"/>
                  </a:cubicBezTo>
                  <a:cubicBezTo>
                    <a:pt x="58" y="43"/>
                    <a:pt x="58" y="43"/>
                    <a:pt x="58" y="43"/>
                  </a:cubicBezTo>
                  <a:cubicBezTo>
                    <a:pt x="58" y="43"/>
                    <a:pt x="58" y="43"/>
                    <a:pt x="58" y="43"/>
                  </a:cubicBezTo>
                  <a:cubicBezTo>
                    <a:pt x="58" y="43"/>
                    <a:pt x="58" y="43"/>
                    <a:pt x="58" y="43"/>
                  </a:cubicBezTo>
                  <a:cubicBezTo>
                    <a:pt x="58" y="43"/>
                    <a:pt x="58" y="43"/>
                    <a:pt x="58" y="43"/>
                  </a:cubicBezTo>
                  <a:cubicBezTo>
                    <a:pt x="58" y="43"/>
                    <a:pt x="58" y="43"/>
                    <a:pt x="58" y="43"/>
                  </a:cubicBezTo>
                  <a:close/>
                  <a:moveTo>
                    <a:pt x="61" y="42"/>
                  </a:moveTo>
                  <a:cubicBezTo>
                    <a:pt x="61" y="42"/>
                    <a:pt x="61" y="42"/>
                    <a:pt x="61" y="42"/>
                  </a:cubicBezTo>
                  <a:cubicBezTo>
                    <a:pt x="61" y="42"/>
                    <a:pt x="61" y="42"/>
                    <a:pt x="61" y="42"/>
                  </a:cubicBezTo>
                  <a:cubicBezTo>
                    <a:pt x="61" y="42"/>
                    <a:pt x="61" y="42"/>
                    <a:pt x="61" y="42"/>
                  </a:cubicBezTo>
                  <a:cubicBezTo>
                    <a:pt x="61" y="42"/>
                    <a:pt x="61" y="42"/>
                    <a:pt x="61" y="42"/>
                  </a:cubicBezTo>
                  <a:cubicBezTo>
                    <a:pt x="61" y="42"/>
                    <a:pt x="61" y="42"/>
                    <a:pt x="61" y="42"/>
                  </a:cubicBezTo>
                  <a:cubicBezTo>
                    <a:pt x="61" y="42"/>
                    <a:pt x="61" y="42"/>
                    <a:pt x="61" y="42"/>
                  </a:cubicBezTo>
                  <a:cubicBezTo>
                    <a:pt x="61" y="42"/>
                    <a:pt x="61" y="42"/>
                    <a:pt x="61" y="42"/>
                  </a:cubicBezTo>
                  <a:cubicBezTo>
                    <a:pt x="61" y="42"/>
                    <a:pt x="61" y="42"/>
                    <a:pt x="61" y="42"/>
                  </a:cubicBezTo>
                  <a:cubicBezTo>
                    <a:pt x="61" y="42"/>
                    <a:pt x="61" y="42"/>
                    <a:pt x="61" y="42"/>
                  </a:cubicBezTo>
                  <a:cubicBezTo>
                    <a:pt x="61" y="42"/>
                    <a:pt x="61" y="42"/>
                    <a:pt x="61" y="42"/>
                  </a:cubicBezTo>
                  <a:cubicBezTo>
                    <a:pt x="61" y="42"/>
                    <a:pt x="61" y="42"/>
                    <a:pt x="61" y="42"/>
                  </a:cubicBezTo>
                  <a:cubicBezTo>
                    <a:pt x="61" y="42"/>
                    <a:pt x="61" y="42"/>
                    <a:pt x="61" y="42"/>
                  </a:cubicBezTo>
                  <a:cubicBezTo>
                    <a:pt x="61" y="42"/>
                    <a:pt x="61" y="42"/>
                    <a:pt x="61" y="42"/>
                  </a:cubicBezTo>
                  <a:cubicBezTo>
                    <a:pt x="61" y="42"/>
                    <a:pt x="61" y="42"/>
                    <a:pt x="61" y="42"/>
                  </a:cubicBezTo>
                  <a:cubicBezTo>
                    <a:pt x="61" y="42"/>
                    <a:pt x="61" y="42"/>
                    <a:pt x="61" y="42"/>
                  </a:cubicBezTo>
                  <a:cubicBezTo>
                    <a:pt x="61" y="42"/>
                    <a:pt x="61" y="42"/>
                    <a:pt x="61" y="42"/>
                  </a:cubicBezTo>
                  <a:cubicBezTo>
                    <a:pt x="61" y="42"/>
                    <a:pt x="61" y="42"/>
                    <a:pt x="61" y="42"/>
                  </a:cubicBezTo>
                  <a:cubicBezTo>
                    <a:pt x="61" y="42"/>
                    <a:pt x="61" y="42"/>
                    <a:pt x="61" y="42"/>
                  </a:cubicBezTo>
                  <a:cubicBezTo>
                    <a:pt x="61" y="42"/>
                    <a:pt x="61" y="42"/>
                    <a:pt x="61" y="42"/>
                  </a:cubicBezTo>
                  <a:cubicBezTo>
                    <a:pt x="61" y="42"/>
                    <a:pt x="61" y="42"/>
                    <a:pt x="61" y="42"/>
                  </a:cubicBezTo>
                  <a:cubicBezTo>
                    <a:pt x="61" y="42"/>
                    <a:pt x="61" y="42"/>
                    <a:pt x="61" y="42"/>
                  </a:cubicBezTo>
                  <a:cubicBezTo>
                    <a:pt x="61" y="42"/>
                    <a:pt x="61" y="42"/>
                    <a:pt x="61" y="42"/>
                  </a:cubicBezTo>
                  <a:cubicBezTo>
                    <a:pt x="61" y="42"/>
                    <a:pt x="61" y="42"/>
                    <a:pt x="61" y="42"/>
                  </a:cubicBezTo>
                  <a:cubicBezTo>
                    <a:pt x="61" y="42"/>
                    <a:pt x="61" y="42"/>
                    <a:pt x="61" y="42"/>
                  </a:cubicBezTo>
                  <a:close/>
                  <a:moveTo>
                    <a:pt x="54" y="45"/>
                  </a:moveTo>
                  <a:cubicBezTo>
                    <a:pt x="54" y="45"/>
                    <a:pt x="54" y="45"/>
                    <a:pt x="54" y="45"/>
                  </a:cubicBezTo>
                  <a:cubicBezTo>
                    <a:pt x="54" y="45"/>
                    <a:pt x="54" y="45"/>
                    <a:pt x="54" y="45"/>
                  </a:cubicBezTo>
                  <a:cubicBezTo>
                    <a:pt x="54" y="45"/>
                    <a:pt x="54" y="45"/>
                    <a:pt x="54" y="45"/>
                  </a:cubicBezTo>
                  <a:cubicBezTo>
                    <a:pt x="54" y="45"/>
                    <a:pt x="54" y="45"/>
                    <a:pt x="54" y="45"/>
                  </a:cubicBezTo>
                  <a:cubicBezTo>
                    <a:pt x="54" y="45"/>
                    <a:pt x="54" y="45"/>
                    <a:pt x="54" y="45"/>
                  </a:cubicBezTo>
                  <a:cubicBezTo>
                    <a:pt x="54" y="45"/>
                    <a:pt x="54" y="45"/>
                    <a:pt x="54" y="45"/>
                  </a:cubicBezTo>
                  <a:cubicBezTo>
                    <a:pt x="54" y="45"/>
                    <a:pt x="54" y="45"/>
                    <a:pt x="54" y="45"/>
                  </a:cubicBezTo>
                  <a:cubicBezTo>
                    <a:pt x="54" y="45"/>
                    <a:pt x="54" y="45"/>
                    <a:pt x="54" y="45"/>
                  </a:cubicBezTo>
                  <a:cubicBezTo>
                    <a:pt x="54" y="45"/>
                    <a:pt x="54" y="45"/>
                    <a:pt x="54" y="45"/>
                  </a:cubicBezTo>
                  <a:cubicBezTo>
                    <a:pt x="54" y="45"/>
                    <a:pt x="54" y="45"/>
                    <a:pt x="54" y="45"/>
                  </a:cubicBezTo>
                  <a:cubicBezTo>
                    <a:pt x="54" y="45"/>
                    <a:pt x="54" y="45"/>
                    <a:pt x="54" y="45"/>
                  </a:cubicBezTo>
                  <a:close/>
                  <a:moveTo>
                    <a:pt x="61" y="44"/>
                  </a:moveTo>
                  <a:cubicBezTo>
                    <a:pt x="61" y="44"/>
                    <a:pt x="61" y="44"/>
                    <a:pt x="61" y="44"/>
                  </a:cubicBezTo>
                  <a:cubicBezTo>
                    <a:pt x="61" y="44"/>
                    <a:pt x="61" y="44"/>
                    <a:pt x="61" y="44"/>
                  </a:cubicBezTo>
                  <a:cubicBezTo>
                    <a:pt x="61" y="44"/>
                    <a:pt x="61" y="44"/>
                    <a:pt x="61" y="44"/>
                  </a:cubicBezTo>
                  <a:cubicBezTo>
                    <a:pt x="61" y="44"/>
                    <a:pt x="61" y="44"/>
                    <a:pt x="61" y="44"/>
                  </a:cubicBezTo>
                  <a:cubicBezTo>
                    <a:pt x="61" y="44"/>
                    <a:pt x="61" y="44"/>
                    <a:pt x="61" y="44"/>
                  </a:cubicBezTo>
                  <a:cubicBezTo>
                    <a:pt x="62" y="44"/>
                    <a:pt x="61" y="44"/>
                    <a:pt x="61" y="44"/>
                  </a:cubicBezTo>
                  <a:cubicBezTo>
                    <a:pt x="61" y="44"/>
                    <a:pt x="61" y="44"/>
                    <a:pt x="61" y="44"/>
                  </a:cubicBezTo>
                  <a:close/>
                  <a:moveTo>
                    <a:pt x="61" y="43"/>
                  </a:moveTo>
                  <a:cubicBezTo>
                    <a:pt x="61" y="43"/>
                    <a:pt x="61" y="43"/>
                    <a:pt x="61" y="43"/>
                  </a:cubicBezTo>
                  <a:cubicBezTo>
                    <a:pt x="61" y="43"/>
                    <a:pt x="61" y="43"/>
                    <a:pt x="61" y="43"/>
                  </a:cubicBezTo>
                  <a:cubicBezTo>
                    <a:pt x="61" y="43"/>
                    <a:pt x="61" y="43"/>
                    <a:pt x="61" y="43"/>
                  </a:cubicBezTo>
                  <a:cubicBezTo>
                    <a:pt x="61" y="43"/>
                    <a:pt x="61" y="43"/>
                    <a:pt x="61" y="43"/>
                  </a:cubicBezTo>
                  <a:cubicBezTo>
                    <a:pt x="61" y="43"/>
                    <a:pt x="61" y="43"/>
                    <a:pt x="61" y="43"/>
                  </a:cubicBezTo>
                  <a:cubicBezTo>
                    <a:pt x="61" y="43"/>
                    <a:pt x="61" y="43"/>
                    <a:pt x="61" y="43"/>
                  </a:cubicBezTo>
                  <a:close/>
                  <a:moveTo>
                    <a:pt x="61" y="43"/>
                  </a:moveTo>
                  <a:cubicBezTo>
                    <a:pt x="61" y="43"/>
                    <a:pt x="61" y="43"/>
                    <a:pt x="61" y="43"/>
                  </a:cubicBezTo>
                  <a:cubicBezTo>
                    <a:pt x="61" y="43"/>
                    <a:pt x="61" y="43"/>
                    <a:pt x="61" y="43"/>
                  </a:cubicBezTo>
                  <a:cubicBezTo>
                    <a:pt x="61" y="43"/>
                    <a:pt x="61" y="43"/>
                    <a:pt x="61" y="43"/>
                  </a:cubicBezTo>
                  <a:cubicBezTo>
                    <a:pt x="61" y="43"/>
                    <a:pt x="61" y="43"/>
                    <a:pt x="61" y="43"/>
                  </a:cubicBezTo>
                  <a:cubicBezTo>
                    <a:pt x="61" y="43"/>
                    <a:pt x="61" y="43"/>
                    <a:pt x="61" y="43"/>
                  </a:cubicBezTo>
                  <a:cubicBezTo>
                    <a:pt x="61" y="43"/>
                    <a:pt x="61" y="43"/>
                    <a:pt x="61" y="43"/>
                  </a:cubicBezTo>
                  <a:cubicBezTo>
                    <a:pt x="61" y="43"/>
                    <a:pt x="61" y="43"/>
                    <a:pt x="61" y="43"/>
                  </a:cubicBezTo>
                  <a:cubicBezTo>
                    <a:pt x="61" y="43"/>
                    <a:pt x="61" y="43"/>
                    <a:pt x="61" y="43"/>
                  </a:cubicBezTo>
                  <a:cubicBezTo>
                    <a:pt x="61" y="43"/>
                    <a:pt x="61" y="43"/>
                    <a:pt x="61" y="43"/>
                  </a:cubicBezTo>
                  <a:cubicBezTo>
                    <a:pt x="61" y="43"/>
                    <a:pt x="61" y="43"/>
                    <a:pt x="61" y="43"/>
                  </a:cubicBezTo>
                  <a:cubicBezTo>
                    <a:pt x="61" y="43"/>
                    <a:pt x="61" y="43"/>
                    <a:pt x="61" y="43"/>
                  </a:cubicBezTo>
                  <a:close/>
                  <a:moveTo>
                    <a:pt x="54" y="45"/>
                  </a:moveTo>
                  <a:cubicBezTo>
                    <a:pt x="54" y="45"/>
                    <a:pt x="54" y="45"/>
                    <a:pt x="54" y="45"/>
                  </a:cubicBezTo>
                  <a:cubicBezTo>
                    <a:pt x="54" y="45"/>
                    <a:pt x="54" y="45"/>
                    <a:pt x="54" y="45"/>
                  </a:cubicBezTo>
                  <a:cubicBezTo>
                    <a:pt x="54" y="45"/>
                    <a:pt x="54" y="45"/>
                    <a:pt x="54" y="45"/>
                  </a:cubicBezTo>
                  <a:cubicBezTo>
                    <a:pt x="54" y="45"/>
                    <a:pt x="54" y="45"/>
                    <a:pt x="54" y="45"/>
                  </a:cubicBezTo>
                  <a:cubicBezTo>
                    <a:pt x="54" y="45"/>
                    <a:pt x="54" y="45"/>
                    <a:pt x="54" y="45"/>
                  </a:cubicBezTo>
                  <a:cubicBezTo>
                    <a:pt x="54" y="45"/>
                    <a:pt x="54" y="45"/>
                    <a:pt x="54" y="45"/>
                  </a:cubicBezTo>
                  <a:cubicBezTo>
                    <a:pt x="54" y="45"/>
                    <a:pt x="54" y="45"/>
                    <a:pt x="54" y="45"/>
                  </a:cubicBezTo>
                  <a:cubicBezTo>
                    <a:pt x="54" y="45"/>
                    <a:pt x="54" y="45"/>
                    <a:pt x="54" y="45"/>
                  </a:cubicBezTo>
                  <a:cubicBezTo>
                    <a:pt x="54" y="45"/>
                    <a:pt x="54" y="45"/>
                    <a:pt x="54" y="45"/>
                  </a:cubicBezTo>
                  <a:cubicBezTo>
                    <a:pt x="54" y="45"/>
                    <a:pt x="54" y="45"/>
                    <a:pt x="54" y="45"/>
                  </a:cubicBezTo>
                  <a:cubicBezTo>
                    <a:pt x="54" y="45"/>
                    <a:pt x="54" y="45"/>
                    <a:pt x="54" y="45"/>
                  </a:cubicBezTo>
                  <a:cubicBezTo>
                    <a:pt x="54" y="45"/>
                    <a:pt x="54" y="45"/>
                    <a:pt x="54" y="45"/>
                  </a:cubicBezTo>
                  <a:cubicBezTo>
                    <a:pt x="54" y="45"/>
                    <a:pt x="54" y="45"/>
                    <a:pt x="54" y="45"/>
                  </a:cubicBezTo>
                  <a:close/>
                  <a:moveTo>
                    <a:pt x="54" y="45"/>
                  </a:moveTo>
                  <a:cubicBezTo>
                    <a:pt x="54" y="45"/>
                    <a:pt x="54" y="45"/>
                    <a:pt x="54" y="45"/>
                  </a:cubicBezTo>
                  <a:cubicBezTo>
                    <a:pt x="54" y="45"/>
                    <a:pt x="54" y="45"/>
                    <a:pt x="54" y="45"/>
                  </a:cubicBezTo>
                  <a:cubicBezTo>
                    <a:pt x="54" y="45"/>
                    <a:pt x="54" y="45"/>
                    <a:pt x="54" y="45"/>
                  </a:cubicBezTo>
                  <a:cubicBezTo>
                    <a:pt x="54" y="45"/>
                    <a:pt x="54" y="45"/>
                    <a:pt x="54" y="45"/>
                  </a:cubicBezTo>
                  <a:cubicBezTo>
                    <a:pt x="54" y="45"/>
                    <a:pt x="54" y="45"/>
                    <a:pt x="54" y="45"/>
                  </a:cubicBezTo>
                  <a:cubicBezTo>
                    <a:pt x="54" y="45"/>
                    <a:pt x="54" y="45"/>
                    <a:pt x="54" y="45"/>
                  </a:cubicBezTo>
                  <a:close/>
                  <a:moveTo>
                    <a:pt x="49" y="48"/>
                  </a:moveTo>
                  <a:cubicBezTo>
                    <a:pt x="49" y="48"/>
                    <a:pt x="49" y="48"/>
                    <a:pt x="49" y="48"/>
                  </a:cubicBezTo>
                  <a:cubicBezTo>
                    <a:pt x="49" y="48"/>
                    <a:pt x="49" y="48"/>
                    <a:pt x="49" y="48"/>
                  </a:cubicBezTo>
                  <a:cubicBezTo>
                    <a:pt x="49" y="48"/>
                    <a:pt x="49" y="48"/>
                    <a:pt x="49" y="48"/>
                  </a:cubicBezTo>
                  <a:cubicBezTo>
                    <a:pt x="49" y="48"/>
                    <a:pt x="49" y="48"/>
                    <a:pt x="49" y="48"/>
                  </a:cubicBezTo>
                  <a:cubicBezTo>
                    <a:pt x="49" y="48"/>
                    <a:pt x="49" y="48"/>
                    <a:pt x="49" y="48"/>
                  </a:cubicBezTo>
                  <a:cubicBezTo>
                    <a:pt x="49" y="48"/>
                    <a:pt x="49" y="48"/>
                    <a:pt x="49" y="48"/>
                  </a:cubicBezTo>
                  <a:close/>
                  <a:moveTo>
                    <a:pt x="54" y="45"/>
                  </a:moveTo>
                  <a:cubicBezTo>
                    <a:pt x="54" y="45"/>
                    <a:pt x="54" y="45"/>
                    <a:pt x="54" y="45"/>
                  </a:cubicBezTo>
                  <a:cubicBezTo>
                    <a:pt x="54" y="45"/>
                    <a:pt x="54" y="45"/>
                    <a:pt x="54" y="45"/>
                  </a:cubicBezTo>
                  <a:cubicBezTo>
                    <a:pt x="54" y="45"/>
                    <a:pt x="54" y="45"/>
                    <a:pt x="54" y="45"/>
                  </a:cubicBezTo>
                  <a:cubicBezTo>
                    <a:pt x="54" y="45"/>
                    <a:pt x="54" y="45"/>
                    <a:pt x="54" y="45"/>
                  </a:cubicBezTo>
                  <a:cubicBezTo>
                    <a:pt x="54" y="45"/>
                    <a:pt x="54" y="45"/>
                    <a:pt x="54" y="45"/>
                  </a:cubicBezTo>
                  <a:cubicBezTo>
                    <a:pt x="54" y="45"/>
                    <a:pt x="54" y="45"/>
                    <a:pt x="54" y="45"/>
                  </a:cubicBezTo>
                  <a:cubicBezTo>
                    <a:pt x="54" y="45"/>
                    <a:pt x="54" y="45"/>
                    <a:pt x="54" y="45"/>
                  </a:cubicBezTo>
                  <a:cubicBezTo>
                    <a:pt x="54" y="45"/>
                    <a:pt x="54" y="45"/>
                    <a:pt x="54" y="45"/>
                  </a:cubicBezTo>
                  <a:cubicBezTo>
                    <a:pt x="54" y="45"/>
                    <a:pt x="54" y="45"/>
                    <a:pt x="54" y="45"/>
                  </a:cubicBezTo>
                  <a:cubicBezTo>
                    <a:pt x="54" y="45"/>
                    <a:pt x="54" y="45"/>
                    <a:pt x="54" y="45"/>
                  </a:cubicBezTo>
                  <a:close/>
                  <a:moveTo>
                    <a:pt x="57" y="44"/>
                  </a:moveTo>
                  <a:cubicBezTo>
                    <a:pt x="57" y="44"/>
                    <a:pt x="57" y="44"/>
                    <a:pt x="57" y="44"/>
                  </a:cubicBezTo>
                  <a:cubicBezTo>
                    <a:pt x="57" y="44"/>
                    <a:pt x="57" y="44"/>
                    <a:pt x="57" y="44"/>
                  </a:cubicBezTo>
                  <a:cubicBezTo>
                    <a:pt x="57" y="44"/>
                    <a:pt x="57" y="44"/>
                    <a:pt x="57" y="44"/>
                  </a:cubicBezTo>
                  <a:cubicBezTo>
                    <a:pt x="57" y="44"/>
                    <a:pt x="57" y="44"/>
                    <a:pt x="57" y="44"/>
                  </a:cubicBezTo>
                  <a:cubicBezTo>
                    <a:pt x="57" y="44"/>
                    <a:pt x="57" y="44"/>
                    <a:pt x="57" y="44"/>
                  </a:cubicBezTo>
                  <a:cubicBezTo>
                    <a:pt x="57" y="44"/>
                    <a:pt x="57" y="44"/>
                    <a:pt x="57" y="44"/>
                  </a:cubicBezTo>
                  <a:cubicBezTo>
                    <a:pt x="57" y="44"/>
                    <a:pt x="57" y="44"/>
                    <a:pt x="57" y="44"/>
                  </a:cubicBezTo>
                  <a:cubicBezTo>
                    <a:pt x="57" y="44"/>
                    <a:pt x="57" y="44"/>
                    <a:pt x="57" y="44"/>
                  </a:cubicBezTo>
                  <a:cubicBezTo>
                    <a:pt x="57" y="44"/>
                    <a:pt x="57" y="44"/>
                    <a:pt x="57" y="44"/>
                  </a:cubicBezTo>
                  <a:cubicBezTo>
                    <a:pt x="57" y="44"/>
                    <a:pt x="57" y="44"/>
                    <a:pt x="57" y="44"/>
                  </a:cubicBezTo>
                  <a:cubicBezTo>
                    <a:pt x="57" y="44"/>
                    <a:pt x="57" y="44"/>
                    <a:pt x="57" y="44"/>
                  </a:cubicBezTo>
                  <a:cubicBezTo>
                    <a:pt x="57" y="44"/>
                    <a:pt x="57" y="44"/>
                    <a:pt x="57" y="44"/>
                  </a:cubicBezTo>
                  <a:cubicBezTo>
                    <a:pt x="57" y="44"/>
                    <a:pt x="57" y="44"/>
                    <a:pt x="57" y="44"/>
                  </a:cubicBezTo>
                  <a:close/>
                  <a:moveTo>
                    <a:pt x="57" y="44"/>
                  </a:moveTo>
                  <a:cubicBezTo>
                    <a:pt x="57" y="44"/>
                    <a:pt x="57" y="44"/>
                    <a:pt x="57" y="44"/>
                  </a:cubicBezTo>
                  <a:cubicBezTo>
                    <a:pt x="57" y="44"/>
                    <a:pt x="57" y="44"/>
                    <a:pt x="57" y="44"/>
                  </a:cubicBezTo>
                  <a:cubicBezTo>
                    <a:pt x="57" y="44"/>
                    <a:pt x="57" y="44"/>
                    <a:pt x="57" y="44"/>
                  </a:cubicBezTo>
                  <a:cubicBezTo>
                    <a:pt x="57" y="44"/>
                    <a:pt x="57" y="44"/>
                    <a:pt x="57" y="44"/>
                  </a:cubicBezTo>
                  <a:cubicBezTo>
                    <a:pt x="57" y="44"/>
                    <a:pt x="57" y="44"/>
                    <a:pt x="57" y="44"/>
                  </a:cubicBezTo>
                  <a:cubicBezTo>
                    <a:pt x="57" y="44"/>
                    <a:pt x="57" y="44"/>
                    <a:pt x="57" y="44"/>
                  </a:cubicBezTo>
                  <a:cubicBezTo>
                    <a:pt x="57" y="44"/>
                    <a:pt x="57" y="44"/>
                    <a:pt x="57" y="44"/>
                  </a:cubicBezTo>
                  <a:cubicBezTo>
                    <a:pt x="57" y="44"/>
                    <a:pt x="57" y="44"/>
                    <a:pt x="57" y="44"/>
                  </a:cubicBezTo>
                  <a:cubicBezTo>
                    <a:pt x="57" y="44"/>
                    <a:pt x="57" y="44"/>
                    <a:pt x="57" y="44"/>
                  </a:cubicBezTo>
                  <a:cubicBezTo>
                    <a:pt x="57" y="44"/>
                    <a:pt x="57" y="44"/>
                    <a:pt x="57" y="44"/>
                  </a:cubicBezTo>
                  <a:close/>
                  <a:moveTo>
                    <a:pt x="57" y="43"/>
                  </a:moveTo>
                  <a:cubicBezTo>
                    <a:pt x="57" y="43"/>
                    <a:pt x="57" y="43"/>
                    <a:pt x="57" y="43"/>
                  </a:cubicBezTo>
                  <a:cubicBezTo>
                    <a:pt x="57" y="43"/>
                    <a:pt x="57" y="43"/>
                    <a:pt x="57" y="43"/>
                  </a:cubicBezTo>
                  <a:cubicBezTo>
                    <a:pt x="57" y="43"/>
                    <a:pt x="57" y="43"/>
                    <a:pt x="57" y="43"/>
                  </a:cubicBezTo>
                  <a:cubicBezTo>
                    <a:pt x="57" y="43"/>
                    <a:pt x="57" y="43"/>
                    <a:pt x="57" y="43"/>
                  </a:cubicBezTo>
                  <a:cubicBezTo>
                    <a:pt x="57" y="43"/>
                    <a:pt x="57" y="43"/>
                    <a:pt x="57" y="43"/>
                  </a:cubicBezTo>
                  <a:cubicBezTo>
                    <a:pt x="57" y="43"/>
                    <a:pt x="57" y="43"/>
                    <a:pt x="57" y="43"/>
                  </a:cubicBezTo>
                  <a:cubicBezTo>
                    <a:pt x="57" y="43"/>
                    <a:pt x="57" y="43"/>
                    <a:pt x="57" y="43"/>
                  </a:cubicBezTo>
                  <a:cubicBezTo>
                    <a:pt x="57" y="43"/>
                    <a:pt x="57" y="43"/>
                    <a:pt x="57" y="43"/>
                  </a:cubicBezTo>
                  <a:cubicBezTo>
                    <a:pt x="57" y="43"/>
                    <a:pt x="57" y="43"/>
                    <a:pt x="57" y="44"/>
                  </a:cubicBezTo>
                  <a:cubicBezTo>
                    <a:pt x="57" y="44"/>
                    <a:pt x="57" y="44"/>
                    <a:pt x="57" y="44"/>
                  </a:cubicBezTo>
                  <a:cubicBezTo>
                    <a:pt x="57" y="44"/>
                    <a:pt x="57" y="43"/>
                    <a:pt x="57" y="43"/>
                  </a:cubicBezTo>
                  <a:close/>
                  <a:moveTo>
                    <a:pt x="57" y="44"/>
                  </a:moveTo>
                  <a:cubicBezTo>
                    <a:pt x="57" y="44"/>
                    <a:pt x="57" y="44"/>
                    <a:pt x="57" y="44"/>
                  </a:cubicBezTo>
                  <a:cubicBezTo>
                    <a:pt x="57" y="44"/>
                    <a:pt x="57" y="44"/>
                    <a:pt x="57" y="44"/>
                  </a:cubicBezTo>
                  <a:cubicBezTo>
                    <a:pt x="57" y="44"/>
                    <a:pt x="57" y="44"/>
                    <a:pt x="57" y="44"/>
                  </a:cubicBezTo>
                  <a:cubicBezTo>
                    <a:pt x="57" y="44"/>
                    <a:pt x="57" y="44"/>
                    <a:pt x="57" y="44"/>
                  </a:cubicBezTo>
                  <a:cubicBezTo>
                    <a:pt x="57" y="44"/>
                    <a:pt x="57" y="44"/>
                    <a:pt x="57" y="44"/>
                  </a:cubicBezTo>
                  <a:cubicBezTo>
                    <a:pt x="57" y="44"/>
                    <a:pt x="57" y="44"/>
                    <a:pt x="57" y="44"/>
                  </a:cubicBezTo>
                  <a:close/>
                  <a:moveTo>
                    <a:pt x="25" y="19"/>
                  </a:moveTo>
                  <a:cubicBezTo>
                    <a:pt x="25" y="19"/>
                    <a:pt x="25" y="19"/>
                    <a:pt x="25" y="19"/>
                  </a:cubicBezTo>
                  <a:cubicBezTo>
                    <a:pt x="25" y="19"/>
                    <a:pt x="25" y="19"/>
                    <a:pt x="25" y="19"/>
                  </a:cubicBezTo>
                  <a:cubicBezTo>
                    <a:pt x="25" y="19"/>
                    <a:pt x="25" y="19"/>
                    <a:pt x="25" y="19"/>
                  </a:cubicBezTo>
                  <a:cubicBezTo>
                    <a:pt x="25" y="19"/>
                    <a:pt x="25" y="19"/>
                    <a:pt x="25" y="19"/>
                  </a:cubicBezTo>
                  <a:cubicBezTo>
                    <a:pt x="25" y="19"/>
                    <a:pt x="25" y="19"/>
                    <a:pt x="25" y="19"/>
                  </a:cubicBezTo>
                  <a:cubicBezTo>
                    <a:pt x="25" y="19"/>
                    <a:pt x="25" y="19"/>
                    <a:pt x="25" y="19"/>
                  </a:cubicBezTo>
                  <a:cubicBezTo>
                    <a:pt x="25" y="19"/>
                    <a:pt x="25" y="19"/>
                    <a:pt x="25" y="19"/>
                  </a:cubicBezTo>
                  <a:cubicBezTo>
                    <a:pt x="25" y="19"/>
                    <a:pt x="25" y="19"/>
                    <a:pt x="25" y="19"/>
                  </a:cubicBezTo>
                  <a:cubicBezTo>
                    <a:pt x="25" y="19"/>
                    <a:pt x="25" y="19"/>
                    <a:pt x="25" y="19"/>
                  </a:cubicBezTo>
                  <a:cubicBezTo>
                    <a:pt x="25" y="19"/>
                    <a:pt x="25" y="19"/>
                    <a:pt x="25" y="19"/>
                  </a:cubicBezTo>
                  <a:cubicBezTo>
                    <a:pt x="25" y="19"/>
                    <a:pt x="25" y="19"/>
                    <a:pt x="25" y="19"/>
                  </a:cubicBezTo>
                  <a:close/>
                  <a:moveTo>
                    <a:pt x="29" y="14"/>
                  </a:moveTo>
                  <a:cubicBezTo>
                    <a:pt x="29" y="14"/>
                    <a:pt x="29" y="14"/>
                    <a:pt x="29" y="14"/>
                  </a:cubicBezTo>
                  <a:cubicBezTo>
                    <a:pt x="29" y="14"/>
                    <a:pt x="29" y="14"/>
                    <a:pt x="29" y="14"/>
                  </a:cubicBezTo>
                  <a:cubicBezTo>
                    <a:pt x="29" y="14"/>
                    <a:pt x="29" y="14"/>
                    <a:pt x="29" y="14"/>
                  </a:cubicBezTo>
                  <a:cubicBezTo>
                    <a:pt x="29" y="14"/>
                    <a:pt x="29" y="14"/>
                    <a:pt x="29" y="14"/>
                  </a:cubicBezTo>
                  <a:cubicBezTo>
                    <a:pt x="29" y="14"/>
                    <a:pt x="29" y="14"/>
                    <a:pt x="29" y="14"/>
                  </a:cubicBezTo>
                  <a:cubicBezTo>
                    <a:pt x="29" y="14"/>
                    <a:pt x="29" y="14"/>
                    <a:pt x="29" y="14"/>
                  </a:cubicBezTo>
                  <a:cubicBezTo>
                    <a:pt x="29" y="14"/>
                    <a:pt x="29" y="14"/>
                    <a:pt x="29" y="14"/>
                  </a:cubicBezTo>
                  <a:cubicBezTo>
                    <a:pt x="29" y="14"/>
                    <a:pt x="29" y="14"/>
                    <a:pt x="29" y="14"/>
                  </a:cubicBezTo>
                  <a:close/>
                  <a:moveTo>
                    <a:pt x="23" y="17"/>
                  </a:moveTo>
                  <a:cubicBezTo>
                    <a:pt x="23" y="17"/>
                    <a:pt x="23" y="17"/>
                    <a:pt x="23" y="17"/>
                  </a:cubicBezTo>
                  <a:cubicBezTo>
                    <a:pt x="23" y="17"/>
                    <a:pt x="23" y="17"/>
                    <a:pt x="23" y="17"/>
                  </a:cubicBezTo>
                  <a:cubicBezTo>
                    <a:pt x="23" y="17"/>
                    <a:pt x="23" y="17"/>
                    <a:pt x="23" y="17"/>
                  </a:cubicBezTo>
                  <a:cubicBezTo>
                    <a:pt x="23" y="17"/>
                    <a:pt x="23" y="17"/>
                    <a:pt x="23" y="17"/>
                  </a:cubicBezTo>
                  <a:cubicBezTo>
                    <a:pt x="23" y="17"/>
                    <a:pt x="23" y="16"/>
                    <a:pt x="23" y="16"/>
                  </a:cubicBezTo>
                  <a:cubicBezTo>
                    <a:pt x="23" y="16"/>
                    <a:pt x="23" y="16"/>
                    <a:pt x="23" y="16"/>
                  </a:cubicBezTo>
                  <a:cubicBezTo>
                    <a:pt x="23" y="17"/>
                    <a:pt x="23" y="17"/>
                    <a:pt x="23" y="17"/>
                  </a:cubicBezTo>
                  <a:cubicBezTo>
                    <a:pt x="23" y="17"/>
                    <a:pt x="23" y="17"/>
                    <a:pt x="23" y="17"/>
                  </a:cubicBezTo>
                  <a:cubicBezTo>
                    <a:pt x="23" y="17"/>
                    <a:pt x="23" y="17"/>
                    <a:pt x="23" y="17"/>
                  </a:cubicBezTo>
                  <a:close/>
                  <a:moveTo>
                    <a:pt x="33" y="16"/>
                  </a:moveTo>
                  <a:cubicBezTo>
                    <a:pt x="33" y="16"/>
                    <a:pt x="33" y="16"/>
                    <a:pt x="33" y="16"/>
                  </a:cubicBezTo>
                  <a:cubicBezTo>
                    <a:pt x="33" y="16"/>
                    <a:pt x="33" y="16"/>
                    <a:pt x="33" y="16"/>
                  </a:cubicBezTo>
                  <a:cubicBezTo>
                    <a:pt x="33" y="16"/>
                    <a:pt x="33" y="16"/>
                    <a:pt x="33" y="16"/>
                  </a:cubicBezTo>
                  <a:cubicBezTo>
                    <a:pt x="33" y="16"/>
                    <a:pt x="33" y="16"/>
                    <a:pt x="33" y="16"/>
                  </a:cubicBezTo>
                  <a:cubicBezTo>
                    <a:pt x="33" y="16"/>
                    <a:pt x="33" y="16"/>
                    <a:pt x="33" y="16"/>
                  </a:cubicBezTo>
                  <a:cubicBezTo>
                    <a:pt x="33" y="16"/>
                    <a:pt x="33" y="16"/>
                    <a:pt x="33" y="16"/>
                  </a:cubicBezTo>
                  <a:cubicBezTo>
                    <a:pt x="33" y="16"/>
                    <a:pt x="33" y="16"/>
                    <a:pt x="33" y="16"/>
                  </a:cubicBezTo>
                  <a:cubicBezTo>
                    <a:pt x="33" y="16"/>
                    <a:pt x="33" y="16"/>
                    <a:pt x="33" y="16"/>
                  </a:cubicBezTo>
                  <a:cubicBezTo>
                    <a:pt x="33" y="16"/>
                    <a:pt x="33" y="16"/>
                    <a:pt x="33" y="16"/>
                  </a:cubicBezTo>
                  <a:cubicBezTo>
                    <a:pt x="33" y="16"/>
                    <a:pt x="33" y="16"/>
                    <a:pt x="33" y="16"/>
                  </a:cubicBezTo>
                  <a:close/>
                  <a:moveTo>
                    <a:pt x="25" y="20"/>
                  </a:moveTo>
                  <a:cubicBezTo>
                    <a:pt x="25" y="21"/>
                    <a:pt x="25" y="21"/>
                    <a:pt x="25" y="21"/>
                  </a:cubicBezTo>
                  <a:cubicBezTo>
                    <a:pt x="25" y="20"/>
                    <a:pt x="25" y="20"/>
                    <a:pt x="25" y="20"/>
                  </a:cubicBezTo>
                  <a:cubicBezTo>
                    <a:pt x="25" y="20"/>
                    <a:pt x="25" y="20"/>
                    <a:pt x="25" y="20"/>
                  </a:cubicBezTo>
                  <a:cubicBezTo>
                    <a:pt x="25" y="20"/>
                    <a:pt x="25" y="20"/>
                    <a:pt x="25" y="20"/>
                  </a:cubicBezTo>
                  <a:cubicBezTo>
                    <a:pt x="25" y="20"/>
                    <a:pt x="25" y="20"/>
                    <a:pt x="25" y="20"/>
                  </a:cubicBezTo>
                  <a:cubicBezTo>
                    <a:pt x="25" y="20"/>
                    <a:pt x="25" y="20"/>
                    <a:pt x="25" y="20"/>
                  </a:cubicBezTo>
                  <a:cubicBezTo>
                    <a:pt x="25" y="20"/>
                    <a:pt x="25" y="20"/>
                    <a:pt x="25" y="20"/>
                  </a:cubicBezTo>
                  <a:close/>
                  <a:moveTo>
                    <a:pt x="33" y="20"/>
                  </a:moveTo>
                  <a:cubicBezTo>
                    <a:pt x="33" y="20"/>
                    <a:pt x="33" y="20"/>
                    <a:pt x="33" y="20"/>
                  </a:cubicBezTo>
                  <a:cubicBezTo>
                    <a:pt x="33" y="20"/>
                    <a:pt x="33" y="20"/>
                    <a:pt x="33" y="20"/>
                  </a:cubicBezTo>
                  <a:cubicBezTo>
                    <a:pt x="33" y="20"/>
                    <a:pt x="33" y="20"/>
                    <a:pt x="33" y="20"/>
                  </a:cubicBezTo>
                  <a:cubicBezTo>
                    <a:pt x="33" y="20"/>
                    <a:pt x="33" y="20"/>
                    <a:pt x="33" y="20"/>
                  </a:cubicBezTo>
                  <a:cubicBezTo>
                    <a:pt x="33" y="20"/>
                    <a:pt x="33" y="20"/>
                    <a:pt x="33" y="20"/>
                  </a:cubicBezTo>
                  <a:cubicBezTo>
                    <a:pt x="33" y="20"/>
                    <a:pt x="33" y="20"/>
                    <a:pt x="33" y="20"/>
                  </a:cubicBezTo>
                  <a:cubicBezTo>
                    <a:pt x="33" y="20"/>
                    <a:pt x="33" y="20"/>
                    <a:pt x="33" y="20"/>
                  </a:cubicBezTo>
                  <a:cubicBezTo>
                    <a:pt x="33" y="20"/>
                    <a:pt x="33" y="20"/>
                    <a:pt x="33" y="20"/>
                  </a:cubicBezTo>
                  <a:close/>
                  <a:moveTo>
                    <a:pt x="33" y="19"/>
                  </a:moveTo>
                  <a:cubicBezTo>
                    <a:pt x="33" y="19"/>
                    <a:pt x="33" y="19"/>
                    <a:pt x="33" y="19"/>
                  </a:cubicBezTo>
                  <a:cubicBezTo>
                    <a:pt x="33" y="19"/>
                    <a:pt x="33" y="19"/>
                    <a:pt x="33" y="19"/>
                  </a:cubicBezTo>
                  <a:cubicBezTo>
                    <a:pt x="33" y="19"/>
                    <a:pt x="33" y="19"/>
                    <a:pt x="33" y="19"/>
                  </a:cubicBezTo>
                  <a:cubicBezTo>
                    <a:pt x="33" y="19"/>
                    <a:pt x="33" y="19"/>
                    <a:pt x="33" y="19"/>
                  </a:cubicBezTo>
                  <a:cubicBezTo>
                    <a:pt x="33" y="19"/>
                    <a:pt x="33" y="19"/>
                    <a:pt x="33" y="19"/>
                  </a:cubicBezTo>
                  <a:cubicBezTo>
                    <a:pt x="33" y="19"/>
                    <a:pt x="33" y="18"/>
                    <a:pt x="33" y="18"/>
                  </a:cubicBezTo>
                  <a:cubicBezTo>
                    <a:pt x="33" y="18"/>
                    <a:pt x="33" y="18"/>
                    <a:pt x="33" y="18"/>
                  </a:cubicBezTo>
                  <a:cubicBezTo>
                    <a:pt x="33" y="18"/>
                    <a:pt x="33" y="18"/>
                    <a:pt x="33" y="18"/>
                  </a:cubicBezTo>
                  <a:cubicBezTo>
                    <a:pt x="33" y="18"/>
                    <a:pt x="33" y="18"/>
                    <a:pt x="33" y="18"/>
                  </a:cubicBezTo>
                  <a:cubicBezTo>
                    <a:pt x="33" y="19"/>
                    <a:pt x="33" y="19"/>
                    <a:pt x="33" y="19"/>
                  </a:cubicBezTo>
                  <a:cubicBezTo>
                    <a:pt x="33" y="19"/>
                    <a:pt x="33" y="19"/>
                    <a:pt x="33" y="19"/>
                  </a:cubicBezTo>
                  <a:cubicBezTo>
                    <a:pt x="33" y="19"/>
                    <a:pt x="33" y="19"/>
                    <a:pt x="33" y="19"/>
                  </a:cubicBezTo>
                  <a:cubicBezTo>
                    <a:pt x="33" y="19"/>
                    <a:pt x="33" y="19"/>
                    <a:pt x="33" y="19"/>
                  </a:cubicBezTo>
                  <a:close/>
                  <a:moveTo>
                    <a:pt x="33" y="19"/>
                  </a:moveTo>
                  <a:cubicBezTo>
                    <a:pt x="33" y="19"/>
                    <a:pt x="33" y="19"/>
                    <a:pt x="33" y="19"/>
                  </a:cubicBezTo>
                  <a:cubicBezTo>
                    <a:pt x="33" y="19"/>
                    <a:pt x="33" y="19"/>
                    <a:pt x="33" y="19"/>
                  </a:cubicBezTo>
                  <a:cubicBezTo>
                    <a:pt x="33" y="19"/>
                    <a:pt x="33" y="19"/>
                    <a:pt x="33" y="19"/>
                  </a:cubicBezTo>
                  <a:cubicBezTo>
                    <a:pt x="33" y="19"/>
                    <a:pt x="33" y="19"/>
                    <a:pt x="33" y="19"/>
                  </a:cubicBezTo>
                  <a:cubicBezTo>
                    <a:pt x="33" y="19"/>
                    <a:pt x="33" y="19"/>
                    <a:pt x="33" y="19"/>
                  </a:cubicBezTo>
                  <a:cubicBezTo>
                    <a:pt x="33" y="20"/>
                    <a:pt x="33" y="19"/>
                    <a:pt x="33" y="19"/>
                  </a:cubicBezTo>
                  <a:cubicBezTo>
                    <a:pt x="33" y="19"/>
                    <a:pt x="33" y="19"/>
                    <a:pt x="33" y="19"/>
                  </a:cubicBezTo>
                  <a:cubicBezTo>
                    <a:pt x="33" y="19"/>
                    <a:pt x="33" y="19"/>
                    <a:pt x="33" y="19"/>
                  </a:cubicBezTo>
                  <a:cubicBezTo>
                    <a:pt x="33" y="19"/>
                    <a:pt x="33" y="19"/>
                    <a:pt x="33" y="19"/>
                  </a:cubicBezTo>
                  <a:cubicBezTo>
                    <a:pt x="33" y="19"/>
                    <a:pt x="33" y="19"/>
                    <a:pt x="33" y="19"/>
                  </a:cubicBezTo>
                  <a:cubicBezTo>
                    <a:pt x="33" y="19"/>
                    <a:pt x="33" y="19"/>
                    <a:pt x="33" y="19"/>
                  </a:cubicBezTo>
                  <a:cubicBezTo>
                    <a:pt x="33" y="19"/>
                    <a:pt x="33" y="19"/>
                    <a:pt x="33" y="19"/>
                  </a:cubicBezTo>
                  <a:cubicBezTo>
                    <a:pt x="33" y="19"/>
                    <a:pt x="33" y="19"/>
                    <a:pt x="33" y="19"/>
                  </a:cubicBezTo>
                  <a:cubicBezTo>
                    <a:pt x="33" y="19"/>
                    <a:pt x="33" y="19"/>
                    <a:pt x="33" y="19"/>
                  </a:cubicBezTo>
                  <a:cubicBezTo>
                    <a:pt x="33" y="19"/>
                    <a:pt x="33" y="19"/>
                    <a:pt x="33" y="19"/>
                  </a:cubicBezTo>
                  <a:cubicBezTo>
                    <a:pt x="33" y="19"/>
                    <a:pt x="33" y="19"/>
                    <a:pt x="33" y="19"/>
                  </a:cubicBezTo>
                  <a:cubicBezTo>
                    <a:pt x="33" y="19"/>
                    <a:pt x="33" y="19"/>
                    <a:pt x="33" y="19"/>
                  </a:cubicBezTo>
                  <a:cubicBezTo>
                    <a:pt x="33" y="19"/>
                    <a:pt x="33" y="19"/>
                    <a:pt x="33" y="19"/>
                  </a:cubicBezTo>
                  <a:cubicBezTo>
                    <a:pt x="33" y="19"/>
                    <a:pt x="33" y="19"/>
                    <a:pt x="33" y="19"/>
                  </a:cubicBezTo>
                  <a:cubicBezTo>
                    <a:pt x="33" y="19"/>
                    <a:pt x="33" y="19"/>
                    <a:pt x="33" y="19"/>
                  </a:cubicBezTo>
                  <a:cubicBezTo>
                    <a:pt x="33" y="19"/>
                    <a:pt x="33" y="19"/>
                    <a:pt x="33" y="19"/>
                  </a:cubicBezTo>
                  <a:cubicBezTo>
                    <a:pt x="33" y="19"/>
                    <a:pt x="33" y="19"/>
                    <a:pt x="33" y="19"/>
                  </a:cubicBezTo>
                  <a:cubicBezTo>
                    <a:pt x="33" y="19"/>
                    <a:pt x="33" y="19"/>
                    <a:pt x="33" y="19"/>
                  </a:cubicBezTo>
                  <a:cubicBezTo>
                    <a:pt x="33" y="19"/>
                    <a:pt x="33" y="19"/>
                    <a:pt x="33" y="19"/>
                  </a:cubicBezTo>
                  <a:cubicBezTo>
                    <a:pt x="33" y="19"/>
                    <a:pt x="33" y="19"/>
                    <a:pt x="33" y="19"/>
                  </a:cubicBezTo>
                  <a:cubicBezTo>
                    <a:pt x="33" y="19"/>
                    <a:pt x="33" y="19"/>
                    <a:pt x="33" y="19"/>
                  </a:cubicBezTo>
                  <a:close/>
                  <a:moveTo>
                    <a:pt x="25" y="19"/>
                  </a:moveTo>
                  <a:cubicBezTo>
                    <a:pt x="25" y="19"/>
                    <a:pt x="25" y="20"/>
                    <a:pt x="25" y="20"/>
                  </a:cubicBezTo>
                  <a:cubicBezTo>
                    <a:pt x="25" y="20"/>
                    <a:pt x="25" y="20"/>
                    <a:pt x="25" y="20"/>
                  </a:cubicBezTo>
                  <a:cubicBezTo>
                    <a:pt x="25" y="20"/>
                    <a:pt x="25" y="20"/>
                    <a:pt x="25" y="20"/>
                  </a:cubicBezTo>
                  <a:cubicBezTo>
                    <a:pt x="25" y="20"/>
                    <a:pt x="25" y="20"/>
                    <a:pt x="25" y="20"/>
                  </a:cubicBezTo>
                  <a:cubicBezTo>
                    <a:pt x="25" y="20"/>
                    <a:pt x="25" y="19"/>
                    <a:pt x="25" y="19"/>
                  </a:cubicBezTo>
                  <a:cubicBezTo>
                    <a:pt x="25" y="19"/>
                    <a:pt x="25" y="19"/>
                    <a:pt x="25" y="19"/>
                  </a:cubicBezTo>
                  <a:close/>
                  <a:moveTo>
                    <a:pt x="33" y="18"/>
                  </a:moveTo>
                  <a:cubicBezTo>
                    <a:pt x="33" y="18"/>
                    <a:pt x="33" y="18"/>
                    <a:pt x="33" y="18"/>
                  </a:cubicBezTo>
                  <a:cubicBezTo>
                    <a:pt x="33" y="18"/>
                    <a:pt x="33" y="18"/>
                    <a:pt x="33" y="18"/>
                  </a:cubicBezTo>
                  <a:cubicBezTo>
                    <a:pt x="33" y="18"/>
                    <a:pt x="33" y="18"/>
                    <a:pt x="33" y="18"/>
                  </a:cubicBezTo>
                  <a:cubicBezTo>
                    <a:pt x="33" y="18"/>
                    <a:pt x="33" y="18"/>
                    <a:pt x="33" y="18"/>
                  </a:cubicBezTo>
                  <a:cubicBezTo>
                    <a:pt x="33" y="18"/>
                    <a:pt x="33" y="18"/>
                    <a:pt x="33" y="18"/>
                  </a:cubicBezTo>
                  <a:cubicBezTo>
                    <a:pt x="33" y="18"/>
                    <a:pt x="33" y="18"/>
                    <a:pt x="33" y="18"/>
                  </a:cubicBezTo>
                  <a:cubicBezTo>
                    <a:pt x="33" y="18"/>
                    <a:pt x="33" y="18"/>
                    <a:pt x="33" y="18"/>
                  </a:cubicBezTo>
                  <a:cubicBezTo>
                    <a:pt x="33" y="18"/>
                    <a:pt x="33" y="18"/>
                    <a:pt x="33" y="18"/>
                  </a:cubicBezTo>
                  <a:close/>
                  <a:moveTo>
                    <a:pt x="33" y="17"/>
                  </a:moveTo>
                  <a:cubicBezTo>
                    <a:pt x="33" y="17"/>
                    <a:pt x="33" y="17"/>
                    <a:pt x="33" y="17"/>
                  </a:cubicBezTo>
                  <a:cubicBezTo>
                    <a:pt x="33" y="17"/>
                    <a:pt x="33" y="17"/>
                    <a:pt x="33" y="17"/>
                  </a:cubicBezTo>
                  <a:cubicBezTo>
                    <a:pt x="33" y="17"/>
                    <a:pt x="33" y="17"/>
                    <a:pt x="33" y="17"/>
                  </a:cubicBezTo>
                  <a:cubicBezTo>
                    <a:pt x="33" y="17"/>
                    <a:pt x="33" y="17"/>
                    <a:pt x="33" y="17"/>
                  </a:cubicBezTo>
                  <a:cubicBezTo>
                    <a:pt x="33" y="17"/>
                    <a:pt x="33" y="17"/>
                    <a:pt x="33" y="17"/>
                  </a:cubicBezTo>
                  <a:cubicBezTo>
                    <a:pt x="33" y="17"/>
                    <a:pt x="33" y="17"/>
                    <a:pt x="33" y="17"/>
                  </a:cubicBezTo>
                  <a:close/>
                  <a:moveTo>
                    <a:pt x="25" y="21"/>
                  </a:moveTo>
                  <a:cubicBezTo>
                    <a:pt x="25" y="21"/>
                    <a:pt x="25" y="21"/>
                    <a:pt x="25" y="21"/>
                  </a:cubicBezTo>
                  <a:cubicBezTo>
                    <a:pt x="25" y="21"/>
                    <a:pt x="25" y="21"/>
                    <a:pt x="25" y="21"/>
                  </a:cubicBezTo>
                  <a:cubicBezTo>
                    <a:pt x="25" y="21"/>
                    <a:pt x="25" y="21"/>
                    <a:pt x="25" y="21"/>
                  </a:cubicBezTo>
                  <a:cubicBezTo>
                    <a:pt x="25" y="21"/>
                    <a:pt x="25" y="21"/>
                    <a:pt x="25" y="21"/>
                  </a:cubicBezTo>
                  <a:cubicBezTo>
                    <a:pt x="25" y="21"/>
                    <a:pt x="25" y="21"/>
                    <a:pt x="25" y="21"/>
                  </a:cubicBezTo>
                  <a:cubicBezTo>
                    <a:pt x="25" y="21"/>
                    <a:pt x="25" y="21"/>
                    <a:pt x="25" y="21"/>
                  </a:cubicBezTo>
                  <a:cubicBezTo>
                    <a:pt x="25" y="21"/>
                    <a:pt x="25" y="21"/>
                    <a:pt x="25" y="21"/>
                  </a:cubicBezTo>
                  <a:cubicBezTo>
                    <a:pt x="25" y="21"/>
                    <a:pt x="25" y="21"/>
                    <a:pt x="25" y="21"/>
                  </a:cubicBezTo>
                  <a:cubicBezTo>
                    <a:pt x="25" y="21"/>
                    <a:pt x="25" y="21"/>
                    <a:pt x="25" y="21"/>
                  </a:cubicBezTo>
                  <a:close/>
                  <a:moveTo>
                    <a:pt x="25" y="21"/>
                  </a:moveTo>
                  <a:cubicBezTo>
                    <a:pt x="25" y="21"/>
                    <a:pt x="25" y="21"/>
                    <a:pt x="25" y="21"/>
                  </a:cubicBezTo>
                  <a:cubicBezTo>
                    <a:pt x="25" y="21"/>
                    <a:pt x="25" y="21"/>
                    <a:pt x="25" y="21"/>
                  </a:cubicBezTo>
                  <a:cubicBezTo>
                    <a:pt x="25" y="21"/>
                    <a:pt x="25" y="21"/>
                    <a:pt x="25" y="21"/>
                  </a:cubicBezTo>
                  <a:cubicBezTo>
                    <a:pt x="25" y="21"/>
                    <a:pt x="25" y="21"/>
                    <a:pt x="25" y="21"/>
                  </a:cubicBezTo>
                  <a:cubicBezTo>
                    <a:pt x="25" y="21"/>
                    <a:pt x="25" y="21"/>
                    <a:pt x="25" y="21"/>
                  </a:cubicBezTo>
                  <a:cubicBezTo>
                    <a:pt x="25" y="21"/>
                    <a:pt x="25" y="21"/>
                    <a:pt x="25" y="21"/>
                  </a:cubicBezTo>
                  <a:cubicBezTo>
                    <a:pt x="25" y="21"/>
                    <a:pt x="25" y="21"/>
                    <a:pt x="25" y="21"/>
                  </a:cubicBezTo>
                  <a:cubicBezTo>
                    <a:pt x="25" y="21"/>
                    <a:pt x="25" y="21"/>
                    <a:pt x="25" y="21"/>
                  </a:cubicBezTo>
                  <a:cubicBezTo>
                    <a:pt x="25" y="21"/>
                    <a:pt x="25" y="21"/>
                    <a:pt x="25" y="21"/>
                  </a:cubicBezTo>
                  <a:close/>
                  <a:moveTo>
                    <a:pt x="25" y="21"/>
                  </a:moveTo>
                  <a:cubicBezTo>
                    <a:pt x="25" y="21"/>
                    <a:pt x="25" y="21"/>
                    <a:pt x="25" y="21"/>
                  </a:cubicBezTo>
                  <a:cubicBezTo>
                    <a:pt x="25" y="21"/>
                    <a:pt x="25" y="21"/>
                    <a:pt x="25" y="21"/>
                  </a:cubicBezTo>
                  <a:cubicBezTo>
                    <a:pt x="25" y="21"/>
                    <a:pt x="25" y="21"/>
                    <a:pt x="25" y="21"/>
                  </a:cubicBezTo>
                  <a:cubicBezTo>
                    <a:pt x="25" y="21"/>
                    <a:pt x="25" y="21"/>
                    <a:pt x="25" y="21"/>
                  </a:cubicBezTo>
                  <a:cubicBezTo>
                    <a:pt x="25" y="21"/>
                    <a:pt x="25" y="21"/>
                    <a:pt x="25" y="21"/>
                  </a:cubicBezTo>
                  <a:close/>
                  <a:moveTo>
                    <a:pt x="25" y="21"/>
                  </a:moveTo>
                  <a:cubicBezTo>
                    <a:pt x="25" y="21"/>
                    <a:pt x="25" y="21"/>
                    <a:pt x="25" y="21"/>
                  </a:cubicBezTo>
                  <a:cubicBezTo>
                    <a:pt x="25" y="21"/>
                    <a:pt x="25" y="21"/>
                    <a:pt x="25" y="21"/>
                  </a:cubicBezTo>
                  <a:cubicBezTo>
                    <a:pt x="25" y="21"/>
                    <a:pt x="25" y="21"/>
                    <a:pt x="25" y="21"/>
                  </a:cubicBezTo>
                  <a:cubicBezTo>
                    <a:pt x="25" y="21"/>
                    <a:pt x="25" y="21"/>
                    <a:pt x="25" y="21"/>
                  </a:cubicBezTo>
                  <a:cubicBezTo>
                    <a:pt x="25" y="21"/>
                    <a:pt x="25" y="21"/>
                    <a:pt x="25" y="21"/>
                  </a:cubicBezTo>
                  <a:cubicBezTo>
                    <a:pt x="25" y="21"/>
                    <a:pt x="25" y="21"/>
                    <a:pt x="25" y="21"/>
                  </a:cubicBezTo>
                  <a:cubicBezTo>
                    <a:pt x="25" y="21"/>
                    <a:pt x="25" y="21"/>
                    <a:pt x="25" y="21"/>
                  </a:cubicBezTo>
                  <a:close/>
                  <a:moveTo>
                    <a:pt x="25" y="21"/>
                  </a:moveTo>
                  <a:cubicBezTo>
                    <a:pt x="25" y="21"/>
                    <a:pt x="25" y="21"/>
                    <a:pt x="25" y="21"/>
                  </a:cubicBezTo>
                  <a:cubicBezTo>
                    <a:pt x="25" y="21"/>
                    <a:pt x="25" y="21"/>
                    <a:pt x="25" y="21"/>
                  </a:cubicBezTo>
                  <a:cubicBezTo>
                    <a:pt x="25" y="21"/>
                    <a:pt x="25" y="21"/>
                    <a:pt x="25" y="21"/>
                  </a:cubicBezTo>
                  <a:cubicBezTo>
                    <a:pt x="25" y="21"/>
                    <a:pt x="25" y="21"/>
                    <a:pt x="25" y="21"/>
                  </a:cubicBezTo>
                  <a:close/>
                  <a:moveTo>
                    <a:pt x="26" y="22"/>
                  </a:moveTo>
                  <a:cubicBezTo>
                    <a:pt x="26" y="22"/>
                    <a:pt x="26" y="22"/>
                    <a:pt x="26" y="22"/>
                  </a:cubicBezTo>
                  <a:cubicBezTo>
                    <a:pt x="26" y="22"/>
                    <a:pt x="26" y="22"/>
                    <a:pt x="26" y="22"/>
                  </a:cubicBezTo>
                  <a:cubicBezTo>
                    <a:pt x="26" y="22"/>
                    <a:pt x="26" y="22"/>
                    <a:pt x="26" y="22"/>
                  </a:cubicBezTo>
                  <a:cubicBezTo>
                    <a:pt x="26" y="22"/>
                    <a:pt x="26" y="22"/>
                    <a:pt x="26" y="22"/>
                  </a:cubicBezTo>
                  <a:cubicBezTo>
                    <a:pt x="26" y="22"/>
                    <a:pt x="26" y="22"/>
                    <a:pt x="26" y="22"/>
                  </a:cubicBezTo>
                  <a:cubicBezTo>
                    <a:pt x="26" y="22"/>
                    <a:pt x="26" y="22"/>
                    <a:pt x="26" y="22"/>
                  </a:cubicBezTo>
                  <a:cubicBezTo>
                    <a:pt x="26" y="22"/>
                    <a:pt x="26" y="22"/>
                    <a:pt x="26" y="22"/>
                  </a:cubicBezTo>
                  <a:cubicBezTo>
                    <a:pt x="26" y="22"/>
                    <a:pt x="26" y="22"/>
                    <a:pt x="26" y="22"/>
                  </a:cubicBezTo>
                  <a:cubicBezTo>
                    <a:pt x="26" y="22"/>
                    <a:pt x="26" y="22"/>
                    <a:pt x="26" y="22"/>
                  </a:cubicBezTo>
                  <a:cubicBezTo>
                    <a:pt x="26" y="22"/>
                    <a:pt x="26" y="22"/>
                    <a:pt x="26" y="22"/>
                  </a:cubicBezTo>
                  <a:close/>
                  <a:moveTo>
                    <a:pt x="25" y="20"/>
                  </a:moveTo>
                  <a:cubicBezTo>
                    <a:pt x="25" y="20"/>
                    <a:pt x="25" y="20"/>
                    <a:pt x="25" y="20"/>
                  </a:cubicBezTo>
                  <a:cubicBezTo>
                    <a:pt x="25" y="20"/>
                    <a:pt x="25" y="20"/>
                    <a:pt x="25" y="20"/>
                  </a:cubicBezTo>
                  <a:cubicBezTo>
                    <a:pt x="25" y="20"/>
                    <a:pt x="25" y="20"/>
                    <a:pt x="25" y="20"/>
                  </a:cubicBezTo>
                  <a:cubicBezTo>
                    <a:pt x="25" y="20"/>
                    <a:pt x="25" y="20"/>
                    <a:pt x="25" y="20"/>
                  </a:cubicBezTo>
                  <a:cubicBezTo>
                    <a:pt x="25" y="20"/>
                    <a:pt x="25" y="20"/>
                    <a:pt x="25" y="20"/>
                  </a:cubicBezTo>
                  <a:cubicBezTo>
                    <a:pt x="25" y="20"/>
                    <a:pt x="25" y="20"/>
                    <a:pt x="25" y="20"/>
                  </a:cubicBezTo>
                  <a:cubicBezTo>
                    <a:pt x="25" y="20"/>
                    <a:pt x="25" y="20"/>
                    <a:pt x="25" y="20"/>
                  </a:cubicBezTo>
                  <a:cubicBezTo>
                    <a:pt x="25" y="20"/>
                    <a:pt x="25" y="20"/>
                    <a:pt x="25" y="20"/>
                  </a:cubicBezTo>
                  <a:close/>
                  <a:moveTo>
                    <a:pt x="25" y="20"/>
                  </a:moveTo>
                  <a:cubicBezTo>
                    <a:pt x="25" y="20"/>
                    <a:pt x="25" y="20"/>
                    <a:pt x="25" y="20"/>
                  </a:cubicBezTo>
                  <a:cubicBezTo>
                    <a:pt x="25" y="20"/>
                    <a:pt x="25" y="20"/>
                    <a:pt x="25" y="20"/>
                  </a:cubicBezTo>
                  <a:cubicBezTo>
                    <a:pt x="25" y="20"/>
                    <a:pt x="25" y="20"/>
                    <a:pt x="25" y="20"/>
                  </a:cubicBezTo>
                  <a:cubicBezTo>
                    <a:pt x="25" y="20"/>
                    <a:pt x="25" y="20"/>
                    <a:pt x="25" y="20"/>
                  </a:cubicBezTo>
                  <a:cubicBezTo>
                    <a:pt x="25" y="20"/>
                    <a:pt x="25" y="20"/>
                    <a:pt x="25" y="20"/>
                  </a:cubicBezTo>
                  <a:cubicBezTo>
                    <a:pt x="25" y="20"/>
                    <a:pt x="25" y="20"/>
                    <a:pt x="25" y="20"/>
                  </a:cubicBezTo>
                  <a:cubicBezTo>
                    <a:pt x="25" y="20"/>
                    <a:pt x="25" y="20"/>
                    <a:pt x="25" y="20"/>
                  </a:cubicBezTo>
                  <a:cubicBezTo>
                    <a:pt x="25" y="20"/>
                    <a:pt x="25" y="20"/>
                    <a:pt x="25" y="20"/>
                  </a:cubicBezTo>
                  <a:cubicBezTo>
                    <a:pt x="25" y="20"/>
                    <a:pt x="25" y="20"/>
                    <a:pt x="25" y="20"/>
                  </a:cubicBezTo>
                  <a:close/>
                  <a:moveTo>
                    <a:pt x="25" y="19"/>
                  </a:moveTo>
                  <a:cubicBezTo>
                    <a:pt x="25" y="19"/>
                    <a:pt x="25" y="19"/>
                    <a:pt x="25" y="19"/>
                  </a:cubicBezTo>
                  <a:cubicBezTo>
                    <a:pt x="25" y="19"/>
                    <a:pt x="25" y="19"/>
                    <a:pt x="25" y="19"/>
                  </a:cubicBezTo>
                  <a:cubicBezTo>
                    <a:pt x="25" y="19"/>
                    <a:pt x="25" y="19"/>
                    <a:pt x="25" y="19"/>
                  </a:cubicBezTo>
                  <a:cubicBezTo>
                    <a:pt x="25" y="19"/>
                    <a:pt x="25" y="19"/>
                    <a:pt x="25" y="19"/>
                  </a:cubicBezTo>
                  <a:cubicBezTo>
                    <a:pt x="25" y="19"/>
                    <a:pt x="25" y="19"/>
                    <a:pt x="25" y="19"/>
                  </a:cubicBezTo>
                  <a:cubicBezTo>
                    <a:pt x="25" y="19"/>
                    <a:pt x="25" y="19"/>
                    <a:pt x="25" y="19"/>
                  </a:cubicBezTo>
                  <a:cubicBezTo>
                    <a:pt x="25" y="19"/>
                    <a:pt x="25" y="19"/>
                    <a:pt x="25" y="19"/>
                  </a:cubicBezTo>
                  <a:cubicBezTo>
                    <a:pt x="25" y="19"/>
                    <a:pt x="25" y="19"/>
                    <a:pt x="25" y="19"/>
                  </a:cubicBezTo>
                  <a:close/>
                  <a:moveTo>
                    <a:pt x="25" y="19"/>
                  </a:moveTo>
                  <a:cubicBezTo>
                    <a:pt x="25" y="19"/>
                    <a:pt x="25" y="19"/>
                    <a:pt x="25" y="19"/>
                  </a:cubicBezTo>
                  <a:cubicBezTo>
                    <a:pt x="25" y="19"/>
                    <a:pt x="25" y="19"/>
                    <a:pt x="25" y="19"/>
                  </a:cubicBezTo>
                  <a:cubicBezTo>
                    <a:pt x="25" y="19"/>
                    <a:pt x="25" y="19"/>
                    <a:pt x="25" y="19"/>
                  </a:cubicBezTo>
                  <a:cubicBezTo>
                    <a:pt x="25" y="19"/>
                    <a:pt x="25" y="19"/>
                    <a:pt x="25" y="19"/>
                  </a:cubicBezTo>
                  <a:cubicBezTo>
                    <a:pt x="25" y="19"/>
                    <a:pt x="25" y="19"/>
                    <a:pt x="25" y="19"/>
                  </a:cubicBezTo>
                  <a:cubicBezTo>
                    <a:pt x="25" y="19"/>
                    <a:pt x="25" y="19"/>
                    <a:pt x="25" y="19"/>
                  </a:cubicBezTo>
                  <a:cubicBezTo>
                    <a:pt x="25" y="19"/>
                    <a:pt x="25" y="19"/>
                    <a:pt x="25" y="19"/>
                  </a:cubicBezTo>
                  <a:cubicBezTo>
                    <a:pt x="25" y="19"/>
                    <a:pt x="25" y="19"/>
                    <a:pt x="25" y="19"/>
                  </a:cubicBezTo>
                  <a:close/>
                  <a:moveTo>
                    <a:pt x="32" y="21"/>
                  </a:move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1" y="21"/>
                    <a:pt x="31" y="21"/>
                    <a:pt x="31" y="21"/>
                  </a:cubicBezTo>
                  <a:cubicBezTo>
                    <a:pt x="31" y="21"/>
                    <a:pt x="31" y="21"/>
                    <a:pt x="31" y="21"/>
                  </a:cubicBezTo>
                  <a:cubicBezTo>
                    <a:pt x="31" y="21"/>
                    <a:pt x="31" y="21"/>
                    <a:pt x="31" y="21"/>
                  </a:cubicBezTo>
                  <a:cubicBezTo>
                    <a:pt x="31" y="21"/>
                    <a:pt x="31" y="21"/>
                    <a:pt x="31" y="21"/>
                  </a:cubicBezTo>
                  <a:cubicBezTo>
                    <a:pt x="31" y="21"/>
                    <a:pt x="31" y="21"/>
                    <a:pt x="31" y="21"/>
                  </a:cubicBezTo>
                  <a:cubicBezTo>
                    <a:pt x="31" y="21"/>
                    <a:pt x="31" y="21"/>
                    <a:pt x="31" y="21"/>
                  </a:cubicBezTo>
                  <a:cubicBezTo>
                    <a:pt x="31"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lose/>
                  <a:moveTo>
                    <a:pt x="28" y="14"/>
                  </a:moveTo>
                  <a:cubicBezTo>
                    <a:pt x="28" y="14"/>
                    <a:pt x="28" y="14"/>
                    <a:pt x="28" y="14"/>
                  </a:cubicBezTo>
                  <a:cubicBezTo>
                    <a:pt x="28" y="14"/>
                    <a:pt x="28" y="14"/>
                    <a:pt x="28" y="14"/>
                  </a:cubicBezTo>
                  <a:cubicBezTo>
                    <a:pt x="28" y="14"/>
                    <a:pt x="28" y="14"/>
                    <a:pt x="28" y="14"/>
                  </a:cubicBezTo>
                  <a:cubicBezTo>
                    <a:pt x="28" y="14"/>
                    <a:pt x="28" y="14"/>
                    <a:pt x="28" y="14"/>
                  </a:cubicBezTo>
                  <a:cubicBezTo>
                    <a:pt x="28" y="14"/>
                    <a:pt x="28" y="14"/>
                    <a:pt x="28" y="14"/>
                  </a:cubicBezTo>
                  <a:cubicBezTo>
                    <a:pt x="28" y="14"/>
                    <a:pt x="28" y="14"/>
                    <a:pt x="28" y="14"/>
                  </a:cubicBezTo>
                  <a:cubicBezTo>
                    <a:pt x="28" y="14"/>
                    <a:pt x="28" y="13"/>
                    <a:pt x="28" y="13"/>
                  </a:cubicBezTo>
                  <a:cubicBezTo>
                    <a:pt x="28" y="13"/>
                    <a:pt x="28" y="13"/>
                    <a:pt x="28" y="13"/>
                  </a:cubicBezTo>
                  <a:cubicBezTo>
                    <a:pt x="28" y="13"/>
                    <a:pt x="28" y="13"/>
                    <a:pt x="28" y="13"/>
                  </a:cubicBezTo>
                  <a:cubicBezTo>
                    <a:pt x="28" y="13"/>
                    <a:pt x="28" y="13"/>
                    <a:pt x="28" y="13"/>
                  </a:cubicBezTo>
                  <a:cubicBezTo>
                    <a:pt x="28" y="13"/>
                    <a:pt x="28" y="13"/>
                    <a:pt x="28" y="13"/>
                  </a:cubicBezTo>
                  <a:cubicBezTo>
                    <a:pt x="28" y="13"/>
                    <a:pt x="28" y="13"/>
                    <a:pt x="28" y="13"/>
                  </a:cubicBezTo>
                  <a:cubicBezTo>
                    <a:pt x="28" y="13"/>
                    <a:pt x="28" y="13"/>
                    <a:pt x="28" y="13"/>
                  </a:cubicBezTo>
                  <a:cubicBezTo>
                    <a:pt x="28" y="13"/>
                    <a:pt x="28" y="14"/>
                    <a:pt x="28" y="14"/>
                  </a:cubicBezTo>
                  <a:cubicBezTo>
                    <a:pt x="28" y="14"/>
                    <a:pt x="28" y="14"/>
                    <a:pt x="28" y="14"/>
                  </a:cubicBezTo>
                  <a:close/>
                  <a:moveTo>
                    <a:pt x="33" y="44"/>
                  </a:moveTo>
                  <a:cubicBezTo>
                    <a:pt x="33" y="44"/>
                    <a:pt x="33" y="44"/>
                    <a:pt x="33" y="43"/>
                  </a:cubicBezTo>
                  <a:cubicBezTo>
                    <a:pt x="33" y="43"/>
                    <a:pt x="33" y="43"/>
                    <a:pt x="33" y="43"/>
                  </a:cubicBezTo>
                  <a:cubicBezTo>
                    <a:pt x="33" y="43"/>
                    <a:pt x="33" y="43"/>
                    <a:pt x="33" y="44"/>
                  </a:cubicBezTo>
                  <a:cubicBezTo>
                    <a:pt x="33" y="44"/>
                    <a:pt x="33" y="44"/>
                    <a:pt x="33" y="44"/>
                  </a:cubicBezTo>
                  <a:cubicBezTo>
                    <a:pt x="33" y="44"/>
                    <a:pt x="33" y="44"/>
                    <a:pt x="33" y="44"/>
                  </a:cubicBezTo>
                  <a:cubicBezTo>
                    <a:pt x="33" y="44"/>
                    <a:pt x="33" y="44"/>
                    <a:pt x="33" y="44"/>
                  </a:cubicBezTo>
                  <a:cubicBezTo>
                    <a:pt x="33" y="44"/>
                    <a:pt x="33" y="44"/>
                    <a:pt x="33" y="44"/>
                  </a:cubicBezTo>
                  <a:cubicBezTo>
                    <a:pt x="33" y="44"/>
                    <a:pt x="33" y="44"/>
                    <a:pt x="33" y="44"/>
                  </a:cubicBezTo>
                  <a:cubicBezTo>
                    <a:pt x="33" y="44"/>
                    <a:pt x="33" y="44"/>
                    <a:pt x="33" y="44"/>
                  </a:cubicBezTo>
                  <a:cubicBezTo>
                    <a:pt x="33" y="44"/>
                    <a:pt x="33" y="44"/>
                    <a:pt x="33" y="44"/>
                  </a:cubicBezTo>
                  <a:close/>
                  <a:moveTo>
                    <a:pt x="32" y="38"/>
                  </a:moveTo>
                  <a:cubicBezTo>
                    <a:pt x="32" y="38"/>
                    <a:pt x="32" y="38"/>
                    <a:pt x="32" y="38"/>
                  </a:cubicBezTo>
                  <a:cubicBezTo>
                    <a:pt x="32" y="38"/>
                    <a:pt x="32" y="38"/>
                    <a:pt x="32" y="38"/>
                  </a:cubicBezTo>
                  <a:cubicBezTo>
                    <a:pt x="32" y="38"/>
                    <a:pt x="32" y="38"/>
                    <a:pt x="32" y="38"/>
                  </a:cubicBezTo>
                  <a:cubicBezTo>
                    <a:pt x="32" y="38"/>
                    <a:pt x="32" y="38"/>
                    <a:pt x="32" y="38"/>
                  </a:cubicBezTo>
                  <a:cubicBezTo>
                    <a:pt x="32" y="38"/>
                    <a:pt x="32" y="38"/>
                    <a:pt x="32" y="38"/>
                  </a:cubicBezTo>
                  <a:cubicBezTo>
                    <a:pt x="32" y="38"/>
                    <a:pt x="32" y="38"/>
                    <a:pt x="32" y="38"/>
                  </a:cubicBezTo>
                  <a:cubicBezTo>
                    <a:pt x="32" y="38"/>
                    <a:pt x="32" y="38"/>
                    <a:pt x="32" y="38"/>
                  </a:cubicBezTo>
                  <a:cubicBezTo>
                    <a:pt x="32" y="38"/>
                    <a:pt x="32" y="38"/>
                    <a:pt x="32" y="38"/>
                  </a:cubicBezTo>
                  <a:cubicBezTo>
                    <a:pt x="32" y="38"/>
                    <a:pt x="32" y="38"/>
                    <a:pt x="32" y="38"/>
                  </a:cubicBezTo>
                  <a:cubicBezTo>
                    <a:pt x="32" y="38"/>
                    <a:pt x="32" y="38"/>
                    <a:pt x="32" y="38"/>
                  </a:cubicBezTo>
                  <a:close/>
                  <a:moveTo>
                    <a:pt x="39" y="45"/>
                  </a:moveTo>
                  <a:cubicBezTo>
                    <a:pt x="39" y="45"/>
                    <a:pt x="39" y="45"/>
                    <a:pt x="39" y="45"/>
                  </a:cubicBezTo>
                  <a:cubicBezTo>
                    <a:pt x="39" y="45"/>
                    <a:pt x="39" y="44"/>
                    <a:pt x="39" y="44"/>
                  </a:cubicBezTo>
                  <a:cubicBezTo>
                    <a:pt x="39" y="44"/>
                    <a:pt x="39" y="44"/>
                    <a:pt x="39" y="44"/>
                  </a:cubicBezTo>
                  <a:cubicBezTo>
                    <a:pt x="39" y="44"/>
                    <a:pt x="39" y="44"/>
                    <a:pt x="39" y="44"/>
                  </a:cubicBezTo>
                  <a:cubicBezTo>
                    <a:pt x="39" y="44"/>
                    <a:pt x="39" y="44"/>
                    <a:pt x="39" y="44"/>
                  </a:cubicBezTo>
                  <a:cubicBezTo>
                    <a:pt x="39" y="44"/>
                    <a:pt x="39" y="44"/>
                    <a:pt x="39" y="44"/>
                  </a:cubicBezTo>
                  <a:cubicBezTo>
                    <a:pt x="39" y="44"/>
                    <a:pt x="39" y="44"/>
                    <a:pt x="39" y="44"/>
                  </a:cubicBezTo>
                  <a:cubicBezTo>
                    <a:pt x="39" y="45"/>
                    <a:pt x="39" y="45"/>
                    <a:pt x="39" y="45"/>
                  </a:cubicBezTo>
                  <a:cubicBezTo>
                    <a:pt x="39" y="45"/>
                    <a:pt x="39" y="45"/>
                    <a:pt x="39" y="45"/>
                  </a:cubicBezTo>
                  <a:cubicBezTo>
                    <a:pt x="39" y="45"/>
                    <a:pt x="39" y="45"/>
                    <a:pt x="38" y="45"/>
                  </a:cubicBezTo>
                  <a:cubicBezTo>
                    <a:pt x="38" y="45"/>
                    <a:pt x="38" y="45"/>
                    <a:pt x="38" y="45"/>
                  </a:cubicBezTo>
                  <a:cubicBezTo>
                    <a:pt x="39" y="45"/>
                    <a:pt x="39" y="45"/>
                    <a:pt x="39" y="45"/>
                  </a:cubicBezTo>
                  <a:cubicBezTo>
                    <a:pt x="39" y="45"/>
                    <a:pt x="39" y="45"/>
                    <a:pt x="39" y="45"/>
                  </a:cubicBezTo>
                  <a:cubicBezTo>
                    <a:pt x="39" y="45"/>
                    <a:pt x="39" y="45"/>
                    <a:pt x="39" y="45"/>
                  </a:cubicBezTo>
                  <a:close/>
                  <a:moveTo>
                    <a:pt x="49" y="48"/>
                  </a:moveTo>
                  <a:cubicBezTo>
                    <a:pt x="49" y="48"/>
                    <a:pt x="49" y="48"/>
                    <a:pt x="49" y="48"/>
                  </a:cubicBezTo>
                  <a:cubicBezTo>
                    <a:pt x="49" y="48"/>
                    <a:pt x="49" y="48"/>
                    <a:pt x="49" y="48"/>
                  </a:cubicBezTo>
                  <a:cubicBezTo>
                    <a:pt x="49" y="49"/>
                    <a:pt x="49" y="48"/>
                    <a:pt x="49" y="48"/>
                  </a:cubicBezTo>
                  <a:cubicBezTo>
                    <a:pt x="49" y="48"/>
                    <a:pt x="49" y="48"/>
                    <a:pt x="49" y="48"/>
                  </a:cubicBezTo>
                  <a:cubicBezTo>
                    <a:pt x="49" y="48"/>
                    <a:pt x="49" y="48"/>
                    <a:pt x="49" y="48"/>
                  </a:cubicBezTo>
                  <a:cubicBezTo>
                    <a:pt x="49" y="48"/>
                    <a:pt x="49" y="48"/>
                    <a:pt x="49" y="48"/>
                  </a:cubicBezTo>
                  <a:close/>
                  <a:moveTo>
                    <a:pt x="32" y="38"/>
                  </a:moveTo>
                  <a:cubicBezTo>
                    <a:pt x="32" y="38"/>
                    <a:pt x="32" y="38"/>
                    <a:pt x="32" y="38"/>
                  </a:cubicBezTo>
                  <a:cubicBezTo>
                    <a:pt x="32" y="38"/>
                    <a:pt x="32" y="38"/>
                    <a:pt x="32" y="38"/>
                  </a:cubicBezTo>
                  <a:cubicBezTo>
                    <a:pt x="32" y="38"/>
                    <a:pt x="32" y="38"/>
                    <a:pt x="32" y="38"/>
                  </a:cubicBezTo>
                  <a:cubicBezTo>
                    <a:pt x="32" y="38"/>
                    <a:pt x="32" y="38"/>
                    <a:pt x="32" y="38"/>
                  </a:cubicBezTo>
                  <a:cubicBezTo>
                    <a:pt x="32" y="38"/>
                    <a:pt x="32" y="38"/>
                    <a:pt x="32" y="38"/>
                  </a:cubicBezTo>
                  <a:cubicBezTo>
                    <a:pt x="32" y="38"/>
                    <a:pt x="32" y="38"/>
                    <a:pt x="32" y="38"/>
                  </a:cubicBezTo>
                  <a:close/>
                  <a:moveTo>
                    <a:pt x="49" y="48"/>
                  </a:moveTo>
                  <a:cubicBezTo>
                    <a:pt x="49" y="48"/>
                    <a:pt x="49" y="48"/>
                    <a:pt x="49" y="48"/>
                  </a:cubicBezTo>
                  <a:cubicBezTo>
                    <a:pt x="49" y="48"/>
                    <a:pt x="49" y="48"/>
                    <a:pt x="49" y="48"/>
                  </a:cubicBezTo>
                  <a:cubicBezTo>
                    <a:pt x="49" y="48"/>
                    <a:pt x="49" y="48"/>
                    <a:pt x="49" y="48"/>
                  </a:cubicBezTo>
                  <a:cubicBezTo>
                    <a:pt x="49" y="48"/>
                    <a:pt x="49" y="48"/>
                    <a:pt x="49" y="48"/>
                  </a:cubicBezTo>
                  <a:cubicBezTo>
                    <a:pt x="49" y="48"/>
                    <a:pt x="49" y="48"/>
                    <a:pt x="49" y="48"/>
                  </a:cubicBezTo>
                  <a:cubicBezTo>
                    <a:pt x="49" y="48"/>
                    <a:pt x="49" y="48"/>
                    <a:pt x="49" y="48"/>
                  </a:cubicBezTo>
                  <a:close/>
                  <a:moveTo>
                    <a:pt x="32" y="19"/>
                  </a:moveTo>
                  <a:cubicBezTo>
                    <a:pt x="32" y="19"/>
                    <a:pt x="32" y="19"/>
                    <a:pt x="32" y="19"/>
                  </a:cubicBezTo>
                  <a:cubicBezTo>
                    <a:pt x="32" y="19"/>
                    <a:pt x="32" y="19"/>
                    <a:pt x="32" y="19"/>
                  </a:cubicBezTo>
                  <a:cubicBezTo>
                    <a:pt x="32" y="19"/>
                    <a:pt x="32" y="19"/>
                    <a:pt x="32" y="19"/>
                  </a:cubicBezTo>
                  <a:cubicBezTo>
                    <a:pt x="32" y="19"/>
                    <a:pt x="32" y="19"/>
                    <a:pt x="32" y="18"/>
                  </a:cubicBezTo>
                  <a:cubicBezTo>
                    <a:pt x="32" y="18"/>
                    <a:pt x="32" y="18"/>
                    <a:pt x="32" y="18"/>
                  </a:cubicBezTo>
                  <a:cubicBezTo>
                    <a:pt x="32" y="18"/>
                    <a:pt x="32" y="18"/>
                    <a:pt x="32" y="18"/>
                  </a:cubicBezTo>
                  <a:cubicBezTo>
                    <a:pt x="32" y="18"/>
                    <a:pt x="32" y="18"/>
                    <a:pt x="32" y="18"/>
                  </a:cubicBezTo>
                  <a:cubicBezTo>
                    <a:pt x="32" y="18"/>
                    <a:pt x="32" y="19"/>
                    <a:pt x="32" y="19"/>
                  </a:cubicBezTo>
                  <a:cubicBezTo>
                    <a:pt x="32" y="19"/>
                    <a:pt x="32" y="19"/>
                    <a:pt x="32" y="19"/>
                  </a:cubicBezTo>
                  <a:cubicBezTo>
                    <a:pt x="32" y="19"/>
                    <a:pt x="32" y="19"/>
                    <a:pt x="32" y="19"/>
                  </a:cubicBezTo>
                  <a:close/>
                  <a:moveTo>
                    <a:pt x="48" y="50"/>
                  </a:moveTo>
                  <a:cubicBezTo>
                    <a:pt x="48" y="50"/>
                    <a:pt x="48" y="50"/>
                    <a:pt x="48" y="50"/>
                  </a:cubicBezTo>
                  <a:cubicBezTo>
                    <a:pt x="48" y="50"/>
                    <a:pt x="48" y="50"/>
                    <a:pt x="48" y="50"/>
                  </a:cubicBezTo>
                  <a:cubicBezTo>
                    <a:pt x="48" y="50"/>
                    <a:pt x="48" y="50"/>
                    <a:pt x="48" y="50"/>
                  </a:cubicBezTo>
                  <a:cubicBezTo>
                    <a:pt x="47" y="50"/>
                    <a:pt x="47" y="50"/>
                    <a:pt x="47" y="50"/>
                  </a:cubicBezTo>
                  <a:cubicBezTo>
                    <a:pt x="47" y="50"/>
                    <a:pt x="47" y="50"/>
                    <a:pt x="47" y="50"/>
                  </a:cubicBezTo>
                  <a:cubicBezTo>
                    <a:pt x="47" y="50"/>
                    <a:pt x="47" y="50"/>
                    <a:pt x="47" y="50"/>
                  </a:cubicBezTo>
                  <a:cubicBezTo>
                    <a:pt x="47" y="50"/>
                    <a:pt x="47" y="50"/>
                    <a:pt x="47" y="50"/>
                  </a:cubicBezTo>
                  <a:cubicBezTo>
                    <a:pt x="47" y="50"/>
                    <a:pt x="47" y="50"/>
                    <a:pt x="47" y="50"/>
                  </a:cubicBezTo>
                  <a:cubicBezTo>
                    <a:pt x="47" y="50"/>
                    <a:pt x="47" y="50"/>
                    <a:pt x="47" y="50"/>
                  </a:cubicBezTo>
                  <a:cubicBezTo>
                    <a:pt x="48" y="50"/>
                    <a:pt x="48" y="50"/>
                    <a:pt x="48" y="50"/>
                  </a:cubicBezTo>
                  <a:cubicBezTo>
                    <a:pt x="48" y="50"/>
                    <a:pt x="48" y="50"/>
                    <a:pt x="48" y="50"/>
                  </a:cubicBezTo>
                  <a:cubicBezTo>
                    <a:pt x="48" y="50"/>
                    <a:pt x="48" y="50"/>
                    <a:pt x="48" y="50"/>
                  </a:cubicBezTo>
                  <a:close/>
                  <a:moveTo>
                    <a:pt x="49" y="49"/>
                  </a:moveTo>
                  <a:cubicBezTo>
                    <a:pt x="49" y="49"/>
                    <a:pt x="49" y="49"/>
                    <a:pt x="49" y="49"/>
                  </a:cubicBezTo>
                  <a:cubicBezTo>
                    <a:pt x="49" y="49"/>
                    <a:pt x="49" y="49"/>
                    <a:pt x="49" y="49"/>
                  </a:cubicBezTo>
                  <a:cubicBezTo>
                    <a:pt x="49" y="49"/>
                    <a:pt x="49" y="49"/>
                    <a:pt x="49" y="49"/>
                  </a:cubicBezTo>
                  <a:cubicBezTo>
                    <a:pt x="49" y="49"/>
                    <a:pt x="49" y="49"/>
                    <a:pt x="49" y="49"/>
                  </a:cubicBezTo>
                  <a:cubicBezTo>
                    <a:pt x="49" y="49"/>
                    <a:pt x="49" y="49"/>
                    <a:pt x="49" y="49"/>
                  </a:cubicBezTo>
                  <a:cubicBezTo>
                    <a:pt x="49" y="49"/>
                    <a:pt x="49" y="49"/>
                    <a:pt x="49" y="49"/>
                  </a:cubicBezTo>
                  <a:close/>
                  <a:moveTo>
                    <a:pt x="49" y="48"/>
                  </a:moveTo>
                  <a:cubicBezTo>
                    <a:pt x="49" y="48"/>
                    <a:pt x="49" y="48"/>
                    <a:pt x="49" y="48"/>
                  </a:cubicBezTo>
                  <a:cubicBezTo>
                    <a:pt x="49" y="48"/>
                    <a:pt x="49" y="48"/>
                    <a:pt x="49" y="48"/>
                  </a:cubicBezTo>
                  <a:cubicBezTo>
                    <a:pt x="49" y="48"/>
                    <a:pt x="49" y="48"/>
                    <a:pt x="49" y="48"/>
                  </a:cubicBezTo>
                  <a:cubicBezTo>
                    <a:pt x="49" y="48"/>
                    <a:pt x="49" y="48"/>
                    <a:pt x="49" y="48"/>
                  </a:cubicBezTo>
                  <a:cubicBezTo>
                    <a:pt x="49" y="48"/>
                    <a:pt x="49" y="48"/>
                    <a:pt x="49" y="48"/>
                  </a:cubicBezTo>
                  <a:cubicBezTo>
                    <a:pt x="49" y="48"/>
                    <a:pt x="49" y="48"/>
                    <a:pt x="49" y="48"/>
                  </a:cubicBezTo>
                  <a:close/>
                  <a:moveTo>
                    <a:pt x="32" y="20"/>
                  </a:moveTo>
                  <a:cubicBezTo>
                    <a:pt x="32" y="20"/>
                    <a:pt x="32" y="20"/>
                    <a:pt x="32" y="20"/>
                  </a:cubicBezTo>
                  <a:cubicBezTo>
                    <a:pt x="32" y="20"/>
                    <a:pt x="32" y="20"/>
                    <a:pt x="32" y="20"/>
                  </a:cubicBezTo>
                  <a:cubicBezTo>
                    <a:pt x="32" y="20"/>
                    <a:pt x="32" y="20"/>
                    <a:pt x="32" y="20"/>
                  </a:cubicBezTo>
                  <a:cubicBezTo>
                    <a:pt x="32" y="20"/>
                    <a:pt x="32" y="20"/>
                    <a:pt x="32" y="20"/>
                  </a:cubicBezTo>
                  <a:cubicBezTo>
                    <a:pt x="32" y="20"/>
                    <a:pt x="32" y="19"/>
                    <a:pt x="32" y="19"/>
                  </a:cubicBezTo>
                  <a:cubicBezTo>
                    <a:pt x="32" y="19"/>
                    <a:pt x="32" y="19"/>
                    <a:pt x="32" y="19"/>
                  </a:cubicBezTo>
                  <a:cubicBezTo>
                    <a:pt x="32" y="19"/>
                    <a:pt x="32" y="19"/>
                    <a:pt x="32" y="19"/>
                  </a:cubicBezTo>
                  <a:cubicBezTo>
                    <a:pt x="32" y="19"/>
                    <a:pt x="32" y="19"/>
                    <a:pt x="32" y="19"/>
                  </a:cubicBezTo>
                  <a:cubicBezTo>
                    <a:pt x="32" y="19"/>
                    <a:pt x="32" y="19"/>
                    <a:pt x="32" y="19"/>
                  </a:cubicBezTo>
                  <a:cubicBezTo>
                    <a:pt x="32" y="19"/>
                    <a:pt x="32" y="19"/>
                    <a:pt x="32" y="19"/>
                  </a:cubicBezTo>
                  <a:cubicBezTo>
                    <a:pt x="32" y="19"/>
                    <a:pt x="32" y="19"/>
                    <a:pt x="32" y="20"/>
                  </a:cubicBezTo>
                  <a:close/>
                  <a:moveTo>
                    <a:pt x="32" y="20"/>
                  </a:moveTo>
                  <a:cubicBezTo>
                    <a:pt x="32" y="20"/>
                    <a:pt x="32" y="20"/>
                    <a:pt x="32" y="20"/>
                  </a:cubicBezTo>
                  <a:cubicBezTo>
                    <a:pt x="32" y="20"/>
                    <a:pt x="32" y="20"/>
                    <a:pt x="32" y="20"/>
                  </a:cubicBezTo>
                  <a:cubicBezTo>
                    <a:pt x="32" y="20"/>
                    <a:pt x="32" y="20"/>
                    <a:pt x="32" y="20"/>
                  </a:cubicBezTo>
                  <a:cubicBezTo>
                    <a:pt x="32" y="20"/>
                    <a:pt x="32" y="20"/>
                    <a:pt x="32" y="20"/>
                  </a:cubicBezTo>
                  <a:cubicBezTo>
                    <a:pt x="32" y="20"/>
                    <a:pt x="32" y="20"/>
                    <a:pt x="32" y="20"/>
                  </a:cubicBezTo>
                  <a:cubicBezTo>
                    <a:pt x="32" y="20"/>
                    <a:pt x="32" y="20"/>
                    <a:pt x="32" y="20"/>
                  </a:cubicBezTo>
                  <a:cubicBezTo>
                    <a:pt x="32" y="20"/>
                    <a:pt x="32" y="20"/>
                    <a:pt x="32" y="20"/>
                  </a:cubicBezTo>
                  <a:cubicBezTo>
                    <a:pt x="32" y="20"/>
                    <a:pt x="32" y="20"/>
                    <a:pt x="32" y="20"/>
                  </a:cubicBezTo>
                  <a:cubicBezTo>
                    <a:pt x="32" y="20"/>
                    <a:pt x="32" y="20"/>
                    <a:pt x="32" y="20"/>
                  </a:cubicBezTo>
                  <a:cubicBezTo>
                    <a:pt x="32" y="20"/>
                    <a:pt x="32" y="20"/>
                    <a:pt x="32" y="20"/>
                  </a:cubicBezTo>
                  <a:cubicBezTo>
                    <a:pt x="32" y="20"/>
                    <a:pt x="32" y="20"/>
                    <a:pt x="32" y="20"/>
                  </a:cubicBezTo>
                  <a:cubicBezTo>
                    <a:pt x="32" y="20"/>
                    <a:pt x="32" y="20"/>
                    <a:pt x="32" y="20"/>
                  </a:cubicBezTo>
                  <a:close/>
                  <a:moveTo>
                    <a:pt x="32" y="18"/>
                  </a:moveTo>
                  <a:cubicBezTo>
                    <a:pt x="32" y="18"/>
                    <a:pt x="32" y="18"/>
                    <a:pt x="32" y="18"/>
                  </a:cubicBezTo>
                  <a:cubicBezTo>
                    <a:pt x="32" y="18"/>
                    <a:pt x="32" y="18"/>
                    <a:pt x="32" y="18"/>
                  </a:cubicBezTo>
                  <a:cubicBezTo>
                    <a:pt x="32" y="18"/>
                    <a:pt x="32" y="18"/>
                    <a:pt x="32" y="18"/>
                  </a:cubicBezTo>
                  <a:cubicBezTo>
                    <a:pt x="32" y="18"/>
                    <a:pt x="32" y="18"/>
                    <a:pt x="32" y="18"/>
                  </a:cubicBezTo>
                  <a:close/>
                  <a:moveTo>
                    <a:pt x="31" y="22"/>
                  </a:moveTo>
                  <a:cubicBezTo>
                    <a:pt x="31" y="22"/>
                    <a:pt x="31" y="22"/>
                    <a:pt x="31" y="22"/>
                  </a:cubicBezTo>
                  <a:cubicBezTo>
                    <a:pt x="31" y="22"/>
                    <a:pt x="31" y="22"/>
                    <a:pt x="31" y="22"/>
                  </a:cubicBezTo>
                  <a:cubicBezTo>
                    <a:pt x="31" y="22"/>
                    <a:pt x="31" y="22"/>
                    <a:pt x="31" y="22"/>
                  </a:cubicBezTo>
                  <a:cubicBezTo>
                    <a:pt x="31" y="22"/>
                    <a:pt x="31" y="22"/>
                    <a:pt x="30" y="22"/>
                  </a:cubicBezTo>
                  <a:cubicBezTo>
                    <a:pt x="30" y="22"/>
                    <a:pt x="30" y="22"/>
                    <a:pt x="30" y="22"/>
                  </a:cubicBezTo>
                  <a:cubicBezTo>
                    <a:pt x="30" y="22"/>
                    <a:pt x="30" y="22"/>
                    <a:pt x="31" y="22"/>
                  </a:cubicBezTo>
                  <a:cubicBezTo>
                    <a:pt x="31" y="22"/>
                    <a:pt x="31" y="22"/>
                    <a:pt x="31" y="22"/>
                  </a:cubicBezTo>
                  <a:cubicBezTo>
                    <a:pt x="31" y="22"/>
                    <a:pt x="31" y="22"/>
                    <a:pt x="31" y="22"/>
                  </a:cubicBezTo>
                  <a:cubicBezTo>
                    <a:pt x="31" y="22"/>
                    <a:pt x="31" y="22"/>
                    <a:pt x="31" y="22"/>
                  </a:cubicBezTo>
                  <a:cubicBezTo>
                    <a:pt x="31" y="22"/>
                    <a:pt x="31" y="22"/>
                    <a:pt x="31" y="22"/>
                  </a:cubicBezTo>
                  <a:cubicBezTo>
                    <a:pt x="31" y="22"/>
                    <a:pt x="31" y="22"/>
                    <a:pt x="31" y="22"/>
                  </a:cubicBezTo>
                  <a:cubicBezTo>
                    <a:pt x="31" y="22"/>
                    <a:pt x="31" y="22"/>
                    <a:pt x="31" y="22"/>
                  </a:cubicBezTo>
                  <a:cubicBezTo>
                    <a:pt x="31" y="22"/>
                    <a:pt x="31" y="22"/>
                    <a:pt x="31" y="22"/>
                  </a:cubicBezTo>
                  <a:cubicBezTo>
                    <a:pt x="31" y="22"/>
                    <a:pt x="31" y="22"/>
                    <a:pt x="31" y="22"/>
                  </a:cubicBezTo>
                  <a:cubicBezTo>
                    <a:pt x="31" y="22"/>
                    <a:pt x="31" y="22"/>
                    <a:pt x="31" y="22"/>
                  </a:cubicBezTo>
                  <a:cubicBezTo>
                    <a:pt x="31" y="22"/>
                    <a:pt x="31" y="22"/>
                    <a:pt x="31" y="22"/>
                  </a:cubicBezTo>
                  <a:close/>
                  <a:moveTo>
                    <a:pt x="32" y="25"/>
                  </a:moveTo>
                  <a:cubicBezTo>
                    <a:pt x="32" y="25"/>
                    <a:pt x="32" y="25"/>
                    <a:pt x="32" y="25"/>
                  </a:cubicBezTo>
                  <a:cubicBezTo>
                    <a:pt x="32" y="25"/>
                    <a:pt x="32" y="25"/>
                    <a:pt x="32" y="25"/>
                  </a:cubicBezTo>
                  <a:cubicBezTo>
                    <a:pt x="32" y="25"/>
                    <a:pt x="32" y="25"/>
                    <a:pt x="32" y="25"/>
                  </a:cubicBezTo>
                  <a:cubicBezTo>
                    <a:pt x="32" y="25"/>
                    <a:pt x="32" y="25"/>
                    <a:pt x="32" y="25"/>
                  </a:cubicBezTo>
                  <a:cubicBezTo>
                    <a:pt x="32" y="25"/>
                    <a:pt x="32" y="25"/>
                    <a:pt x="32" y="25"/>
                  </a:cubicBezTo>
                  <a:cubicBezTo>
                    <a:pt x="32" y="25"/>
                    <a:pt x="32" y="25"/>
                    <a:pt x="32" y="25"/>
                  </a:cubicBezTo>
                  <a:cubicBezTo>
                    <a:pt x="32" y="25"/>
                    <a:pt x="32" y="25"/>
                    <a:pt x="32" y="25"/>
                  </a:cubicBezTo>
                  <a:cubicBezTo>
                    <a:pt x="32" y="25"/>
                    <a:pt x="32" y="25"/>
                    <a:pt x="32" y="25"/>
                  </a:cubicBezTo>
                  <a:cubicBezTo>
                    <a:pt x="32" y="26"/>
                    <a:pt x="32" y="25"/>
                    <a:pt x="32" y="26"/>
                  </a:cubicBezTo>
                  <a:cubicBezTo>
                    <a:pt x="32" y="26"/>
                    <a:pt x="32" y="26"/>
                    <a:pt x="32" y="25"/>
                  </a:cubicBezTo>
                  <a:cubicBezTo>
                    <a:pt x="32" y="25"/>
                    <a:pt x="32" y="25"/>
                    <a:pt x="32" y="25"/>
                  </a:cubicBezTo>
                  <a:cubicBezTo>
                    <a:pt x="32" y="25"/>
                    <a:pt x="32" y="25"/>
                    <a:pt x="32" y="25"/>
                  </a:cubicBezTo>
                  <a:cubicBezTo>
                    <a:pt x="32" y="25"/>
                    <a:pt x="32" y="25"/>
                    <a:pt x="32" y="25"/>
                  </a:cubicBezTo>
                  <a:cubicBezTo>
                    <a:pt x="32" y="25"/>
                    <a:pt x="32" y="25"/>
                    <a:pt x="32" y="25"/>
                  </a:cubicBezTo>
                  <a:cubicBezTo>
                    <a:pt x="32" y="25"/>
                    <a:pt x="32" y="25"/>
                    <a:pt x="32" y="25"/>
                  </a:cubicBezTo>
                  <a:cubicBezTo>
                    <a:pt x="32" y="25"/>
                    <a:pt x="32" y="25"/>
                    <a:pt x="32" y="25"/>
                  </a:cubicBezTo>
                  <a:cubicBezTo>
                    <a:pt x="32" y="25"/>
                    <a:pt x="32" y="25"/>
                    <a:pt x="32" y="25"/>
                  </a:cubicBezTo>
                  <a:cubicBezTo>
                    <a:pt x="32" y="25"/>
                    <a:pt x="32" y="25"/>
                    <a:pt x="32" y="25"/>
                  </a:cubicBezTo>
                  <a:cubicBezTo>
                    <a:pt x="32" y="25"/>
                    <a:pt x="32" y="25"/>
                    <a:pt x="32" y="25"/>
                  </a:cubicBezTo>
                  <a:cubicBezTo>
                    <a:pt x="32" y="25"/>
                    <a:pt x="32" y="25"/>
                    <a:pt x="32" y="25"/>
                  </a:cubicBezTo>
                  <a:cubicBezTo>
                    <a:pt x="32" y="25"/>
                    <a:pt x="32" y="25"/>
                    <a:pt x="32" y="25"/>
                  </a:cubicBezTo>
                  <a:cubicBezTo>
                    <a:pt x="32" y="25"/>
                    <a:pt x="33" y="25"/>
                    <a:pt x="32" y="25"/>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4"/>
                    <a:pt x="33" y="24"/>
                  </a:cubicBezTo>
                  <a:cubicBezTo>
                    <a:pt x="33" y="24"/>
                    <a:pt x="33" y="24"/>
                    <a:pt x="33" y="24"/>
                  </a:cubicBezTo>
                  <a:cubicBezTo>
                    <a:pt x="33" y="24"/>
                    <a:pt x="33" y="24"/>
                    <a:pt x="33" y="24"/>
                  </a:cubicBezTo>
                  <a:cubicBezTo>
                    <a:pt x="33" y="24"/>
                    <a:pt x="33" y="24"/>
                    <a:pt x="33" y="24"/>
                  </a:cubicBezTo>
                  <a:cubicBezTo>
                    <a:pt x="33" y="24"/>
                    <a:pt x="33" y="24"/>
                    <a:pt x="33" y="24"/>
                  </a:cubicBezTo>
                  <a:cubicBezTo>
                    <a:pt x="33" y="24"/>
                    <a:pt x="33" y="24"/>
                    <a:pt x="33" y="24"/>
                  </a:cubicBezTo>
                  <a:cubicBezTo>
                    <a:pt x="33" y="24"/>
                    <a:pt x="33" y="24"/>
                    <a:pt x="33" y="24"/>
                  </a:cubicBezTo>
                  <a:cubicBezTo>
                    <a:pt x="33" y="24"/>
                    <a:pt x="33" y="24"/>
                    <a:pt x="33" y="24"/>
                  </a:cubicBezTo>
                  <a:cubicBezTo>
                    <a:pt x="33" y="24"/>
                    <a:pt x="33" y="24"/>
                    <a:pt x="33" y="24"/>
                  </a:cubicBezTo>
                  <a:cubicBezTo>
                    <a:pt x="33" y="24"/>
                    <a:pt x="33" y="24"/>
                    <a:pt x="33" y="24"/>
                  </a:cubicBezTo>
                  <a:cubicBezTo>
                    <a:pt x="33" y="24"/>
                    <a:pt x="33" y="24"/>
                    <a:pt x="33" y="24"/>
                  </a:cubicBezTo>
                  <a:cubicBezTo>
                    <a:pt x="33" y="24"/>
                    <a:pt x="33" y="24"/>
                    <a:pt x="33" y="24"/>
                  </a:cubicBezTo>
                  <a:cubicBezTo>
                    <a:pt x="33" y="24"/>
                    <a:pt x="33" y="24"/>
                    <a:pt x="33" y="24"/>
                  </a:cubicBezTo>
                  <a:cubicBezTo>
                    <a:pt x="33" y="24"/>
                    <a:pt x="33" y="24"/>
                    <a:pt x="33" y="24"/>
                  </a:cubicBezTo>
                  <a:cubicBezTo>
                    <a:pt x="33" y="24"/>
                    <a:pt x="33" y="24"/>
                    <a:pt x="33" y="24"/>
                  </a:cubicBezTo>
                  <a:cubicBezTo>
                    <a:pt x="33" y="24"/>
                    <a:pt x="33" y="24"/>
                    <a:pt x="33" y="24"/>
                  </a:cubicBezTo>
                  <a:cubicBezTo>
                    <a:pt x="33" y="24"/>
                    <a:pt x="33" y="24"/>
                    <a:pt x="33" y="24"/>
                  </a:cubicBezTo>
                  <a:cubicBezTo>
                    <a:pt x="33" y="24"/>
                    <a:pt x="33" y="24"/>
                    <a:pt x="33" y="24"/>
                  </a:cubicBezTo>
                  <a:cubicBezTo>
                    <a:pt x="33" y="24"/>
                    <a:pt x="33" y="24"/>
                    <a:pt x="33" y="24"/>
                  </a:cubicBezTo>
                  <a:cubicBezTo>
                    <a:pt x="33" y="24"/>
                    <a:pt x="33" y="24"/>
                    <a:pt x="33" y="24"/>
                  </a:cubicBezTo>
                  <a:cubicBezTo>
                    <a:pt x="33" y="24"/>
                    <a:pt x="33" y="24"/>
                    <a:pt x="33" y="24"/>
                  </a:cubicBezTo>
                  <a:cubicBezTo>
                    <a:pt x="33" y="24"/>
                    <a:pt x="33" y="24"/>
                    <a:pt x="33" y="24"/>
                  </a:cubicBezTo>
                  <a:cubicBezTo>
                    <a:pt x="33" y="24"/>
                    <a:pt x="33" y="24"/>
                    <a:pt x="33" y="24"/>
                  </a:cubicBezTo>
                  <a:cubicBezTo>
                    <a:pt x="33" y="24"/>
                    <a:pt x="33" y="24"/>
                    <a:pt x="33" y="24"/>
                  </a:cubicBezTo>
                  <a:cubicBezTo>
                    <a:pt x="33" y="24"/>
                    <a:pt x="33" y="24"/>
                    <a:pt x="33" y="24"/>
                  </a:cubicBezTo>
                  <a:cubicBezTo>
                    <a:pt x="33" y="24"/>
                    <a:pt x="33" y="24"/>
                    <a:pt x="33" y="24"/>
                  </a:cubicBezTo>
                  <a:cubicBezTo>
                    <a:pt x="33" y="24"/>
                    <a:pt x="33" y="24"/>
                    <a:pt x="33" y="24"/>
                  </a:cubicBezTo>
                  <a:cubicBezTo>
                    <a:pt x="33" y="24"/>
                    <a:pt x="33" y="24"/>
                    <a:pt x="33" y="24"/>
                  </a:cubicBezTo>
                  <a:cubicBezTo>
                    <a:pt x="33" y="24"/>
                    <a:pt x="33" y="24"/>
                    <a:pt x="33" y="24"/>
                  </a:cubicBezTo>
                  <a:cubicBezTo>
                    <a:pt x="33" y="24"/>
                    <a:pt x="33" y="24"/>
                    <a:pt x="33" y="24"/>
                  </a:cubicBezTo>
                  <a:cubicBezTo>
                    <a:pt x="33" y="24"/>
                    <a:pt x="33" y="24"/>
                    <a:pt x="33" y="24"/>
                  </a:cubicBezTo>
                  <a:cubicBezTo>
                    <a:pt x="33" y="24"/>
                    <a:pt x="33" y="24"/>
                    <a:pt x="32" y="24"/>
                  </a:cubicBezTo>
                  <a:cubicBezTo>
                    <a:pt x="32" y="24"/>
                    <a:pt x="32" y="24"/>
                    <a:pt x="32" y="24"/>
                  </a:cubicBezTo>
                  <a:cubicBezTo>
                    <a:pt x="32" y="24"/>
                    <a:pt x="32" y="24"/>
                    <a:pt x="32" y="24"/>
                  </a:cubicBezTo>
                  <a:cubicBezTo>
                    <a:pt x="32" y="24"/>
                    <a:pt x="32" y="24"/>
                    <a:pt x="32" y="24"/>
                  </a:cubicBezTo>
                  <a:cubicBezTo>
                    <a:pt x="32" y="24"/>
                    <a:pt x="32" y="24"/>
                    <a:pt x="32" y="24"/>
                  </a:cubicBezTo>
                  <a:cubicBezTo>
                    <a:pt x="32" y="24"/>
                    <a:pt x="32" y="24"/>
                    <a:pt x="32" y="24"/>
                  </a:cubicBezTo>
                  <a:cubicBezTo>
                    <a:pt x="32" y="24"/>
                    <a:pt x="32" y="24"/>
                    <a:pt x="32" y="24"/>
                  </a:cubicBezTo>
                  <a:cubicBezTo>
                    <a:pt x="32" y="24"/>
                    <a:pt x="32" y="24"/>
                    <a:pt x="32" y="24"/>
                  </a:cubicBezTo>
                  <a:cubicBezTo>
                    <a:pt x="32" y="25"/>
                    <a:pt x="32" y="25"/>
                    <a:pt x="32" y="25"/>
                  </a:cubicBezTo>
                  <a:cubicBezTo>
                    <a:pt x="32" y="25"/>
                    <a:pt x="32" y="25"/>
                    <a:pt x="32" y="24"/>
                  </a:cubicBezTo>
                  <a:cubicBezTo>
                    <a:pt x="32" y="24"/>
                    <a:pt x="32" y="24"/>
                    <a:pt x="32" y="24"/>
                  </a:cubicBezTo>
                  <a:cubicBezTo>
                    <a:pt x="32" y="24"/>
                    <a:pt x="32" y="24"/>
                    <a:pt x="32" y="24"/>
                  </a:cubicBezTo>
                  <a:cubicBezTo>
                    <a:pt x="32" y="24"/>
                    <a:pt x="32" y="24"/>
                    <a:pt x="32" y="24"/>
                  </a:cubicBezTo>
                  <a:cubicBezTo>
                    <a:pt x="32" y="24"/>
                    <a:pt x="32" y="24"/>
                    <a:pt x="32" y="24"/>
                  </a:cubicBezTo>
                  <a:cubicBezTo>
                    <a:pt x="32" y="24"/>
                    <a:pt x="32" y="24"/>
                    <a:pt x="32" y="24"/>
                  </a:cubicBezTo>
                  <a:cubicBezTo>
                    <a:pt x="32" y="24"/>
                    <a:pt x="32" y="24"/>
                    <a:pt x="32" y="24"/>
                  </a:cubicBezTo>
                  <a:cubicBezTo>
                    <a:pt x="32" y="24"/>
                    <a:pt x="32" y="24"/>
                    <a:pt x="32" y="24"/>
                  </a:cubicBezTo>
                  <a:cubicBezTo>
                    <a:pt x="32" y="24"/>
                    <a:pt x="32" y="24"/>
                    <a:pt x="32" y="24"/>
                  </a:cubicBezTo>
                  <a:cubicBezTo>
                    <a:pt x="32" y="24"/>
                    <a:pt x="32" y="24"/>
                    <a:pt x="32" y="24"/>
                  </a:cubicBezTo>
                  <a:cubicBezTo>
                    <a:pt x="32" y="24"/>
                    <a:pt x="32" y="24"/>
                    <a:pt x="32" y="24"/>
                  </a:cubicBezTo>
                  <a:cubicBezTo>
                    <a:pt x="32" y="24"/>
                    <a:pt x="32" y="24"/>
                    <a:pt x="32" y="24"/>
                  </a:cubicBezTo>
                  <a:cubicBezTo>
                    <a:pt x="32" y="24"/>
                    <a:pt x="32" y="24"/>
                    <a:pt x="32" y="24"/>
                  </a:cubicBezTo>
                  <a:cubicBezTo>
                    <a:pt x="32" y="24"/>
                    <a:pt x="32" y="24"/>
                    <a:pt x="32" y="24"/>
                  </a:cubicBezTo>
                  <a:cubicBezTo>
                    <a:pt x="32" y="24"/>
                    <a:pt x="32" y="24"/>
                    <a:pt x="32" y="24"/>
                  </a:cubicBezTo>
                  <a:cubicBezTo>
                    <a:pt x="32" y="24"/>
                    <a:pt x="32" y="24"/>
                    <a:pt x="32" y="24"/>
                  </a:cubicBezTo>
                  <a:cubicBezTo>
                    <a:pt x="32" y="24"/>
                    <a:pt x="32" y="24"/>
                    <a:pt x="32" y="24"/>
                  </a:cubicBezTo>
                  <a:cubicBezTo>
                    <a:pt x="32" y="24"/>
                    <a:pt x="32" y="24"/>
                    <a:pt x="32" y="24"/>
                  </a:cubicBezTo>
                  <a:cubicBezTo>
                    <a:pt x="32" y="24"/>
                    <a:pt x="32" y="24"/>
                    <a:pt x="32" y="24"/>
                  </a:cubicBezTo>
                  <a:cubicBezTo>
                    <a:pt x="32" y="24"/>
                    <a:pt x="32" y="24"/>
                    <a:pt x="32" y="24"/>
                  </a:cubicBezTo>
                  <a:cubicBezTo>
                    <a:pt x="32" y="24"/>
                    <a:pt x="32" y="24"/>
                    <a:pt x="32" y="24"/>
                  </a:cubicBezTo>
                  <a:cubicBezTo>
                    <a:pt x="32" y="24"/>
                    <a:pt x="32" y="24"/>
                    <a:pt x="32" y="24"/>
                  </a:cubicBezTo>
                  <a:cubicBezTo>
                    <a:pt x="32" y="24"/>
                    <a:pt x="32" y="24"/>
                    <a:pt x="32" y="24"/>
                  </a:cubicBezTo>
                  <a:cubicBezTo>
                    <a:pt x="32" y="24"/>
                    <a:pt x="32" y="24"/>
                    <a:pt x="32" y="24"/>
                  </a:cubicBezTo>
                  <a:cubicBezTo>
                    <a:pt x="32" y="24"/>
                    <a:pt x="32" y="24"/>
                    <a:pt x="32" y="24"/>
                  </a:cubicBezTo>
                  <a:cubicBezTo>
                    <a:pt x="32" y="25"/>
                    <a:pt x="32" y="25"/>
                    <a:pt x="32" y="25"/>
                  </a:cubicBezTo>
                  <a:cubicBezTo>
                    <a:pt x="32" y="25"/>
                    <a:pt x="32" y="25"/>
                    <a:pt x="32" y="25"/>
                  </a:cubicBezTo>
                  <a:cubicBezTo>
                    <a:pt x="32" y="25"/>
                    <a:pt x="32" y="25"/>
                    <a:pt x="32" y="25"/>
                  </a:cubicBezTo>
                  <a:cubicBezTo>
                    <a:pt x="32" y="25"/>
                    <a:pt x="32" y="25"/>
                    <a:pt x="32" y="25"/>
                  </a:cubicBezTo>
                  <a:cubicBezTo>
                    <a:pt x="32" y="25"/>
                    <a:pt x="32" y="25"/>
                    <a:pt x="32" y="25"/>
                  </a:cubicBezTo>
                  <a:cubicBezTo>
                    <a:pt x="32" y="25"/>
                    <a:pt x="32" y="25"/>
                    <a:pt x="32" y="25"/>
                  </a:cubicBezTo>
                  <a:cubicBezTo>
                    <a:pt x="32" y="25"/>
                    <a:pt x="32" y="25"/>
                    <a:pt x="32" y="25"/>
                  </a:cubicBezTo>
                  <a:cubicBezTo>
                    <a:pt x="32" y="25"/>
                    <a:pt x="32" y="25"/>
                    <a:pt x="32" y="25"/>
                  </a:cubicBezTo>
                  <a:cubicBezTo>
                    <a:pt x="32" y="25"/>
                    <a:pt x="32" y="25"/>
                    <a:pt x="32" y="25"/>
                  </a:cubicBezTo>
                  <a:cubicBezTo>
                    <a:pt x="32" y="25"/>
                    <a:pt x="32" y="25"/>
                    <a:pt x="32" y="25"/>
                  </a:cubicBezTo>
                  <a:cubicBezTo>
                    <a:pt x="32" y="25"/>
                    <a:pt x="32" y="25"/>
                    <a:pt x="32" y="25"/>
                  </a:cubicBezTo>
                  <a:cubicBezTo>
                    <a:pt x="32" y="25"/>
                    <a:pt x="32" y="24"/>
                    <a:pt x="32" y="24"/>
                  </a:cubicBezTo>
                  <a:cubicBezTo>
                    <a:pt x="32" y="24"/>
                    <a:pt x="32" y="24"/>
                    <a:pt x="32" y="24"/>
                  </a:cubicBezTo>
                  <a:cubicBezTo>
                    <a:pt x="32" y="24"/>
                    <a:pt x="32" y="24"/>
                    <a:pt x="32" y="24"/>
                  </a:cubicBezTo>
                  <a:cubicBezTo>
                    <a:pt x="32" y="24"/>
                    <a:pt x="32" y="24"/>
                    <a:pt x="32" y="24"/>
                  </a:cubicBezTo>
                  <a:cubicBezTo>
                    <a:pt x="32" y="24"/>
                    <a:pt x="32" y="24"/>
                    <a:pt x="32" y="24"/>
                  </a:cubicBezTo>
                  <a:cubicBezTo>
                    <a:pt x="32" y="24"/>
                    <a:pt x="32" y="24"/>
                    <a:pt x="32" y="24"/>
                  </a:cubicBezTo>
                  <a:cubicBezTo>
                    <a:pt x="32" y="24"/>
                    <a:pt x="32" y="24"/>
                    <a:pt x="32" y="24"/>
                  </a:cubicBezTo>
                  <a:cubicBezTo>
                    <a:pt x="32" y="24"/>
                    <a:pt x="32" y="24"/>
                    <a:pt x="32" y="24"/>
                  </a:cubicBezTo>
                  <a:cubicBezTo>
                    <a:pt x="31" y="24"/>
                    <a:pt x="31" y="24"/>
                    <a:pt x="31" y="24"/>
                  </a:cubicBezTo>
                  <a:cubicBezTo>
                    <a:pt x="31" y="24"/>
                    <a:pt x="31" y="24"/>
                    <a:pt x="31" y="24"/>
                  </a:cubicBezTo>
                  <a:cubicBezTo>
                    <a:pt x="31" y="24"/>
                    <a:pt x="31" y="24"/>
                    <a:pt x="31" y="24"/>
                  </a:cubicBezTo>
                  <a:cubicBezTo>
                    <a:pt x="31" y="24"/>
                    <a:pt x="31" y="24"/>
                    <a:pt x="31" y="24"/>
                  </a:cubicBezTo>
                  <a:cubicBezTo>
                    <a:pt x="31" y="24"/>
                    <a:pt x="31" y="24"/>
                    <a:pt x="31" y="24"/>
                  </a:cubicBezTo>
                  <a:cubicBezTo>
                    <a:pt x="31" y="24"/>
                    <a:pt x="31" y="24"/>
                    <a:pt x="31" y="24"/>
                  </a:cubicBezTo>
                  <a:cubicBezTo>
                    <a:pt x="31" y="24"/>
                    <a:pt x="31" y="24"/>
                    <a:pt x="31" y="24"/>
                  </a:cubicBezTo>
                  <a:cubicBezTo>
                    <a:pt x="31" y="24"/>
                    <a:pt x="31" y="24"/>
                    <a:pt x="31" y="24"/>
                  </a:cubicBezTo>
                  <a:cubicBezTo>
                    <a:pt x="31" y="24"/>
                    <a:pt x="31" y="24"/>
                    <a:pt x="31" y="24"/>
                  </a:cubicBezTo>
                  <a:cubicBezTo>
                    <a:pt x="31" y="24"/>
                    <a:pt x="31" y="24"/>
                    <a:pt x="31" y="24"/>
                  </a:cubicBezTo>
                  <a:cubicBezTo>
                    <a:pt x="31" y="24"/>
                    <a:pt x="31" y="24"/>
                    <a:pt x="31" y="24"/>
                  </a:cubicBezTo>
                  <a:cubicBezTo>
                    <a:pt x="31" y="24"/>
                    <a:pt x="31" y="24"/>
                    <a:pt x="31" y="24"/>
                  </a:cubicBezTo>
                  <a:cubicBezTo>
                    <a:pt x="31" y="24"/>
                    <a:pt x="31" y="24"/>
                    <a:pt x="31" y="24"/>
                  </a:cubicBezTo>
                  <a:cubicBezTo>
                    <a:pt x="31" y="24"/>
                    <a:pt x="31" y="24"/>
                    <a:pt x="31" y="24"/>
                  </a:cubicBezTo>
                  <a:cubicBezTo>
                    <a:pt x="31" y="24"/>
                    <a:pt x="31" y="24"/>
                    <a:pt x="31" y="24"/>
                  </a:cubicBezTo>
                  <a:cubicBezTo>
                    <a:pt x="31" y="24"/>
                    <a:pt x="31" y="24"/>
                    <a:pt x="31" y="24"/>
                  </a:cubicBezTo>
                  <a:cubicBezTo>
                    <a:pt x="31" y="24"/>
                    <a:pt x="31" y="24"/>
                    <a:pt x="31" y="24"/>
                  </a:cubicBezTo>
                  <a:cubicBezTo>
                    <a:pt x="31" y="24"/>
                    <a:pt x="31" y="24"/>
                    <a:pt x="31" y="24"/>
                  </a:cubicBezTo>
                  <a:cubicBezTo>
                    <a:pt x="31" y="24"/>
                    <a:pt x="31" y="24"/>
                    <a:pt x="31" y="24"/>
                  </a:cubicBezTo>
                  <a:cubicBezTo>
                    <a:pt x="31" y="24"/>
                    <a:pt x="31" y="24"/>
                    <a:pt x="31" y="24"/>
                  </a:cubicBezTo>
                  <a:cubicBezTo>
                    <a:pt x="31" y="24"/>
                    <a:pt x="31" y="24"/>
                    <a:pt x="31" y="24"/>
                  </a:cubicBezTo>
                  <a:cubicBezTo>
                    <a:pt x="31" y="24"/>
                    <a:pt x="31" y="24"/>
                    <a:pt x="31" y="24"/>
                  </a:cubicBezTo>
                  <a:cubicBezTo>
                    <a:pt x="31" y="24"/>
                    <a:pt x="31" y="24"/>
                    <a:pt x="31" y="24"/>
                  </a:cubicBezTo>
                  <a:cubicBezTo>
                    <a:pt x="31" y="24"/>
                    <a:pt x="31" y="24"/>
                    <a:pt x="31" y="24"/>
                  </a:cubicBezTo>
                  <a:cubicBezTo>
                    <a:pt x="31" y="24"/>
                    <a:pt x="31" y="24"/>
                    <a:pt x="31" y="24"/>
                  </a:cubicBezTo>
                  <a:cubicBezTo>
                    <a:pt x="31" y="24"/>
                    <a:pt x="31" y="24"/>
                    <a:pt x="31" y="24"/>
                  </a:cubicBezTo>
                  <a:cubicBezTo>
                    <a:pt x="31" y="24"/>
                    <a:pt x="31" y="24"/>
                    <a:pt x="31" y="24"/>
                  </a:cubicBezTo>
                  <a:cubicBezTo>
                    <a:pt x="31" y="24"/>
                    <a:pt x="31" y="24"/>
                    <a:pt x="31" y="24"/>
                  </a:cubicBezTo>
                  <a:cubicBezTo>
                    <a:pt x="31" y="24"/>
                    <a:pt x="31" y="24"/>
                    <a:pt x="31" y="24"/>
                  </a:cubicBezTo>
                  <a:cubicBezTo>
                    <a:pt x="31" y="24"/>
                    <a:pt x="31" y="24"/>
                    <a:pt x="31" y="24"/>
                  </a:cubicBezTo>
                  <a:cubicBezTo>
                    <a:pt x="31" y="24"/>
                    <a:pt x="31" y="24"/>
                    <a:pt x="31" y="24"/>
                  </a:cubicBezTo>
                  <a:cubicBezTo>
                    <a:pt x="31" y="24"/>
                    <a:pt x="31" y="24"/>
                    <a:pt x="31" y="24"/>
                  </a:cubicBezTo>
                  <a:cubicBezTo>
                    <a:pt x="31" y="24"/>
                    <a:pt x="31" y="24"/>
                    <a:pt x="31" y="24"/>
                  </a:cubicBezTo>
                  <a:cubicBezTo>
                    <a:pt x="31" y="24"/>
                    <a:pt x="31" y="24"/>
                    <a:pt x="31" y="24"/>
                  </a:cubicBezTo>
                  <a:cubicBezTo>
                    <a:pt x="31" y="24"/>
                    <a:pt x="31" y="24"/>
                    <a:pt x="31" y="24"/>
                  </a:cubicBezTo>
                  <a:cubicBezTo>
                    <a:pt x="31" y="24"/>
                    <a:pt x="31" y="24"/>
                    <a:pt x="31" y="24"/>
                  </a:cubicBezTo>
                  <a:cubicBezTo>
                    <a:pt x="31" y="24"/>
                    <a:pt x="31" y="24"/>
                    <a:pt x="31" y="24"/>
                  </a:cubicBezTo>
                  <a:cubicBezTo>
                    <a:pt x="31" y="24"/>
                    <a:pt x="31" y="24"/>
                    <a:pt x="31" y="24"/>
                  </a:cubicBezTo>
                  <a:cubicBezTo>
                    <a:pt x="31" y="24"/>
                    <a:pt x="31" y="24"/>
                    <a:pt x="31" y="24"/>
                  </a:cubicBezTo>
                  <a:cubicBezTo>
                    <a:pt x="31" y="24"/>
                    <a:pt x="31" y="24"/>
                    <a:pt x="31" y="24"/>
                  </a:cubicBezTo>
                  <a:cubicBezTo>
                    <a:pt x="31" y="24"/>
                    <a:pt x="31" y="25"/>
                    <a:pt x="31" y="25"/>
                  </a:cubicBezTo>
                  <a:cubicBezTo>
                    <a:pt x="31" y="25"/>
                    <a:pt x="31" y="25"/>
                    <a:pt x="31" y="25"/>
                  </a:cubicBezTo>
                  <a:cubicBezTo>
                    <a:pt x="31" y="25"/>
                    <a:pt x="31" y="25"/>
                    <a:pt x="31" y="25"/>
                  </a:cubicBezTo>
                  <a:cubicBezTo>
                    <a:pt x="31" y="25"/>
                    <a:pt x="31" y="25"/>
                    <a:pt x="31" y="25"/>
                  </a:cubicBezTo>
                  <a:cubicBezTo>
                    <a:pt x="31" y="25"/>
                    <a:pt x="31" y="25"/>
                    <a:pt x="31" y="25"/>
                  </a:cubicBezTo>
                  <a:cubicBezTo>
                    <a:pt x="31" y="24"/>
                    <a:pt x="31" y="24"/>
                    <a:pt x="31" y="24"/>
                  </a:cubicBezTo>
                  <a:cubicBezTo>
                    <a:pt x="31" y="24"/>
                    <a:pt x="31" y="24"/>
                    <a:pt x="31" y="24"/>
                  </a:cubicBezTo>
                  <a:cubicBezTo>
                    <a:pt x="31" y="24"/>
                    <a:pt x="31" y="24"/>
                    <a:pt x="31" y="24"/>
                  </a:cubicBezTo>
                  <a:cubicBezTo>
                    <a:pt x="31" y="24"/>
                    <a:pt x="31" y="25"/>
                    <a:pt x="31" y="25"/>
                  </a:cubicBezTo>
                  <a:cubicBezTo>
                    <a:pt x="31" y="25"/>
                    <a:pt x="31" y="24"/>
                    <a:pt x="31" y="24"/>
                  </a:cubicBezTo>
                  <a:cubicBezTo>
                    <a:pt x="31" y="25"/>
                    <a:pt x="31" y="25"/>
                    <a:pt x="31" y="25"/>
                  </a:cubicBezTo>
                  <a:cubicBezTo>
                    <a:pt x="31" y="25"/>
                    <a:pt x="31" y="25"/>
                    <a:pt x="31" y="25"/>
                  </a:cubicBezTo>
                  <a:cubicBezTo>
                    <a:pt x="31" y="25"/>
                    <a:pt x="31" y="25"/>
                    <a:pt x="31" y="25"/>
                  </a:cubicBezTo>
                  <a:cubicBezTo>
                    <a:pt x="31" y="24"/>
                    <a:pt x="31" y="24"/>
                    <a:pt x="31" y="25"/>
                  </a:cubicBezTo>
                  <a:cubicBezTo>
                    <a:pt x="31" y="25"/>
                    <a:pt x="31" y="25"/>
                    <a:pt x="31" y="25"/>
                  </a:cubicBezTo>
                  <a:cubicBezTo>
                    <a:pt x="31" y="25"/>
                    <a:pt x="31" y="25"/>
                    <a:pt x="31" y="25"/>
                  </a:cubicBezTo>
                  <a:cubicBezTo>
                    <a:pt x="32" y="25"/>
                    <a:pt x="31" y="25"/>
                    <a:pt x="31" y="25"/>
                  </a:cubicBezTo>
                  <a:cubicBezTo>
                    <a:pt x="31" y="25"/>
                    <a:pt x="31" y="25"/>
                    <a:pt x="31" y="25"/>
                  </a:cubicBezTo>
                  <a:cubicBezTo>
                    <a:pt x="31" y="25"/>
                    <a:pt x="31" y="25"/>
                    <a:pt x="31" y="25"/>
                  </a:cubicBezTo>
                  <a:cubicBezTo>
                    <a:pt x="31" y="25"/>
                    <a:pt x="31" y="25"/>
                    <a:pt x="31" y="25"/>
                  </a:cubicBezTo>
                  <a:cubicBezTo>
                    <a:pt x="31" y="25"/>
                    <a:pt x="31" y="25"/>
                    <a:pt x="31" y="25"/>
                  </a:cubicBezTo>
                  <a:cubicBezTo>
                    <a:pt x="31" y="25"/>
                    <a:pt x="31" y="25"/>
                    <a:pt x="31" y="25"/>
                  </a:cubicBezTo>
                  <a:cubicBezTo>
                    <a:pt x="31" y="25"/>
                    <a:pt x="31" y="25"/>
                    <a:pt x="31" y="25"/>
                  </a:cubicBezTo>
                  <a:cubicBezTo>
                    <a:pt x="31" y="25"/>
                    <a:pt x="31" y="25"/>
                    <a:pt x="31" y="25"/>
                  </a:cubicBezTo>
                  <a:cubicBezTo>
                    <a:pt x="31" y="25"/>
                    <a:pt x="31" y="25"/>
                    <a:pt x="31" y="25"/>
                  </a:cubicBezTo>
                  <a:cubicBezTo>
                    <a:pt x="31" y="25"/>
                    <a:pt x="31" y="25"/>
                    <a:pt x="31" y="25"/>
                  </a:cubicBezTo>
                  <a:cubicBezTo>
                    <a:pt x="31" y="25"/>
                    <a:pt x="31" y="25"/>
                    <a:pt x="31" y="25"/>
                  </a:cubicBezTo>
                  <a:cubicBezTo>
                    <a:pt x="31" y="25"/>
                    <a:pt x="31" y="25"/>
                    <a:pt x="31" y="25"/>
                  </a:cubicBezTo>
                  <a:cubicBezTo>
                    <a:pt x="31" y="25"/>
                    <a:pt x="31" y="25"/>
                    <a:pt x="31" y="25"/>
                  </a:cubicBezTo>
                  <a:cubicBezTo>
                    <a:pt x="31" y="25"/>
                    <a:pt x="31" y="25"/>
                    <a:pt x="31" y="25"/>
                  </a:cubicBezTo>
                  <a:cubicBezTo>
                    <a:pt x="31" y="25"/>
                    <a:pt x="31" y="25"/>
                    <a:pt x="31" y="25"/>
                  </a:cubicBezTo>
                  <a:cubicBezTo>
                    <a:pt x="31" y="25"/>
                    <a:pt x="31" y="25"/>
                    <a:pt x="31" y="25"/>
                  </a:cubicBezTo>
                  <a:cubicBezTo>
                    <a:pt x="31" y="25"/>
                    <a:pt x="31" y="25"/>
                    <a:pt x="31" y="25"/>
                  </a:cubicBezTo>
                  <a:cubicBezTo>
                    <a:pt x="31" y="25"/>
                    <a:pt x="31" y="25"/>
                    <a:pt x="31" y="25"/>
                  </a:cubicBezTo>
                  <a:cubicBezTo>
                    <a:pt x="31" y="25"/>
                    <a:pt x="31" y="25"/>
                    <a:pt x="31" y="25"/>
                  </a:cubicBezTo>
                  <a:cubicBezTo>
                    <a:pt x="31" y="25"/>
                    <a:pt x="31" y="25"/>
                    <a:pt x="31" y="25"/>
                  </a:cubicBezTo>
                  <a:cubicBezTo>
                    <a:pt x="31" y="25"/>
                    <a:pt x="31" y="25"/>
                    <a:pt x="31" y="25"/>
                  </a:cubicBezTo>
                  <a:cubicBezTo>
                    <a:pt x="31" y="25"/>
                    <a:pt x="31" y="25"/>
                    <a:pt x="31" y="25"/>
                  </a:cubicBezTo>
                  <a:cubicBezTo>
                    <a:pt x="31" y="25"/>
                    <a:pt x="31" y="25"/>
                    <a:pt x="31" y="25"/>
                  </a:cubicBezTo>
                  <a:cubicBezTo>
                    <a:pt x="31" y="25"/>
                    <a:pt x="31" y="25"/>
                    <a:pt x="31" y="25"/>
                  </a:cubicBezTo>
                  <a:cubicBezTo>
                    <a:pt x="31" y="25"/>
                    <a:pt x="31" y="25"/>
                    <a:pt x="31" y="25"/>
                  </a:cubicBezTo>
                  <a:cubicBezTo>
                    <a:pt x="31" y="25"/>
                    <a:pt x="31" y="25"/>
                    <a:pt x="31" y="25"/>
                  </a:cubicBezTo>
                  <a:cubicBezTo>
                    <a:pt x="31" y="25"/>
                    <a:pt x="31" y="25"/>
                    <a:pt x="31" y="25"/>
                  </a:cubicBezTo>
                  <a:cubicBezTo>
                    <a:pt x="31" y="25"/>
                    <a:pt x="31" y="25"/>
                    <a:pt x="31" y="25"/>
                  </a:cubicBezTo>
                  <a:cubicBezTo>
                    <a:pt x="31" y="25"/>
                    <a:pt x="31" y="25"/>
                    <a:pt x="31" y="25"/>
                  </a:cubicBezTo>
                  <a:cubicBezTo>
                    <a:pt x="31" y="25"/>
                    <a:pt x="31" y="25"/>
                    <a:pt x="31" y="25"/>
                  </a:cubicBezTo>
                  <a:cubicBezTo>
                    <a:pt x="31" y="25"/>
                    <a:pt x="31" y="25"/>
                    <a:pt x="31" y="25"/>
                  </a:cubicBezTo>
                  <a:cubicBezTo>
                    <a:pt x="31" y="25"/>
                    <a:pt x="31" y="25"/>
                    <a:pt x="31" y="25"/>
                  </a:cubicBezTo>
                  <a:cubicBezTo>
                    <a:pt x="31" y="25"/>
                    <a:pt x="31" y="25"/>
                    <a:pt x="31" y="25"/>
                  </a:cubicBezTo>
                  <a:cubicBezTo>
                    <a:pt x="31" y="25"/>
                    <a:pt x="31" y="25"/>
                    <a:pt x="31" y="25"/>
                  </a:cubicBezTo>
                  <a:cubicBezTo>
                    <a:pt x="31" y="25"/>
                    <a:pt x="31" y="25"/>
                    <a:pt x="31" y="25"/>
                  </a:cubicBezTo>
                  <a:cubicBezTo>
                    <a:pt x="31" y="25"/>
                    <a:pt x="31" y="25"/>
                    <a:pt x="31" y="25"/>
                  </a:cubicBezTo>
                  <a:cubicBezTo>
                    <a:pt x="31" y="25"/>
                    <a:pt x="31" y="25"/>
                    <a:pt x="31" y="25"/>
                  </a:cubicBezTo>
                  <a:cubicBezTo>
                    <a:pt x="31" y="25"/>
                    <a:pt x="31" y="25"/>
                    <a:pt x="31" y="25"/>
                  </a:cubicBezTo>
                  <a:cubicBezTo>
                    <a:pt x="32" y="25"/>
                    <a:pt x="32" y="25"/>
                    <a:pt x="32" y="25"/>
                  </a:cubicBezTo>
                  <a:cubicBezTo>
                    <a:pt x="32" y="25"/>
                    <a:pt x="32" y="25"/>
                    <a:pt x="32" y="25"/>
                  </a:cubicBezTo>
                  <a:cubicBezTo>
                    <a:pt x="31" y="25"/>
                    <a:pt x="31" y="25"/>
                    <a:pt x="31" y="25"/>
                  </a:cubicBezTo>
                  <a:cubicBezTo>
                    <a:pt x="31" y="25"/>
                    <a:pt x="31" y="25"/>
                    <a:pt x="31" y="25"/>
                  </a:cubicBezTo>
                  <a:cubicBezTo>
                    <a:pt x="31" y="25"/>
                    <a:pt x="31" y="25"/>
                    <a:pt x="31" y="25"/>
                  </a:cubicBezTo>
                  <a:cubicBezTo>
                    <a:pt x="31" y="25"/>
                    <a:pt x="31" y="25"/>
                    <a:pt x="31" y="25"/>
                  </a:cubicBezTo>
                  <a:cubicBezTo>
                    <a:pt x="31" y="25"/>
                    <a:pt x="31" y="25"/>
                    <a:pt x="31" y="25"/>
                  </a:cubicBezTo>
                  <a:cubicBezTo>
                    <a:pt x="31" y="25"/>
                    <a:pt x="31" y="25"/>
                    <a:pt x="31" y="25"/>
                  </a:cubicBezTo>
                  <a:cubicBezTo>
                    <a:pt x="31" y="25"/>
                    <a:pt x="31" y="25"/>
                    <a:pt x="31" y="25"/>
                  </a:cubicBezTo>
                  <a:cubicBezTo>
                    <a:pt x="31" y="25"/>
                    <a:pt x="31" y="25"/>
                    <a:pt x="31" y="25"/>
                  </a:cubicBezTo>
                  <a:cubicBezTo>
                    <a:pt x="31" y="25"/>
                    <a:pt x="31" y="25"/>
                    <a:pt x="31" y="25"/>
                  </a:cubicBezTo>
                  <a:cubicBezTo>
                    <a:pt x="31" y="25"/>
                    <a:pt x="31" y="25"/>
                    <a:pt x="31" y="25"/>
                  </a:cubicBezTo>
                  <a:cubicBezTo>
                    <a:pt x="31" y="25"/>
                    <a:pt x="31" y="25"/>
                    <a:pt x="31" y="25"/>
                  </a:cubicBezTo>
                  <a:cubicBezTo>
                    <a:pt x="31" y="25"/>
                    <a:pt x="31" y="25"/>
                    <a:pt x="31" y="25"/>
                  </a:cubicBezTo>
                  <a:cubicBezTo>
                    <a:pt x="31" y="25"/>
                    <a:pt x="31" y="25"/>
                    <a:pt x="31" y="25"/>
                  </a:cubicBezTo>
                  <a:cubicBezTo>
                    <a:pt x="31" y="25"/>
                    <a:pt x="31" y="25"/>
                    <a:pt x="31" y="25"/>
                  </a:cubicBezTo>
                  <a:cubicBezTo>
                    <a:pt x="31" y="25"/>
                    <a:pt x="31" y="25"/>
                    <a:pt x="31" y="25"/>
                  </a:cubicBezTo>
                  <a:cubicBezTo>
                    <a:pt x="31" y="25"/>
                    <a:pt x="32" y="25"/>
                    <a:pt x="32" y="25"/>
                  </a:cubicBezTo>
                  <a:cubicBezTo>
                    <a:pt x="32" y="25"/>
                    <a:pt x="32" y="25"/>
                    <a:pt x="32" y="25"/>
                  </a:cubicBezTo>
                  <a:cubicBezTo>
                    <a:pt x="32" y="25"/>
                    <a:pt x="32" y="25"/>
                    <a:pt x="32" y="25"/>
                  </a:cubicBezTo>
                  <a:cubicBezTo>
                    <a:pt x="32" y="25"/>
                    <a:pt x="32" y="25"/>
                    <a:pt x="32" y="25"/>
                  </a:cubicBezTo>
                  <a:cubicBezTo>
                    <a:pt x="32" y="25"/>
                    <a:pt x="32" y="25"/>
                    <a:pt x="32" y="25"/>
                  </a:cubicBezTo>
                  <a:cubicBezTo>
                    <a:pt x="32" y="25"/>
                    <a:pt x="32" y="25"/>
                    <a:pt x="32" y="25"/>
                  </a:cubicBezTo>
                  <a:close/>
                  <a:moveTo>
                    <a:pt x="32" y="20"/>
                  </a:moveTo>
                  <a:cubicBezTo>
                    <a:pt x="32" y="20"/>
                    <a:pt x="32" y="20"/>
                    <a:pt x="32" y="20"/>
                  </a:cubicBezTo>
                  <a:cubicBezTo>
                    <a:pt x="31" y="20"/>
                    <a:pt x="31" y="20"/>
                    <a:pt x="31" y="20"/>
                  </a:cubicBezTo>
                  <a:cubicBezTo>
                    <a:pt x="31" y="20"/>
                    <a:pt x="31" y="20"/>
                    <a:pt x="31" y="20"/>
                  </a:cubicBezTo>
                  <a:cubicBezTo>
                    <a:pt x="31" y="20"/>
                    <a:pt x="31" y="20"/>
                    <a:pt x="31" y="20"/>
                  </a:cubicBezTo>
                  <a:cubicBezTo>
                    <a:pt x="31" y="20"/>
                    <a:pt x="31" y="21"/>
                    <a:pt x="31" y="21"/>
                  </a:cubicBezTo>
                  <a:cubicBezTo>
                    <a:pt x="31" y="21"/>
                    <a:pt x="31" y="21"/>
                    <a:pt x="31" y="21"/>
                  </a:cubicBezTo>
                  <a:cubicBezTo>
                    <a:pt x="31" y="21"/>
                    <a:pt x="31" y="21"/>
                    <a:pt x="31" y="21"/>
                  </a:cubicBezTo>
                  <a:cubicBezTo>
                    <a:pt x="31" y="21"/>
                    <a:pt x="31" y="21"/>
                    <a:pt x="31" y="21"/>
                  </a:cubicBezTo>
                  <a:cubicBezTo>
                    <a:pt x="31" y="21"/>
                    <a:pt x="31" y="21"/>
                    <a:pt x="31" y="21"/>
                  </a:cubicBezTo>
                  <a:cubicBezTo>
                    <a:pt x="31" y="21"/>
                    <a:pt x="31" y="21"/>
                    <a:pt x="31" y="21"/>
                  </a:cubicBezTo>
                  <a:cubicBezTo>
                    <a:pt x="31" y="21"/>
                    <a:pt x="31" y="21"/>
                    <a:pt x="31" y="21"/>
                  </a:cubicBezTo>
                  <a:cubicBezTo>
                    <a:pt x="31"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1" y="21"/>
                    <a:pt x="31" y="20"/>
                  </a:cubicBezTo>
                  <a:cubicBezTo>
                    <a:pt x="31" y="20"/>
                    <a:pt x="31" y="20"/>
                    <a:pt x="31" y="20"/>
                  </a:cubicBezTo>
                  <a:cubicBezTo>
                    <a:pt x="31" y="20"/>
                    <a:pt x="31" y="20"/>
                    <a:pt x="31" y="20"/>
                  </a:cubicBezTo>
                  <a:cubicBezTo>
                    <a:pt x="31" y="20"/>
                    <a:pt x="31" y="20"/>
                    <a:pt x="31" y="20"/>
                  </a:cubicBezTo>
                  <a:cubicBezTo>
                    <a:pt x="31" y="20"/>
                    <a:pt x="31" y="20"/>
                    <a:pt x="32" y="20"/>
                  </a:cubicBezTo>
                  <a:close/>
                  <a:moveTo>
                    <a:pt x="32" y="21"/>
                  </a:move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1" y="21"/>
                    <a:pt x="31" y="21"/>
                  </a:cubicBezTo>
                  <a:cubicBezTo>
                    <a:pt x="31" y="21"/>
                    <a:pt x="31" y="21"/>
                    <a:pt x="31" y="21"/>
                  </a:cubicBezTo>
                  <a:cubicBezTo>
                    <a:pt x="31" y="21"/>
                    <a:pt x="31" y="21"/>
                    <a:pt x="31" y="21"/>
                  </a:cubicBezTo>
                  <a:cubicBezTo>
                    <a:pt x="31" y="21"/>
                    <a:pt x="31" y="21"/>
                    <a:pt x="31" y="21"/>
                  </a:cubicBezTo>
                  <a:cubicBezTo>
                    <a:pt x="31" y="21"/>
                    <a:pt x="31" y="21"/>
                    <a:pt x="31" y="21"/>
                  </a:cubicBezTo>
                  <a:cubicBezTo>
                    <a:pt x="31" y="21"/>
                    <a:pt x="31" y="21"/>
                    <a:pt x="31" y="21"/>
                  </a:cubicBezTo>
                  <a:cubicBezTo>
                    <a:pt x="31"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lose/>
                  <a:moveTo>
                    <a:pt x="22" y="23"/>
                  </a:moveTo>
                  <a:cubicBezTo>
                    <a:pt x="22" y="23"/>
                    <a:pt x="23" y="23"/>
                    <a:pt x="23" y="23"/>
                  </a:cubicBezTo>
                  <a:cubicBezTo>
                    <a:pt x="23" y="23"/>
                    <a:pt x="23" y="23"/>
                    <a:pt x="23" y="23"/>
                  </a:cubicBezTo>
                  <a:cubicBezTo>
                    <a:pt x="23" y="23"/>
                    <a:pt x="23" y="23"/>
                    <a:pt x="23" y="23"/>
                  </a:cubicBezTo>
                  <a:cubicBezTo>
                    <a:pt x="23" y="23"/>
                    <a:pt x="23" y="23"/>
                    <a:pt x="23" y="23"/>
                  </a:cubicBezTo>
                  <a:cubicBezTo>
                    <a:pt x="22" y="23"/>
                    <a:pt x="22" y="23"/>
                    <a:pt x="22" y="23"/>
                  </a:cubicBezTo>
                  <a:cubicBezTo>
                    <a:pt x="22" y="23"/>
                    <a:pt x="22" y="23"/>
                    <a:pt x="22" y="23"/>
                  </a:cubicBezTo>
                  <a:cubicBezTo>
                    <a:pt x="22" y="23"/>
                    <a:pt x="22" y="23"/>
                    <a:pt x="22" y="23"/>
                  </a:cubicBezTo>
                  <a:cubicBezTo>
                    <a:pt x="22" y="23"/>
                    <a:pt x="22" y="23"/>
                    <a:pt x="22" y="23"/>
                  </a:cubicBezTo>
                  <a:close/>
                  <a:moveTo>
                    <a:pt x="15" y="40"/>
                  </a:moveTo>
                  <a:cubicBezTo>
                    <a:pt x="15" y="40"/>
                    <a:pt x="15" y="40"/>
                    <a:pt x="15" y="40"/>
                  </a:cubicBezTo>
                  <a:cubicBezTo>
                    <a:pt x="15" y="39"/>
                    <a:pt x="15" y="39"/>
                    <a:pt x="15" y="39"/>
                  </a:cubicBezTo>
                  <a:cubicBezTo>
                    <a:pt x="15" y="40"/>
                    <a:pt x="15" y="40"/>
                    <a:pt x="15" y="40"/>
                  </a:cubicBezTo>
                  <a:cubicBezTo>
                    <a:pt x="15" y="40"/>
                    <a:pt x="15" y="40"/>
                    <a:pt x="15" y="40"/>
                  </a:cubicBezTo>
                  <a:cubicBezTo>
                    <a:pt x="15" y="40"/>
                    <a:pt x="15" y="40"/>
                    <a:pt x="15" y="40"/>
                  </a:cubicBezTo>
                  <a:cubicBezTo>
                    <a:pt x="15" y="40"/>
                    <a:pt x="15" y="40"/>
                    <a:pt x="15" y="40"/>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40"/>
                    <a:pt x="15" y="40"/>
                    <a:pt x="15" y="39"/>
                  </a:cubicBezTo>
                  <a:cubicBezTo>
                    <a:pt x="15" y="39"/>
                    <a:pt x="15" y="39"/>
                    <a:pt x="15" y="39"/>
                  </a:cubicBezTo>
                  <a:cubicBezTo>
                    <a:pt x="15" y="40"/>
                    <a:pt x="15" y="40"/>
                    <a:pt x="15" y="40"/>
                  </a:cubicBezTo>
                  <a:cubicBezTo>
                    <a:pt x="15" y="40"/>
                    <a:pt x="15" y="40"/>
                    <a:pt x="15" y="40"/>
                  </a:cubicBezTo>
                  <a:cubicBezTo>
                    <a:pt x="15" y="40"/>
                    <a:pt x="15" y="40"/>
                    <a:pt x="15" y="40"/>
                  </a:cubicBezTo>
                  <a:cubicBezTo>
                    <a:pt x="15" y="40"/>
                    <a:pt x="15" y="40"/>
                    <a:pt x="15" y="40"/>
                  </a:cubicBezTo>
                  <a:cubicBezTo>
                    <a:pt x="15" y="40"/>
                    <a:pt x="15" y="40"/>
                    <a:pt x="15" y="40"/>
                  </a:cubicBezTo>
                  <a:cubicBezTo>
                    <a:pt x="15" y="39"/>
                    <a:pt x="15" y="40"/>
                    <a:pt x="15" y="40"/>
                  </a:cubicBezTo>
                  <a:cubicBezTo>
                    <a:pt x="15" y="40"/>
                    <a:pt x="15" y="40"/>
                    <a:pt x="15" y="40"/>
                  </a:cubicBezTo>
                  <a:cubicBezTo>
                    <a:pt x="15" y="40"/>
                    <a:pt x="15" y="40"/>
                    <a:pt x="15" y="40"/>
                  </a:cubicBezTo>
                  <a:cubicBezTo>
                    <a:pt x="15" y="40"/>
                    <a:pt x="15" y="40"/>
                    <a:pt x="15" y="40"/>
                  </a:cubicBezTo>
                  <a:cubicBezTo>
                    <a:pt x="15" y="40"/>
                    <a:pt x="15" y="40"/>
                    <a:pt x="15" y="40"/>
                  </a:cubicBezTo>
                  <a:cubicBezTo>
                    <a:pt x="15" y="40"/>
                    <a:pt x="15" y="40"/>
                    <a:pt x="15" y="40"/>
                  </a:cubicBezTo>
                  <a:cubicBezTo>
                    <a:pt x="15" y="40"/>
                    <a:pt x="15" y="40"/>
                    <a:pt x="15" y="40"/>
                  </a:cubicBezTo>
                  <a:cubicBezTo>
                    <a:pt x="15" y="40"/>
                    <a:pt x="15" y="40"/>
                    <a:pt x="15" y="40"/>
                  </a:cubicBezTo>
                  <a:cubicBezTo>
                    <a:pt x="15" y="40"/>
                    <a:pt x="15" y="40"/>
                    <a:pt x="15" y="40"/>
                  </a:cubicBezTo>
                  <a:cubicBezTo>
                    <a:pt x="15" y="40"/>
                    <a:pt x="15" y="40"/>
                    <a:pt x="15" y="40"/>
                  </a:cubicBezTo>
                  <a:cubicBezTo>
                    <a:pt x="15" y="40"/>
                    <a:pt x="15" y="40"/>
                    <a:pt x="15" y="40"/>
                  </a:cubicBezTo>
                  <a:close/>
                  <a:moveTo>
                    <a:pt x="15" y="40"/>
                  </a:moveTo>
                  <a:cubicBezTo>
                    <a:pt x="15" y="40"/>
                    <a:pt x="15" y="40"/>
                    <a:pt x="15" y="40"/>
                  </a:cubicBezTo>
                  <a:cubicBezTo>
                    <a:pt x="15" y="40"/>
                    <a:pt x="15" y="40"/>
                    <a:pt x="15" y="40"/>
                  </a:cubicBezTo>
                  <a:cubicBezTo>
                    <a:pt x="15" y="40"/>
                    <a:pt x="15" y="40"/>
                    <a:pt x="15" y="40"/>
                  </a:cubicBezTo>
                  <a:cubicBezTo>
                    <a:pt x="15" y="40"/>
                    <a:pt x="15" y="40"/>
                    <a:pt x="15" y="40"/>
                  </a:cubicBezTo>
                  <a:close/>
                  <a:moveTo>
                    <a:pt x="16" y="38"/>
                  </a:move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lose/>
                  <a:moveTo>
                    <a:pt x="15" y="40"/>
                  </a:moveTo>
                  <a:cubicBezTo>
                    <a:pt x="15" y="40"/>
                    <a:pt x="15" y="40"/>
                    <a:pt x="15" y="40"/>
                  </a:cubicBezTo>
                  <a:cubicBezTo>
                    <a:pt x="15" y="40"/>
                    <a:pt x="15" y="40"/>
                    <a:pt x="15" y="40"/>
                  </a:cubicBezTo>
                  <a:cubicBezTo>
                    <a:pt x="15" y="40"/>
                    <a:pt x="15" y="40"/>
                    <a:pt x="15" y="40"/>
                  </a:cubicBezTo>
                  <a:cubicBezTo>
                    <a:pt x="15" y="40"/>
                    <a:pt x="15" y="40"/>
                    <a:pt x="15" y="40"/>
                  </a:cubicBezTo>
                  <a:cubicBezTo>
                    <a:pt x="15" y="40"/>
                    <a:pt x="15" y="40"/>
                    <a:pt x="15" y="40"/>
                  </a:cubicBezTo>
                  <a:cubicBezTo>
                    <a:pt x="15" y="40"/>
                    <a:pt x="15" y="40"/>
                    <a:pt x="15" y="40"/>
                  </a:cubicBezTo>
                  <a:cubicBezTo>
                    <a:pt x="15" y="40"/>
                    <a:pt x="15" y="40"/>
                    <a:pt x="15" y="40"/>
                  </a:cubicBezTo>
                  <a:cubicBezTo>
                    <a:pt x="15" y="40"/>
                    <a:pt x="15" y="40"/>
                    <a:pt x="15" y="40"/>
                  </a:cubicBezTo>
                  <a:cubicBezTo>
                    <a:pt x="15" y="40"/>
                    <a:pt x="15" y="40"/>
                    <a:pt x="15" y="40"/>
                  </a:cubicBezTo>
                  <a:close/>
                  <a:moveTo>
                    <a:pt x="15" y="40"/>
                  </a:moveTo>
                  <a:cubicBezTo>
                    <a:pt x="15" y="40"/>
                    <a:pt x="15" y="40"/>
                    <a:pt x="15" y="40"/>
                  </a:cubicBezTo>
                  <a:cubicBezTo>
                    <a:pt x="15" y="40"/>
                    <a:pt x="15" y="40"/>
                    <a:pt x="15" y="40"/>
                  </a:cubicBezTo>
                  <a:cubicBezTo>
                    <a:pt x="15" y="40"/>
                    <a:pt x="15" y="40"/>
                    <a:pt x="15" y="40"/>
                  </a:cubicBezTo>
                  <a:cubicBezTo>
                    <a:pt x="15" y="40"/>
                    <a:pt x="15" y="40"/>
                    <a:pt x="15" y="40"/>
                  </a:cubicBezTo>
                  <a:cubicBezTo>
                    <a:pt x="15" y="40"/>
                    <a:pt x="15" y="40"/>
                    <a:pt x="15" y="40"/>
                  </a:cubicBezTo>
                  <a:cubicBezTo>
                    <a:pt x="15" y="40"/>
                    <a:pt x="15" y="40"/>
                    <a:pt x="15" y="40"/>
                  </a:cubicBezTo>
                  <a:cubicBezTo>
                    <a:pt x="15" y="40"/>
                    <a:pt x="15" y="40"/>
                    <a:pt x="15" y="40"/>
                  </a:cubicBezTo>
                  <a:cubicBezTo>
                    <a:pt x="15" y="40"/>
                    <a:pt x="15" y="40"/>
                    <a:pt x="15" y="40"/>
                  </a:cubicBezTo>
                  <a:cubicBezTo>
                    <a:pt x="15" y="40"/>
                    <a:pt x="15" y="40"/>
                    <a:pt x="15" y="40"/>
                  </a:cubicBezTo>
                  <a:cubicBezTo>
                    <a:pt x="15" y="40"/>
                    <a:pt x="15" y="40"/>
                    <a:pt x="15" y="40"/>
                  </a:cubicBezTo>
                  <a:close/>
                  <a:moveTo>
                    <a:pt x="16" y="38"/>
                  </a:moveTo>
                  <a:cubicBezTo>
                    <a:pt x="16" y="38"/>
                    <a:pt x="16" y="38"/>
                    <a:pt x="16" y="38"/>
                  </a:cubicBezTo>
                  <a:cubicBezTo>
                    <a:pt x="16" y="38"/>
                    <a:pt x="16" y="38"/>
                    <a:pt x="16" y="38"/>
                  </a:cubicBezTo>
                  <a:cubicBezTo>
                    <a:pt x="16" y="38"/>
                    <a:pt x="16" y="38"/>
                    <a:pt x="16" y="38"/>
                  </a:cubicBezTo>
                  <a:cubicBezTo>
                    <a:pt x="16" y="38"/>
                    <a:pt x="16" y="38"/>
                    <a:pt x="16" y="38"/>
                  </a:cubicBezTo>
                  <a:close/>
                  <a:moveTo>
                    <a:pt x="15" y="40"/>
                  </a:moveTo>
                  <a:cubicBezTo>
                    <a:pt x="15" y="40"/>
                    <a:pt x="15" y="40"/>
                    <a:pt x="15" y="40"/>
                  </a:cubicBezTo>
                  <a:cubicBezTo>
                    <a:pt x="15" y="40"/>
                    <a:pt x="15" y="40"/>
                    <a:pt x="15" y="40"/>
                  </a:cubicBezTo>
                  <a:cubicBezTo>
                    <a:pt x="15" y="40"/>
                    <a:pt x="15" y="40"/>
                    <a:pt x="15" y="39"/>
                  </a:cubicBezTo>
                  <a:cubicBezTo>
                    <a:pt x="15" y="39"/>
                    <a:pt x="15" y="39"/>
                    <a:pt x="15" y="39"/>
                  </a:cubicBezTo>
                  <a:cubicBezTo>
                    <a:pt x="15" y="39"/>
                    <a:pt x="15" y="39"/>
                    <a:pt x="15" y="39"/>
                  </a:cubicBezTo>
                  <a:cubicBezTo>
                    <a:pt x="15" y="39"/>
                    <a:pt x="15" y="39"/>
                    <a:pt x="15" y="39"/>
                  </a:cubicBezTo>
                  <a:cubicBezTo>
                    <a:pt x="15" y="39"/>
                    <a:pt x="15" y="39"/>
                    <a:pt x="15" y="40"/>
                  </a:cubicBezTo>
                  <a:cubicBezTo>
                    <a:pt x="15" y="40"/>
                    <a:pt x="15" y="40"/>
                    <a:pt x="15" y="40"/>
                  </a:cubicBezTo>
                  <a:cubicBezTo>
                    <a:pt x="15" y="40"/>
                    <a:pt x="15" y="40"/>
                    <a:pt x="15" y="40"/>
                  </a:cubicBezTo>
                  <a:cubicBezTo>
                    <a:pt x="15" y="40"/>
                    <a:pt x="15" y="40"/>
                    <a:pt x="15" y="40"/>
                  </a:cubicBezTo>
                  <a:cubicBezTo>
                    <a:pt x="15" y="39"/>
                    <a:pt x="15" y="40"/>
                    <a:pt x="15" y="40"/>
                  </a:cubicBezTo>
                  <a:cubicBezTo>
                    <a:pt x="15" y="40"/>
                    <a:pt x="15" y="40"/>
                    <a:pt x="15" y="40"/>
                  </a:cubicBezTo>
                  <a:cubicBezTo>
                    <a:pt x="15" y="40"/>
                    <a:pt x="15" y="40"/>
                    <a:pt x="15" y="40"/>
                  </a:cubicBezTo>
                  <a:cubicBezTo>
                    <a:pt x="15" y="40"/>
                    <a:pt x="15" y="40"/>
                    <a:pt x="15" y="40"/>
                  </a:cubicBezTo>
                  <a:cubicBezTo>
                    <a:pt x="15" y="40"/>
                    <a:pt x="15" y="40"/>
                    <a:pt x="15" y="40"/>
                  </a:cubicBezTo>
                  <a:cubicBezTo>
                    <a:pt x="15" y="40"/>
                    <a:pt x="15" y="40"/>
                    <a:pt x="15" y="40"/>
                  </a:cubicBezTo>
                  <a:cubicBezTo>
                    <a:pt x="15" y="40"/>
                    <a:pt x="15" y="40"/>
                    <a:pt x="15" y="40"/>
                  </a:cubicBezTo>
                  <a:cubicBezTo>
                    <a:pt x="15" y="40"/>
                    <a:pt x="15" y="40"/>
                    <a:pt x="15" y="40"/>
                  </a:cubicBezTo>
                  <a:cubicBezTo>
                    <a:pt x="15" y="40"/>
                    <a:pt x="15" y="40"/>
                    <a:pt x="15" y="40"/>
                  </a:cubicBezTo>
                  <a:cubicBezTo>
                    <a:pt x="15" y="39"/>
                    <a:pt x="15" y="40"/>
                    <a:pt x="15" y="40"/>
                  </a:cubicBezTo>
                  <a:cubicBezTo>
                    <a:pt x="15" y="40"/>
                    <a:pt x="15" y="40"/>
                    <a:pt x="15" y="40"/>
                  </a:cubicBezTo>
                  <a:cubicBezTo>
                    <a:pt x="15" y="40"/>
                    <a:pt x="15" y="40"/>
                    <a:pt x="15" y="40"/>
                  </a:cubicBezTo>
                  <a:cubicBezTo>
                    <a:pt x="15" y="40"/>
                    <a:pt x="15" y="40"/>
                    <a:pt x="15" y="40"/>
                  </a:cubicBezTo>
                  <a:cubicBezTo>
                    <a:pt x="15" y="40"/>
                    <a:pt x="15" y="40"/>
                    <a:pt x="15" y="40"/>
                  </a:cubicBezTo>
                  <a:cubicBezTo>
                    <a:pt x="15" y="40"/>
                    <a:pt x="15" y="40"/>
                    <a:pt x="15" y="40"/>
                  </a:cubicBezTo>
                  <a:cubicBezTo>
                    <a:pt x="15" y="40"/>
                    <a:pt x="15" y="40"/>
                    <a:pt x="15" y="40"/>
                  </a:cubicBezTo>
                  <a:close/>
                  <a:moveTo>
                    <a:pt x="15" y="40"/>
                  </a:moveTo>
                  <a:cubicBezTo>
                    <a:pt x="15" y="40"/>
                    <a:pt x="15" y="40"/>
                    <a:pt x="15" y="40"/>
                  </a:cubicBezTo>
                  <a:cubicBezTo>
                    <a:pt x="15" y="40"/>
                    <a:pt x="15" y="40"/>
                    <a:pt x="15" y="40"/>
                  </a:cubicBezTo>
                  <a:cubicBezTo>
                    <a:pt x="15" y="40"/>
                    <a:pt x="15" y="40"/>
                    <a:pt x="15" y="40"/>
                  </a:cubicBezTo>
                  <a:cubicBezTo>
                    <a:pt x="15" y="40"/>
                    <a:pt x="15" y="40"/>
                    <a:pt x="15" y="40"/>
                  </a:cubicBezTo>
                  <a:cubicBezTo>
                    <a:pt x="15" y="40"/>
                    <a:pt x="15" y="40"/>
                    <a:pt x="15" y="40"/>
                  </a:cubicBezTo>
                  <a:cubicBezTo>
                    <a:pt x="15" y="40"/>
                    <a:pt x="15" y="40"/>
                    <a:pt x="15" y="40"/>
                  </a:cubicBezTo>
                  <a:cubicBezTo>
                    <a:pt x="15" y="40"/>
                    <a:pt x="15" y="40"/>
                    <a:pt x="15" y="40"/>
                  </a:cubicBezTo>
                  <a:cubicBezTo>
                    <a:pt x="15" y="40"/>
                    <a:pt x="15" y="40"/>
                    <a:pt x="15" y="40"/>
                  </a:cubicBezTo>
                  <a:cubicBezTo>
                    <a:pt x="15" y="40"/>
                    <a:pt x="15" y="40"/>
                    <a:pt x="15" y="40"/>
                  </a:cubicBezTo>
                  <a:cubicBezTo>
                    <a:pt x="15" y="40"/>
                    <a:pt x="15" y="40"/>
                    <a:pt x="15" y="40"/>
                  </a:cubicBezTo>
                  <a:cubicBezTo>
                    <a:pt x="15" y="40"/>
                    <a:pt x="15" y="40"/>
                    <a:pt x="15" y="40"/>
                  </a:cubicBezTo>
                  <a:close/>
                  <a:moveTo>
                    <a:pt x="15" y="39"/>
                  </a:moveTo>
                  <a:cubicBezTo>
                    <a:pt x="15" y="39"/>
                    <a:pt x="15" y="40"/>
                    <a:pt x="15" y="40"/>
                  </a:cubicBezTo>
                  <a:cubicBezTo>
                    <a:pt x="15" y="40"/>
                    <a:pt x="15" y="40"/>
                    <a:pt x="15" y="40"/>
                  </a:cubicBezTo>
                  <a:cubicBezTo>
                    <a:pt x="15" y="40"/>
                    <a:pt x="15" y="40"/>
                    <a:pt x="15" y="40"/>
                  </a:cubicBezTo>
                  <a:cubicBezTo>
                    <a:pt x="15" y="40"/>
                    <a:pt x="15" y="40"/>
                    <a:pt x="15" y="40"/>
                  </a:cubicBezTo>
                  <a:cubicBezTo>
                    <a:pt x="15" y="40"/>
                    <a:pt x="15" y="40"/>
                    <a:pt x="15" y="40"/>
                  </a:cubicBezTo>
                  <a:cubicBezTo>
                    <a:pt x="15" y="40"/>
                    <a:pt x="15" y="39"/>
                    <a:pt x="15" y="39"/>
                  </a:cubicBezTo>
                  <a:cubicBezTo>
                    <a:pt x="15" y="39"/>
                    <a:pt x="15" y="39"/>
                    <a:pt x="15" y="39"/>
                  </a:cubicBezTo>
                  <a:cubicBezTo>
                    <a:pt x="15" y="39"/>
                    <a:pt x="15" y="39"/>
                    <a:pt x="15" y="39"/>
                  </a:cubicBezTo>
                  <a:cubicBezTo>
                    <a:pt x="15" y="39"/>
                    <a:pt x="15" y="39"/>
                    <a:pt x="15" y="39"/>
                  </a:cubicBezTo>
                  <a:close/>
                  <a:moveTo>
                    <a:pt x="16" y="39"/>
                  </a:move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lose/>
                  <a:moveTo>
                    <a:pt x="17" y="39"/>
                  </a:move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lose/>
                  <a:moveTo>
                    <a:pt x="16" y="38"/>
                  </a:moveTo>
                  <a:cubicBezTo>
                    <a:pt x="16" y="38"/>
                    <a:pt x="16" y="38"/>
                    <a:pt x="16" y="38"/>
                  </a:cubicBezTo>
                  <a:cubicBezTo>
                    <a:pt x="16" y="38"/>
                    <a:pt x="16" y="38"/>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lose/>
                  <a:moveTo>
                    <a:pt x="16" y="39"/>
                  </a:move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lose/>
                  <a:moveTo>
                    <a:pt x="16" y="39"/>
                  </a:moveTo>
                  <a:cubicBezTo>
                    <a:pt x="16" y="39"/>
                    <a:pt x="16" y="39"/>
                    <a:pt x="16" y="39"/>
                  </a:cubicBezTo>
                  <a:cubicBezTo>
                    <a:pt x="16" y="39"/>
                    <a:pt x="16" y="39"/>
                    <a:pt x="16"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6" y="39"/>
                  </a:cubicBezTo>
                  <a:cubicBezTo>
                    <a:pt x="16" y="39"/>
                    <a:pt x="16" y="39"/>
                    <a:pt x="16" y="39"/>
                  </a:cubicBezTo>
                  <a:cubicBezTo>
                    <a:pt x="17" y="39"/>
                    <a:pt x="17" y="39"/>
                    <a:pt x="17"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lose/>
                  <a:moveTo>
                    <a:pt x="17" y="39"/>
                  </a:moveTo>
                  <a:cubicBezTo>
                    <a:pt x="17" y="39"/>
                    <a:pt x="17" y="39"/>
                    <a:pt x="17" y="39"/>
                  </a:cubicBezTo>
                  <a:cubicBezTo>
                    <a:pt x="17" y="39"/>
                    <a:pt x="17" y="39"/>
                    <a:pt x="17" y="39"/>
                  </a:cubicBezTo>
                  <a:close/>
                  <a:moveTo>
                    <a:pt x="16" y="38"/>
                  </a:move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lose/>
                  <a:moveTo>
                    <a:pt x="16" y="38"/>
                  </a:moveTo>
                  <a:cubicBezTo>
                    <a:pt x="16" y="38"/>
                    <a:pt x="16" y="38"/>
                    <a:pt x="16" y="38"/>
                  </a:cubicBezTo>
                  <a:cubicBezTo>
                    <a:pt x="16" y="38"/>
                    <a:pt x="16" y="38"/>
                    <a:pt x="16" y="38"/>
                  </a:cubicBezTo>
                  <a:cubicBezTo>
                    <a:pt x="16" y="38"/>
                    <a:pt x="16" y="38"/>
                    <a:pt x="16" y="38"/>
                  </a:cubicBezTo>
                  <a:close/>
                  <a:moveTo>
                    <a:pt x="16" y="38"/>
                  </a:moveTo>
                  <a:cubicBezTo>
                    <a:pt x="16" y="38"/>
                    <a:pt x="16" y="38"/>
                    <a:pt x="16" y="38"/>
                  </a:cubicBezTo>
                  <a:cubicBezTo>
                    <a:pt x="16" y="38"/>
                    <a:pt x="16" y="38"/>
                    <a:pt x="16" y="38"/>
                  </a:cubicBezTo>
                  <a:cubicBezTo>
                    <a:pt x="16" y="38"/>
                    <a:pt x="16" y="38"/>
                    <a:pt x="16" y="38"/>
                  </a:cubicBezTo>
                  <a:cubicBezTo>
                    <a:pt x="16" y="38"/>
                    <a:pt x="16" y="38"/>
                    <a:pt x="16" y="38"/>
                  </a:cubicBezTo>
                  <a:close/>
                  <a:moveTo>
                    <a:pt x="17" y="39"/>
                  </a:move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lose/>
                  <a:moveTo>
                    <a:pt x="16" y="40"/>
                  </a:moveTo>
                  <a:cubicBezTo>
                    <a:pt x="16" y="40"/>
                    <a:pt x="16" y="40"/>
                    <a:pt x="16" y="40"/>
                  </a:cubicBezTo>
                  <a:cubicBezTo>
                    <a:pt x="16" y="40"/>
                    <a:pt x="16" y="40"/>
                    <a:pt x="16" y="40"/>
                  </a:cubicBezTo>
                  <a:cubicBezTo>
                    <a:pt x="16" y="40"/>
                    <a:pt x="16" y="40"/>
                    <a:pt x="16" y="40"/>
                  </a:cubicBezTo>
                  <a:cubicBezTo>
                    <a:pt x="16" y="40"/>
                    <a:pt x="16" y="40"/>
                    <a:pt x="16" y="40"/>
                  </a:cubicBezTo>
                  <a:cubicBezTo>
                    <a:pt x="16" y="40"/>
                    <a:pt x="16" y="40"/>
                    <a:pt x="16" y="40"/>
                  </a:cubicBezTo>
                  <a:cubicBezTo>
                    <a:pt x="16" y="40"/>
                    <a:pt x="16" y="40"/>
                    <a:pt x="16" y="40"/>
                  </a:cubicBezTo>
                  <a:cubicBezTo>
                    <a:pt x="16" y="40"/>
                    <a:pt x="16" y="40"/>
                    <a:pt x="16" y="40"/>
                  </a:cubicBezTo>
                  <a:cubicBezTo>
                    <a:pt x="16" y="40"/>
                    <a:pt x="16" y="40"/>
                    <a:pt x="16" y="40"/>
                  </a:cubicBezTo>
                  <a:cubicBezTo>
                    <a:pt x="16" y="40"/>
                    <a:pt x="16" y="40"/>
                    <a:pt x="16" y="40"/>
                  </a:cubicBezTo>
                  <a:cubicBezTo>
                    <a:pt x="16" y="40"/>
                    <a:pt x="16" y="40"/>
                    <a:pt x="16" y="40"/>
                  </a:cubicBezTo>
                  <a:cubicBezTo>
                    <a:pt x="16" y="40"/>
                    <a:pt x="16" y="40"/>
                    <a:pt x="16" y="40"/>
                  </a:cubicBezTo>
                  <a:cubicBezTo>
                    <a:pt x="16" y="40"/>
                    <a:pt x="16" y="40"/>
                    <a:pt x="16" y="40"/>
                  </a:cubicBezTo>
                  <a:cubicBezTo>
                    <a:pt x="16" y="40"/>
                    <a:pt x="16" y="40"/>
                    <a:pt x="16" y="40"/>
                  </a:cubicBezTo>
                  <a:cubicBezTo>
                    <a:pt x="16" y="40"/>
                    <a:pt x="16" y="40"/>
                    <a:pt x="16" y="40"/>
                  </a:cubicBezTo>
                  <a:cubicBezTo>
                    <a:pt x="16" y="40"/>
                    <a:pt x="16" y="40"/>
                    <a:pt x="16" y="40"/>
                  </a:cubicBezTo>
                  <a:cubicBezTo>
                    <a:pt x="16" y="40"/>
                    <a:pt x="16" y="40"/>
                    <a:pt x="16" y="40"/>
                  </a:cubicBezTo>
                  <a:cubicBezTo>
                    <a:pt x="16" y="40"/>
                    <a:pt x="16" y="40"/>
                    <a:pt x="16" y="40"/>
                  </a:cubicBezTo>
                  <a:cubicBezTo>
                    <a:pt x="16" y="40"/>
                    <a:pt x="16" y="40"/>
                    <a:pt x="16" y="40"/>
                  </a:cubicBezTo>
                  <a:cubicBezTo>
                    <a:pt x="16" y="40"/>
                    <a:pt x="16" y="40"/>
                    <a:pt x="16" y="40"/>
                  </a:cubicBezTo>
                  <a:cubicBezTo>
                    <a:pt x="16" y="40"/>
                    <a:pt x="16" y="40"/>
                    <a:pt x="16" y="40"/>
                  </a:cubicBezTo>
                  <a:cubicBezTo>
                    <a:pt x="16" y="41"/>
                    <a:pt x="16" y="41"/>
                    <a:pt x="16" y="41"/>
                  </a:cubicBezTo>
                  <a:cubicBezTo>
                    <a:pt x="16" y="41"/>
                    <a:pt x="16" y="41"/>
                    <a:pt x="16" y="41"/>
                  </a:cubicBezTo>
                  <a:cubicBezTo>
                    <a:pt x="16" y="41"/>
                    <a:pt x="16" y="41"/>
                    <a:pt x="16" y="41"/>
                  </a:cubicBezTo>
                  <a:cubicBezTo>
                    <a:pt x="16" y="41"/>
                    <a:pt x="16" y="41"/>
                    <a:pt x="16" y="41"/>
                  </a:cubicBezTo>
                  <a:cubicBezTo>
                    <a:pt x="16" y="41"/>
                    <a:pt x="16" y="41"/>
                    <a:pt x="16" y="41"/>
                  </a:cubicBezTo>
                  <a:cubicBezTo>
                    <a:pt x="16" y="41"/>
                    <a:pt x="16" y="41"/>
                    <a:pt x="16" y="41"/>
                  </a:cubicBezTo>
                  <a:cubicBezTo>
                    <a:pt x="16" y="41"/>
                    <a:pt x="16" y="41"/>
                    <a:pt x="16" y="41"/>
                  </a:cubicBezTo>
                  <a:cubicBezTo>
                    <a:pt x="16" y="41"/>
                    <a:pt x="16" y="41"/>
                    <a:pt x="16" y="41"/>
                  </a:cubicBezTo>
                  <a:cubicBezTo>
                    <a:pt x="16" y="41"/>
                    <a:pt x="16" y="41"/>
                    <a:pt x="16" y="41"/>
                  </a:cubicBezTo>
                  <a:cubicBezTo>
                    <a:pt x="16" y="41"/>
                    <a:pt x="16" y="41"/>
                    <a:pt x="16" y="41"/>
                  </a:cubicBezTo>
                  <a:cubicBezTo>
                    <a:pt x="16" y="41"/>
                    <a:pt x="16" y="41"/>
                    <a:pt x="16" y="41"/>
                  </a:cubicBezTo>
                  <a:cubicBezTo>
                    <a:pt x="16" y="41"/>
                    <a:pt x="16" y="41"/>
                    <a:pt x="16" y="41"/>
                  </a:cubicBezTo>
                  <a:cubicBezTo>
                    <a:pt x="16" y="41"/>
                    <a:pt x="16" y="41"/>
                    <a:pt x="16" y="41"/>
                  </a:cubicBezTo>
                  <a:cubicBezTo>
                    <a:pt x="16" y="41"/>
                    <a:pt x="16" y="41"/>
                    <a:pt x="16" y="41"/>
                  </a:cubicBezTo>
                  <a:cubicBezTo>
                    <a:pt x="16" y="41"/>
                    <a:pt x="16" y="41"/>
                    <a:pt x="16" y="41"/>
                  </a:cubicBezTo>
                  <a:cubicBezTo>
                    <a:pt x="16" y="41"/>
                    <a:pt x="16" y="41"/>
                    <a:pt x="16" y="41"/>
                  </a:cubicBezTo>
                  <a:cubicBezTo>
                    <a:pt x="16" y="41"/>
                    <a:pt x="16" y="41"/>
                    <a:pt x="16" y="41"/>
                  </a:cubicBezTo>
                  <a:cubicBezTo>
                    <a:pt x="16" y="41"/>
                    <a:pt x="16" y="41"/>
                    <a:pt x="16" y="41"/>
                  </a:cubicBezTo>
                  <a:cubicBezTo>
                    <a:pt x="16" y="41"/>
                    <a:pt x="16" y="41"/>
                    <a:pt x="16" y="41"/>
                  </a:cubicBezTo>
                  <a:cubicBezTo>
                    <a:pt x="16" y="40"/>
                    <a:pt x="16" y="40"/>
                    <a:pt x="16" y="40"/>
                  </a:cubicBezTo>
                  <a:close/>
                  <a:moveTo>
                    <a:pt x="16" y="38"/>
                  </a:move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lose/>
                  <a:moveTo>
                    <a:pt x="16" y="39"/>
                  </a:move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lose/>
                  <a:moveTo>
                    <a:pt x="19" y="37"/>
                  </a:moveTo>
                  <a:cubicBezTo>
                    <a:pt x="19" y="37"/>
                    <a:pt x="19" y="37"/>
                    <a:pt x="19" y="37"/>
                  </a:cubicBezTo>
                  <a:cubicBezTo>
                    <a:pt x="20" y="37"/>
                    <a:pt x="20" y="37"/>
                    <a:pt x="20" y="37"/>
                  </a:cubicBezTo>
                  <a:cubicBezTo>
                    <a:pt x="20" y="37"/>
                    <a:pt x="20" y="37"/>
                    <a:pt x="20" y="37"/>
                  </a:cubicBezTo>
                  <a:cubicBezTo>
                    <a:pt x="20" y="37"/>
                    <a:pt x="20" y="37"/>
                    <a:pt x="20" y="37"/>
                  </a:cubicBezTo>
                  <a:cubicBezTo>
                    <a:pt x="20" y="37"/>
                    <a:pt x="20" y="37"/>
                    <a:pt x="20" y="37"/>
                  </a:cubicBezTo>
                  <a:cubicBezTo>
                    <a:pt x="19" y="37"/>
                    <a:pt x="19" y="37"/>
                    <a:pt x="19" y="37"/>
                  </a:cubicBezTo>
                  <a:cubicBezTo>
                    <a:pt x="19" y="37"/>
                    <a:pt x="19" y="37"/>
                    <a:pt x="19" y="37"/>
                  </a:cubicBezTo>
                  <a:cubicBezTo>
                    <a:pt x="19" y="37"/>
                    <a:pt x="19" y="37"/>
                    <a:pt x="19" y="37"/>
                  </a:cubicBezTo>
                  <a:cubicBezTo>
                    <a:pt x="19" y="37"/>
                    <a:pt x="19" y="37"/>
                    <a:pt x="19" y="37"/>
                  </a:cubicBezTo>
                  <a:close/>
                  <a:moveTo>
                    <a:pt x="19" y="42"/>
                  </a:moveTo>
                  <a:cubicBezTo>
                    <a:pt x="19" y="42"/>
                    <a:pt x="19" y="42"/>
                    <a:pt x="19" y="42"/>
                  </a:cubicBezTo>
                  <a:cubicBezTo>
                    <a:pt x="19" y="42"/>
                    <a:pt x="19" y="42"/>
                    <a:pt x="19" y="42"/>
                  </a:cubicBezTo>
                  <a:cubicBezTo>
                    <a:pt x="19" y="42"/>
                    <a:pt x="19" y="43"/>
                    <a:pt x="19" y="43"/>
                  </a:cubicBezTo>
                  <a:cubicBezTo>
                    <a:pt x="19" y="43"/>
                    <a:pt x="19" y="43"/>
                    <a:pt x="19" y="43"/>
                  </a:cubicBezTo>
                  <a:cubicBezTo>
                    <a:pt x="19" y="43"/>
                    <a:pt x="19" y="43"/>
                    <a:pt x="19" y="42"/>
                  </a:cubicBezTo>
                  <a:cubicBezTo>
                    <a:pt x="19" y="42"/>
                    <a:pt x="19" y="42"/>
                    <a:pt x="19" y="42"/>
                  </a:cubicBezTo>
                  <a:cubicBezTo>
                    <a:pt x="19" y="42"/>
                    <a:pt x="19" y="42"/>
                    <a:pt x="19" y="42"/>
                  </a:cubicBezTo>
                  <a:close/>
                  <a:moveTo>
                    <a:pt x="19" y="41"/>
                  </a:move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lose/>
                  <a:moveTo>
                    <a:pt x="19" y="40"/>
                  </a:moveTo>
                  <a:cubicBezTo>
                    <a:pt x="19" y="40"/>
                    <a:pt x="19" y="40"/>
                    <a:pt x="19" y="40"/>
                  </a:cubicBezTo>
                  <a:cubicBezTo>
                    <a:pt x="19" y="40"/>
                    <a:pt x="19" y="40"/>
                    <a:pt x="19" y="40"/>
                  </a:cubicBezTo>
                  <a:cubicBezTo>
                    <a:pt x="19" y="40"/>
                    <a:pt x="19" y="40"/>
                    <a:pt x="19" y="40"/>
                  </a:cubicBezTo>
                  <a:cubicBezTo>
                    <a:pt x="19" y="40"/>
                    <a:pt x="19" y="40"/>
                    <a:pt x="19" y="40"/>
                  </a:cubicBezTo>
                  <a:cubicBezTo>
                    <a:pt x="19" y="40"/>
                    <a:pt x="19" y="40"/>
                    <a:pt x="19" y="40"/>
                  </a:cubicBezTo>
                  <a:cubicBezTo>
                    <a:pt x="19" y="40"/>
                    <a:pt x="19" y="40"/>
                    <a:pt x="19" y="40"/>
                  </a:cubicBezTo>
                  <a:cubicBezTo>
                    <a:pt x="19" y="40"/>
                    <a:pt x="19" y="40"/>
                    <a:pt x="19" y="40"/>
                  </a:cubicBezTo>
                  <a:close/>
                  <a:moveTo>
                    <a:pt x="19" y="40"/>
                  </a:moveTo>
                  <a:cubicBezTo>
                    <a:pt x="19" y="40"/>
                    <a:pt x="19" y="40"/>
                    <a:pt x="19" y="40"/>
                  </a:cubicBezTo>
                  <a:cubicBezTo>
                    <a:pt x="19" y="40"/>
                    <a:pt x="19" y="40"/>
                    <a:pt x="19" y="40"/>
                  </a:cubicBezTo>
                  <a:cubicBezTo>
                    <a:pt x="19" y="40"/>
                    <a:pt x="19" y="40"/>
                    <a:pt x="19" y="40"/>
                  </a:cubicBezTo>
                  <a:cubicBezTo>
                    <a:pt x="19" y="40"/>
                    <a:pt x="19" y="40"/>
                    <a:pt x="19" y="40"/>
                  </a:cubicBezTo>
                  <a:close/>
                  <a:moveTo>
                    <a:pt x="19" y="41"/>
                  </a:move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lose/>
                  <a:moveTo>
                    <a:pt x="19" y="41"/>
                  </a:move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lose/>
                  <a:moveTo>
                    <a:pt x="19" y="41"/>
                  </a:move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lose/>
                  <a:moveTo>
                    <a:pt x="19" y="41"/>
                  </a:moveTo>
                  <a:cubicBezTo>
                    <a:pt x="19" y="41"/>
                    <a:pt x="19" y="41"/>
                    <a:pt x="19" y="41"/>
                  </a:cubicBezTo>
                  <a:cubicBezTo>
                    <a:pt x="19" y="41"/>
                    <a:pt x="19" y="41"/>
                    <a:pt x="19" y="41"/>
                  </a:cubicBezTo>
                  <a:close/>
                  <a:moveTo>
                    <a:pt x="19" y="41"/>
                  </a:moveTo>
                  <a:cubicBezTo>
                    <a:pt x="19" y="41"/>
                    <a:pt x="19" y="41"/>
                    <a:pt x="19" y="41"/>
                  </a:cubicBezTo>
                  <a:cubicBezTo>
                    <a:pt x="19" y="41"/>
                    <a:pt x="19" y="41"/>
                    <a:pt x="19" y="41"/>
                  </a:cubicBezTo>
                  <a:cubicBezTo>
                    <a:pt x="19" y="41"/>
                    <a:pt x="19" y="41"/>
                    <a:pt x="19" y="41"/>
                  </a:cubicBezTo>
                  <a:close/>
                  <a:moveTo>
                    <a:pt x="19" y="41"/>
                  </a:move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0"/>
                    <a:pt x="19" y="41"/>
                    <a:pt x="19" y="41"/>
                  </a:cubicBezTo>
                  <a:cubicBezTo>
                    <a:pt x="19" y="41"/>
                    <a:pt x="19" y="41"/>
                    <a:pt x="19" y="41"/>
                  </a:cubicBezTo>
                  <a:close/>
                  <a:moveTo>
                    <a:pt x="19" y="41"/>
                  </a:move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lose/>
                  <a:moveTo>
                    <a:pt x="19" y="41"/>
                  </a:moveTo>
                  <a:cubicBezTo>
                    <a:pt x="19" y="41"/>
                    <a:pt x="19" y="41"/>
                    <a:pt x="19" y="41"/>
                  </a:cubicBezTo>
                  <a:cubicBezTo>
                    <a:pt x="19" y="41"/>
                    <a:pt x="19" y="41"/>
                    <a:pt x="19" y="41"/>
                  </a:cubicBezTo>
                  <a:cubicBezTo>
                    <a:pt x="19" y="41"/>
                    <a:pt x="19" y="41"/>
                    <a:pt x="19" y="41"/>
                  </a:cubicBezTo>
                  <a:cubicBezTo>
                    <a:pt x="19" y="41"/>
                    <a:pt x="19" y="41"/>
                    <a:pt x="19" y="41"/>
                  </a:cubicBezTo>
                  <a:close/>
                  <a:moveTo>
                    <a:pt x="19" y="41"/>
                  </a:move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lose/>
                  <a:moveTo>
                    <a:pt x="18" y="42"/>
                  </a:moveTo>
                  <a:cubicBezTo>
                    <a:pt x="18" y="42"/>
                    <a:pt x="18" y="42"/>
                    <a:pt x="18" y="42"/>
                  </a:cubicBezTo>
                  <a:cubicBezTo>
                    <a:pt x="18" y="42"/>
                    <a:pt x="18" y="42"/>
                    <a:pt x="18" y="42"/>
                  </a:cubicBezTo>
                  <a:cubicBezTo>
                    <a:pt x="18" y="42"/>
                    <a:pt x="18" y="42"/>
                    <a:pt x="18" y="42"/>
                  </a:cubicBezTo>
                  <a:cubicBezTo>
                    <a:pt x="18" y="42"/>
                    <a:pt x="18" y="42"/>
                    <a:pt x="18" y="42"/>
                  </a:cubicBezTo>
                  <a:cubicBezTo>
                    <a:pt x="18" y="42"/>
                    <a:pt x="18" y="42"/>
                    <a:pt x="18" y="42"/>
                  </a:cubicBezTo>
                  <a:cubicBezTo>
                    <a:pt x="18" y="42"/>
                    <a:pt x="18" y="42"/>
                    <a:pt x="18" y="42"/>
                  </a:cubicBezTo>
                  <a:cubicBezTo>
                    <a:pt x="18" y="42"/>
                    <a:pt x="18" y="42"/>
                    <a:pt x="18" y="42"/>
                  </a:cubicBezTo>
                  <a:cubicBezTo>
                    <a:pt x="18" y="42"/>
                    <a:pt x="18" y="42"/>
                    <a:pt x="18" y="42"/>
                  </a:cubicBezTo>
                  <a:cubicBezTo>
                    <a:pt x="18" y="42"/>
                    <a:pt x="18" y="42"/>
                    <a:pt x="18" y="42"/>
                  </a:cubicBezTo>
                  <a:close/>
                  <a:moveTo>
                    <a:pt x="18" y="42"/>
                  </a:moveTo>
                  <a:cubicBezTo>
                    <a:pt x="18" y="42"/>
                    <a:pt x="18" y="42"/>
                    <a:pt x="18" y="42"/>
                  </a:cubicBezTo>
                  <a:cubicBezTo>
                    <a:pt x="18" y="42"/>
                    <a:pt x="18" y="42"/>
                    <a:pt x="18" y="42"/>
                  </a:cubicBezTo>
                  <a:cubicBezTo>
                    <a:pt x="18" y="42"/>
                    <a:pt x="18" y="42"/>
                    <a:pt x="18" y="42"/>
                  </a:cubicBezTo>
                  <a:cubicBezTo>
                    <a:pt x="18" y="42"/>
                    <a:pt x="18" y="42"/>
                    <a:pt x="18" y="42"/>
                  </a:cubicBezTo>
                  <a:cubicBezTo>
                    <a:pt x="18" y="42"/>
                    <a:pt x="18" y="42"/>
                    <a:pt x="18" y="42"/>
                  </a:cubicBezTo>
                  <a:cubicBezTo>
                    <a:pt x="18" y="42"/>
                    <a:pt x="18" y="42"/>
                    <a:pt x="18" y="42"/>
                  </a:cubicBezTo>
                  <a:cubicBezTo>
                    <a:pt x="18" y="42"/>
                    <a:pt x="18" y="42"/>
                    <a:pt x="18" y="42"/>
                  </a:cubicBezTo>
                  <a:cubicBezTo>
                    <a:pt x="18" y="42"/>
                    <a:pt x="18" y="42"/>
                    <a:pt x="18" y="42"/>
                  </a:cubicBezTo>
                  <a:cubicBezTo>
                    <a:pt x="18" y="42"/>
                    <a:pt x="18" y="42"/>
                    <a:pt x="18" y="42"/>
                  </a:cubicBezTo>
                  <a:cubicBezTo>
                    <a:pt x="18" y="42"/>
                    <a:pt x="18" y="42"/>
                    <a:pt x="18" y="42"/>
                  </a:cubicBezTo>
                  <a:cubicBezTo>
                    <a:pt x="18" y="42"/>
                    <a:pt x="18" y="42"/>
                    <a:pt x="18" y="42"/>
                  </a:cubicBezTo>
                  <a:cubicBezTo>
                    <a:pt x="18" y="42"/>
                    <a:pt x="18" y="42"/>
                    <a:pt x="18" y="42"/>
                  </a:cubicBezTo>
                  <a:cubicBezTo>
                    <a:pt x="18" y="42"/>
                    <a:pt x="18" y="42"/>
                    <a:pt x="18" y="42"/>
                  </a:cubicBezTo>
                  <a:cubicBezTo>
                    <a:pt x="18" y="42"/>
                    <a:pt x="18" y="42"/>
                    <a:pt x="18" y="42"/>
                  </a:cubicBezTo>
                  <a:cubicBezTo>
                    <a:pt x="18" y="42"/>
                    <a:pt x="18" y="42"/>
                    <a:pt x="18" y="42"/>
                  </a:cubicBezTo>
                  <a:close/>
                  <a:moveTo>
                    <a:pt x="18" y="42"/>
                  </a:moveTo>
                  <a:cubicBezTo>
                    <a:pt x="18" y="42"/>
                    <a:pt x="18" y="42"/>
                    <a:pt x="18" y="42"/>
                  </a:cubicBezTo>
                  <a:cubicBezTo>
                    <a:pt x="18" y="42"/>
                    <a:pt x="18" y="42"/>
                    <a:pt x="18" y="42"/>
                  </a:cubicBezTo>
                  <a:cubicBezTo>
                    <a:pt x="18" y="42"/>
                    <a:pt x="18" y="42"/>
                    <a:pt x="18" y="42"/>
                  </a:cubicBezTo>
                  <a:cubicBezTo>
                    <a:pt x="18" y="42"/>
                    <a:pt x="18" y="42"/>
                    <a:pt x="18" y="42"/>
                  </a:cubicBezTo>
                  <a:cubicBezTo>
                    <a:pt x="18" y="42"/>
                    <a:pt x="18" y="42"/>
                    <a:pt x="18" y="42"/>
                  </a:cubicBezTo>
                  <a:cubicBezTo>
                    <a:pt x="18" y="42"/>
                    <a:pt x="18" y="42"/>
                    <a:pt x="18" y="42"/>
                  </a:cubicBezTo>
                  <a:cubicBezTo>
                    <a:pt x="18" y="42"/>
                    <a:pt x="18" y="42"/>
                    <a:pt x="18" y="42"/>
                  </a:cubicBezTo>
                  <a:cubicBezTo>
                    <a:pt x="18" y="42"/>
                    <a:pt x="18" y="42"/>
                    <a:pt x="18" y="42"/>
                  </a:cubicBezTo>
                  <a:cubicBezTo>
                    <a:pt x="18" y="42"/>
                    <a:pt x="18" y="42"/>
                    <a:pt x="18" y="42"/>
                  </a:cubicBezTo>
                  <a:cubicBezTo>
                    <a:pt x="18" y="42"/>
                    <a:pt x="18" y="42"/>
                    <a:pt x="18" y="42"/>
                  </a:cubicBezTo>
                  <a:cubicBezTo>
                    <a:pt x="18" y="42"/>
                    <a:pt x="18" y="42"/>
                    <a:pt x="18" y="42"/>
                  </a:cubicBezTo>
                  <a:cubicBezTo>
                    <a:pt x="18" y="42"/>
                    <a:pt x="18" y="42"/>
                    <a:pt x="18" y="42"/>
                  </a:cubicBezTo>
                  <a:cubicBezTo>
                    <a:pt x="18" y="42"/>
                    <a:pt x="18" y="42"/>
                    <a:pt x="18" y="42"/>
                  </a:cubicBezTo>
                  <a:cubicBezTo>
                    <a:pt x="18" y="42"/>
                    <a:pt x="18" y="42"/>
                    <a:pt x="18" y="42"/>
                  </a:cubicBezTo>
                  <a:close/>
                  <a:moveTo>
                    <a:pt x="17" y="40"/>
                  </a:move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6" y="40"/>
                  </a:cubicBezTo>
                  <a:cubicBezTo>
                    <a:pt x="16" y="40"/>
                    <a:pt x="16" y="40"/>
                    <a:pt x="16" y="40"/>
                  </a:cubicBezTo>
                  <a:cubicBezTo>
                    <a:pt x="16" y="40"/>
                    <a:pt x="16" y="40"/>
                    <a:pt x="16" y="40"/>
                  </a:cubicBezTo>
                  <a:cubicBezTo>
                    <a:pt x="16" y="40"/>
                    <a:pt x="16" y="40"/>
                    <a:pt x="16" y="40"/>
                  </a:cubicBezTo>
                  <a:cubicBezTo>
                    <a:pt x="16" y="40"/>
                    <a:pt x="16" y="40"/>
                    <a:pt x="16" y="40"/>
                  </a:cubicBezTo>
                  <a:cubicBezTo>
                    <a:pt x="16" y="40"/>
                    <a:pt x="16" y="40"/>
                    <a:pt x="16" y="40"/>
                  </a:cubicBezTo>
                  <a:cubicBezTo>
                    <a:pt x="16" y="40"/>
                    <a:pt x="16" y="40"/>
                    <a:pt x="16" y="40"/>
                  </a:cubicBezTo>
                  <a:cubicBezTo>
                    <a:pt x="16" y="40"/>
                    <a:pt x="16" y="40"/>
                    <a:pt x="16" y="40"/>
                  </a:cubicBezTo>
                  <a:cubicBezTo>
                    <a:pt x="16" y="40"/>
                    <a:pt x="16" y="40"/>
                    <a:pt x="16" y="40"/>
                  </a:cubicBezTo>
                  <a:cubicBezTo>
                    <a:pt x="16" y="40"/>
                    <a:pt x="16" y="40"/>
                    <a:pt x="16" y="40"/>
                  </a:cubicBezTo>
                  <a:cubicBezTo>
                    <a:pt x="16" y="40"/>
                    <a:pt x="16" y="40"/>
                    <a:pt x="16" y="40"/>
                  </a:cubicBezTo>
                  <a:cubicBezTo>
                    <a:pt x="16" y="40"/>
                    <a:pt x="16" y="40"/>
                    <a:pt x="16" y="40"/>
                  </a:cubicBezTo>
                  <a:cubicBezTo>
                    <a:pt x="16" y="40"/>
                    <a:pt x="16" y="40"/>
                    <a:pt x="16" y="40"/>
                  </a:cubicBezTo>
                  <a:cubicBezTo>
                    <a:pt x="16" y="40"/>
                    <a:pt x="16" y="40"/>
                    <a:pt x="16" y="40"/>
                  </a:cubicBezTo>
                  <a:cubicBezTo>
                    <a:pt x="16" y="40"/>
                    <a:pt x="16" y="40"/>
                    <a:pt x="16" y="40"/>
                  </a:cubicBezTo>
                  <a:cubicBezTo>
                    <a:pt x="16" y="40"/>
                    <a:pt x="16" y="40"/>
                    <a:pt x="16" y="40"/>
                  </a:cubicBezTo>
                  <a:cubicBezTo>
                    <a:pt x="16" y="40"/>
                    <a:pt x="16" y="40"/>
                    <a:pt x="16" y="40"/>
                  </a:cubicBezTo>
                  <a:cubicBezTo>
                    <a:pt x="16" y="40"/>
                    <a:pt x="16" y="40"/>
                    <a:pt x="16" y="40"/>
                  </a:cubicBezTo>
                  <a:cubicBezTo>
                    <a:pt x="16" y="40"/>
                    <a:pt x="16" y="40"/>
                    <a:pt x="16" y="40"/>
                  </a:cubicBezTo>
                  <a:cubicBezTo>
                    <a:pt x="16" y="40"/>
                    <a:pt x="16" y="40"/>
                    <a:pt x="16" y="40"/>
                  </a:cubicBezTo>
                  <a:cubicBezTo>
                    <a:pt x="16" y="40"/>
                    <a:pt x="16" y="40"/>
                    <a:pt x="16" y="40"/>
                  </a:cubicBezTo>
                  <a:cubicBezTo>
                    <a:pt x="16" y="40"/>
                    <a:pt x="16" y="40"/>
                    <a:pt x="16" y="40"/>
                  </a:cubicBezTo>
                  <a:cubicBezTo>
                    <a:pt x="16" y="40"/>
                    <a:pt x="16" y="40"/>
                    <a:pt x="16" y="40"/>
                  </a:cubicBezTo>
                  <a:cubicBezTo>
                    <a:pt x="16" y="40"/>
                    <a:pt x="16" y="40"/>
                    <a:pt x="16" y="40"/>
                  </a:cubicBezTo>
                  <a:cubicBezTo>
                    <a:pt x="16" y="40"/>
                    <a:pt x="16" y="40"/>
                    <a:pt x="16" y="40"/>
                  </a:cubicBezTo>
                  <a:cubicBezTo>
                    <a:pt x="16" y="40"/>
                    <a:pt x="16" y="40"/>
                    <a:pt x="16" y="40"/>
                  </a:cubicBezTo>
                  <a:cubicBezTo>
                    <a:pt x="16" y="40"/>
                    <a:pt x="16" y="40"/>
                    <a:pt x="16" y="40"/>
                  </a:cubicBezTo>
                  <a:cubicBezTo>
                    <a:pt x="16" y="40"/>
                    <a:pt x="16" y="40"/>
                    <a:pt x="16" y="40"/>
                  </a:cubicBezTo>
                  <a:cubicBezTo>
                    <a:pt x="16" y="40"/>
                    <a:pt x="16" y="40"/>
                    <a:pt x="16" y="40"/>
                  </a:cubicBezTo>
                  <a:cubicBezTo>
                    <a:pt x="16" y="40"/>
                    <a:pt x="16" y="40"/>
                    <a:pt x="16" y="40"/>
                  </a:cubicBezTo>
                  <a:cubicBezTo>
                    <a:pt x="16" y="40"/>
                    <a:pt x="16" y="40"/>
                    <a:pt x="16" y="40"/>
                  </a:cubicBezTo>
                  <a:cubicBezTo>
                    <a:pt x="16" y="40"/>
                    <a:pt x="16" y="40"/>
                    <a:pt x="16" y="40"/>
                  </a:cubicBezTo>
                  <a:cubicBezTo>
                    <a:pt x="16" y="40"/>
                    <a:pt x="16" y="40"/>
                    <a:pt x="16" y="40"/>
                  </a:cubicBezTo>
                  <a:cubicBezTo>
                    <a:pt x="16" y="40"/>
                    <a:pt x="16" y="40"/>
                    <a:pt x="16" y="40"/>
                  </a:cubicBezTo>
                  <a:cubicBezTo>
                    <a:pt x="16" y="40"/>
                    <a:pt x="16" y="40"/>
                    <a:pt x="15" y="40"/>
                  </a:cubicBezTo>
                  <a:cubicBezTo>
                    <a:pt x="15" y="40"/>
                    <a:pt x="15" y="40"/>
                    <a:pt x="15" y="40"/>
                  </a:cubicBezTo>
                  <a:cubicBezTo>
                    <a:pt x="15" y="40"/>
                    <a:pt x="15" y="40"/>
                    <a:pt x="15" y="40"/>
                  </a:cubicBezTo>
                  <a:cubicBezTo>
                    <a:pt x="15" y="40"/>
                    <a:pt x="15" y="40"/>
                    <a:pt x="15" y="40"/>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4" y="39"/>
                    <a:pt x="14" y="39"/>
                  </a:cubicBezTo>
                  <a:cubicBezTo>
                    <a:pt x="14" y="39"/>
                    <a:pt x="14" y="39"/>
                    <a:pt x="14" y="39"/>
                  </a:cubicBezTo>
                  <a:cubicBezTo>
                    <a:pt x="14" y="39"/>
                    <a:pt x="14" y="39"/>
                    <a:pt x="14" y="39"/>
                  </a:cubicBezTo>
                  <a:cubicBezTo>
                    <a:pt x="14" y="39"/>
                    <a:pt x="14" y="39"/>
                    <a:pt x="14" y="39"/>
                  </a:cubicBezTo>
                  <a:cubicBezTo>
                    <a:pt x="14" y="39"/>
                    <a:pt x="14" y="39"/>
                    <a:pt x="14" y="39"/>
                  </a:cubicBezTo>
                  <a:cubicBezTo>
                    <a:pt x="14" y="39"/>
                    <a:pt x="14" y="39"/>
                    <a:pt x="14" y="39"/>
                  </a:cubicBezTo>
                  <a:cubicBezTo>
                    <a:pt x="14" y="39"/>
                    <a:pt x="14" y="39"/>
                    <a:pt x="14" y="39"/>
                  </a:cubicBezTo>
                  <a:cubicBezTo>
                    <a:pt x="14" y="39"/>
                    <a:pt x="14" y="39"/>
                    <a:pt x="14" y="39"/>
                  </a:cubicBezTo>
                  <a:cubicBezTo>
                    <a:pt x="14" y="39"/>
                    <a:pt x="14" y="39"/>
                    <a:pt x="14" y="39"/>
                  </a:cubicBezTo>
                  <a:cubicBezTo>
                    <a:pt x="14" y="39"/>
                    <a:pt x="14" y="39"/>
                    <a:pt x="14" y="39"/>
                  </a:cubicBezTo>
                  <a:cubicBezTo>
                    <a:pt x="14" y="39"/>
                    <a:pt x="14" y="39"/>
                    <a:pt x="14" y="39"/>
                  </a:cubicBezTo>
                  <a:cubicBezTo>
                    <a:pt x="14" y="39"/>
                    <a:pt x="14" y="39"/>
                    <a:pt x="14" y="39"/>
                  </a:cubicBezTo>
                  <a:cubicBezTo>
                    <a:pt x="14" y="39"/>
                    <a:pt x="14" y="39"/>
                    <a:pt x="14" y="39"/>
                  </a:cubicBezTo>
                  <a:cubicBezTo>
                    <a:pt x="14" y="39"/>
                    <a:pt x="14" y="39"/>
                    <a:pt x="14" y="39"/>
                  </a:cubicBezTo>
                  <a:cubicBezTo>
                    <a:pt x="14" y="39"/>
                    <a:pt x="14" y="39"/>
                    <a:pt x="14" y="39"/>
                  </a:cubicBezTo>
                  <a:cubicBezTo>
                    <a:pt x="14" y="39"/>
                    <a:pt x="14" y="39"/>
                    <a:pt x="14" y="39"/>
                  </a:cubicBezTo>
                  <a:cubicBezTo>
                    <a:pt x="14" y="39"/>
                    <a:pt x="14" y="39"/>
                    <a:pt x="14" y="39"/>
                  </a:cubicBezTo>
                  <a:cubicBezTo>
                    <a:pt x="14" y="39"/>
                    <a:pt x="14" y="39"/>
                    <a:pt x="14" y="39"/>
                  </a:cubicBezTo>
                  <a:cubicBezTo>
                    <a:pt x="14" y="39"/>
                    <a:pt x="14" y="39"/>
                    <a:pt x="14" y="39"/>
                  </a:cubicBezTo>
                  <a:cubicBezTo>
                    <a:pt x="14" y="39"/>
                    <a:pt x="14" y="39"/>
                    <a:pt x="14" y="39"/>
                  </a:cubicBezTo>
                  <a:cubicBezTo>
                    <a:pt x="14" y="39"/>
                    <a:pt x="14" y="39"/>
                    <a:pt x="14" y="39"/>
                  </a:cubicBezTo>
                  <a:cubicBezTo>
                    <a:pt x="14" y="39"/>
                    <a:pt x="14" y="39"/>
                    <a:pt x="14" y="39"/>
                  </a:cubicBezTo>
                  <a:cubicBezTo>
                    <a:pt x="14" y="39"/>
                    <a:pt x="14" y="39"/>
                    <a:pt x="14" y="39"/>
                  </a:cubicBezTo>
                  <a:cubicBezTo>
                    <a:pt x="14" y="39"/>
                    <a:pt x="14" y="39"/>
                    <a:pt x="14" y="39"/>
                  </a:cubicBezTo>
                  <a:cubicBezTo>
                    <a:pt x="14" y="39"/>
                    <a:pt x="14" y="39"/>
                    <a:pt x="14" y="39"/>
                  </a:cubicBezTo>
                  <a:cubicBezTo>
                    <a:pt x="14" y="39"/>
                    <a:pt x="14" y="39"/>
                    <a:pt x="14" y="39"/>
                  </a:cubicBezTo>
                  <a:cubicBezTo>
                    <a:pt x="14" y="39"/>
                    <a:pt x="14" y="39"/>
                    <a:pt x="14" y="39"/>
                  </a:cubicBezTo>
                  <a:cubicBezTo>
                    <a:pt x="14" y="39"/>
                    <a:pt x="14" y="39"/>
                    <a:pt x="14" y="39"/>
                  </a:cubicBezTo>
                  <a:cubicBezTo>
                    <a:pt x="14" y="39"/>
                    <a:pt x="14"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40"/>
                  </a:cubicBezTo>
                  <a:cubicBezTo>
                    <a:pt x="16" y="40"/>
                    <a:pt x="16" y="40"/>
                    <a:pt x="16" y="40"/>
                  </a:cubicBezTo>
                  <a:cubicBezTo>
                    <a:pt x="16" y="40"/>
                    <a:pt x="16" y="40"/>
                    <a:pt x="16" y="40"/>
                  </a:cubicBezTo>
                  <a:cubicBezTo>
                    <a:pt x="16" y="40"/>
                    <a:pt x="16" y="40"/>
                    <a:pt x="16" y="40"/>
                  </a:cubicBezTo>
                  <a:cubicBezTo>
                    <a:pt x="16" y="40"/>
                    <a:pt x="16" y="40"/>
                    <a:pt x="16" y="40"/>
                  </a:cubicBezTo>
                  <a:cubicBezTo>
                    <a:pt x="16" y="40"/>
                    <a:pt x="16" y="40"/>
                    <a:pt x="16" y="40"/>
                  </a:cubicBezTo>
                  <a:cubicBezTo>
                    <a:pt x="16" y="40"/>
                    <a:pt x="16" y="40"/>
                    <a:pt x="16" y="40"/>
                  </a:cubicBezTo>
                  <a:cubicBezTo>
                    <a:pt x="16" y="40"/>
                    <a:pt x="16" y="40"/>
                    <a:pt x="16" y="40"/>
                  </a:cubicBezTo>
                  <a:cubicBezTo>
                    <a:pt x="16" y="40"/>
                    <a:pt x="16" y="40"/>
                    <a:pt x="16" y="40"/>
                  </a:cubicBezTo>
                  <a:cubicBezTo>
                    <a:pt x="16" y="40"/>
                    <a:pt x="16" y="40"/>
                    <a:pt x="16" y="40"/>
                  </a:cubicBezTo>
                  <a:cubicBezTo>
                    <a:pt x="16" y="40"/>
                    <a:pt x="16" y="40"/>
                    <a:pt x="16" y="40"/>
                  </a:cubicBezTo>
                  <a:cubicBezTo>
                    <a:pt x="16" y="40"/>
                    <a:pt x="16" y="40"/>
                    <a:pt x="16" y="40"/>
                  </a:cubicBezTo>
                  <a:cubicBezTo>
                    <a:pt x="16" y="40"/>
                    <a:pt x="16" y="40"/>
                    <a:pt x="16" y="40"/>
                  </a:cubicBezTo>
                  <a:cubicBezTo>
                    <a:pt x="16" y="40"/>
                    <a:pt x="16" y="40"/>
                    <a:pt x="16" y="40"/>
                  </a:cubicBezTo>
                  <a:cubicBezTo>
                    <a:pt x="17" y="40"/>
                    <a:pt x="16" y="40"/>
                    <a:pt x="16" y="40"/>
                  </a:cubicBezTo>
                  <a:cubicBezTo>
                    <a:pt x="16" y="40"/>
                    <a:pt x="16" y="40"/>
                    <a:pt x="16" y="40"/>
                  </a:cubicBezTo>
                  <a:cubicBezTo>
                    <a:pt x="16" y="40"/>
                    <a:pt x="16"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lose/>
                  <a:moveTo>
                    <a:pt x="16" y="40"/>
                  </a:moveTo>
                  <a:cubicBezTo>
                    <a:pt x="16" y="40"/>
                    <a:pt x="16" y="40"/>
                    <a:pt x="16" y="40"/>
                  </a:cubicBezTo>
                  <a:cubicBezTo>
                    <a:pt x="16" y="40"/>
                    <a:pt x="16" y="40"/>
                    <a:pt x="16" y="40"/>
                  </a:cubicBezTo>
                  <a:cubicBezTo>
                    <a:pt x="16" y="40"/>
                    <a:pt x="16" y="40"/>
                    <a:pt x="16" y="40"/>
                  </a:cubicBezTo>
                  <a:cubicBezTo>
                    <a:pt x="16" y="40"/>
                    <a:pt x="16" y="40"/>
                    <a:pt x="16" y="40"/>
                  </a:cubicBezTo>
                  <a:cubicBezTo>
                    <a:pt x="16" y="40"/>
                    <a:pt x="16" y="40"/>
                    <a:pt x="16" y="40"/>
                  </a:cubicBezTo>
                  <a:cubicBezTo>
                    <a:pt x="16" y="40"/>
                    <a:pt x="16" y="40"/>
                    <a:pt x="16" y="40"/>
                  </a:cubicBezTo>
                  <a:close/>
                  <a:moveTo>
                    <a:pt x="17" y="41"/>
                  </a:moveTo>
                  <a:cubicBezTo>
                    <a:pt x="17" y="41"/>
                    <a:pt x="17" y="41"/>
                    <a:pt x="17" y="41"/>
                  </a:cubicBezTo>
                  <a:cubicBezTo>
                    <a:pt x="17" y="41"/>
                    <a:pt x="17" y="41"/>
                    <a:pt x="17" y="41"/>
                  </a:cubicBezTo>
                  <a:cubicBezTo>
                    <a:pt x="17" y="41"/>
                    <a:pt x="17" y="41"/>
                    <a:pt x="17" y="41"/>
                  </a:cubicBezTo>
                  <a:cubicBezTo>
                    <a:pt x="17" y="41"/>
                    <a:pt x="17" y="41"/>
                    <a:pt x="17" y="41"/>
                  </a:cubicBezTo>
                  <a:cubicBezTo>
                    <a:pt x="17" y="41"/>
                    <a:pt x="17" y="41"/>
                    <a:pt x="17" y="41"/>
                  </a:cubicBezTo>
                  <a:cubicBezTo>
                    <a:pt x="17" y="41"/>
                    <a:pt x="17" y="41"/>
                    <a:pt x="17" y="41"/>
                  </a:cubicBezTo>
                  <a:cubicBezTo>
                    <a:pt x="17" y="41"/>
                    <a:pt x="17" y="41"/>
                    <a:pt x="17" y="41"/>
                  </a:cubicBezTo>
                  <a:cubicBezTo>
                    <a:pt x="17" y="41"/>
                    <a:pt x="17" y="41"/>
                    <a:pt x="17" y="41"/>
                  </a:cubicBezTo>
                  <a:cubicBezTo>
                    <a:pt x="17" y="41"/>
                    <a:pt x="17" y="41"/>
                    <a:pt x="17" y="41"/>
                  </a:cubicBezTo>
                  <a:cubicBezTo>
                    <a:pt x="17" y="41"/>
                    <a:pt x="17" y="41"/>
                    <a:pt x="17" y="41"/>
                  </a:cubicBezTo>
                  <a:cubicBezTo>
                    <a:pt x="17" y="41"/>
                    <a:pt x="17" y="41"/>
                    <a:pt x="17" y="41"/>
                  </a:cubicBezTo>
                  <a:cubicBezTo>
                    <a:pt x="17" y="41"/>
                    <a:pt x="17" y="41"/>
                    <a:pt x="17" y="41"/>
                  </a:cubicBezTo>
                  <a:close/>
                  <a:moveTo>
                    <a:pt x="18" y="40"/>
                  </a:moveTo>
                  <a:cubicBezTo>
                    <a:pt x="18" y="40"/>
                    <a:pt x="18" y="40"/>
                    <a:pt x="18" y="40"/>
                  </a:cubicBezTo>
                  <a:cubicBezTo>
                    <a:pt x="18" y="40"/>
                    <a:pt x="18" y="40"/>
                    <a:pt x="18" y="40"/>
                  </a:cubicBezTo>
                  <a:cubicBezTo>
                    <a:pt x="18" y="40"/>
                    <a:pt x="18" y="40"/>
                    <a:pt x="18" y="40"/>
                  </a:cubicBezTo>
                  <a:cubicBezTo>
                    <a:pt x="18" y="40"/>
                    <a:pt x="18" y="40"/>
                    <a:pt x="18" y="40"/>
                  </a:cubicBezTo>
                  <a:cubicBezTo>
                    <a:pt x="18" y="40"/>
                    <a:pt x="18" y="40"/>
                    <a:pt x="18" y="40"/>
                  </a:cubicBezTo>
                  <a:cubicBezTo>
                    <a:pt x="18" y="40"/>
                    <a:pt x="18" y="40"/>
                    <a:pt x="18" y="40"/>
                  </a:cubicBezTo>
                  <a:cubicBezTo>
                    <a:pt x="18" y="40"/>
                    <a:pt x="18" y="40"/>
                    <a:pt x="18" y="40"/>
                  </a:cubicBezTo>
                  <a:cubicBezTo>
                    <a:pt x="18" y="40"/>
                    <a:pt x="18" y="40"/>
                    <a:pt x="18" y="40"/>
                  </a:cubicBezTo>
                  <a:cubicBezTo>
                    <a:pt x="18" y="40"/>
                    <a:pt x="18" y="40"/>
                    <a:pt x="18" y="40"/>
                  </a:cubicBezTo>
                  <a:cubicBezTo>
                    <a:pt x="18" y="40"/>
                    <a:pt x="18" y="40"/>
                    <a:pt x="18" y="40"/>
                  </a:cubicBezTo>
                  <a:cubicBezTo>
                    <a:pt x="18" y="40"/>
                    <a:pt x="18" y="40"/>
                    <a:pt x="18" y="40"/>
                  </a:cubicBezTo>
                  <a:cubicBezTo>
                    <a:pt x="18" y="40"/>
                    <a:pt x="18" y="40"/>
                    <a:pt x="18" y="40"/>
                  </a:cubicBezTo>
                  <a:cubicBezTo>
                    <a:pt x="18" y="40"/>
                    <a:pt x="18" y="40"/>
                    <a:pt x="18" y="40"/>
                  </a:cubicBezTo>
                  <a:cubicBezTo>
                    <a:pt x="18" y="40"/>
                    <a:pt x="18" y="40"/>
                    <a:pt x="18" y="40"/>
                  </a:cubicBezTo>
                  <a:cubicBezTo>
                    <a:pt x="18" y="40"/>
                    <a:pt x="18" y="40"/>
                    <a:pt x="18" y="40"/>
                  </a:cubicBezTo>
                  <a:cubicBezTo>
                    <a:pt x="18" y="40"/>
                    <a:pt x="18" y="40"/>
                    <a:pt x="18" y="40"/>
                  </a:cubicBezTo>
                  <a:cubicBezTo>
                    <a:pt x="18" y="40"/>
                    <a:pt x="18" y="40"/>
                    <a:pt x="18" y="40"/>
                  </a:cubicBezTo>
                  <a:cubicBezTo>
                    <a:pt x="18" y="40"/>
                    <a:pt x="18" y="40"/>
                    <a:pt x="18" y="40"/>
                  </a:cubicBezTo>
                  <a:cubicBezTo>
                    <a:pt x="18" y="40"/>
                    <a:pt x="18" y="40"/>
                    <a:pt x="18" y="40"/>
                  </a:cubicBezTo>
                  <a:cubicBezTo>
                    <a:pt x="18" y="40"/>
                    <a:pt x="18" y="40"/>
                    <a:pt x="18" y="40"/>
                  </a:cubicBezTo>
                  <a:cubicBezTo>
                    <a:pt x="18" y="40"/>
                    <a:pt x="18" y="40"/>
                    <a:pt x="18" y="40"/>
                  </a:cubicBezTo>
                  <a:cubicBezTo>
                    <a:pt x="18" y="40"/>
                    <a:pt x="18" y="40"/>
                    <a:pt x="18" y="40"/>
                  </a:cubicBezTo>
                  <a:cubicBezTo>
                    <a:pt x="18" y="40"/>
                    <a:pt x="18" y="40"/>
                    <a:pt x="18" y="40"/>
                  </a:cubicBezTo>
                  <a:cubicBezTo>
                    <a:pt x="18" y="40"/>
                    <a:pt x="18" y="40"/>
                    <a:pt x="18" y="40"/>
                  </a:cubicBezTo>
                  <a:cubicBezTo>
                    <a:pt x="18" y="40"/>
                    <a:pt x="18" y="40"/>
                    <a:pt x="18" y="40"/>
                  </a:cubicBezTo>
                  <a:cubicBezTo>
                    <a:pt x="18" y="40"/>
                    <a:pt x="18" y="40"/>
                    <a:pt x="18" y="40"/>
                  </a:cubicBezTo>
                  <a:cubicBezTo>
                    <a:pt x="18"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1"/>
                  </a:cubicBezTo>
                  <a:cubicBezTo>
                    <a:pt x="17" y="41"/>
                    <a:pt x="17" y="41"/>
                    <a:pt x="17" y="41"/>
                  </a:cubicBezTo>
                  <a:cubicBezTo>
                    <a:pt x="17" y="41"/>
                    <a:pt x="17" y="41"/>
                    <a:pt x="17" y="41"/>
                  </a:cubicBezTo>
                  <a:cubicBezTo>
                    <a:pt x="17" y="41"/>
                    <a:pt x="17" y="41"/>
                    <a:pt x="17" y="41"/>
                  </a:cubicBezTo>
                  <a:cubicBezTo>
                    <a:pt x="17" y="41"/>
                    <a:pt x="17" y="41"/>
                    <a:pt x="17" y="41"/>
                  </a:cubicBezTo>
                  <a:cubicBezTo>
                    <a:pt x="17" y="41"/>
                    <a:pt x="17" y="41"/>
                    <a:pt x="17" y="41"/>
                  </a:cubicBezTo>
                  <a:cubicBezTo>
                    <a:pt x="17" y="41"/>
                    <a:pt x="17" y="41"/>
                    <a:pt x="17" y="41"/>
                  </a:cubicBezTo>
                  <a:cubicBezTo>
                    <a:pt x="17" y="41"/>
                    <a:pt x="17" y="41"/>
                    <a:pt x="17" y="41"/>
                  </a:cubicBezTo>
                  <a:cubicBezTo>
                    <a:pt x="17" y="41"/>
                    <a:pt x="17" y="41"/>
                    <a:pt x="17" y="41"/>
                  </a:cubicBezTo>
                  <a:cubicBezTo>
                    <a:pt x="17" y="41"/>
                    <a:pt x="17" y="41"/>
                    <a:pt x="17" y="41"/>
                  </a:cubicBezTo>
                  <a:cubicBezTo>
                    <a:pt x="17" y="41"/>
                    <a:pt x="17" y="41"/>
                    <a:pt x="17" y="41"/>
                  </a:cubicBezTo>
                  <a:cubicBezTo>
                    <a:pt x="17" y="41"/>
                    <a:pt x="17" y="41"/>
                    <a:pt x="17" y="41"/>
                  </a:cubicBezTo>
                  <a:cubicBezTo>
                    <a:pt x="17" y="41"/>
                    <a:pt x="17" y="41"/>
                    <a:pt x="17" y="41"/>
                  </a:cubicBezTo>
                  <a:cubicBezTo>
                    <a:pt x="17" y="41"/>
                    <a:pt x="17" y="41"/>
                    <a:pt x="17" y="41"/>
                  </a:cubicBezTo>
                  <a:cubicBezTo>
                    <a:pt x="17" y="41"/>
                    <a:pt x="17" y="41"/>
                    <a:pt x="17" y="41"/>
                  </a:cubicBezTo>
                  <a:cubicBezTo>
                    <a:pt x="17" y="41"/>
                    <a:pt x="17" y="41"/>
                    <a:pt x="17" y="41"/>
                  </a:cubicBezTo>
                  <a:cubicBezTo>
                    <a:pt x="17" y="41"/>
                    <a:pt x="17" y="41"/>
                    <a:pt x="17" y="41"/>
                  </a:cubicBezTo>
                  <a:cubicBezTo>
                    <a:pt x="17" y="41"/>
                    <a:pt x="17" y="41"/>
                    <a:pt x="17" y="41"/>
                  </a:cubicBezTo>
                  <a:cubicBezTo>
                    <a:pt x="17" y="41"/>
                    <a:pt x="17" y="41"/>
                    <a:pt x="17" y="41"/>
                  </a:cubicBezTo>
                  <a:cubicBezTo>
                    <a:pt x="17" y="41"/>
                    <a:pt x="17" y="41"/>
                    <a:pt x="17" y="41"/>
                  </a:cubicBezTo>
                  <a:cubicBezTo>
                    <a:pt x="17" y="41"/>
                    <a:pt x="17" y="41"/>
                    <a:pt x="17" y="41"/>
                  </a:cubicBezTo>
                  <a:cubicBezTo>
                    <a:pt x="17" y="41"/>
                    <a:pt x="17" y="41"/>
                    <a:pt x="17" y="41"/>
                  </a:cubicBezTo>
                  <a:cubicBezTo>
                    <a:pt x="17" y="41"/>
                    <a:pt x="17" y="41"/>
                    <a:pt x="17" y="41"/>
                  </a:cubicBezTo>
                  <a:cubicBezTo>
                    <a:pt x="17" y="41"/>
                    <a:pt x="17" y="41"/>
                    <a:pt x="17" y="41"/>
                  </a:cubicBezTo>
                  <a:cubicBezTo>
                    <a:pt x="17" y="41"/>
                    <a:pt x="17" y="41"/>
                    <a:pt x="17" y="41"/>
                  </a:cubicBezTo>
                  <a:cubicBezTo>
                    <a:pt x="17" y="41"/>
                    <a:pt x="17" y="41"/>
                    <a:pt x="17" y="41"/>
                  </a:cubicBezTo>
                  <a:cubicBezTo>
                    <a:pt x="18" y="41"/>
                    <a:pt x="18" y="41"/>
                    <a:pt x="18" y="41"/>
                  </a:cubicBezTo>
                  <a:cubicBezTo>
                    <a:pt x="18" y="41"/>
                    <a:pt x="18" y="41"/>
                    <a:pt x="18" y="41"/>
                  </a:cubicBezTo>
                  <a:cubicBezTo>
                    <a:pt x="18" y="41"/>
                    <a:pt x="18" y="41"/>
                    <a:pt x="18" y="41"/>
                  </a:cubicBezTo>
                  <a:cubicBezTo>
                    <a:pt x="18" y="41"/>
                    <a:pt x="18" y="41"/>
                    <a:pt x="18" y="41"/>
                  </a:cubicBezTo>
                  <a:cubicBezTo>
                    <a:pt x="18" y="41"/>
                    <a:pt x="18" y="41"/>
                    <a:pt x="18" y="41"/>
                  </a:cubicBezTo>
                  <a:cubicBezTo>
                    <a:pt x="18" y="41"/>
                    <a:pt x="18" y="41"/>
                    <a:pt x="18" y="41"/>
                  </a:cubicBezTo>
                  <a:cubicBezTo>
                    <a:pt x="18" y="41"/>
                    <a:pt x="18" y="41"/>
                    <a:pt x="18" y="41"/>
                  </a:cubicBezTo>
                  <a:cubicBezTo>
                    <a:pt x="18" y="41"/>
                    <a:pt x="18" y="41"/>
                    <a:pt x="18" y="41"/>
                  </a:cubicBezTo>
                  <a:cubicBezTo>
                    <a:pt x="18" y="41"/>
                    <a:pt x="18" y="41"/>
                    <a:pt x="18" y="41"/>
                  </a:cubicBezTo>
                  <a:cubicBezTo>
                    <a:pt x="18" y="41"/>
                    <a:pt x="18" y="41"/>
                    <a:pt x="18" y="41"/>
                  </a:cubicBezTo>
                  <a:cubicBezTo>
                    <a:pt x="18" y="41"/>
                    <a:pt x="18" y="41"/>
                    <a:pt x="18" y="41"/>
                  </a:cubicBezTo>
                  <a:cubicBezTo>
                    <a:pt x="18" y="41"/>
                    <a:pt x="18" y="41"/>
                    <a:pt x="18" y="41"/>
                  </a:cubicBezTo>
                  <a:cubicBezTo>
                    <a:pt x="18" y="41"/>
                    <a:pt x="18" y="41"/>
                    <a:pt x="18" y="41"/>
                  </a:cubicBezTo>
                  <a:cubicBezTo>
                    <a:pt x="18" y="41"/>
                    <a:pt x="18" y="41"/>
                    <a:pt x="18" y="41"/>
                  </a:cubicBezTo>
                  <a:cubicBezTo>
                    <a:pt x="18" y="41"/>
                    <a:pt x="18" y="41"/>
                    <a:pt x="18" y="41"/>
                  </a:cubicBezTo>
                  <a:cubicBezTo>
                    <a:pt x="18" y="41"/>
                    <a:pt x="18" y="41"/>
                    <a:pt x="18" y="41"/>
                  </a:cubicBezTo>
                  <a:cubicBezTo>
                    <a:pt x="18" y="41"/>
                    <a:pt x="18" y="41"/>
                    <a:pt x="18" y="41"/>
                  </a:cubicBezTo>
                  <a:cubicBezTo>
                    <a:pt x="18" y="41"/>
                    <a:pt x="18" y="41"/>
                    <a:pt x="18" y="41"/>
                  </a:cubicBezTo>
                  <a:cubicBezTo>
                    <a:pt x="18" y="41"/>
                    <a:pt x="18" y="41"/>
                    <a:pt x="18" y="41"/>
                  </a:cubicBezTo>
                  <a:cubicBezTo>
                    <a:pt x="18" y="40"/>
                    <a:pt x="18" y="40"/>
                    <a:pt x="18" y="40"/>
                  </a:cubicBezTo>
                  <a:cubicBezTo>
                    <a:pt x="18" y="40"/>
                    <a:pt x="18" y="40"/>
                    <a:pt x="18" y="40"/>
                  </a:cubicBezTo>
                  <a:cubicBezTo>
                    <a:pt x="18" y="40"/>
                    <a:pt x="18" y="40"/>
                    <a:pt x="18" y="41"/>
                  </a:cubicBezTo>
                  <a:cubicBezTo>
                    <a:pt x="18" y="41"/>
                    <a:pt x="18" y="41"/>
                    <a:pt x="18" y="41"/>
                  </a:cubicBezTo>
                  <a:cubicBezTo>
                    <a:pt x="18" y="40"/>
                    <a:pt x="18" y="41"/>
                    <a:pt x="18" y="41"/>
                  </a:cubicBezTo>
                  <a:cubicBezTo>
                    <a:pt x="18" y="41"/>
                    <a:pt x="18" y="41"/>
                    <a:pt x="18" y="41"/>
                  </a:cubicBezTo>
                  <a:cubicBezTo>
                    <a:pt x="18" y="41"/>
                    <a:pt x="18" y="41"/>
                    <a:pt x="18" y="41"/>
                  </a:cubicBezTo>
                  <a:cubicBezTo>
                    <a:pt x="18" y="41"/>
                    <a:pt x="18" y="40"/>
                    <a:pt x="18" y="40"/>
                  </a:cubicBezTo>
                  <a:cubicBezTo>
                    <a:pt x="18" y="40"/>
                    <a:pt x="18" y="41"/>
                    <a:pt x="18" y="41"/>
                  </a:cubicBezTo>
                  <a:cubicBezTo>
                    <a:pt x="18" y="41"/>
                    <a:pt x="18" y="41"/>
                    <a:pt x="18" y="41"/>
                  </a:cubicBezTo>
                  <a:cubicBezTo>
                    <a:pt x="18" y="41"/>
                    <a:pt x="18" y="41"/>
                    <a:pt x="18" y="41"/>
                  </a:cubicBezTo>
                  <a:cubicBezTo>
                    <a:pt x="18" y="41"/>
                    <a:pt x="18" y="41"/>
                    <a:pt x="18" y="41"/>
                  </a:cubicBezTo>
                  <a:cubicBezTo>
                    <a:pt x="18" y="41"/>
                    <a:pt x="18" y="41"/>
                    <a:pt x="18" y="41"/>
                  </a:cubicBezTo>
                  <a:cubicBezTo>
                    <a:pt x="18" y="41"/>
                    <a:pt x="18" y="41"/>
                    <a:pt x="18" y="41"/>
                  </a:cubicBezTo>
                  <a:cubicBezTo>
                    <a:pt x="18" y="41"/>
                    <a:pt x="18" y="41"/>
                    <a:pt x="18" y="40"/>
                  </a:cubicBezTo>
                  <a:cubicBezTo>
                    <a:pt x="18" y="40"/>
                    <a:pt x="18" y="40"/>
                    <a:pt x="18" y="40"/>
                  </a:cubicBezTo>
                  <a:cubicBezTo>
                    <a:pt x="18" y="40"/>
                    <a:pt x="18" y="40"/>
                    <a:pt x="18" y="40"/>
                  </a:cubicBezTo>
                  <a:cubicBezTo>
                    <a:pt x="18" y="40"/>
                    <a:pt x="18" y="40"/>
                    <a:pt x="18" y="40"/>
                  </a:cubicBezTo>
                  <a:close/>
                  <a:moveTo>
                    <a:pt x="19" y="33"/>
                  </a:moveTo>
                  <a:cubicBezTo>
                    <a:pt x="19" y="33"/>
                    <a:pt x="19" y="33"/>
                    <a:pt x="18" y="33"/>
                  </a:cubicBezTo>
                  <a:cubicBezTo>
                    <a:pt x="18" y="33"/>
                    <a:pt x="18" y="33"/>
                    <a:pt x="18" y="33"/>
                  </a:cubicBezTo>
                  <a:cubicBezTo>
                    <a:pt x="18" y="33"/>
                    <a:pt x="18" y="33"/>
                    <a:pt x="18" y="33"/>
                  </a:cubicBezTo>
                  <a:cubicBezTo>
                    <a:pt x="18" y="33"/>
                    <a:pt x="19" y="33"/>
                    <a:pt x="19" y="33"/>
                  </a:cubicBezTo>
                  <a:cubicBezTo>
                    <a:pt x="19" y="33"/>
                    <a:pt x="19" y="33"/>
                    <a:pt x="19" y="33"/>
                  </a:cubicBezTo>
                  <a:cubicBezTo>
                    <a:pt x="19" y="33"/>
                    <a:pt x="19" y="33"/>
                    <a:pt x="19" y="33"/>
                  </a:cubicBezTo>
                  <a:cubicBezTo>
                    <a:pt x="19" y="33"/>
                    <a:pt x="19" y="33"/>
                    <a:pt x="19" y="33"/>
                  </a:cubicBezTo>
                  <a:cubicBezTo>
                    <a:pt x="19" y="33"/>
                    <a:pt x="19" y="33"/>
                    <a:pt x="19" y="33"/>
                  </a:cubicBezTo>
                  <a:cubicBezTo>
                    <a:pt x="19" y="33"/>
                    <a:pt x="19" y="33"/>
                    <a:pt x="19" y="33"/>
                  </a:cubicBezTo>
                  <a:close/>
                  <a:moveTo>
                    <a:pt x="19" y="41"/>
                  </a:move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0"/>
                    <a:pt x="19" y="40"/>
                  </a:cubicBezTo>
                  <a:cubicBezTo>
                    <a:pt x="19" y="41"/>
                    <a:pt x="19" y="40"/>
                    <a:pt x="19" y="40"/>
                  </a:cubicBezTo>
                  <a:cubicBezTo>
                    <a:pt x="19" y="40"/>
                    <a:pt x="19" y="40"/>
                    <a:pt x="19" y="40"/>
                  </a:cubicBezTo>
                  <a:cubicBezTo>
                    <a:pt x="19" y="40"/>
                    <a:pt x="19" y="40"/>
                    <a:pt x="19" y="40"/>
                  </a:cubicBezTo>
                  <a:cubicBezTo>
                    <a:pt x="19" y="40"/>
                    <a:pt x="19" y="40"/>
                    <a:pt x="19" y="40"/>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lose/>
                  <a:moveTo>
                    <a:pt x="17" y="40"/>
                  </a:move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lose/>
                  <a:moveTo>
                    <a:pt x="19" y="37"/>
                  </a:moveTo>
                  <a:cubicBezTo>
                    <a:pt x="19" y="37"/>
                    <a:pt x="19" y="37"/>
                    <a:pt x="19" y="37"/>
                  </a:cubicBezTo>
                  <a:cubicBezTo>
                    <a:pt x="19" y="37"/>
                    <a:pt x="19" y="37"/>
                    <a:pt x="19" y="37"/>
                  </a:cubicBezTo>
                  <a:cubicBezTo>
                    <a:pt x="19" y="37"/>
                    <a:pt x="19" y="37"/>
                    <a:pt x="19" y="37"/>
                  </a:cubicBezTo>
                  <a:cubicBezTo>
                    <a:pt x="19" y="37"/>
                    <a:pt x="19" y="37"/>
                    <a:pt x="19" y="37"/>
                  </a:cubicBezTo>
                  <a:cubicBezTo>
                    <a:pt x="19" y="37"/>
                    <a:pt x="19" y="37"/>
                    <a:pt x="19" y="37"/>
                  </a:cubicBezTo>
                  <a:cubicBezTo>
                    <a:pt x="19" y="37"/>
                    <a:pt x="19" y="37"/>
                    <a:pt x="19" y="37"/>
                  </a:cubicBezTo>
                  <a:cubicBezTo>
                    <a:pt x="19" y="37"/>
                    <a:pt x="19" y="37"/>
                    <a:pt x="19" y="37"/>
                  </a:cubicBezTo>
                  <a:cubicBezTo>
                    <a:pt x="19" y="37"/>
                    <a:pt x="19" y="37"/>
                    <a:pt x="19" y="37"/>
                  </a:cubicBezTo>
                  <a:cubicBezTo>
                    <a:pt x="19" y="37"/>
                    <a:pt x="19" y="37"/>
                    <a:pt x="19" y="37"/>
                  </a:cubicBezTo>
                  <a:cubicBezTo>
                    <a:pt x="19" y="37"/>
                    <a:pt x="19" y="37"/>
                    <a:pt x="19" y="37"/>
                  </a:cubicBezTo>
                  <a:cubicBezTo>
                    <a:pt x="19" y="37"/>
                    <a:pt x="19" y="37"/>
                    <a:pt x="19" y="37"/>
                  </a:cubicBezTo>
                  <a:cubicBezTo>
                    <a:pt x="19" y="37"/>
                    <a:pt x="19" y="37"/>
                    <a:pt x="19" y="37"/>
                  </a:cubicBezTo>
                  <a:cubicBezTo>
                    <a:pt x="19" y="37"/>
                    <a:pt x="19" y="37"/>
                    <a:pt x="19" y="37"/>
                  </a:cubicBezTo>
                  <a:cubicBezTo>
                    <a:pt x="19" y="37"/>
                    <a:pt x="19" y="37"/>
                    <a:pt x="19" y="37"/>
                  </a:cubicBezTo>
                  <a:cubicBezTo>
                    <a:pt x="19" y="37"/>
                    <a:pt x="19" y="37"/>
                    <a:pt x="19" y="37"/>
                  </a:cubicBezTo>
                  <a:cubicBezTo>
                    <a:pt x="19" y="37"/>
                    <a:pt x="19" y="37"/>
                    <a:pt x="19" y="37"/>
                  </a:cubicBezTo>
                  <a:cubicBezTo>
                    <a:pt x="19" y="37"/>
                    <a:pt x="19" y="37"/>
                    <a:pt x="19" y="37"/>
                  </a:cubicBezTo>
                  <a:cubicBezTo>
                    <a:pt x="19" y="37"/>
                    <a:pt x="19" y="37"/>
                    <a:pt x="19" y="37"/>
                  </a:cubicBezTo>
                  <a:cubicBezTo>
                    <a:pt x="19" y="37"/>
                    <a:pt x="19" y="37"/>
                    <a:pt x="19" y="37"/>
                  </a:cubicBezTo>
                  <a:close/>
                  <a:moveTo>
                    <a:pt x="17" y="21"/>
                  </a:moveTo>
                  <a:cubicBezTo>
                    <a:pt x="17" y="21"/>
                    <a:pt x="17" y="21"/>
                    <a:pt x="17" y="21"/>
                  </a:cubicBezTo>
                  <a:cubicBezTo>
                    <a:pt x="17" y="21"/>
                    <a:pt x="17" y="21"/>
                    <a:pt x="17" y="21"/>
                  </a:cubicBezTo>
                  <a:cubicBezTo>
                    <a:pt x="17" y="21"/>
                    <a:pt x="17" y="21"/>
                    <a:pt x="17" y="21"/>
                  </a:cubicBezTo>
                  <a:cubicBezTo>
                    <a:pt x="17" y="21"/>
                    <a:pt x="17" y="21"/>
                    <a:pt x="17" y="21"/>
                  </a:cubicBezTo>
                  <a:close/>
                  <a:moveTo>
                    <a:pt x="17" y="21"/>
                  </a:move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lose/>
                  <a:moveTo>
                    <a:pt x="17" y="21"/>
                  </a:move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lose/>
                  <a:moveTo>
                    <a:pt x="37" y="27"/>
                  </a:moveTo>
                  <a:cubicBezTo>
                    <a:pt x="37" y="27"/>
                    <a:pt x="37" y="27"/>
                    <a:pt x="37" y="27"/>
                  </a:cubicBezTo>
                  <a:cubicBezTo>
                    <a:pt x="37" y="27"/>
                    <a:pt x="37" y="27"/>
                    <a:pt x="37" y="27"/>
                  </a:cubicBezTo>
                  <a:cubicBezTo>
                    <a:pt x="37" y="27"/>
                    <a:pt x="37" y="27"/>
                    <a:pt x="37" y="27"/>
                  </a:cubicBezTo>
                  <a:cubicBezTo>
                    <a:pt x="37" y="27"/>
                    <a:pt x="37" y="27"/>
                    <a:pt x="37" y="27"/>
                  </a:cubicBezTo>
                  <a:cubicBezTo>
                    <a:pt x="37" y="27"/>
                    <a:pt x="37" y="27"/>
                    <a:pt x="37" y="27"/>
                  </a:cubicBezTo>
                  <a:cubicBezTo>
                    <a:pt x="37" y="27"/>
                    <a:pt x="37" y="27"/>
                    <a:pt x="37" y="27"/>
                  </a:cubicBezTo>
                  <a:close/>
                  <a:moveTo>
                    <a:pt x="17" y="29"/>
                  </a:moveTo>
                  <a:cubicBezTo>
                    <a:pt x="17" y="29"/>
                    <a:pt x="17" y="29"/>
                    <a:pt x="17" y="29"/>
                  </a:cubicBezTo>
                  <a:cubicBezTo>
                    <a:pt x="17" y="29"/>
                    <a:pt x="17" y="29"/>
                    <a:pt x="17" y="29"/>
                  </a:cubicBezTo>
                  <a:cubicBezTo>
                    <a:pt x="17" y="29"/>
                    <a:pt x="17" y="29"/>
                    <a:pt x="17" y="29"/>
                  </a:cubicBezTo>
                  <a:cubicBezTo>
                    <a:pt x="17" y="29"/>
                    <a:pt x="17" y="29"/>
                    <a:pt x="17" y="29"/>
                  </a:cubicBezTo>
                  <a:cubicBezTo>
                    <a:pt x="17" y="29"/>
                    <a:pt x="17" y="29"/>
                    <a:pt x="17" y="29"/>
                  </a:cubicBezTo>
                  <a:cubicBezTo>
                    <a:pt x="17" y="29"/>
                    <a:pt x="17" y="29"/>
                    <a:pt x="17" y="29"/>
                  </a:cubicBezTo>
                  <a:cubicBezTo>
                    <a:pt x="17" y="29"/>
                    <a:pt x="17" y="29"/>
                    <a:pt x="17" y="29"/>
                  </a:cubicBezTo>
                  <a:cubicBezTo>
                    <a:pt x="17" y="29"/>
                    <a:pt x="17" y="29"/>
                    <a:pt x="17" y="29"/>
                  </a:cubicBezTo>
                  <a:cubicBezTo>
                    <a:pt x="17" y="29"/>
                    <a:pt x="17" y="29"/>
                    <a:pt x="17" y="29"/>
                  </a:cubicBezTo>
                  <a:cubicBezTo>
                    <a:pt x="17" y="29"/>
                    <a:pt x="17" y="29"/>
                    <a:pt x="17" y="29"/>
                  </a:cubicBezTo>
                  <a:cubicBezTo>
                    <a:pt x="17" y="29"/>
                    <a:pt x="17" y="29"/>
                    <a:pt x="17" y="29"/>
                  </a:cubicBezTo>
                  <a:cubicBezTo>
                    <a:pt x="17" y="29"/>
                    <a:pt x="17" y="29"/>
                    <a:pt x="17" y="29"/>
                  </a:cubicBezTo>
                  <a:cubicBezTo>
                    <a:pt x="17" y="29"/>
                    <a:pt x="17" y="29"/>
                    <a:pt x="17" y="29"/>
                  </a:cubicBezTo>
                  <a:close/>
                  <a:moveTo>
                    <a:pt x="17" y="29"/>
                  </a:moveTo>
                  <a:cubicBezTo>
                    <a:pt x="17" y="29"/>
                    <a:pt x="17" y="29"/>
                    <a:pt x="17" y="29"/>
                  </a:cubicBezTo>
                  <a:cubicBezTo>
                    <a:pt x="17" y="29"/>
                    <a:pt x="17" y="29"/>
                    <a:pt x="17" y="29"/>
                  </a:cubicBezTo>
                  <a:cubicBezTo>
                    <a:pt x="17" y="29"/>
                    <a:pt x="17" y="29"/>
                    <a:pt x="17" y="29"/>
                  </a:cubicBezTo>
                  <a:cubicBezTo>
                    <a:pt x="17" y="29"/>
                    <a:pt x="17" y="29"/>
                    <a:pt x="17" y="29"/>
                  </a:cubicBezTo>
                  <a:cubicBezTo>
                    <a:pt x="17" y="29"/>
                    <a:pt x="17" y="29"/>
                    <a:pt x="17" y="29"/>
                  </a:cubicBezTo>
                  <a:cubicBezTo>
                    <a:pt x="17" y="29"/>
                    <a:pt x="17" y="29"/>
                    <a:pt x="17" y="29"/>
                  </a:cubicBezTo>
                  <a:cubicBezTo>
                    <a:pt x="17" y="29"/>
                    <a:pt x="17" y="29"/>
                    <a:pt x="17" y="29"/>
                  </a:cubicBezTo>
                  <a:close/>
                  <a:moveTo>
                    <a:pt x="18" y="23"/>
                  </a:move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lose/>
                  <a:moveTo>
                    <a:pt x="18" y="23"/>
                  </a:move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lose/>
                  <a:moveTo>
                    <a:pt x="18" y="23"/>
                  </a:move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lose/>
                  <a:moveTo>
                    <a:pt x="37" y="26"/>
                  </a:moveTo>
                  <a:cubicBezTo>
                    <a:pt x="37" y="26"/>
                    <a:pt x="37" y="26"/>
                    <a:pt x="37" y="26"/>
                  </a:cubicBezTo>
                  <a:cubicBezTo>
                    <a:pt x="37" y="26"/>
                    <a:pt x="37" y="26"/>
                    <a:pt x="37" y="26"/>
                  </a:cubicBezTo>
                  <a:cubicBezTo>
                    <a:pt x="37" y="26"/>
                    <a:pt x="37" y="26"/>
                    <a:pt x="37" y="26"/>
                  </a:cubicBezTo>
                  <a:cubicBezTo>
                    <a:pt x="37" y="26"/>
                    <a:pt x="37" y="26"/>
                    <a:pt x="37" y="26"/>
                  </a:cubicBezTo>
                  <a:close/>
                  <a:moveTo>
                    <a:pt x="38" y="17"/>
                  </a:move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9" y="17"/>
                    <a:pt x="39" y="17"/>
                    <a:pt x="39" y="17"/>
                  </a:cubicBezTo>
                  <a:cubicBezTo>
                    <a:pt x="39" y="17"/>
                    <a:pt x="39" y="17"/>
                    <a:pt x="39" y="17"/>
                  </a:cubicBezTo>
                  <a:cubicBezTo>
                    <a:pt x="39" y="17"/>
                    <a:pt x="39" y="17"/>
                    <a:pt x="39" y="17"/>
                  </a:cubicBezTo>
                  <a:cubicBezTo>
                    <a:pt x="39" y="17"/>
                    <a:pt x="39" y="17"/>
                    <a:pt x="39" y="17"/>
                  </a:cubicBezTo>
                  <a:cubicBezTo>
                    <a:pt x="39" y="17"/>
                    <a:pt x="39" y="17"/>
                    <a:pt x="39" y="17"/>
                  </a:cubicBezTo>
                  <a:cubicBezTo>
                    <a:pt x="39" y="17"/>
                    <a:pt x="39" y="17"/>
                    <a:pt x="39" y="17"/>
                  </a:cubicBezTo>
                  <a:cubicBezTo>
                    <a:pt x="39" y="17"/>
                    <a:pt x="39" y="17"/>
                    <a:pt x="39" y="17"/>
                  </a:cubicBezTo>
                  <a:cubicBezTo>
                    <a:pt x="39" y="17"/>
                    <a:pt x="39" y="17"/>
                    <a:pt x="39" y="17"/>
                  </a:cubicBezTo>
                  <a:cubicBezTo>
                    <a:pt x="39" y="17"/>
                    <a:pt x="39" y="17"/>
                    <a:pt x="39" y="17"/>
                  </a:cubicBezTo>
                  <a:cubicBezTo>
                    <a:pt x="39" y="17"/>
                    <a:pt x="39" y="17"/>
                    <a:pt x="39" y="17"/>
                  </a:cubicBezTo>
                  <a:cubicBezTo>
                    <a:pt x="39" y="17"/>
                    <a:pt x="39" y="17"/>
                    <a:pt x="39" y="17"/>
                  </a:cubicBezTo>
                  <a:cubicBezTo>
                    <a:pt x="39" y="17"/>
                    <a:pt x="39" y="17"/>
                    <a:pt x="39" y="17"/>
                  </a:cubicBezTo>
                  <a:cubicBezTo>
                    <a:pt x="39" y="17"/>
                    <a:pt x="39" y="17"/>
                    <a:pt x="39" y="17"/>
                  </a:cubicBezTo>
                  <a:cubicBezTo>
                    <a:pt x="39" y="17"/>
                    <a:pt x="39" y="17"/>
                    <a:pt x="39" y="17"/>
                  </a:cubicBezTo>
                  <a:cubicBezTo>
                    <a:pt x="39" y="17"/>
                    <a:pt x="39" y="17"/>
                    <a:pt x="39" y="17"/>
                  </a:cubicBezTo>
                  <a:cubicBezTo>
                    <a:pt x="39" y="17"/>
                    <a:pt x="39" y="17"/>
                    <a:pt x="39" y="17"/>
                  </a:cubicBezTo>
                  <a:cubicBezTo>
                    <a:pt x="39" y="17"/>
                    <a:pt x="39" y="17"/>
                    <a:pt x="39" y="17"/>
                  </a:cubicBezTo>
                  <a:cubicBezTo>
                    <a:pt x="39" y="17"/>
                    <a:pt x="39" y="17"/>
                    <a:pt x="39" y="17"/>
                  </a:cubicBezTo>
                  <a:cubicBezTo>
                    <a:pt x="39" y="17"/>
                    <a:pt x="39" y="17"/>
                    <a:pt x="39" y="17"/>
                  </a:cubicBezTo>
                  <a:cubicBezTo>
                    <a:pt x="39" y="17"/>
                    <a:pt x="39" y="17"/>
                    <a:pt x="39" y="17"/>
                  </a:cubicBezTo>
                  <a:cubicBezTo>
                    <a:pt x="39" y="17"/>
                    <a:pt x="39" y="17"/>
                    <a:pt x="39" y="17"/>
                  </a:cubicBezTo>
                  <a:cubicBezTo>
                    <a:pt x="39" y="17"/>
                    <a:pt x="39" y="17"/>
                    <a:pt x="39" y="17"/>
                  </a:cubicBezTo>
                  <a:cubicBezTo>
                    <a:pt x="39" y="17"/>
                    <a:pt x="39" y="17"/>
                    <a:pt x="39" y="17"/>
                  </a:cubicBezTo>
                  <a:cubicBezTo>
                    <a:pt x="39" y="17"/>
                    <a:pt x="39" y="17"/>
                    <a:pt x="39" y="17"/>
                  </a:cubicBezTo>
                  <a:cubicBezTo>
                    <a:pt x="39" y="17"/>
                    <a:pt x="39" y="17"/>
                    <a:pt x="39" y="17"/>
                  </a:cubicBezTo>
                  <a:cubicBezTo>
                    <a:pt x="39" y="17"/>
                    <a:pt x="39" y="17"/>
                    <a:pt x="39" y="17"/>
                  </a:cubicBezTo>
                  <a:cubicBezTo>
                    <a:pt x="39" y="17"/>
                    <a:pt x="39" y="17"/>
                    <a:pt x="39" y="17"/>
                  </a:cubicBezTo>
                  <a:cubicBezTo>
                    <a:pt x="39" y="17"/>
                    <a:pt x="39" y="17"/>
                    <a:pt x="39" y="17"/>
                  </a:cubicBezTo>
                  <a:cubicBezTo>
                    <a:pt x="39" y="17"/>
                    <a:pt x="39" y="17"/>
                    <a:pt x="39" y="17"/>
                  </a:cubicBezTo>
                  <a:cubicBezTo>
                    <a:pt x="39" y="17"/>
                    <a:pt x="39" y="17"/>
                    <a:pt x="39" y="17"/>
                  </a:cubicBezTo>
                  <a:cubicBezTo>
                    <a:pt x="39" y="17"/>
                    <a:pt x="39" y="17"/>
                    <a:pt x="39" y="17"/>
                  </a:cubicBezTo>
                  <a:cubicBezTo>
                    <a:pt x="39" y="17"/>
                    <a:pt x="39" y="17"/>
                    <a:pt x="39" y="17"/>
                  </a:cubicBezTo>
                  <a:cubicBezTo>
                    <a:pt x="39" y="17"/>
                    <a:pt x="39" y="17"/>
                    <a:pt x="39" y="17"/>
                  </a:cubicBezTo>
                  <a:cubicBezTo>
                    <a:pt x="39" y="17"/>
                    <a:pt x="39" y="17"/>
                    <a:pt x="39" y="17"/>
                  </a:cubicBezTo>
                  <a:cubicBezTo>
                    <a:pt x="39" y="17"/>
                    <a:pt x="39" y="17"/>
                    <a:pt x="39" y="17"/>
                  </a:cubicBezTo>
                  <a:cubicBezTo>
                    <a:pt x="39" y="17"/>
                    <a:pt x="39" y="17"/>
                    <a:pt x="39" y="17"/>
                  </a:cubicBezTo>
                  <a:cubicBezTo>
                    <a:pt x="39" y="17"/>
                    <a:pt x="39" y="17"/>
                    <a:pt x="39" y="17"/>
                  </a:cubicBezTo>
                  <a:cubicBezTo>
                    <a:pt x="39" y="17"/>
                    <a:pt x="39" y="17"/>
                    <a:pt x="39" y="17"/>
                  </a:cubicBezTo>
                  <a:cubicBezTo>
                    <a:pt x="39" y="17"/>
                    <a:pt x="39" y="17"/>
                    <a:pt x="39" y="17"/>
                  </a:cubicBezTo>
                  <a:cubicBezTo>
                    <a:pt x="39" y="17"/>
                    <a:pt x="39" y="17"/>
                    <a:pt x="39" y="17"/>
                  </a:cubicBezTo>
                  <a:cubicBezTo>
                    <a:pt x="39" y="17"/>
                    <a:pt x="39" y="17"/>
                    <a:pt x="39" y="17"/>
                  </a:cubicBezTo>
                  <a:cubicBezTo>
                    <a:pt x="39" y="18"/>
                    <a:pt x="39" y="17"/>
                    <a:pt x="39" y="17"/>
                  </a:cubicBezTo>
                  <a:cubicBezTo>
                    <a:pt x="39" y="17"/>
                    <a:pt x="39" y="17"/>
                    <a:pt x="39" y="17"/>
                  </a:cubicBezTo>
                  <a:cubicBezTo>
                    <a:pt x="39" y="17"/>
                    <a:pt x="39" y="17"/>
                    <a:pt x="39" y="17"/>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9"/>
                    <a:pt x="39" y="19"/>
                  </a:cubicBezTo>
                  <a:cubicBezTo>
                    <a:pt x="39" y="19"/>
                    <a:pt x="39" y="19"/>
                    <a:pt x="39" y="19"/>
                  </a:cubicBezTo>
                  <a:cubicBezTo>
                    <a:pt x="39" y="19"/>
                    <a:pt x="39" y="19"/>
                    <a:pt x="39" y="19"/>
                  </a:cubicBezTo>
                  <a:cubicBezTo>
                    <a:pt x="39" y="19"/>
                    <a:pt x="39" y="19"/>
                    <a:pt x="39" y="19"/>
                  </a:cubicBezTo>
                  <a:cubicBezTo>
                    <a:pt x="39" y="19"/>
                    <a:pt x="39" y="19"/>
                    <a:pt x="39" y="19"/>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7"/>
                  </a:cubicBezTo>
                  <a:cubicBezTo>
                    <a:pt x="39" y="17"/>
                    <a:pt x="39" y="17"/>
                    <a:pt x="39" y="17"/>
                  </a:cubicBezTo>
                  <a:cubicBezTo>
                    <a:pt x="39" y="17"/>
                    <a:pt x="39" y="17"/>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40" y="17"/>
                    <a:pt x="40" y="17"/>
                    <a:pt x="39" y="17"/>
                  </a:cubicBezTo>
                  <a:cubicBezTo>
                    <a:pt x="39" y="17"/>
                    <a:pt x="39" y="17"/>
                    <a:pt x="39" y="17"/>
                  </a:cubicBezTo>
                  <a:cubicBezTo>
                    <a:pt x="39" y="17"/>
                    <a:pt x="39" y="17"/>
                    <a:pt x="39" y="17"/>
                  </a:cubicBezTo>
                  <a:cubicBezTo>
                    <a:pt x="39" y="17"/>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7"/>
                    <a:pt x="39" y="17"/>
                    <a:pt x="39" y="17"/>
                  </a:cubicBezTo>
                  <a:cubicBezTo>
                    <a:pt x="39" y="17"/>
                    <a:pt x="39" y="17"/>
                    <a:pt x="39" y="17"/>
                  </a:cubicBezTo>
                  <a:cubicBezTo>
                    <a:pt x="39" y="17"/>
                    <a:pt x="39" y="17"/>
                    <a:pt x="39" y="17"/>
                  </a:cubicBezTo>
                  <a:cubicBezTo>
                    <a:pt x="39" y="17"/>
                    <a:pt x="39" y="17"/>
                    <a:pt x="39" y="17"/>
                  </a:cubicBezTo>
                  <a:cubicBezTo>
                    <a:pt x="39" y="17"/>
                    <a:pt x="39" y="17"/>
                    <a:pt x="39" y="17"/>
                  </a:cubicBezTo>
                  <a:cubicBezTo>
                    <a:pt x="39" y="17"/>
                    <a:pt x="39" y="17"/>
                    <a:pt x="39" y="17"/>
                  </a:cubicBezTo>
                  <a:cubicBezTo>
                    <a:pt x="39" y="17"/>
                    <a:pt x="39" y="17"/>
                    <a:pt x="39" y="17"/>
                  </a:cubicBezTo>
                  <a:cubicBezTo>
                    <a:pt x="39" y="17"/>
                    <a:pt x="39" y="17"/>
                    <a:pt x="39" y="17"/>
                  </a:cubicBezTo>
                  <a:cubicBezTo>
                    <a:pt x="39" y="17"/>
                    <a:pt x="39" y="17"/>
                    <a:pt x="39" y="17"/>
                  </a:cubicBezTo>
                  <a:cubicBezTo>
                    <a:pt x="39" y="17"/>
                    <a:pt x="39" y="17"/>
                    <a:pt x="39" y="17"/>
                  </a:cubicBezTo>
                  <a:cubicBezTo>
                    <a:pt x="39" y="17"/>
                    <a:pt x="39" y="17"/>
                    <a:pt x="39" y="17"/>
                  </a:cubicBezTo>
                  <a:cubicBezTo>
                    <a:pt x="39" y="17"/>
                    <a:pt x="39" y="17"/>
                    <a:pt x="39" y="17"/>
                  </a:cubicBezTo>
                  <a:cubicBezTo>
                    <a:pt x="39" y="17"/>
                    <a:pt x="39" y="17"/>
                    <a:pt x="39" y="17"/>
                  </a:cubicBezTo>
                  <a:cubicBezTo>
                    <a:pt x="39" y="17"/>
                    <a:pt x="39" y="17"/>
                    <a:pt x="39" y="17"/>
                  </a:cubicBezTo>
                  <a:cubicBezTo>
                    <a:pt x="39" y="17"/>
                    <a:pt x="39" y="17"/>
                    <a:pt x="39" y="17"/>
                  </a:cubicBezTo>
                  <a:cubicBezTo>
                    <a:pt x="39" y="17"/>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7"/>
                    <a:pt x="39" y="17"/>
                  </a:cubicBezTo>
                  <a:cubicBezTo>
                    <a:pt x="39" y="17"/>
                    <a:pt x="39" y="17"/>
                    <a:pt x="39" y="17"/>
                  </a:cubicBezTo>
                  <a:cubicBezTo>
                    <a:pt x="39" y="17"/>
                    <a:pt x="39" y="17"/>
                    <a:pt x="39" y="17"/>
                  </a:cubicBezTo>
                  <a:cubicBezTo>
                    <a:pt x="39" y="17"/>
                    <a:pt x="39" y="17"/>
                    <a:pt x="39" y="17"/>
                  </a:cubicBezTo>
                  <a:cubicBezTo>
                    <a:pt x="39" y="17"/>
                    <a:pt x="39" y="17"/>
                    <a:pt x="39" y="16"/>
                  </a:cubicBezTo>
                  <a:cubicBezTo>
                    <a:pt x="39" y="16"/>
                    <a:pt x="39" y="16"/>
                    <a:pt x="38" y="16"/>
                  </a:cubicBezTo>
                  <a:cubicBezTo>
                    <a:pt x="38" y="16"/>
                    <a:pt x="38" y="16"/>
                    <a:pt x="38" y="16"/>
                  </a:cubicBezTo>
                  <a:cubicBezTo>
                    <a:pt x="38" y="16"/>
                    <a:pt x="38" y="16"/>
                    <a:pt x="38" y="16"/>
                  </a:cubicBezTo>
                  <a:cubicBezTo>
                    <a:pt x="38" y="16"/>
                    <a:pt x="38" y="16"/>
                    <a:pt x="38" y="16"/>
                  </a:cubicBezTo>
                  <a:cubicBezTo>
                    <a:pt x="38" y="16"/>
                    <a:pt x="38" y="16"/>
                    <a:pt x="38" y="16"/>
                  </a:cubicBezTo>
                  <a:cubicBezTo>
                    <a:pt x="38" y="16"/>
                    <a:pt x="38" y="16"/>
                    <a:pt x="38" y="16"/>
                  </a:cubicBezTo>
                  <a:cubicBezTo>
                    <a:pt x="38" y="16"/>
                    <a:pt x="38" y="16"/>
                    <a:pt x="38" y="16"/>
                  </a:cubicBezTo>
                  <a:cubicBezTo>
                    <a:pt x="38" y="16"/>
                    <a:pt x="38" y="16"/>
                    <a:pt x="38" y="16"/>
                  </a:cubicBezTo>
                  <a:cubicBezTo>
                    <a:pt x="38" y="16"/>
                    <a:pt x="38" y="16"/>
                    <a:pt x="38" y="16"/>
                  </a:cubicBezTo>
                  <a:cubicBezTo>
                    <a:pt x="38" y="16"/>
                    <a:pt x="38" y="16"/>
                    <a:pt x="38" y="16"/>
                  </a:cubicBezTo>
                  <a:cubicBezTo>
                    <a:pt x="38" y="16"/>
                    <a:pt x="38" y="16"/>
                    <a:pt x="38" y="16"/>
                  </a:cubicBezTo>
                  <a:cubicBezTo>
                    <a:pt x="38" y="16"/>
                    <a:pt x="38" y="16"/>
                    <a:pt x="38" y="16"/>
                  </a:cubicBezTo>
                  <a:cubicBezTo>
                    <a:pt x="38" y="16"/>
                    <a:pt x="38" y="16"/>
                    <a:pt x="38" y="16"/>
                  </a:cubicBezTo>
                  <a:cubicBezTo>
                    <a:pt x="38" y="16"/>
                    <a:pt x="38" y="16"/>
                    <a:pt x="38" y="16"/>
                  </a:cubicBezTo>
                  <a:cubicBezTo>
                    <a:pt x="38" y="16"/>
                    <a:pt x="38" y="16"/>
                    <a:pt x="38" y="16"/>
                  </a:cubicBezTo>
                  <a:cubicBezTo>
                    <a:pt x="38" y="16"/>
                    <a:pt x="38" y="16"/>
                    <a:pt x="38" y="16"/>
                  </a:cubicBezTo>
                  <a:cubicBezTo>
                    <a:pt x="38" y="16"/>
                    <a:pt x="38" y="16"/>
                    <a:pt x="38" y="16"/>
                  </a:cubicBezTo>
                  <a:cubicBezTo>
                    <a:pt x="38" y="16"/>
                    <a:pt x="38" y="16"/>
                    <a:pt x="38" y="16"/>
                  </a:cubicBezTo>
                  <a:cubicBezTo>
                    <a:pt x="38" y="16"/>
                    <a:pt x="38" y="16"/>
                    <a:pt x="38" y="16"/>
                  </a:cubicBezTo>
                  <a:cubicBezTo>
                    <a:pt x="38" y="16"/>
                    <a:pt x="38" y="16"/>
                    <a:pt x="38" y="16"/>
                  </a:cubicBezTo>
                  <a:cubicBezTo>
                    <a:pt x="38" y="16"/>
                    <a:pt x="38" y="16"/>
                    <a:pt x="38" y="16"/>
                  </a:cubicBezTo>
                  <a:cubicBezTo>
                    <a:pt x="38" y="16"/>
                    <a:pt x="38" y="16"/>
                    <a:pt x="38" y="16"/>
                  </a:cubicBezTo>
                  <a:cubicBezTo>
                    <a:pt x="38" y="16"/>
                    <a:pt x="38" y="16"/>
                    <a:pt x="38" y="16"/>
                  </a:cubicBezTo>
                  <a:cubicBezTo>
                    <a:pt x="38" y="16"/>
                    <a:pt x="38" y="16"/>
                    <a:pt x="38" y="16"/>
                  </a:cubicBezTo>
                  <a:cubicBezTo>
                    <a:pt x="38" y="16"/>
                    <a:pt x="38" y="16"/>
                    <a:pt x="38" y="16"/>
                  </a:cubicBezTo>
                  <a:cubicBezTo>
                    <a:pt x="38" y="16"/>
                    <a:pt x="38" y="16"/>
                    <a:pt x="38" y="16"/>
                  </a:cubicBezTo>
                  <a:cubicBezTo>
                    <a:pt x="38" y="16"/>
                    <a:pt x="38" y="16"/>
                    <a:pt x="38" y="16"/>
                  </a:cubicBezTo>
                  <a:cubicBezTo>
                    <a:pt x="38" y="16"/>
                    <a:pt x="38" y="16"/>
                    <a:pt x="38" y="16"/>
                  </a:cubicBezTo>
                  <a:cubicBezTo>
                    <a:pt x="38" y="16"/>
                    <a:pt x="38" y="16"/>
                    <a:pt x="38" y="16"/>
                  </a:cubicBezTo>
                  <a:cubicBezTo>
                    <a:pt x="38" y="16"/>
                    <a:pt x="38" y="16"/>
                    <a:pt x="38" y="16"/>
                  </a:cubicBezTo>
                  <a:cubicBezTo>
                    <a:pt x="38" y="16"/>
                    <a:pt x="38" y="16"/>
                    <a:pt x="38" y="16"/>
                  </a:cubicBezTo>
                  <a:cubicBezTo>
                    <a:pt x="38" y="16"/>
                    <a:pt x="38" y="16"/>
                    <a:pt x="38" y="16"/>
                  </a:cubicBezTo>
                  <a:cubicBezTo>
                    <a:pt x="38" y="16"/>
                    <a:pt x="38" y="16"/>
                    <a:pt x="38" y="16"/>
                  </a:cubicBezTo>
                  <a:cubicBezTo>
                    <a:pt x="38" y="16"/>
                    <a:pt x="38" y="16"/>
                    <a:pt x="38" y="16"/>
                  </a:cubicBezTo>
                  <a:cubicBezTo>
                    <a:pt x="38" y="16"/>
                    <a:pt x="38" y="16"/>
                    <a:pt x="38" y="16"/>
                  </a:cubicBezTo>
                  <a:cubicBezTo>
                    <a:pt x="38" y="16"/>
                    <a:pt x="38" y="16"/>
                    <a:pt x="38" y="16"/>
                  </a:cubicBezTo>
                  <a:cubicBezTo>
                    <a:pt x="38" y="16"/>
                    <a:pt x="38" y="16"/>
                    <a:pt x="38" y="16"/>
                  </a:cubicBezTo>
                  <a:cubicBezTo>
                    <a:pt x="38" y="16"/>
                    <a:pt x="38" y="17"/>
                    <a:pt x="38" y="17"/>
                  </a:cubicBezTo>
                  <a:close/>
                  <a:moveTo>
                    <a:pt x="37" y="27"/>
                  </a:moveTo>
                  <a:cubicBezTo>
                    <a:pt x="37" y="27"/>
                    <a:pt x="37" y="27"/>
                    <a:pt x="37" y="27"/>
                  </a:cubicBezTo>
                  <a:cubicBezTo>
                    <a:pt x="37" y="27"/>
                    <a:pt x="37" y="27"/>
                    <a:pt x="37" y="27"/>
                  </a:cubicBezTo>
                  <a:cubicBezTo>
                    <a:pt x="37" y="27"/>
                    <a:pt x="37" y="27"/>
                    <a:pt x="37" y="27"/>
                  </a:cubicBezTo>
                  <a:cubicBezTo>
                    <a:pt x="37" y="27"/>
                    <a:pt x="37" y="27"/>
                    <a:pt x="37" y="27"/>
                  </a:cubicBezTo>
                  <a:cubicBezTo>
                    <a:pt x="37" y="27"/>
                    <a:pt x="37" y="27"/>
                    <a:pt x="37" y="27"/>
                  </a:cubicBezTo>
                  <a:cubicBezTo>
                    <a:pt x="37" y="27"/>
                    <a:pt x="37" y="27"/>
                    <a:pt x="37" y="27"/>
                  </a:cubicBezTo>
                  <a:cubicBezTo>
                    <a:pt x="37" y="27"/>
                    <a:pt x="37" y="27"/>
                    <a:pt x="37" y="27"/>
                  </a:cubicBezTo>
                  <a:cubicBezTo>
                    <a:pt x="37" y="27"/>
                    <a:pt x="37" y="27"/>
                    <a:pt x="37" y="27"/>
                  </a:cubicBezTo>
                  <a:cubicBezTo>
                    <a:pt x="37" y="27"/>
                    <a:pt x="37" y="27"/>
                    <a:pt x="37" y="27"/>
                  </a:cubicBezTo>
                  <a:cubicBezTo>
                    <a:pt x="37" y="27"/>
                    <a:pt x="37" y="27"/>
                    <a:pt x="37" y="27"/>
                  </a:cubicBezTo>
                  <a:cubicBezTo>
                    <a:pt x="37" y="27"/>
                    <a:pt x="37" y="27"/>
                    <a:pt x="37" y="27"/>
                  </a:cubicBezTo>
                  <a:cubicBezTo>
                    <a:pt x="37" y="27"/>
                    <a:pt x="37" y="27"/>
                    <a:pt x="37" y="27"/>
                  </a:cubicBezTo>
                  <a:close/>
                  <a:moveTo>
                    <a:pt x="38" y="26"/>
                  </a:move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lose/>
                  <a:moveTo>
                    <a:pt x="40" y="17"/>
                  </a:moveTo>
                  <a:cubicBezTo>
                    <a:pt x="40" y="17"/>
                    <a:pt x="40" y="17"/>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40" y="17"/>
                    <a:pt x="40" y="17"/>
                    <a:pt x="40" y="17"/>
                  </a:cubicBezTo>
                  <a:close/>
                  <a:moveTo>
                    <a:pt x="38" y="26"/>
                  </a:move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lose/>
                  <a:moveTo>
                    <a:pt x="37" y="26"/>
                  </a:moveTo>
                  <a:cubicBezTo>
                    <a:pt x="37" y="26"/>
                    <a:pt x="37" y="26"/>
                    <a:pt x="37" y="26"/>
                  </a:cubicBezTo>
                  <a:cubicBezTo>
                    <a:pt x="37" y="26"/>
                    <a:pt x="37" y="26"/>
                    <a:pt x="37" y="26"/>
                  </a:cubicBezTo>
                  <a:cubicBezTo>
                    <a:pt x="37" y="26"/>
                    <a:pt x="37" y="26"/>
                    <a:pt x="37" y="26"/>
                  </a:cubicBezTo>
                  <a:cubicBezTo>
                    <a:pt x="37" y="26"/>
                    <a:pt x="37" y="26"/>
                    <a:pt x="37" y="26"/>
                  </a:cubicBezTo>
                  <a:cubicBezTo>
                    <a:pt x="37" y="26"/>
                    <a:pt x="37" y="26"/>
                    <a:pt x="37" y="26"/>
                  </a:cubicBezTo>
                  <a:cubicBezTo>
                    <a:pt x="37" y="26"/>
                    <a:pt x="37" y="26"/>
                    <a:pt x="37" y="26"/>
                  </a:cubicBezTo>
                  <a:cubicBezTo>
                    <a:pt x="37" y="26"/>
                    <a:pt x="37" y="26"/>
                    <a:pt x="37" y="26"/>
                  </a:cubicBezTo>
                  <a:cubicBezTo>
                    <a:pt x="37" y="26"/>
                    <a:pt x="37" y="26"/>
                    <a:pt x="37" y="26"/>
                  </a:cubicBezTo>
                  <a:cubicBezTo>
                    <a:pt x="37" y="26"/>
                    <a:pt x="37" y="26"/>
                    <a:pt x="37" y="26"/>
                  </a:cubicBezTo>
                  <a:cubicBezTo>
                    <a:pt x="37" y="26"/>
                    <a:pt x="37" y="26"/>
                    <a:pt x="37" y="26"/>
                  </a:cubicBezTo>
                  <a:cubicBezTo>
                    <a:pt x="37" y="26"/>
                    <a:pt x="37" y="26"/>
                    <a:pt x="37" y="26"/>
                  </a:cubicBezTo>
                  <a:cubicBezTo>
                    <a:pt x="37" y="26"/>
                    <a:pt x="37" y="26"/>
                    <a:pt x="37" y="26"/>
                  </a:cubicBezTo>
                  <a:cubicBezTo>
                    <a:pt x="37" y="26"/>
                    <a:pt x="37" y="26"/>
                    <a:pt x="37" y="26"/>
                  </a:cubicBezTo>
                  <a:close/>
                  <a:moveTo>
                    <a:pt x="17" y="28"/>
                  </a:move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lose/>
                  <a:moveTo>
                    <a:pt x="37" y="26"/>
                  </a:moveTo>
                  <a:cubicBezTo>
                    <a:pt x="37" y="26"/>
                    <a:pt x="37" y="26"/>
                    <a:pt x="37" y="26"/>
                  </a:cubicBezTo>
                  <a:cubicBezTo>
                    <a:pt x="37" y="26"/>
                    <a:pt x="37" y="26"/>
                    <a:pt x="37" y="26"/>
                  </a:cubicBezTo>
                  <a:cubicBezTo>
                    <a:pt x="37" y="26"/>
                    <a:pt x="37" y="26"/>
                    <a:pt x="37" y="26"/>
                  </a:cubicBezTo>
                  <a:cubicBezTo>
                    <a:pt x="37" y="26"/>
                    <a:pt x="37" y="26"/>
                    <a:pt x="37" y="26"/>
                  </a:cubicBezTo>
                  <a:cubicBezTo>
                    <a:pt x="37" y="26"/>
                    <a:pt x="37" y="26"/>
                    <a:pt x="37" y="26"/>
                  </a:cubicBezTo>
                  <a:cubicBezTo>
                    <a:pt x="37" y="26"/>
                    <a:pt x="37" y="26"/>
                    <a:pt x="37" y="26"/>
                  </a:cubicBezTo>
                  <a:cubicBezTo>
                    <a:pt x="37" y="26"/>
                    <a:pt x="37" y="26"/>
                    <a:pt x="37" y="26"/>
                  </a:cubicBezTo>
                  <a:cubicBezTo>
                    <a:pt x="37" y="26"/>
                    <a:pt x="37" y="26"/>
                    <a:pt x="37" y="26"/>
                  </a:cubicBezTo>
                  <a:close/>
                  <a:moveTo>
                    <a:pt x="18" y="28"/>
                  </a:moveTo>
                  <a:cubicBezTo>
                    <a:pt x="18" y="28"/>
                    <a:pt x="18" y="28"/>
                    <a:pt x="18" y="28"/>
                  </a:cubicBezTo>
                  <a:cubicBezTo>
                    <a:pt x="18" y="28"/>
                    <a:pt x="18" y="28"/>
                    <a:pt x="18" y="28"/>
                  </a:cubicBezTo>
                  <a:cubicBezTo>
                    <a:pt x="18" y="28"/>
                    <a:pt x="18"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lose/>
                  <a:moveTo>
                    <a:pt x="17" y="40"/>
                  </a:move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lose/>
                  <a:moveTo>
                    <a:pt x="17" y="40"/>
                  </a:move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lose/>
                  <a:moveTo>
                    <a:pt x="17" y="39"/>
                  </a:move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lose/>
                  <a:moveTo>
                    <a:pt x="17" y="40"/>
                  </a:move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lose/>
                  <a:moveTo>
                    <a:pt x="17" y="39"/>
                  </a:move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lose/>
                  <a:moveTo>
                    <a:pt x="17" y="39"/>
                  </a:moveTo>
                  <a:cubicBezTo>
                    <a:pt x="17" y="39"/>
                    <a:pt x="17" y="39"/>
                    <a:pt x="17" y="39"/>
                  </a:cubicBezTo>
                  <a:cubicBezTo>
                    <a:pt x="17" y="39"/>
                    <a:pt x="17" y="39"/>
                    <a:pt x="17" y="39"/>
                  </a:cubicBezTo>
                  <a:cubicBezTo>
                    <a:pt x="17" y="39"/>
                    <a:pt x="17" y="39"/>
                    <a:pt x="17" y="39"/>
                  </a:cubicBezTo>
                  <a:cubicBezTo>
                    <a:pt x="17" y="39"/>
                    <a:pt x="17" y="39"/>
                    <a:pt x="17" y="39"/>
                  </a:cubicBezTo>
                  <a:close/>
                  <a:moveTo>
                    <a:pt x="17" y="39"/>
                  </a:move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lose/>
                  <a:moveTo>
                    <a:pt x="17" y="39"/>
                  </a:moveTo>
                  <a:cubicBezTo>
                    <a:pt x="17" y="39"/>
                    <a:pt x="17" y="39"/>
                    <a:pt x="17" y="39"/>
                  </a:cubicBezTo>
                  <a:cubicBezTo>
                    <a:pt x="17" y="39"/>
                    <a:pt x="17" y="39"/>
                    <a:pt x="17" y="39"/>
                  </a:cubicBezTo>
                  <a:close/>
                  <a:moveTo>
                    <a:pt x="17" y="39"/>
                  </a:move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lose/>
                  <a:moveTo>
                    <a:pt x="17" y="40"/>
                  </a:move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lose/>
                  <a:moveTo>
                    <a:pt x="17" y="39"/>
                  </a:moveTo>
                  <a:cubicBezTo>
                    <a:pt x="17" y="39"/>
                    <a:pt x="17" y="39"/>
                    <a:pt x="17" y="39"/>
                  </a:cubicBezTo>
                  <a:cubicBezTo>
                    <a:pt x="17" y="39"/>
                    <a:pt x="17" y="39"/>
                    <a:pt x="17" y="39"/>
                  </a:cubicBezTo>
                  <a:cubicBezTo>
                    <a:pt x="17" y="39"/>
                    <a:pt x="17" y="39"/>
                    <a:pt x="17" y="39"/>
                  </a:cubicBezTo>
                  <a:cubicBezTo>
                    <a:pt x="17" y="39"/>
                    <a:pt x="17" y="39"/>
                    <a:pt x="17" y="39"/>
                  </a:cubicBezTo>
                  <a:close/>
                  <a:moveTo>
                    <a:pt x="17" y="39"/>
                  </a:move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lose/>
                  <a:moveTo>
                    <a:pt x="18" y="24"/>
                  </a:move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7" y="23"/>
                    <a:pt x="18" y="23"/>
                    <a:pt x="18" y="23"/>
                  </a:cubicBezTo>
                  <a:cubicBezTo>
                    <a:pt x="18" y="23"/>
                    <a:pt x="18" y="23"/>
                    <a:pt x="17" y="23"/>
                  </a:cubicBezTo>
                  <a:cubicBezTo>
                    <a:pt x="17" y="23"/>
                    <a:pt x="17" y="23"/>
                    <a:pt x="17"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7" y="23"/>
                  </a:cubicBezTo>
                  <a:cubicBezTo>
                    <a:pt x="17" y="23"/>
                    <a:pt x="17" y="23"/>
                    <a:pt x="17" y="23"/>
                  </a:cubicBezTo>
                  <a:cubicBezTo>
                    <a:pt x="17" y="23"/>
                    <a:pt x="18" y="23"/>
                    <a:pt x="18" y="23"/>
                  </a:cubicBezTo>
                  <a:cubicBezTo>
                    <a:pt x="18" y="23"/>
                    <a:pt x="18" y="23"/>
                    <a:pt x="18" y="23"/>
                  </a:cubicBezTo>
                  <a:cubicBezTo>
                    <a:pt x="18" y="23"/>
                    <a:pt x="18" y="23"/>
                    <a:pt x="18" y="23"/>
                  </a:cubicBezTo>
                  <a:cubicBezTo>
                    <a:pt x="18" y="23"/>
                    <a:pt x="18" y="23"/>
                    <a:pt x="18" y="23"/>
                  </a:cubicBezTo>
                  <a:cubicBezTo>
                    <a:pt x="18" y="23"/>
                    <a:pt x="17" y="23"/>
                    <a:pt x="17" y="23"/>
                  </a:cubicBezTo>
                  <a:cubicBezTo>
                    <a:pt x="17" y="23"/>
                    <a:pt x="17" y="23"/>
                    <a:pt x="17" y="23"/>
                  </a:cubicBezTo>
                  <a:cubicBezTo>
                    <a:pt x="17" y="23"/>
                    <a:pt x="17" y="23"/>
                    <a:pt x="17" y="23"/>
                  </a:cubicBezTo>
                  <a:cubicBezTo>
                    <a:pt x="17" y="23"/>
                    <a:pt x="17" y="23"/>
                    <a:pt x="17" y="23"/>
                  </a:cubicBezTo>
                  <a:cubicBezTo>
                    <a:pt x="17" y="23"/>
                    <a:pt x="17" y="23"/>
                    <a:pt x="17" y="23"/>
                  </a:cubicBezTo>
                  <a:cubicBezTo>
                    <a:pt x="17" y="23"/>
                    <a:pt x="17" y="23"/>
                    <a:pt x="17" y="23"/>
                  </a:cubicBezTo>
                  <a:cubicBezTo>
                    <a:pt x="17" y="23"/>
                    <a:pt x="17" y="23"/>
                    <a:pt x="17" y="23"/>
                  </a:cubicBezTo>
                  <a:cubicBezTo>
                    <a:pt x="17" y="23"/>
                    <a:pt x="17" y="23"/>
                    <a:pt x="17" y="23"/>
                  </a:cubicBezTo>
                  <a:cubicBezTo>
                    <a:pt x="17" y="23"/>
                    <a:pt x="17" y="23"/>
                    <a:pt x="17" y="23"/>
                  </a:cubicBezTo>
                  <a:cubicBezTo>
                    <a:pt x="17" y="23"/>
                    <a:pt x="17" y="23"/>
                    <a:pt x="17" y="23"/>
                  </a:cubicBezTo>
                  <a:cubicBezTo>
                    <a:pt x="17" y="23"/>
                    <a:pt x="17" y="23"/>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lose/>
                  <a:moveTo>
                    <a:pt x="19" y="24"/>
                  </a:move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5"/>
                    <a:pt x="19" y="25"/>
                    <a:pt x="19" y="25"/>
                  </a:cubicBezTo>
                  <a:cubicBezTo>
                    <a:pt x="19" y="25"/>
                    <a:pt x="19" y="25"/>
                    <a:pt x="19" y="25"/>
                  </a:cubicBezTo>
                  <a:cubicBezTo>
                    <a:pt x="19" y="25"/>
                    <a:pt x="19" y="25"/>
                    <a:pt x="19" y="25"/>
                  </a:cubicBezTo>
                  <a:cubicBezTo>
                    <a:pt x="19" y="25"/>
                    <a:pt x="19" y="24"/>
                    <a:pt x="19" y="24"/>
                  </a:cubicBezTo>
                  <a:cubicBezTo>
                    <a:pt x="19" y="24"/>
                    <a:pt x="19" y="24"/>
                    <a:pt x="19" y="24"/>
                  </a:cubicBezTo>
                  <a:close/>
                  <a:moveTo>
                    <a:pt x="18" y="25"/>
                  </a:moveTo>
                  <a:cubicBezTo>
                    <a:pt x="18" y="25"/>
                    <a:pt x="18" y="25"/>
                    <a:pt x="18" y="25"/>
                  </a:cubicBezTo>
                  <a:cubicBezTo>
                    <a:pt x="18" y="25"/>
                    <a:pt x="18" y="25"/>
                    <a:pt x="18" y="25"/>
                  </a:cubicBezTo>
                  <a:cubicBezTo>
                    <a:pt x="18" y="25"/>
                    <a:pt x="18" y="25"/>
                    <a:pt x="18" y="25"/>
                  </a:cubicBezTo>
                  <a:cubicBezTo>
                    <a:pt x="18" y="25"/>
                    <a:pt x="18" y="25"/>
                    <a:pt x="18" y="25"/>
                  </a:cubicBezTo>
                  <a:cubicBezTo>
                    <a:pt x="18" y="25"/>
                    <a:pt x="18" y="25"/>
                    <a:pt x="18" y="25"/>
                  </a:cubicBezTo>
                  <a:cubicBezTo>
                    <a:pt x="18" y="25"/>
                    <a:pt x="18" y="25"/>
                    <a:pt x="18" y="25"/>
                  </a:cubicBezTo>
                  <a:cubicBezTo>
                    <a:pt x="18" y="25"/>
                    <a:pt x="18" y="25"/>
                    <a:pt x="18" y="25"/>
                  </a:cubicBezTo>
                  <a:cubicBezTo>
                    <a:pt x="18" y="25"/>
                    <a:pt x="18" y="25"/>
                    <a:pt x="18" y="25"/>
                  </a:cubicBezTo>
                  <a:cubicBezTo>
                    <a:pt x="18" y="25"/>
                    <a:pt x="18" y="25"/>
                    <a:pt x="18" y="25"/>
                  </a:cubicBezTo>
                  <a:cubicBezTo>
                    <a:pt x="18" y="25"/>
                    <a:pt x="18" y="25"/>
                    <a:pt x="18" y="25"/>
                  </a:cubicBezTo>
                  <a:cubicBezTo>
                    <a:pt x="18" y="25"/>
                    <a:pt x="18" y="25"/>
                    <a:pt x="18" y="25"/>
                  </a:cubicBezTo>
                  <a:cubicBezTo>
                    <a:pt x="18" y="25"/>
                    <a:pt x="18" y="25"/>
                    <a:pt x="18" y="25"/>
                  </a:cubicBezTo>
                  <a:cubicBezTo>
                    <a:pt x="18" y="25"/>
                    <a:pt x="18" y="25"/>
                    <a:pt x="18" y="25"/>
                  </a:cubicBezTo>
                  <a:cubicBezTo>
                    <a:pt x="18" y="25"/>
                    <a:pt x="18" y="25"/>
                    <a:pt x="18" y="25"/>
                  </a:cubicBezTo>
                  <a:cubicBezTo>
                    <a:pt x="18" y="25"/>
                    <a:pt x="18" y="25"/>
                    <a:pt x="18" y="25"/>
                  </a:cubicBezTo>
                  <a:cubicBezTo>
                    <a:pt x="18" y="25"/>
                    <a:pt x="18" y="25"/>
                    <a:pt x="18" y="25"/>
                  </a:cubicBezTo>
                  <a:cubicBezTo>
                    <a:pt x="18" y="25"/>
                    <a:pt x="18" y="25"/>
                    <a:pt x="18" y="25"/>
                  </a:cubicBezTo>
                  <a:cubicBezTo>
                    <a:pt x="18" y="25"/>
                    <a:pt x="18" y="25"/>
                    <a:pt x="18" y="25"/>
                  </a:cubicBezTo>
                  <a:close/>
                  <a:moveTo>
                    <a:pt x="18" y="25"/>
                  </a:moveTo>
                  <a:cubicBezTo>
                    <a:pt x="18" y="25"/>
                    <a:pt x="18" y="25"/>
                    <a:pt x="18" y="25"/>
                  </a:cubicBezTo>
                  <a:cubicBezTo>
                    <a:pt x="18" y="25"/>
                    <a:pt x="18" y="25"/>
                    <a:pt x="18" y="25"/>
                  </a:cubicBezTo>
                  <a:cubicBezTo>
                    <a:pt x="18" y="25"/>
                    <a:pt x="18" y="25"/>
                    <a:pt x="18" y="25"/>
                  </a:cubicBezTo>
                  <a:cubicBezTo>
                    <a:pt x="18" y="25"/>
                    <a:pt x="18" y="25"/>
                    <a:pt x="18" y="25"/>
                  </a:cubicBezTo>
                  <a:cubicBezTo>
                    <a:pt x="18" y="25"/>
                    <a:pt x="18" y="25"/>
                    <a:pt x="18" y="25"/>
                  </a:cubicBezTo>
                  <a:cubicBezTo>
                    <a:pt x="18" y="25"/>
                    <a:pt x="18" y="25"/>
                    <a:pt x="18" y="25"/>
                  </a:cubicBezTo>
                  <a:cubicBezTo>
                    <a:pt x="18" y="25"/>
                    <a:pt x="18" y="25"/>
                    <a:pt x="18" y="25"/>
                  </a:cubicBezTo>
                  <a:cubicBezTo>
                    <a:pt x="18" y="25"/>
                    <a:pt x="17" y="25"/>
                    <a:pt x="17" y="25"/>
                  </a:cubicBezTo>
                  <a:cubicBezTo>
                    <a:pt x="17" y="25"/>
                    <a:pt x="17" y="25"/>
                    <a:pt x="17" y="25"/>
                  </a:cubicBezTo>
                  <a:cubicBezTo>
                    <a:pt x="17" y="25"/>
                    <a:pt x="17" y="25"/>
                    <a:pt x="17" y="25"/>
                  </a:cubicBezTo>
                  <a:cubicBezTo>
                    <a:pt x="17" y="25"/>
                    <a:pt x="17" y="25"/>
                    <a:pt x="17" y="25"/>
                  </a:cubicBezTo>
                  <a:cubicBezTo>
                    <a:pt x="17" y="25"/>
                    <a:pt x="17" y="25"/>
                    <a:pt x="17" y="25"/>
                  </a:cubicBezTo>
                  <a:cubicBezTo>
                    <a:pt x="17" y="25"/>
                    <a:pt x="17" y="25"/>
                    <a:pt x="17" y="25"/>
                  </a:cubicBezTo>
                  <a:cubicBezTo>
                    <a:pt x="17" y="25"/>
                    <a:pt x="17" y="25"/>
                    <a:pt x="17" y="25"/>
                  </a:cubicBezTo>
                  <a:cubicBezTo>
                    <a:pt x="17" y="25"/>
                    <a:pt x="17" y="25"/>
                    <a:pt x="17" y="25"/>
                  </a:cubicBezTo>
                  <a:cubicBezTo>
                    <a:pt x="17" y="25"/>
                    <a:pt x="17" y="25"/>
                    <a:pt x="17" y="25"/>
                  </a:cubicBezTo>
                  <a:cubicBezTo>
                    <a:pt x="17" y="25"/>
                    <a:pt x="17" y="25"/>
                    <a:pt x="17" y="25"/>
                  </a:cubicBezTo>
                  <a:cubicBezTo>
                    <a:pt x="17" y="25"/>
                    <a:pt x="17" y="25"/>
                    <a:pt x="17" y="25"/>
                  </a:cubicBezTo>
                  <a:cubicBezTo>
                    <a:pt x="17" y="25"/>
                    <a:pt x="17" y="25"/>
                    <a:pt x="17" y="25"/>
                  </a:cubicBezTo>
                  <a:cubicBezTo>
                    <a:pt x="17" y="25"/>
                    <a:pt x="17" y="25"/>
                    <a:pt x="17" y="25"/>
                  </a:cubicBezTo>
                  <a:cubicBezTo>
                    <a:pt x="17" y="25"/>
                    <a:pt x="17" y="25"/>
                    <a:pt x="17" y="25"/>
                  </a:cubicBezTo>
                  <a:cubicBezTo>
                    <a:pt x="17" y="25"/>
                    <a:pt x="17" y="25"/>
                    <a:pt x="17" y="25"/>
                  </a:cubicBezTo>
                  <a:cubicBezTo>
                    <a:pt x="17" y="25"/>
                    <a:pt x="17" y="25"/>
                    <a:pt x="18" y="25"/>
                  </a:cubicBezTo>
                  <a:cubicBezTo>
                    <a:pt x="18" y="25"/>
                    <a:pt x="18" y="25"/>
                    <a:pt x="18" y="25"/>
                  </a:cubicBezTo>
                  <a:cubicBezTo>
                    <a:pt x="18" y="25"/>
                    <a:pt x="18" y="25"/>
                    <a:pt x="18" y="25"/>
                  </a:cubicBezTo>
                  <a:cubicBezTo>
                    <a:pt x="18" y="25"/>
                    <a:pt x="18" y="25"/>
                    <a:pt x="18" y="25"/>
                  </a:cubicBezTo>
                  <a:cubicBezTo>
                    <a:pt x="18" y="25"/>
                    <a:pt x="18" y="25"/>
                    <a:pt x="18" y="25"/>
                  </a:cubicBezTo>
                  <a:cubicBezTo>
                    <a:pt x="18" y="25"/>
                    <a:pt x="18" y="25"/>
                    <a:pt x="18" y="25"/>
                  </a:cubicBezTo>
                  <a:cubicBezTo>
                    <a:pt x="18" y="25"/>
                    <a:pt x="18" y="25"/>
                    <a:pt x="18" y="25"/>
                  </a:cubicBezTo>
                  <a:cubicBezTo>
                    <a:pt x="18" y="25"/>
                    <a:pt x="18" y="25"/>
                    <a:pt x="18" y="25"/>
                  </a:cubicBezTo>
                  <a:cubicBezTo>
                    <a:pt x="18" y="25"/>
                    <a:pt x="18" y="25"/>
                    <a:pt x="18" y="25"/>
                  </a:cubicBezTo>
                  <a:cubicBezTo>
                    <a:pt x="18" y="25"/>
                    <a:pt x="18" y="25"/>
                    <a:pt x="18" y="25"/>
                  </a:cubicBezTo>
                  <a:cubicBezTo>
                    <a:pt x="18" y="25"/>
                    <a:pt x="18" y="25"/>
                    <a:pt x="18" y="25"/>
                  </a:cubicBezTo>
                  <a:close/>
                  <a:moveTo>
                    <a:pt x="11" y="38"/>
                  </a:moveTo>
                  <a:cubicBezTo>
                    <a:pt x="11" y="38"/>
                    <a:pt x="11" y="38"/>
                    <a:pt x="11" y="38"/>
                  </a:cubicBezTo>
                  <a:cubicBezTo>
                    <a:pt x="11" y="38"/>
                    <a:pt x="11" y="38"/>
                    <a:pt x="11" y="38"/>
                  </a:cubicBezTo>
                  <a:cubicBezTo>
                    <a:pt x="11" y="38"/>
                    <a:pt x="11" y="37"/>
                    <a:pt x="11" y="38"/>
                  </a:cubicBezTo>
                  <a:cubicBezTo>
                    <a:pt x="11" y="38"/>
                    <a:pt x="11" y="38"/>
                    <a:pt x="11" y="38"/>
                  </a:cubicBezTo>
                  <a:close/>
                  <a:moveTo>
                    <a:pt x="18" y="34"/>
                  </a:moveTo>
                  <a:cubicBezTo>
                    <a:pt x="18" y="34"/>
                    <a:pt x="18" y="34"/>
                    <a:pt x="18" y="34"/>
                  </a:cubicBezTo>
                  <a:cubicBezTo>
                    <a:pt x="18" y="34"/>
                    <a:pt x="18" y="34"/>
                    <a:pt x="18" y="34"/>
                  </a:cubicBezTo>
                  <a:cubicBezTo>
                    <a:pt x="18" y="34"/>
                    <a:pt x="18" y="34"/>
                    <a:pt x="18" y="34"/>
                  </a:cubicBezTo>
                  <a:cubicBezTo>
                    <a:pt x="18" y="34"/>
                    <a:pt x="18" y="34"/>
                    <a:pt x="18" y="34"/>
                  </a:cubicBezTo>
                  <a:cubicBezTo>
                    <a:pt x="18" y="34"/>
                    <a:pt x="18" y="34"/>
                    <a:pt x="18" y="34"/>
                  </a:cubicBezTo>
                  <a:cubicBezTo>
                    <a:pt x="18" y="34"/>
                    <a:pt x="18" y="34"/>
                    <a:pt x="18" y="34"/>
                  </a:cubicBezTo>
                  <a:cubicBezTo>
                    <a:pt x="18" y="34"/>
                    <a:pt x="18" y="34"/>
                    <a:pt x="18" y="34"/>
                  </a:cubicBezTo>
                  <a:cubicBezTo>
                    <a:pt x="18" y="34"/>
                    <a:pt x="18" y="34"/>
                    <a:pt x="18" y="34"/>
                  </a:cubicBezTo>
                  <a:cubicBezTo>
                    <a:pt x="18" y="34"/>
                    <a:pt x="18" y="34"/>
                    <a:pt x="18" y="33"/>
                  </a:cubicBezTo>
                  <a:cubicBezTo>
                    <a:pt x="18" y="33"/>
                    <a:pt x="18" y="33"/>
                    <a:pt x="18" y="33"/>
                  </a:cubicBezTo>
                  <a:cubicBezTo>
                    <a:pt x="18" y="33"/>
                    <a:pt x="18" y="33"/>
                    <a:pt x="18" y="33"/>
                  </a:cubicBezTo>
                  <a:cubicBezTo>
                    <a:pt x="18" y="33"/>
                    <a:pt x="18" y="33"/>
                    <a:pt x="18" y="33"/>
                  </a:cubicBezTo>
                  <a:cubicBezTo>
                    <a:pt x="18" y="33"/>
                    <a:pt x="18" y="33"/>
                    <a:pt x="18" y="33"/>
                  </a:cubicBezTo>
                  <a:cubicBezTo>
                    <a:pt x="18" y="33"/>
                    <a:pt x="18" y="33"/>
                    <a:pt x="18" y="33"/>
                  </a:cubicBezTo>
                  <a:cubicBezTo>
                    <a:pt x="18" y="33"/>
                    <a:pt x="18" y="33"/>
                    <a:pt x="18" y="33"/>
                  </a:cubicBezTo>
                  <a:cubicBezTo>
                    <a:pt x="18" y="33"/>
                    <a:pt x="18" y="33"/>
                    <a:pt x="18" y="33"/>
                  </a:cubicBezTo>
                  <a:cubicBezTo>
                    <a:pt x="18" y="33"/>
                    <a:pt x="18" y="33"/>
                    <a:pt x="18" y="33"/>
                  </a:cubicBezTo>
                  <a:cubicBezTo>
                    <a:pt x="18" y="33"/>
                    <a:pt x="18" y="33"/>
                    <a:pt x="18" y="33"/>
                  </a:cubicBezTo>
                  <a:cubicBezTo>
                    <a:pt x="18" y="33"/>
                    <a:pt x="18" y="33"/>
                    <a:pt x="18" y="33"/>
                  </a:cubicBezTo>
                  <a:cubicBezTo>
                    <a:pt x="18" y="33"/>
                    <a:pt x="18" y="33"/>
                    <a:pt x="18" y="33"/>
                  </a:cubicBezTo>
                  <a:cubicBezTo>
                    <a:pt x="18" y="33"/>
                    <a:pt x="18" y="33"/>
                    <a:pt x="18" y="33"/>
                  </a:cubicBezTo>
                  <a:cubicBezTo>
                    <a:pt x="18" y="33"/>
                    <a:pt x="18" y="33"/>
                    <a:pt x="18" y="33"/>
                  </a:cubicBezTo>
                  <a:cubicBezTo>
                    <a:pt x="18" y="33"/>
                    <a:pt x="18" y="33"/>
                    <a:pt x="18" y="33"/>
                  </a:cubicBezTo>
                  <a:cubicBezTo>
                    <a:pt x="18" y="33"/>
                    <a:pt x="18" y="33"/>
                    <a:pt x="18" y="34"/>
                  </a:cubicBezTo>
                  <a:cubicBezTo>
                    <a:pt x="18" y="34"/>
                    <a:pt x="18" y="34"/>
                    <a:pt x="18" y="34"/>
                  </a:cubicBezTo>
                  <a:cubicBezTo>
                    <a:pt x="18" y="34"/>
                    <a:pt x="18" y="34"/>
                    <a:pt x="18" y="34"/>
                  </a:cubicBezTo>
                  <a:cubicBezTo>
                    <a:pt x="18" y="34"/>
                    <a:pt x="18" y="34"/>
                    <a:pt x="18" y="34"/>
                  </a:cubicBezTo>
                  <a:cubicBezTo>
                    <a:pt x="18" y="34"/>
                    <a:pt x="18" y="34"/>
                    <a:pt x="18" y="34"/>
                  </a:cubicBezTo>
                  <a:cubicBezTo>
                    <a:pt x="18" y="34"/>
                    <a:pt x="18" y="34"/>
                    <a:pt x="18" y="34"/>
                  </a:cubicBezTo>
                  <a:close/>
                  <a:moveTo>
                    <a:pt x="11" y="38"/>
                  </a:moveTo>
                  <a:cubicBezTo>
                    <a:pt x="11" y="38"/>
                    <a:pt x="11" y="38"/>
                    <a:pt x="11" y="38"/>
                  </a:cubicBezTo>
                  <a:cubicBezTo>
                    <a:pt x="11" y="38"/>
                    <a:pt x="11" y="38"/>
                    <a:pt x="11" y="38"/>
                  </a:cubicBezTo>
                  <a:cubicBezTo>
                    <a:pt x="11" y="38"/>
                    <a:pt x="11" y="38"/>
                    <a:pt x="11" y="38"/>
                  </a:cubicBezTo>
                  <a:cubicBezTo>
                    <a:pt x="11" y="38"/>
                    <a:pt x="11" y="38"/>
                    <a:pt x="11" y="38"/>
                  </a:cubicBezTo>
                  <a:cubicBezTo>
                    <a:pt x="11" y="38"/>
                    <a:pt x="11" y="38"/>
                    <a:pt x="11" y="38"/>
                  </a:cubicBezTo>
                  <a:cubicBezTo>
                    <a:pt x="11" y="38"/>
                    <a:pt x="11" y="38"/>
                    <a:pt x="11" y="38"/>
                  </a:cubicBezTo>
                  <a:cubicBezTo>
                    <a:pt x="11" y="38"/>
                    <a:pt x="11" y="38"/>
                    <a:pt x="11" y="38"/>
                  </a:cubicBezTo>
                  <a:cubicBezTo>
                    <a:pt x="11" y="38"/>
                    <a:pt x="11" y="38"/>
                    <a:pt x="11" y="38"/>
                  </a:cubicBezTo>
                  <a:cubicBezTo>
                    <a:pt x="11" y="38"/>
                    <a:pt x="11" y="38"/>
                    <a:pt x="11" y="38"/>
                  </a:cubicBezTo>
                  <a:close/>
                  <a:moveTo>
                    <a:pt x="17" y="40"/>
                  </a:moveTo>
                  <a:cubicBezTo>
                    <a:pt x="17" y="40"/>
                    <a:pt x="17" y="40"/>
                    <a:pt x="17" y="40"/>
                  </a:cubicBezTo>
                  <a:cubicBezTo>
                    <a:pt x="17" y="40"/>
                    <a:pt x="17" y="40"/>
                    <a:pt x="17" y="40"/>
                  </a:cubicBezTo>
                  <a:cubicBezTo>
                    <a:pt x="17" y="40"/>
                    <a:pt x="17" y="40"/>
                    <a:pt x="17" y="40"/>
                  </a:cubicBezTo>
                  <a:cubicBezTo>
                    <a:pt x="17" y="40"/>
                    <a:pt x="17" y="40"/>
                    <a:pt x="17" y="40"/>
                  </a:cubicBezTo>
                  <a:cubicBezTo>
                    <a:pt x="17" y="40"/>
                    <a:pt x="18" y="40"/>
                    <a:pt x="18" y="40"/>
                  </a:cubicBezTo>
                  <a:cubicBezTo>
                    <a:pt x="18" y="40"/>
                    <a:pt x="18" y="40"/>
                    <a:pt x="18" y="40"/>
                  </a:cubicBezTo>
                  <a:cubicBezTo>
                    <a:pt x="18" y="40"/>
                    <a:pt x="18" y="40"/>
                    <a:pt x="18" y="40"/>
                  </a:cubicBezTo>
                  <a:cubicBezTo>
                    <a:pt x="18" y="40"/>
                    <a:pt x="18" y="40"/>
                    <a:pt x="18" y="40"/>
                  </a:cubicBezTo>
                  <a:cubicBezTo>
                    <a:pt x="18" y="40"/>
                    <a:pt x="18" y="40"/>
                    <a:pt x="18" y="40"/>
                  </a:cubicBezTo>
                  <a:cubicBezTo>
                    <a:pt x="18" y="40"/>
                    <a:pt x="18" y="40"/>
                    <a:pt x="18" y="40"/>
                  </a:cubicBezTo>
                  <a:cubicBezTo>
                    <a:pt x="18" y="40"/>
                    <a:pt x="18" y="40"/>
                    <a:pt x="18" y="40"/>
                  </a:cubicBezTo>
                  <a:cubicBezTo>
                    <a:pt x="18" y="40"/>
                    <a:pt x="18" y="40"/>
                    <a:pt x="18" y="40"/>
                  </a:cubicBezTo>
                  <a:cubicBezTo>
                    <a:pt x="18"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lose/>
                  <a:moveTo>
                    <a:pt x="35" y="29"/>
                  </a:move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lose/>
                  <a:moveTo>
                    <a:pt x="35" y="30"/>
                  </a:move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lose/>
                  <a:moveTo>
                    <a:pt x="35" y="28"/>
                  </a:move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lose/>
                  <a:moveTo>
                    <a:pt x="35" y="28"/>
                  </a:move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lose/>
                  <a:moveTo>
                    <a:pt x="35" y="29"/>
                  </a:move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lose/>
                  <a:moveTo>
                    <a:pt x="35" y="28"/>
                  </a:move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lose/>
                  <a:moveTo>
                    <a:pt x="35" y="26"/>
                  </a:move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lose/>
                  <a:moveTo>
                    <a:pt x="36" y="31"/>
                  </a:move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lose/>
                  <a:moveTo>
                    <a:pt x="35" y="29"/>
                  </a:move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lose/>
                  <a:moveTo>
                    <a:pt x="35" y="29"/>
                  </a:move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lose/>
                  <a:moveTo>
                    <a:pt x="35" y="28"/>
                  </a:move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6" y="28"/>
                  </a:cubicBezTo>
                  <a:cubicBezTo>
                    <a:pt x="36" y="28"/>
                    <a:pt x="36" y="28"/>
                    <a:pt x="36" y="28"/>
                  </a:cubicBezTo>
                  <a:cubicBezTo>
                    <a:pt x="36" y="28"/>
                    <a:pt x="36" y="28"/>
                    <a:pt x="35" y="28"/>
                  </a:cubicBezTo>
                  <a:cubicBezTo>
                    <a:pt x="35" y="28"/>
                    <a:pt x="35" y="28"/>
                    <a:pt x="35" y="28"/>
                  </a:cubicBezTo>
                  <a:cubicBezTo>
                    <a:pt x="35" y="28"/>
                    <a:pt x="35" y="28"/>
                    <a:pt x="35" y="28"/>
                  </a:cubicBezTo>
                  <a:cubicBezTo>
                    <a:pt x="35" y="28"/>
                    <a:pt x="35" y="28"/>
                    <a:pt x="35" y="27"/>
                  </a:cubicBezTo>
                  <a:cubicBezTo>
                    <a:pt x="35" y="27"/>
                    <a:pt x="35" y="27"/>
                    <a:pt x="35" y="27"/>
                  </a:cubicBezTo>
                  <a:cubicBezTo>
                    <a:pt x="35" y="27"/>
                    <a:pt x="35" y="27"/>
                    <a:pt x="35" y="27"/>
                  </a:cubicBezTo>
                  <a:cubicBezTo>
                    <a:pt x="35" y="27"/>
                    <a:pt x="35" y="27"/>
                    <a:pt x="35" y="27"/>
                  </a:cubicBezTo>
                  <a:cubicBezTo>
                    <a:pt x="35" y="27"/>
                    <a:pt x="35" y="27"/>
                    <a:pt x="35" y="27"/>
                  </a:cubicBezTo>
                  <a:cubicBezTo>
                    <a:pt x="35" y="27"/>
                    <a:pt x="35" y="27"/>
                    <a:pt x="35" y="28"/>
                  </a:cubicBezTo>
                  <a:cubicBezTo>
                    <a:pt x="35" y="28"/>
                    <a:pt x="35" y="28"/>
                    <a:pt x="35" y="28"/>
                  </a:cubicBezTo>
                  <a:cubicBezTo>
                    <a:pt x="35" y="28"/>
                    <a:pt x="35" y="28"/>
                    <a:pt x="35" y="28"/>
                  </a:cubicBezTo>
                  <a:close/>
                  <a:moveTo>
                    <a:pt x="36" y="27"/>
                  </a:moveTo>
                  <a:cubicBezTo>
                    <a:pt x="36" y="27"/>
                    <a:pt x="36" y="27"/>
                    <a:pt x="36" y="27"/>
                  </a:cubicBezTo>
                  <a:cubicBezTo>
                    <a:pt x="36" y="27"/>
                    <a:pt x="36" y="27"/>
                    <a:pt x="36" y="27"/>
                  </a:cubicBezTo>
                  <a:cubicBezTo>
                    <a:pt x="36" y="27"/>
                    <a:pt x="36" y="27"/>
                    <a:pt x="36" y="27"/>
                  </a:cubicBezTo>
                  <a:cubicBezTo>
                    <a:pt x="36" y="27"/>
                    <a:pt x="36" y="27"/>
                    <a:pt x="36" y="27"/>
                  </a:cubicBezTo>
                  <a:cubicBezTo>
                    <a:pt x="36" y="27"/>
                    <a:pt x="36" y="27"/>
                    <a:pt x="36" y="27"/>
                  </a:cubicBezTo>
                  <a:cubicBezTo>
                    <a:pt x="36" y="27"/>
                    <a:pt x="36" y="27"/>
                    <a:pt x="36" y="27"/>
                  </a:cubicBezTo>
                  <a:cubicBezTo>
                    <a:pt x="36" y="27"/>
                    <a:pt x="36" y="27"/>
                    <a:pt x="36" y="27"/>
                  </a:cubicBezTo>
                  <a:cubicBezTo>
                    <a:pt x="36" y="27"/>
                    <a:pt x="36" y="27"/>
                    <a:pt x="36" y="27"/>
                  </a:cubicBezTo>
                  <a:cubicBezTo>
                    <a:pt x="36" y="27"/>
                    <a:pt x="36" y="27"/>
                    <a:pt x="36" y="27"/>
                  </a:cubicBezTo>
                  <a:cubicBezTo>
                    <a:pt x="36" y="27"/>
                    <a:pt x="36" y="27"/>
                    <a:pt x="36" y="27"/>
                  </a:cubicBezTo>
                  <a:cubicBezTo>
                    <a:pt x="36" y="27"/>
                    <a:pt x="36" y="27"/>
                    <a:pt x="36" y="27"/>
                  </a:cubicBezTo>
                  <a:close/>
                  <a:moveTo>
                    <a:pt x="36" y="27"/>
                  </a:moveTo>
                  <a:cubicBezTo>
                    <a:pt x="36" y="27"/>
                    <a:pt x="36" y="27"/>
                    <a:pt x="36" y="27"/>
                  </a:cubicBezTo>
                  <a:cubicBezTo>
                    <a:pt x="36" y="27"/>
                    <a:pt x="36" y="27"/>
                    <a:pt x="36" y="27"/>
                  </a:cubicBezTo>
                  <a:cubicBezTo>
                    <a:pt x="36" y="27"/>
                    <a:pt x="36" y="27"/>
                    <a:pt x="36" y="27"/>
                  </a:cubicBezTo>
                  <a:cubicBezTo>
                    <a:pt x="36" y="27"/>
                    <a:pt x="36" y="27"/>
                    <a:pt x="36" y="27"/>
                  </a:cubicBezTo>
                  <a:cubicBezTo>
                    <a:pt x="36" y="27"/>
                    <a:pt x="36" y="27"/>
                    <a:pt x="36" y="27"/>
                  </a:cubicBezTo>
                  <a:cubicBezTo>
                    <a:pt x="36" y="27"/>
                    <a:pt x="36" y="27"/>
                    <a:pt x="36" y="27"/>
                  </a:cubicBezTo>
                  <a:cubicBezTo>
                    <a:pt x="36" y="27"/>
                    <a:pt x="36" y="27"/>
                    <a:pt x="36" y="27"/>
                  </a:cubicBezTo>
                  <a:cubicBezTo>
                    <a:pt x="36" y="27"/>
                    <a:pt x="36" y="27"/>
                    <a:pt x="36" y="27"/>
                  </a:cubicBezTo>
                  <a:cubicBezTo>
                    <a:pt x="36" y="27"/>
                    <a:pt x="36" y="27"/>
                    <a:pt x="36" y="27"/>
                  </a:cubicBezTo>
                  <a:cubicBezTo>
                    <a:pt x="36" y="27"/>
                    <a:pt x="36" y="27"/>
                    <a:pt x="36" y="27"/>
                  </a:cubicBezTo>
                  <a:cubicBezTo>
                    <a:pt x="36" y="27"/>
                    <a:pt x="36" y="27"/>
                    <a:pt x="36" y="27"/>
                  </a:cubicBezTo>
                  <a:cubicBezTo>
                    <a:pt x="36" y="27"/>
                    <a:pt x="36" y="27"/>
                    <a:pt x="36" y="27"/>
                  </a:cubicBezTo>
                  <a:cubicBezTo>
                    <a:pt x="36" y="27"/>
                    <a:pt x="36" y="27"/>
                    <a:pt x="36" y="27"/>
                  </a:cubicBezTo>
                  <a:cubicBezTo>
                    <a:pt x="36" y="27"/>
                    <a:pt x="36" y="27"/>
                    <a:pt x="36" y="27"/>
                  </a:cubicBezTo>
                  <a:close/>
                  <a:moveTo>
                    <a:pt x="36" y="31"/>
                  </a:move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lose/>
                  <a:moveTo>
                    <a:pt x="36" y="31"/>
                  </a:move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lose/>
                  <a:moveTo>
                    <a:pt x="35" y="29"/>
                  </a:move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lose/>
                  <a:moveTo>
                    <a:pt x="36" y="27"/>
                  </a:moveTo>
                  <a:cubicBezTo>
                    <a:pt x="36" y="27"/>
                    <a:pt x="36" y="27"/>
                    <a:pt x="36" y="27"/>
                  </a:cubicBezTo>
                  <a:cubicBezTo>
                    <a:pt x="36" y="27"/>
                    <a:pt x="36" y="27"/>
                    <a:pt x="36" y="27"/>
                  </a:cubicBezTo>
                  <a:cubicBezTo>
                    <a:pt x="36" y="27"/>
                    <a:pt x="36" y="27"/>
                    <a:pt x="36" y="27"/>
                  </a:cubicBezTo>
                  <a:cubicBezTo>
                    <a:pt x="36" y="27"/>
                    <a:pt x="36" y="27"/>
                    <a:pt x="36" y="27"/>
                  </a:cubicBezTo>
                  <a:cubicBezTo>
                    <a:pt x="36" y="27"/>
                    <a:pt x="36" y="27"/>
                    <a:pt x="36" y="27"/>
                  </a:cubicBezTo>
                  <a:cubicBezTo>
                    <a:pt x="36" y="27"/>
                    <a:pt x="36" y="27"/>
                    <a:pt x="36" y="27"/>
                  </a:cubicBezTo>
                  <a:cubicBezTo>
                    <a:pt x="36" y="27"/>
                    <a:pt x="36" y="27"/>
                    <a:pt x="36" y="27"/>
                  </a:cubicBezTo>
                  <a:close/>
                  <a:moveTo>
                    <a:pt x="20" y="37"/>
                  </a:move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19" y="37"/>
                    <a:pt x="19" y="37"/>
                  </a:cubicBezTo>
                  <a:cubicBezTo>
                    <a:pt x="19" y="37"/>
                    <a:pt x="19" y="37"/>
                    <a:pt x="19" y="37"/>
                  </a:cubicBezTo>
                  <a:cubicBezTo>
                    <a:pt x="19" y="37"/>
                    <a:pt x="19" y="37"/>
                    <a:pt x="19" y="37"/>
                  </a:cubicBezTo>
                  <a:cubicBezTo>
                    <a:pt x="19" y="37"/>
                    <a:pt x="19" y="37"/>
                    <a:pt x="19" y="37"/>
                  </a:cubicBezTo>
                  <a:cubicBezTo>
                    <a:pt x="19" y="37"/>
                    <a:pt x="19" y="37"/>
                    <a:pt x="19" y="37"/>
                  </a:cubicBezTo>
                  <a:cubicBezTo>
                    <a:pt x="19" y="37"/>
                    <a:pt x="19" y="37"/>
                    <a:pt x="19" y="37"/>
                  </a:cubicBezTo>
                  <a:cubicBezTo>
                    <a:pt x="19" y="37"/>
                    <a:pt x="19" y="37"/>
                    <a:pt x="19" y="37"/>
                  </a:cubicBezTo>
                  <a:cubicBezTo>
                    <a:pt x="19" y="37"/>
                    <a:pt x="19" y="37"/>
                    <a:pt x="19" y="37"/>
                  </a:cubicBezTo>
                  <a:cubicBezTo>
                    <a:pt x="19" y="37"/>
                    <a:pt x="19" y="37"/>
                    <a:pt x="19" y="37"/>
                  </a:cubicBezTo>
                  <a:cubicBezTo>
                    <a:pt x="19" y="37"/>
                    <a:pt x="19" y="37"/>
                    <a:pt x="19" y="37"/>
                  </a:cubicBezTo>
                  <a:cubicBezTo>
                    <a:pt x="19" y="37"/>
                    <a:pt x="19" y="37"/>
                    <a:pt x="19" y="37"/>
                  </a:cubicBezTo>
                  <a:cubicBezTo>
                    <a:pt x="19" y="37"/>
                    <a:pt x="19" y="37"/>
                    <a:pt x="19" y="37"/>
                  </a:cubicBezTo>
                  <a:cubicBezTo>
                    <a:pt x="19" y="37"/>
                    <a:pt x="19" y="37"/>
                    <a:pt x="19"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lose/>
                  <a:moveTo>
                    <a:pt x="35" y="28"/>
                  </a:move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lose/>
                  <a:moveTo>
                    <a:pt x="35" y="26"/>
                  </a:move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lose/>
                  <a:moveTo>
                    <a:pt x="29" y="13"/>
                  </a:moveTo>
                  <a:cubicBezTo>
                    <a:pt x="29" y="13"/>
                    <a:pt x="29" y="13"/>
                    <a:pt x="29" y="13"/>
                  </a:cubicBezTo>
                  <a:cubicBezTo>
                    <a:pt x="29" y="13"/>
                    <a:pt x="29" y="13"/>
                    <a:pt x="29" y="13"/>
                  </a:cubicBezTo>
                  <a:cubicBezTo>
                    <a:pt x="29" y="13"/>
                    <a:pt x="29" y="13"/>
                    <a:pt x="29" y="13"/>
                  </a:cubicBezTo>
                  <a:cubicBezTo>
                    <a:pt x="29" y="13"/>
                    <a:pt x="29" y="13"/>
                    <a:pt x="29" y="13"/>
                  </a:cubicBezTo>
                  <a:cubicBezTo>
                    <a:pt x="29" y="13"/>
                    <a:pt x="29" y="13"/>
                    <a:pt x="29" y="13"/>
                  </a:cubicBezTo>
                  <a:cubicBezTo>
                    <a:pt x="29" y="13"/>
                    <a:pt x="29" y="13"/>
                    <a:pt x="29" y="13"/>
                  </a:cubicBezTo>
                  <a:cubicBezTo>
                    <a:pt x="29" y="13"/>
                    <a:pt x="29" y="13"/>
                    <a:pt x="29" y="13"/>
                  </a:cubicBezTo>
                  <a:cubicBezTo>
                    <a:pt x="29" y="13"/>
                    <a:pt x="29" y="13"/>
                    <a:pt x="29" y="13"/>
                  </a:cubicBezTo>
                  <a:close/>
                  <a:moveTo>
                    <a:pt x="30" y="13"/>
                  </a:moveTo>
                  <a:cubicBezTo>
                    <a:pt x="30" y="13"/>
                    <a:pt x="30" y="13"/>
                    <a:pt x="30" y="13"/>
                  </a:cubicBezTo>
                  <a:cubicBezTo>
                    <a:pt x="30" y="13"/>
                    <a:pt x="30" y="13"/>
                    <a:pt x="30" y="13"/>
                  </a:cubicBezTo>
                  <a:cubicBezTo>
                    <a:pt x="30" y="13"/>
                    <a:pt x="30" y="13"/>
                    <a:pt x="30" y="13"/>
                  </a:cubicBezTo>
                  <a:cubicBezTo>
                    <a:pt x="30" y="13"/>
                    <a:pt x="30" y="13"/>
                    <a:pt x="30" y="13"/>
                  </a:cubicBezTo>
                  <a:cubicBezTo>
                    <a:pt x="30" y="12"/>
                    <a:pt x="30" y="12"/>
                    <a:pt x="30" y="12"/>
                  </a:cubicBezTo>
                  <a:cubicBezTo>
                    <a:pt x="30" y="12"/>
                    <a:pt x="30" y="12"/>
                    <a:pt x="30" y="12"/>
                  </a:cubicBezTo>
                  <a:cubicBezTo>
                    <a:pt x="30" y="12"/>
                    <a:pt x="30" y="12"/>
                    <a:pt x="30" y="12"/>
                  </a:cubicBezTo>
                  <a:cubicBezTo>
                    <a:pt x="30" y="12"/>
                    <a:pt x="30" y="12"/>
                    <a:pt x="30" y="12"/>
                  </a:cubicBezTo>
                  <a:cubicBezTo>
                    <a:pt x="30" y="12"/>
                    <a:pt x="30" y="12"/>
                    <a:pt x="30" y="12"/>
                  </a:cubicBezTo>
                  <a:cubicBezTo>
                    <a:pt x="30" y="12"/>
                    <a:pt x="30" y="12"/>
                    <a:pt x="30" y="13"/>
                  </a:cubicBezTo>
                  <a:cubicBezTo>
                    <a:pt x="30" y="13"/>
                    <a:pt x="30" y="13"/>
                    <a:pt x="30" y="13"/>
                  </a:cubicBezTo>
                  <a:cubicBezTo>
                    <a:pt x="30" y="13"/>
                    <a:pt x="30" y="13"/>
                    <a:pt x="30" y="13"/>
                  </a:cubicBezTo>
                  <a:close/>
                  <a:moveTo>
                    <a:pt x="29" y="13"/>
                  </a:moveTo>
                  <a:cubicBezTo>
                    <a:pt x="29" y="13"/>
                    <a:pt x="29" y="13"/>
                    <a:pt x="29" y="13"/>
                  </a:cubicBezTo>
                  <a:cubicBezTo>
                    <a:pt x="29" y="13"/>
                    <a:pt x="29" y="13"/>
                    <a:pt x="29" y="13"/>
                  </a:cubicBezTo>
                  <a:cubicBezTo>
                    <a:pt x="29" y="13"/>
                    <a:pt x="29" y="13"/>
                    <a:pt x="29" y="13"/>
                  </a:cubicBezTo>
                  <a:cubicBezTo>
                    <a:pt x="29" y="13"/>
                    <a:pt x="29" y="13"/>
                    <a:pt x="29" y="13"/>
                  </a:cubicBezTo>
                  <a:cubicBezTo>
                    <a:pt x="29" y="13"/>
                    <a:pt x="29" y="13"/>
                    <a:pt x="29" y="13"/>
                  </a:cubicBezTo>
                  <a:cubicBezTo>
                    <a:pt x="29" y="13"/>
                    <a:pt x="29" y="13"/>
                    <a:pt x="29" y="13"/>
                  </a:cubicBezTo>
                  <a:cubicBezTo>
                    <a:pt x="29" y="13"/>
                    <a:pt x="29" y="13"/>
                    <a:pt x="29" y="13"/>
                  </a:cubicBezTo>
                  <a:cubicBezTo>
                    <a:pt x="29" y="13"/>
                    <a:pt x="29" y="13"/>
                    <a:pt x="29" y="13"/>
                  </a:cubicBezTo>
                  <a:cubicBezTo>
                    <a:pt x="29" y="13"/>
                    <a:pt x="29" y="13"/>
                    <a:pt x="29" y="13"/>
                  </a:cubicBezTo>
                  <a:cubicBezTo>
                    <a:pt x="29" y="13"/>
                    <a:pt x="29" y="13"/>
                    <a:pt x="29" y="13"/>
                  </a:cubicBezTo>
                  <a:cubicBezTo>
                    <a:pt x="29" y="13"/>
                    <a:pt x="29" y="13"/>
                    <a:pt x="29" y="13"/>
                  </a:cubicBezTo>
                  <a:cubicBezTo>
                    <a:pt x="29" y="13"/>
                    <a:pt x="29" y="13"/>
                    <a:pt x="29" y="13"/>
                  </a:cubicBezTo>
                  <a:cubicBezTo>
                    <a:pt x="29" y="13"/>
                    <a:pt x="29" y="13"/>
                    <a:pt x="29" y="13"/>
                  </a:cubicBezTo>
                  <a:cubicBezTo>
                    <a:pt x="29" y="13"/>
                    <a:pt x="29" y="13"/>
                    <a:pt x="29" y="13"/>
                  </a:cubicBezTo>
                  <a:cubicBezTo>
                    <a:pt x="29" y="13"/>
                    <a:pt x="29" y="13"/>
                    <a:pt x="29" y="13"/>
                  </a:cubicBezTo>
                  <a:close/>
                  <a:moveTo>
                    <a:pt x="30" y="12"/>
                  </a:moveTo>
                  <a:cubicBezTo>
                    <a:pt x="30" y="12"/>
                    <a:pt x="30" y="12"/>
                    <a:pt x="30" y="12"/>
                  </a:cubicBezTo>
                  <a:cubicBezTo>
                    <a:pt x="30" y="12"/>
                    <a:pt x="30" y="12"/>
                    <a:pt x="30" y="12"/>
                  </a:cubicBezTo>
                  <a:cubicBezTo>
                    <a:pt x="30" y="12"/>
                    <a:pt x="30" y="12"/>
                    <a:pt x="30" y="12"/>
                  </a:cubicBezTo>
                  <a:cubicBezTo>
                    <a:pt x="30" y="12"/>
                    <a:pt x="30" y="12"/>
                    <a:pt x="30" y="12"/>
                  </a:cubicBezTo>
                  <a:cubicBezTo>
                    <a:pt x="30" y="12"/>
                    <a:pt x="30" y="12"/>
                    <a:pt x="30" y="12"/>
                  </a:cubicBezTo>
                  <a:cubicBezTo>
                    <a:pt x="30" y="12"/>
                    <a:pt x="30" y="12"/>
                    <a:pt x="30" y="12"/>
                  </a:cubicBezTo>
                  <a:cubicBezTo>
                    <a:pt x="30" y="12"/>
                    <a:pt x="30" y="12"/>
                    <a:pt x="30" y="12"/>
                  </a:cubicBezTo>
                  <a:cubicBezTo>
                    <a:pt x="30" y="12"/>
                    <a:pt x="30" y="12"/>
                    <a:pt x="30" y="12"/>
                  </a:cubicBezTo>
                  <a:cubicBezTo>
                    <a:pt x="30" y="12"/>
                    <a:pt x="30" y="12"/>
                    <a:pt x="30" y="12"/>
                  </a:cubicBezTo>
                  <a:close/>
                  <a:moveTo>
                    <a:pt x="35" y="28"/>
                  </a:move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lose/>
                  <a:moveTo>
                    <a:pt x="35" y="28"/>
                  </a:moveTo>
                  <a:cubicBezTo>
                    <a:pt x="35" y="28"/>
                    <a:pt x="35" y="28"/>
                    <a:pt x="35" y="28"/>
                  </a:cubicBezTo>
                  <a:cubicBezTo>
                    <a:pt x="35" y="28"/>
                    <a:pt x="35" y="28"/>
                    <a:pt x="35" y="28"/>
                  </a:cubicBezTo>
                  <a:cubicBezTo>
                    <a:pt x="35" y="28"/>
                    <a:pt x="35" y="28"/>
                    <a:pt x="35" y="28"/>
                  </a:cubicBezTo>
                  <a:close/>
                  <a:moveTo>
                    <a:pt x="35" y="28"/>
                  </a:moveTo>
                  <a:cubicBezTo>
                    <a:pt x="35" y="28"/>
                    <a:pt x="35" y="28"/>
                    <a:pt x="35" y="28"/>
                  </a:cubicBezTo>
                  <a:cubicBezTo>
                    <a:pt x="35" y="28"/>
                    <a:pt x="35" y="28"/>
                    <a:pt x="35" y="28"/>
                  </a:cubicBezTo>
                  <a:cubicBezTo>
                    <a:pt x="35" y="28"/>
                    <a:pt x="35" y="28"/>
                    <a:pt x="35" y="28"/>
                  </a:cubicBezTo>
                  <a:close/>
                  <a:moveTo>
                    <a:pt x="33" y="14"/>
                  </a:moveTo>
                  <a:cubicBezTo>
                    <a:pt x="33" y="14"/>
                    <a:pt x="33" y="14"/>
                    <a:pt x="33" y="14"/>
                  </a:cubicBezTo>
                  <a:cubicBezTo>
                    <a:pt x="33" y="14"/>
                    <a:pt x="33" y="14"/>
                    <a:pt x="33" y="14"/>
                  </a:cubicBezTo>
                  <a:cubicBezTo>
                    <a:pt x="33" y="14"/>
                    <a:pt x="33" y="14"/>
                    <a:pt x="33" y="14"/>
                  </a:cubicBezTo>
                  <a:cubicBezTo>
                    <a:pt x="33" y="14"/>
                    <a:pt x="33" y="14"/>
                    <a:pt x="33" y="14"/>
                  </a:cubicBezTo>
                  <a:cubicBezTo>
                    <a:pt x="33" y="14"/>
                    <a:pt x="33" y="14"/>
                    <a:pt x="33" y="14"/>
                  </a:cubicBezTo>
                  <a:cubicBezTo>
                    <a:pt x="33" y="14"/>
                    <a:pt x="33" y="14"/>
                    <a:pt x="33" y="14"/>
                  </a:cubicBezTo>
                  <a:close/>
                  <a:moveTo>
                    <a:pt x="29" y="14"/>
                  </a:moveTo>
                  <a:cubicBezTo>
                    <a:pt x="29" y="14"/>
                    <a:pt x="29" y="14"/>
                    <a:pt x="29" y="14"/>
                  </a:cubicBezTo>
                  <a:cubicBezTo>
                    <a:pt x="29" y="14"/>
                    <a:pt x="29" y="14"/>
                    <a:pt x="29" y="14"/>
                  </a:cubicBezTo>
                  <a:cubicBezTo>
                    <a:pt x="29" y="14"/>
                    <a:pt x="29" y="14"/>
                    <a:pt x="29" y="14"/>
                  </a:cubicBezTo>
                  <a:cubicBezTo>
                    <a:pt x="29" y="14"/>
                    <a:pt x="29" y="14"/>
                    <a:pt x="29" y="14"/>
                  </a:cubicBezTo>
                  <a:cubicBezTo>
                    <a:pt x="29" y="14"/>
                    <a:pt x="29" y="14"/>
                    <a:pt x="29" y="14"/>
                  </a:cubicBezTo>
                  <a:cubicBezTo>
                    <a:pt x="29" y="14"/>
                    <a:pt x="29" y="14"/>
                    <a:pt x="29" y="14"/>
                  </a:cubicBezTo>
                  <a:cubicBezTo>
                    <a:pt x="29" y="14"/>
                    <a:pt x="29" y="14"/>
                    <a:pt x="29" y="14"/>
                  </a:cubicBezTo>
                  <a:cubicBezTo>
                    <a:pt x="29" y="14"/>
                    <a:pt x="29" y="14"/>
                    <a:pt x="29" y="14"/>
                  </a:cubicBezTo>
                  <a:cubicBezTo>
                    <a:pt x="29" y="14"/>
                    <a:pt x="29" y="14"/>
                    <a:pt x="29" y="14"/>
                  </a:cubicBezTo>
                  <a:close/>
                  <a:moveTo>
                    <a:pt x="29" y="13"/>
                  </a:moveTo>
                  <a:cubicBezTo>
                    <a:pt x="29" y="13"/>
                    <a:pt x="29" y="13"/>
                    <a:pt x="29" y="13"/>
                  </a:cubicBezTo>
                  <a:cubicBezTo>
                    <a:pt x="29" y="13"/>
                    <a:pt x="29" y="13"/>
                    <a:pt x="29" y="13"/>
                  </a:cubicBezTo>
                  <a:cubicBezTo>
                    <a:pt x="29" y="13"/>
                    <a:pt x="29" y="13"/>
                    <a:pt x="29" y="13"/>
                  </a:cubicBezTo>
                  <a:cubicBezTo>
                    <a:pt x="29" y="13"/>
                    <a:pt x="29" y="13"/>
                    <a:pt x="29" y="13"/>
                  </a:cubicBezTo>
                  <a:cubicBezTo>
                    <a:pt x="29" y="13"/>
                    <a:pt x="29" y="13"/>
                    <a:pt x="29" y="13"/>
                  </a:cubicBezTo>
                  <a:cubicBezTo>
                    <a:pt x="29" y="13"/>
                    <a:pt x="29" y="13"/>
                    <a:pt x="29" y="13"/>
                  </a:cubicBezTo>
                  <a:cubicBezTo>
                    <a:pt x="29" y="13"/>
                    <a:pt x="29" y="13"/>
                    <a:pt x="29" y="13"/>
                  </a:cubicBezTo>
                  <a:cubicBezTo>
                    <a:pt x="29" y="13"/>
                    <a:pt x="29" y="13"/>
                    <a:pt x="29" y="13"/>
                  </a:cubicBezTo>
                  <a:close/>
                  <a:moveTo>
                    <a:pt x="29" y="14"/>
                  </a:moveTo>
                  <a:cubicBezTo>
                    <a:pt x="29" y="14"/>
                    <a:pt x="29" y="14"/>
                    <a:pt x="29" y="14"/>
                  </a:cubicBezTo>
                  <a:cubicBezTo>
                    <a:pt x="29" y="14"/>
                    <a:pt x="29" y="14"/>
                    <a:pt x="29" y="14"/>
                  </a:cubicBezTo>
                  <a:cubicBezTo>
                    <a:pt x="29" y="14"/>
                    <a:pt x="29" y="14"/>
                    <a:pt x="29" y="14"/>
                  </a:cubicBezTo>
                  <a:cubicBezTo>
                    <a:pt x="29" y="14"/>
                    <a:pt x="29" y="14"/>
                    <a:pt x="29" y="14"/>
                  </a:cubicBezTo>
                  <a:cubicBezTo>
                    <a:pt x="29" y="14"/>
                    <a:pt x="29" y="14"/>
                    <a:pt x="29" y="14"/>
                  </a:cubicBezTo>
                  <a:cubicBezTo>
                    <a:pt x="29" y="14"/>
                    <a:pt x="29" y="14"/>
                    <a:pt x="29" y="14"/>
                  </a:cubicBezTo>
                  <a:cubicBezTo>
                    <a:pt x="29" y="14"/>
                    <a:pt x="29" y="14"/>
                    <a:pt x="29" y="14"/>
                  </a:cubicBezTo>
                  <a:cubicBezTo>
                    <a:pt x="29" y="14"/>
                    <a:pt x="29" y="14"/>
                    <a:pt x="29" y="14"/>
                  </a:cubicBezTo>
                  <a:cubicBezTo>
                    <a:pt x="29" y="14"/>
                    <a:pt x="29" y="14"/>
                    <a:pt x="29" y="14"/>
                  </a:cubicBezTo>
                  <a:cubicBezTo>
                    <a:pt x="29" y="14"/>
                    <a:pt x="29" y="14"/>
                    <a:pt x="29" y="14"/>
                  </a:cubicBezTo>
                  <a:cubicBezTo>
                    <a:pt x="29" y="14"/>
                    <a:pt x="29" y="14"/>
                    <a:pt x="29" y="14"/>
                  </a:cubicBezTo>
                  <a:cubicBezTo>
                    <a:pt x="29" y="14"/>
                    <a:pt x="29" y="14"/>
                    <a:pt x="29" y="14"/>
                  </a:cubicBezTo>
                  <a:cubicBezTo>
                    <a:pt x="29" y="14"/>
                    <a:pt x="29" y="14"/>
                    <a:pt x="29" y="14"/>
                  </a:cubicBezTo>
                  <a:cubicBezTo>
                    <a:pt x="29" y="14"/>
                    <a:pt x="29" y="14"/>
                    <a:pt x="29" y="14"/>
                  </a:cubicBezTo>
                  <a:cubicBezTo>
                    <a:pt x="29" y="14"/>
                    <a:pt x="29" y="14"/>
                    <a:pt x="29" y="14"/>
                  </a:cubicBezTo>
                  <a:close/>
                  <a:moveTo>
                    <a:pt x="29" y="13"/>
                  </a:moveTo>
                  <a:cubicBezTo>
                    <a:pt x="29" y="13"/>
                    <a:pt x="29" y="13"/>
                    <a:pt x="29" y="13"/>
                  </a:cubicBezTo>
                  <a:cubicBezTo>
                    <a:pt x="29" y="13"/>
                    <a:pt x="29" y="13"/>
                    <a:pt x="29" y="13"/>
                  </a:cubicBezTo>
                  <a:cubicBezTo>
                    <a:pt x="29" y="13"/>
                    <a:pt x="29" y="13"/>
                    <a:pt x="29" y="13"/>
                  </a:cubicBezTo>
                  <a:cubicBezTo>
                    <a:pt x="29" y="13"/>
                    <a:pt x="29" y="13"/>
                    <a:pt x="29" y="13"/>
                  </a:cubicBezTo>
                  <a:cubicBezTo>
                    <a:pt x="29" y="13"/>
                    <a:pt x="29" y="13"/>
                    <a:pt x="29" y="13"/>
                  </a:cubicBezTo>
                  <a:cubicBezTo>
                    <a:pt x="29" y="13"/>
                    <a:pt x="29" y="13"/>
                    <a:pt x="29" y="13"/>
                  </a:cubicBezTo>
                  <a:cubicBezTo>
                    <a:pt x="29" y="13"/>
                    <a:pt x="29" y="13"/>
                    <a:pt x="29" y="13"/>
                  </a:cubicBezTo>
                  <a:cubicBezTo>
                    <a:pt x="29" y="13"/>
                    <a:pt x="29" y="13"/>
                    <a:pt x="29" y="13"/>
                  </a:cubicBezTo>
                  <a:cubicBezTo>
                    <a:pt x="29" y="13"/>
                    <a:pt x="29" y="13"/>
                    <a:pt x="29" y="13"/>
                  </a:cubicBezTo>
                  <a:cubicBezTo>
                    <a:pt x="29" y="13"/>
                    <a:pt x="29" y="13"/>
                    <a:pt x="29" y="13"/>
                  </a:cubicBezTo>
                  <a:cubicBezTo>
                    <a:pt x="29" y="13"/>
                    <a:pt x="29" y="13"/>
                    <a:pt x="29" y="13"/>
                  </a:cubicBezTo>
                  <a:close/>
                  <a:moveTo>
                    <a:pt x="30" y="13"/>
                  </a:moveTo>
                  <a:cubicBezTo>
                    <a:pt x="30" y="13"/>
                    <a:pt x="30" y="13"/>
                    <a:pt x="30" y="13"/>
                  </a:cubicBezTo>
                  <a:cubicBezTo>
                    <a:pt x="30" y="13"/>
                    <a:pt x="30" y="13"/>
                    <a:pt x="30" y="13"/>
                  </a:cubicBezTo>
                  <a:cubicBezTo>
                    <a:pt x="30" y="13"/>
                    <a:pt x="30" y="13"/>
                    <a:pt x="30" y="13"/>
                  </a:cubicBezTo>
                  <a:cubicBezTo>
                    <a:pt x="30" y="13"/>
                    <a:pt x="30" y="13"/>
                    <a:pt x="30" y="13"/>
                  </a:cubicBezTo>
                  <a:cubicBezTo>
                    <a:pt x="30" y="13"/>
                    <a:pt x="30" y="13"/>
                    <a:pt x="30" y="13"/>
                  </a:cubicBezTo>
                  <a:cubicBezTo>
                    <a:pt x="30" y="13"/>
                    <a:pt x="30" y="13"/>
                    <a:pt x="30" y="13"/>
                  </a:cubicBezTo>
                  <a:cubicBezTo>
                    <a:pt x="30" y="13"/>
                    <a:pt x="30" y="13"/>
                    <a:pt x="30" y="13"/>
                  </a:cubicBezTo>
                  <a:cubicBezTo>
                    <a:pt x="30" y="12"/>
                    <a:pt x="30" y="12"/>
                    <a:pt x="30" y="12"/>
                  </a:cubicBezTo>
                  <a:cubicBezTo>
                    <a:pt x="30" y="12"/>
                    <a:pt x="30" y="12"/>
                    <a:pt x="30" y="13"/>
                  </a:cubicBezTo>
                  <a:cubicBezTo>
                    <a:pt x="30" y="13"/>
                    <a:pt x="30" y="13"/>
                    <a:pt x="30" y="13"/>
                  </a:cubicBezTo>
                  <a:cubicBezTo>
                    <a:pt x="30" y="13"/>
                    <a:pt x="30" y="13"/>
                    <a:pt x="30" y="13"/>
                  </a:cubicBezTo>
                  <a:cubicBezTo>
                    <a:pt x="30" y="13"/>
                    <a:pt x="30" y="13"/>
                    <a:pt x="30" y="13"/>
                  </a:cubicBezTo>
                  <a:close/>
                  <a:moveTo>
                    <a:pt x="35" y="28"/>
                  </a:move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lose/>
                  <a:moveTo>
                    <a:pt x="35" y="26"/>
                  </a:move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lose/>
                  <a:moveTo>
                    <a:pt x="35" y="28"/>
                  </a:move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lose/>
                  <a:moveTo>
                    <a:pt x="35" y="28"/>
                  </a:move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lose/>
                  <a:moveTo>
                    <a:pt x="33" y="14"/>
                  </a:moveTo>
                  <a:cubicBezTo>
                    <a:pt x="33" y="14"/>
                    <a:pt x="33" y="14"/>
                    <a:pt x="33" y="14"/>
                  </a:cubicBezTo>
                  <a:cubicBezTo>
                    <a:pt x="33" y="14"/>
                    <a:pt x="33" y="14"/>
                    <a:pt x="33" y="14"/>
                  </a:cubicBezTo>
                  <a:cubicBezTo>
                    <a:pt x="33" y="14"/>
                    <a:pt x="33" y="14"/>
                    <a:pt x="33" y="14"/>
                  </a:cubicBezTo>
                  <a:cubicBezTo>
                    <a:pt x="33" y="14"/>
                    <a:pt x="33" y="14"/>
                    <a:pt x="33" y="14"/>
                  </a:cubicBezTo>
                  <a:cubicBezTo>
                    <a:pt x="33" y="14"/>
                    <a:pt x="33" y="14"/>
                    <a:pt x="33" y="14"/>
                  </a:cubicBezTo>
                  <a:cubicBezTo>
                    <a:pt x="33" y="14"/>
                    <a:pt x="33" y="14"/>
                    <a:pt x="33" y="14"/>
                  </a:cubicBezTo>
                  <a:cubicBezTo>
                    <a:pt x="33" y="14"/>
                    <a:pt x="33" y="14"/>
                    <a:pt x="33" y="14"/>
                  </a:cubicBezTo>
                  <a:cubicBezTo>
                    <a:pt x="33" y="14"/>
                    <a:pt x="33" y="14"/>
                    <a:pt x="33" y="14"/>
                  </a:cubicBezTo>
                  <a:cubicBezTo>
                    <a:pt x="33" y="14"/>
                    <a:pt x="33" y="14"/>
                    <a:pt x="33" y="14"/>
                  </a:cubicBezTo>
                  <a:cubicBezTo>
                    <a:pt x="33" y="14"/>
                    <a:pt x="33" y="14"/>
                    <a:pt x="33" y="14"/>
                  </a:cubicBezTo>
                  <a:close/>
                  <a:moveTo>
                    <a:pt x="33" y="15"/>
                  </a:moveTo>
                  <a:cubicBezTo>
                    <a:pt x="33" y="15"/>
                    <a:pt x="33" y="15"/>
                    <a:pt x="33" y="15"/>
                  </a:cubicBezTo>
                  <a:cubicBezTo>
                    <a:pt x="33" y="15"/>
                    <a:pt x="33" y="15"/>
                    <a:pt x="33" y="15"/>
                  </a:cubicBezTo>
                  <a:cubicBezTo>
                    <a:pt x="33" y="15"/>
                    <a:pt x="33" y="15"/>
                    <a:pt x="33" y="15"/>
                  </a:cubicBezTo>
                  <a:cubicBezTo>
                    <a:pt x="33" y="15"/>
                    <a:pt x="33" y="15"/>
                    <a:pt x="33" y="15"/>
                  </a:cubicBezTo>
                  <a:cubicBezTo>
                    <a:pt x="33" y="15"/>
                    <a:pt x="33" y="15"/>
                    <a:pt x="33" y="15"/>
                  </a:cubicBezTo>
                  <a:cubicBezTo>
                    <a:pt x="33" y="15"/>
                    <a:pt x="33" y="15"/>
                    <a:pt x="33" y="15"/>
                  </a:cubicBezTo>
                  <a:cubicBezTo>
                    <a:pt x="33" y="15"/>
                    <a:pt x="33" y="15"/>
                    <a:pt x="33" y="15"/>
                  </a:cubicBezTo>
                  <a:cubicBezTo>
                    <a:pt x="33" y="15"/>
                    <a:pt x="33" y="15"/>
                    <a:pt x="33" y="15"/>
                  </a:cubicBezTo>
                  <a:cubicBezTo>
                    <a:pt x="33" y="14"/>
                    <a:pt x="33" y="14"/>
                    <a:pt x="33" y="14"/>
                  </a:cubicBezTo>
                  <a:cubicBezTo>
                    <a:pt x="33" y="14"/>
                    <a:pt x="33" y="14"/>
                    <a:pt x="33" y="14"/>
                  </a:cubicBezTo>
                  <a:cubicBezTo>
                    <a:pt x="33" y="14"/>
                    <a:pt x="33" y="15"/>
                    <a:pt x="33" y="15"/>
                  </a:cubicBezTo>
                  <a:cubicBezTo>
                    <a:pt x="33" y="15"/>
                    <a:pt x="33" y="15"/>
                    <a:pt x="33" y="15"/>
                  </a:cubicBezTo>
                  <a:cubicBezTo>
                    <a:pt x="33" y="15"/>
                    <a:pt x="33" y="15"/>
                    <a:pt x="33" y="15"/>
                  </a:cubicBezTo>
                  <a:close/>
                  <a:moveTo>
                    <a:pt x="34" y="29"/>
                  </a:moveTo>
                  <a:cubicBezTo>
                    <a:pt x="34" y="29"/>
                    <a:pt x="34" y="29"/>
                    <a:pt x="34" y="29"/>
                  </a:cubicBezTo>
                  <a:cubicBezTo>
                    <a:pt x="34" y="29"/>
                    <a:pt x="34" y="29"/>
                    <a:pt x="34" y="29"/>
                  </a:cubicBezTo>
                  <a:cubicBezTo>
                    <a:pt x="34" y="29"/>
                    <a:pt x="34" y="29"/>
                    <a:pt x="34" y="29"/>
                  </a:cubicBezTo>
                  <a:cubicBezTo>
                    <a:pt x="34" y="29"/>
                    <a:pt x="34" y="29"/>
                    <a:pt x="34" y="29"/>
                  </a:cubicBezTo>
                  <a:cubicBezTo>
                    <a:pt x="34" y="29"/>
                    <a:pt x="34" y="29"/>
                    <a:pt x="34" y="29"/>
                  </a:cubicBezTo>
                  <a:cubicBezTo>
                    <a:pt x="34" y="29"/>
                    <a:pt x="34" y="29"/>
                    <a:pt x="34" y="29"/>
                  </a:cubicBezTo>
                  <a:cubicBezTo>
                    <a:pt x="34" y="29"/>
                    <a:pt x="34" y="29"/>
                    <a:pt x="34" y="29"/>
                  </a:cubicBezTo>
                  <a:cubicBezTo>
                    <a:pt x="34" y="29"/>
                    <a:pt x="34" y="29"/>
                    <a:pt x="34" y="29"/>
                  </a:cubicBezTo>
                  <a:cubicBezTo>
                    <a:pt x="34" y="29"/>
                    <a:pt x="34" y="29"/>
                    <a:pt x="34" y="29"/>
                  </a:cubicBezTo>
                  <a:cubicBezTo>
                    <a:pt x="34" y="29"/>
                    <a:pt x="34" y="29"/>
                    <a:pt x="34" y="29"/>
                  </a:cubicBezTo>
                  <a:cubicBezTo>
                    <a:pt x="34" y="29"/>
                    <a:pt x="34" y="29"/>
                    <a:pt x="34" y="29"/>
                  </a:cubicBezTo>
                  <a:cubicBezTo>
                    <a:pt x="34" y="29"/>
                    <a:pt x="34" y="29"/>
                    <a:pt x="34" y="29"/>
                  </a:cubicBezTo>
                  <a:cubicBezTo>
                    <a:pt x="34" y="29"/>
                    <a:pt x="34" y="29"/>
                    <a:pt x="34" y="29"/>
                  </a:cubicBezTo>
                  <a:cubicBezTo>
                    <a:pt x="34" y="29"/>
                    <a:pt x="34" y="29"/>
                    <a:pt x="34" y="29"/>
                  </a:cubicBezTo>
                  <a:cubicBezTo>
                    <a:pt x="34" y="29"/>
                    <a:pt x="34" y="29"/>
                    <a:pt x="34" y="29"/>
                  </a:cubicBezTo>
                  <a:cubicBezTo>
                    <a:pt x="34" y="29"/>
                    <a:pt x="34" y="29"/>
                    <a:pt x="34" y="29"/>
                  </a:cubicBezTo>
                  <a:cubicBezTo>
                    <a:pt x="34" y="29"/>
                    <a:pt x="34" y="29"/>
                    <a:pt x="34" y="29"/>
                  </a:cubicBezTo>
                  <a:cubicBezTo>
                    <a:pt x="34" y="29"/>
                    <a:pt x="34" y="29"/>
                    <a:pt x="34" y="29"/>
                  </a:cubicBezTo>
                  <a:cubicBezTo>
                    <a:pt x="34" y="29"/>
                    <a:pt x="34" y="29"/>
                    <a:pt x="34" y="29"/>
                  </a:cubicBezTo>
                  <a:cubicBezTo>
                    <a:pt x="34" y="29"/>
                    <a:pt x="34" y="29"/>
                    <a:pt x="34" y="29"/>
                  </a:cubicBezTo>
                  <a:cubicBezTo>
                    <a:pt x="34" y="29"/>
                    <a:pt x="34" y="29"/>
                    <a:pt x="34" y="29"/>
                  </a:cubicBezTo>
                  <a:cubicBezTo>
                    <a:pt x="34" y="29"/>
                    <a:pt x="34" y="29"/>
                    <a:pt x="34" y="29"/>
                  </a:cubicBezTo>
                  <a:cubicBezTo>
                    <a:pt x="34" y="29"/>
                    <a:pt x="34" y="29"/>
                    <a:pt x="34" y="29"/>
                  </a:cubicBezTo>
                  <a:cubicBezTo>
                    <a:pt x="34" y="29"/>
                    <a:pt x="34" y="29"/>
                    <a:pt x="34" y="29"/>
                  </a:cubicBezTo>
                  <a:cubicBezTo>
                    <a:pt x="34" y="29"/>
                    <a:pt x="34" y="29"/>
                    <a:pt x="34" y="29"/>
                  </a:cubicBezTo>
                  <a:cubicBezTo>
                    <a:pt x="34" y="29"/>
                    <a:pt x="34" y="29"/>
                    <a:pt x="34" y="29"/>
                  </a:cubicBezTo>
                  <a:cubicBezTo>
                    <a:pt x="34" y="29"/>
                    <a:pt x="34" y="29"/>
                    <a:pt x="34" y="29"/>
                  </a:cubicBezTo>
                  <a:cubicBezTo>
                    <a:pt x="34" y="29"/>
                    <a:pt x="34" y="29"/>
                    <a:pt x="34" y="29"/>
                  </a:cubicBezTo>
                  <a:cubicBezTo>
                    <a:pt x="34" y="29"/>
                    <a:pt x="34" y="29"/>
                    <a:pt x="34" y="29"/>
                  </a:cubicBezTo>
                  <a:cubicBezTo>
                    <a:pt x="34" y="29"/>
                    <a:pt x="34" y="29"/>
                    <a:pt x="34" y="29"/>
                  </a:cubicBezTo>
                  <a:cubicBezTo>
                    <a:pt x="34" y="29"/>
                    <a:pt x="34" y="29"/>
                    <a:pt x="34" y="29"/>
                  </a:cubicBezTo>
                  <a:cubicBezTo>
                    <a:pt x="34" y="29"/>
                    <a:pt x="34" y="29"/>
                    <a:pt x="34" y="29"/>
                  </a:cubicBezTo>
                  <a:cubicBezTo>
                    <a:pt x="34" y="29"/>
                    <a:pt x="34" y="29"/>
                    <a:pt x="34" y="29"/>
                  </a:cubicBezTo>
                  <a:cubicBezTo>
                    <a:pt x="34" y="29"/>
                    <a:pt x="34" y="29"/>
                    <a:pt x="34" y="29"/>
                  </a:cubicBezTo>
                  <a:cubicBezTo>
                    <a:pt x="34" y="29"/>
                    <a:pt x="34" y="29"/>
                    <a:pt x="34" y="29"/>
                  </a:cubicBezTo>
                  <a:cubicBezTo>
                    <a:pt x="34" y="29"/>
                    <a:pt x="34" y="29"/>
                    <a:pt x="34" y="29"/>
                  </a:cubicBezTo>
                  <a:cubicBezTo>
                    <a:pt x="34" y="29"/>
                    <a:pt x="34" y="29"/>
                    <a:pt x="34" y="29"/>
                  </a:cubicBezTo>
                  <a:cubicBezTo>
                    <a:pt x="34" y="29"/>
                    <a:pt x="34" y="29"/>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4" y="29"/>
                    <a:pt x="34" y="29"/>
                  </a:cubicBezTo>
                  <a:cubicBezTo>
                    <a:pt x="34" y="29"/>
                    <a:pt x="34" y="29"/>
                    <a:pt x="34" y="29"/>
                  </a:cubicBezTo>
                  <a:cubicBezTo>
                    <a:pt x="34" y="29"/>
                    <a:pt x="34" y="29"/>
                    <a:pt x="34" y="29"/>
                  </a:cubicBezTo>
                  <a:cubicBezTo>
                    <a:pt x="34" y="29"/>
                    <a:pt x="34" y="29"/>
                    <a:pt x="34" y="29"/>
                  </a:cubicBezTo>
                  <a:cubicBezTo>
                    <a:pt x="34" y="29"/>
                    <a:pt x="34" y="29"/>
                    <a:pt x="34" y="29"/>
                  </a:cubicBezTo>
                  <a:cubicBezTo>
                    <a:pt x="34" y="29"/>
                    <a:pt x="34" y="29"/>
                    <a:pt x="34" y="29"/>
                  </a:cubicBezTo>
                  <a:cubicBezTo>
                    <a:pt x="34" y="29"/>
                    <a:pt x="34" y="29"/>
                    <a:pt x="34" y="29"/>
                  </a:cubicBezTo>
                  <a:close/>
                  <a:moveTo>
                    <a:pt x="34" y="22"/>
                  </a:move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lose/>
                  <a:moveTo>
                    <a:pt x="34" y="22"/>
                  </a:move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lose/>
                  <a:moveTo>
                    <a:pt x="35" y="28"/>
                  </a:move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6" y="29"/>
                    <a:pt x="36" y="29"/>
                    <a:pt x="36" y="29"/>
                  </a:cubicBezTo>
                  <a:cubicBezTo>
                    <a:pt x="36" y="29"/>
                    <a:pt x="36" y="29"/>
                    <a:pt x="36" y="29"/>
                  </a:cubicBezTo>
                  <a:cubicBezTo>
                    <a:pt x="36" y="29"/>
                    <a:pt x="36" y="29"/>
                    <a:pt x="36" y="29"/>
                  </a:cubicBezTo>
                  <a:cubicBezTo>
                    <a:pt x="36" y="29"/>
                    <a:pt x="36" y="29"/>
                    <a:pt x="36" y="29"/>
                  </a:cubicBezTo>
                  <a:cubicBezTo>
                    <a:pt x="36" y="29"/>
                    <a:pt x="36" y="29"/>
                    <a:pt x="36" y="29"/>
                  </a:cubicBezTo>
                  <a:cubicBezTo>
                    <a:pt x="36" y="29"/>
                    <a:pt x="36" y="29"/>
                    <a:pt x="36" y="30"/>
                  </a:cubicBezTo>
                  <a:cubicBezTo>
                    <a:pt x="36" y="30"/>
                    <a:pt x="35" y="30"/>
                    <a:pt x="35" y="30"/>
                  </a:cubicBezTo>
                  <a:cubicBezTo>
                    <a:pt x="35" y="30"/>
                    <a:pt x="36" y="30"/>
                    <a:pt x="36" y="30"/>
                  </a:cubicBezTo>
                  <a:cubicBezTo>
                    <a:pt x="36" y="30"/>
                    <a:pt x="36" y="30"/>
                    <a:pt x="36" y="30"/>
                  </a:cubicBezTo>
                  <a:cubicBezTo>
                    <a:pt x="36" y="30"/>
                    <a:pt x="36"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6" y="30"/>
                    <a:pt x="36" y="30"/>
                    <a:pt x="36" y="30"/>
                  </a:cubicBezTo>
                  <a:cubicBezTo>
                    <a:pt x="36" y="30"/>
                    <a:pt x="36" y="30"/>
                    <a:pt x="36" y="30"/>
                  </a:cubicBezTo>
                  <a:cubicBezTo>
                    <a:pt x="36" y="30"/>
                    <a:pt x="36" y="30"/>
                    <a:pt x="36" y="30"/>
                  </a:cubicBezTo>
                  <a:cubicBezTo>
                    <a:pt x="36" y="30"/>
                    <a:pt x="36" y="30"/>
                    <a:pt x="36" y="30"/>
                  </a:cubicBezTo>
                  <a:cubicBezTo>
                    <a:pt x="36" y="30"/>
                    <a:pt x="36" y="30"/>
                    <a:pt x="36" y="30"/>
                  </a:cubicBezTo>
                  <a:cubicBezTo>
                    <a:pt x="36" y="30"/>
                    <a:pt x="36" y="30"/>
                    <a:pt x="36" y="30"/>
                  </a:cubicBezTo>
                  <a:cubicBezTo>
                    <a:pt x="36" y="30"/>
                    <a:pt x="36" y="30"/>
                    <a:pt x="36" y="30"/>
                  </a:cubicBezTo>
                  <a:cubicBezTo>
                    <a:pt x="36" y="30"/>
                    <a:pt x="36" y="30"/>
                    <a:pt x="36" y="30"/>
                  </a:cubicBezTo>
                  <a:cubicBezTo>
                    <a:pt x="36" y="30"/>
                    <a:pt x="36" y="30"/>
                    <a:pt x="36" y="30"/>
                  </a:cubicBezTo>
                  <a:cubicBezTo>
                    <a:pt x="36" y="30"/>
                    <a:pt x="36" y="30"/>
                    <a:pt x="36" y="30"/>
                  </a:cubicBezTo>
                  <a:cubicBezTo>
                    <a:pt x="36" y="30"/>
                    <a:pt x="36" y="30"/>
                    <a:pt x="36" y="30"/>
                  </a:cubicBezTo>
                  <a:cubicBezTo>
                    <a:pt x="36" y="30"/>
                    <a:pt x="36" y="30"/>
                    <a:pt x="36" y="30"/>
                  </a:cubicBezTo>
                  <a:cubicBezTo>
                    <a:pt x="36" y="30"/>
                    <a:pt x="36" y="30"/>
                    <a:pt x="36" y="30"/>
                  </a:cubicBezTo>
                  <a:cubicBezTo>
                    <a:pt x="36" y="30"/>
                    <a:pt x="36" y="30"/>
                    <a:pt x="36"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1"/>
                    <a:pt x="35" y="31"/>
                  </a:cubicBezTo>
                  <a:cubicBezTo>
                    <a:pt x="35" y="31"/>
                    <a:pt x="35" y="31"/>
                    <a:pt x="35" y="31"/>
                  </a:cubicBezTo>
                  <a:cubicBezTo>
                    <a:pt x="35" y="31"/>
                    <a:pt x="35" y="31"/>
                    <a:pt x="35" y="31"/>
                  </a:cubicBezTo>
                  <a:cubicBezTo>
                    <a:pt x="35" y="31"/>
                    <a:pt x="35" y="31"/>
                    <a:pt x="35" y="31"/>
                  </a:cubicBezTo>
                  <a:cubicBezTo>
                    <a:pt x="35" y="31"/>
                    <a:pt x="35" y="31"/>
                    <a:pt x="35" y="31"/>
                  </a:cubicBezTo>
                  <a:cubicBezTo>
                    <a:pt x="35" y="31"/>
                    <a:pt x="35" y="31"/>
                    <a:pt x="35" y="31"/>
                  </a:cubicBezTo>
                  <a:cubicBezTo>
                    <a:pt x="35" y="31"/>
                    <a:pt x="35" y="31"/>
                    <a:pt x="35" y="31"/>
                  </a:cubicBezTo>
                  <a:cubicBezTo>
                    <a:pt x="35" y="31"/>
                    <a:pt x="35" y="31"/>
                    <a:pt x="35" y="31"/>
                  </a:cubicBezTo>
                  <a:cubicBezTo>
                    <a:pt x="35" y="31"/>
                    <a:pt x="35" y="31"/>
                    <a:pt x="35" y="31"/>
                  </a:cubicBezTo>
                  <a:cubicBezTo>
                    <a:pt x="35" y="31"/>
                    <a:pt x="35" y="31"/>
                    <a:pt x="35" y="31"/>
                  </a:cubicBezTo>
                  <a:cubicBezTo>
                    <a:pt x="35" y="31"/>
                    <a:pt x="35" y="31"/>
                    <a:pt x="35" y="31"/>
                  </a:cubicBezTo>
                  <a:cubicBezTo>
                    <a:pt x="35" y="31"/>
                    <a:pt x="35" y="31"/>
                    <a:pt x="35" y="31"/>
                  </a:cubicBezTo>
                  <a:cubicBezTo>
                    <a:pt x="35" y="31"/>
                    <a:pt x="35" y="31"/>
                    <a:pt x="35" y="31"/>
                  </a:cubicBezTo>
                  <a:cubicBezTo>
                    <a:pt x="35" y="31"/>
                    <a:pt x="35" y="31"/>
                    <a:pt x="35" y="31"/>
                  </a:cubicBezTo>
                  <a:cubicBezTo>
                    <a:pt x="35" y="31"/>
                    <a:pt x="35" y="31"/>
                    <a:pt x="35" y="31"/>
                  </a:cubicBezTo>
                  <a:cubicBezTo>
                    <a:pt x="35" y="31"/>
                    <a:pt x="35" y="31"/>
                    <a:pt x="35" y="31"/>
                  </a:cubicBezTo>
                  <a:cubicBezTo>
                    <a:pt x="35" y="31"/>
                    <a:pt x="35" y="31"/>
                    <a:pt x="35" y="31"/>
                  </a:cubicBezTo>
                  <a:cubicBezTo>
                    <a:pt x="35" y="31"/>
                    <a:pt x="35" y="31"/>
                    <a:pt x="35" y="31"/>
                  </a:cubicBezTo>
                  <a:cubicBezTo>
                    <a:pt x="35" y="31"/>
                    <a:pt x="35" y="31"/>
                    <a:pt x="35" y="31"/>
                  </a:cubicBezTo>
                  <a:cubicBezTo>
                    <a:pt x="35" y="31"/>
                    <a:pt x="35" y="31"/>
                    <a:pt x="35" y="31"/>
                  </a:cubicBezTo>
                  <a:cubicBezTo>
                    <a:pt x="35" y="31"/>
                    <a:pt x="35" y="31"/>
                    <a:pt x="35" y="31"/>
                  </a:cubicBezTo>
                  <a:cubicBezTo>
                    <a:pt x="35" y="31"/>
                    <a:pt x="35" y="31"/>
                    <a:pt x="35" y="31"/>
                  </a:cubicBezTo>
                  <a:cubicBezTo>
                    <a:pt x="35" y="31"/>
                    <a:pt x="35" y="31"/>
                    <a:pt x="35" y="31"/>
                  </a:cubicBezTo>
                  <a:cubicBezTo>
                    <a:pt x="35" y="31"/>
                    <a:pt x="35" y="31"/>
                    <a:pt x="35" y="31"/>
                  </a:cubicBezTo>
                  <a:cubicBezTo>
                    <a:pt x="35" y="31"/>
                    <a:pt x="35" y="31"/>
                    <a:pt x="35" y="31"/>
                  </a:cubicBezTo>
                  <a:cubicBezTo>
                    <a:pt x="35" y="31"/>
                    <a:pt x="35" y="31"/>
                    <a:pt x="35" y="31"/>
                  </a:cubicBezTo>
                  <a:cubicBezTo>
                    <a:pt x="35" y="31"/>
                    <a:pt x="35" y="31"/>
                    <a:pt x="35" y="31"/>
                  </a:cubicBezTo>
                  <a:cubicBezTo>
                    <a:pt x="35" y="31"/>
                    <a:pt x="35" y="31"/>
                    <a:pt x="35" y="31"/>
                  </a:cubicBezTo>
                  <a:cubicBezTo>
                    <a:pt x="35" y="31"/>
                    <a:pt x="35" y="31"/>
                    <a:pt x="35" y="31"/>
                  </a:cubicBezTo>
                  <a:cubicBezTo>
                    <a:pt x="35" y="31"/>
                    <a:pt x="35" y="31"/>
                    <a:pt x="35" y="31"/>
                  </a:cubicBezTo>
                  <a:cubicBezTo>
                    <a:pt x="35" y="31"/>
                    <a:pt x="35" y="31"/>
                    <a:pt x="35" y="31"/>
                  </a:cubicBezTo>
                  <a:cubicBezTo>
                    <a:pt x="35"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7" y="31"/>
                    <a:pt x="37" y="31"/>
                  </a:cubicBezTo>
                  <a:cubicBezTo>
                    <a:pt x="37" y="31"/>
                    <a:pt x="37" y="31"/>
                    <a:pt x="37" y="31"/>
                  </a:cubicBezTo>
                  <a:cubicBezTo>
                    <a:pt x="37" y="31"/>
                    <a:pt x="37" y="30"/>
                    <a:pt x="37" y="30"/>
                  </a:cubicBezTo>
                  <a:cubicBezTo>
                    <a:pt x="37" y="30"/>
                    <a:pt x="37" y="30"/>
                    <a:pt x="37" y="30"/>
                  </a:cubicBezTo>
                  <a:cubicBezTo>
                    <a:pt x="37" y="30"/>
                    <a:pt x="37" y="30"/>
                    <a:pt x="37" y="30"/>
                  </a:cubicBezTo>
                  <a:cubicBezTo>
                    <a:pt x="37" y="30"/>
                    <a:pt x="37" y="30"/>
                    <a:pt x="37" y="30"/>
                  </a:cubicBezTo>
                  <a:cubicBezTo>
                    <a:pt x="37" y="30"/>
                    <a:pt x="37" y="30"/>
                    <a:pt x="37" y="30"/>
                  </a:cubicBezTo>
                  <a:cubicBezTo>
                    <a:pt x="37" y="30"/>
                    <a:pt x="37" y="30"/>
                    <a:pt x="37" y="30"/>
                  </a:cubicBezTo>
                  <a:cubicBezTo>
                    <a:pt x="37" y="30"/>
                    <a:pt x="37" y="30"/>
                    <a:pt x="37" y="30"/>
                  </a:cubicBezTo>
                  <a:cubicBezTo>
                    <a:pt x="37" y="30"/>
                    <a:pt x="37" y="30"/>
                    <a:pt x="37" y="30"/>
                  </a:cubicBezTo>
                  <a:cubicBezTo>
                    <a:pt x="37" y="30"/>
                    <a:pt x="37" y="30"/>
                    <a:pt x="37" y="30"/>
                  </a:cubicBezTo>
                  <a:cubicBezTo>
                    <a:pt x="37" y="30"/>
                    <a:pt x="36" y="30"/>
                    <a:pt x="36" y="30"/>
                  </a:cubicBezTo>
                  <a:cubicBezTo>
                    <a:pt x="36" y="30"/>
                    <a:pt x="36" y="30"/>
                    <a:pt x="36" y="30"/>
                  </a:cubicBezTo>
                  <a:cubicBezTo>
                    <a:pt x="36" y="30"/>
                    <a:pt x="36" y="30"/>
                    <a:pt x="36" y="30"/>
                  </a:cubicBezTo>
                  <a:cubicBezTo>
                    <a:pt x="36" y="30"/>
                    <a:pt x="36" y="30"/>
                    <a:pt x="36" y="30"/>
                  </a:cubicBezTo>
                  <a:cubicBezTo>
                    <a:pt x="36" y="30"/>
                    <a:pt x="36" y="30"/>
                    <a:pt x="36" y="30"/>
                  </a:cubicBezTo>
                  <a:cubicBezTo>
                    <a:pt x="36" y="30"/>
                    <a:pt x="36" y="30"/>
                    <a:pt x="36" y="30"/>
                  </a:cubicBezTo>
                  <a:cubicBezTo>
                    <a:pt x="36" y="30"/>
                    <a:pt x="36" y="30"/>
                    <a:pt x="36" y="30"/>
                  </a:cubicBezTo>
                  <a:cubicBezTo>
                    <a:pt x="36" y="30"/>
                    <a:pt x="36" y="30"/>
                    <a:pt x="36" y="30"/>
                  </a:cubicBezTo>
                  <a:cubicBezTo>
                    <a:pt x="36" y="30"/>
                    <a:pt x="36" y="30"/>
                    <a:pt x="36" y="30"/>
                  </a:cubicBezTo>
                  <a:cubicBezTo>
                    <a:pt x="36" y="30"/>
                    <a:pt x="36" y="30"/>
                    <a:pt x="36" y="30"/>
                  </a:cubicBezTo>
                  <a:cubicBezTo>
                    <a:pt x="36" y="30"/>
                    <a:pt x="36" y="30"/>
                    <a:pt x="36" y="30"/>
                  </a:cubicBezTo>
                  <a:cubicBezTo>
                    <a:pt x="36" y="30"/>
                    <a:pt x="36" y="30"/>
                    <a:pt x="37" y="30"/>
                  </a:cubicBezTo>
                  <a:cubicBezTo>
                    <a:pt x="37" y="30"/>
                    <a:pt x="37" y="30"/>
                    <a:pt x="37" y="30"/>
                  </a:cubicBezTo>
                  <a:cubicBezTo>
                    <a:pt x="37" y="30"/>
                    <a:pt x="37" y="30"/>
                    <a:pt x="37" y="30"/>
                  </a:cubicBezTo>
                  <a:cubicBezTo>
                    <a:pt x="37" y="30"/>
                    <a:pt x="37" y="30"/>
                    <a:pt x="37" y="30"/>
                  </a:cubicBezTo>
                  <a:cubicBezTo>
                    <a:pt x="37" y="30"/>
                    <a:pt x="37" y="30"/>
                    <a:pt x="37" y="30"/>
                  </a:cubicBezTo>
                  <a:cubicBezTo>
                    <a:pt x="37" y="30"/>
                    <a:pt x="37" y="30"/>
                    <a:pt x="37" y="30"/>
                  </a:cubicBezTo>
                  <a:cubicBezTo>
                    <a:pt x="37" y="30"/>
                    <a:pt x="37" y="30"/>
                    <a:pt x="37" y="30"/>
                  </a:cubicBezTo>
                  <a:cubicBezTo>
                    <a:pt x="37" y="30"/>
                    <a:pt x="37" y="30"/>
                    <a:pt x="37" y="30"/>
                  </a:cubicBezTo>
                  <a:cubicBezTo>
                    <a:pt x="37" y="30"/>
                    <a:pt x="37" y="30"/>
                    <a:pt x="37" y="30"/>
                  </a:cubicBezTo>
                  <a:cubicBezTo>
                    <a:pt x="37" y="30"/>
                    <a:pt x="37" y="30"/>
                    <a:pt x="37" y="30"/>
                  </a:cubicBezTo>
                  <a:cubicBezTo>
                    <a:pt x="37" y="30"/>
                    <a:pt x="37" y="30"/>
                    <a:pt x="37" y="30"/>
                  </a:cubicBezTo>
                  <a:cubicBezTo>
                    <a:pt x="37" y="30"/>
                    <a:pt x="37" y="30"/>
                    <a:pt x="37" y="30"/>
                  </a:cubicBezTo>
                  <a:cubicBezTo>
                    <a:pt x="37" y="30"/>
                    <a:pt x="37" y="30"/>
                    <a:pt x="37" y="30"/>
                  </a:cubicBezTo>
                  <a:cubicBezTo>
                    <a:pt x="37" y="30"/>
                    <a:pt x="37" y="30"/>
                    <a:pt x="37" y="30"/>
                  </a:cubicBezTo>
                  <a:cubicBezTo>
                    <a:pt x="37" y="30"/>
                    <a:pt x="37" y="30"/>
                    <a:pt x="37" y="30"/>
                  </a:cubicBezTo>
                  <a:cubicBezTo>
                    <a:pt x="37" y="30"/>
                    <a:pt x="37" y="30"/>
                    <a:pt x="37" y="30"/>
                  </a:cubicBezTo>
                  <a:cubicBezTo>
                    <a:pt x="36" y="30"/>
                    <a:pt x="36" y="30"/>
                    <a:pt x="36" y="30"/>
                  </a:cubicBezTo>
                  <a:cubicBezTo>
                    <a:pt x="36" y="30"/>
                    <a:pt x="36" y="30"/>
                    <a:pt x="36" y="30"/>
                  </a:cubicBezTo>
                  <a:cubicBezTo>
                    <a:pt x="36" y="30"/>
                    <a:pt x="36" y="30"/>
                    <a:pt x="36" y="30"/>
                  </a:cubicBezTo>
                  <a:cubicBezTo>
                    <a:pt x="36" y="30"/>
                    <a:pt x="36" y="30"/>
                    <a:pt x="36" y="30"/>
                  </a:cubicBezTo>
                  <a:cubicBezTo>
                    <a:pt x="36" y="30"/>
                    <a:pt x="36" y="30"/>
                    <a:pt x="36" y="30"/>
                  </a:cubicBezTo>
                  <a:cubicBezTo>
                    <a:pt x="36" y="30"/>
                    <a:pt x="36" y="30"/>
                    <a:pt x="36" y="30"/>
                  </a:cubicBezTo>
                  <a:cubicBezTo>
                    <a:pt x="36" y="30"/>
                    <a:pt x="36" y="30"/>
                    <a:pt x="36" y="30"/>
                  </a:cubicBezTo>
                  <a:cubicBezTo>
                    <a:pt x="36" y="30"/>
                    <a:pt x="36" y="30"/>
                    <a:pt x="36" y="30"/>
                  </a:cubicBezTo>
                  <a:cubicBezTo>
                    <a:pt x="36" y="30"/>
                    <a:pt x="36" y="30"/>
                    <a:pt x="36" y="30"/>
                  </a:cubicBezTo>
                  <a:cubicBezTo>
                    <a:pt x="36" y="30"/>
                    <a:pt x="36" y="30"/>
                    <a:pt x="36" y="30"/>
                  </a:cubicBezTo>
                  <a:cubicBezTo>
                    <a:pt x="36" y="30"/>
                    <a:pt x="36" y="30"/>
                    <a:pt x="36" y="30"/>
                  </a:cubicBezTo>
                  <a:cubicBezTo>
                    <a:pt x="36" y="30"/>
                    <a:pt x="36" y="30"/>
                    <a:pt x="36" y="30"/>
                  </a:cubicBezTo>
                  <a:cubicBezTo>
                    <a:pt x="36" y="30"/>
                    <a:pt x="36" y="30"/>
                    <a:pt x="36" y="30"/>
                  </a:cubicBezTo>
                  <a:cubicBezTo>
                    <a:pt x="36" y="30"/>
                    <a:pt x="36" y="30"/>
                    <a:pt x="36" y="30"/>
                  </a:cubicBezTo>
                  <a:cubicBezTo>
                    <a:pt x="36" y="30"/>
                    <a:pt x="36" y="30"/>
                    <a:pt x="36" y="30"/>
                  </a:cubicBezTo>
                  <a:cubicBezTo>
                    <a:pt x="36" y="30"/>
                    <a:pt x="36" y="30"/>
                    <a:pt x="36" y="30"/>
                  </a:cubicBezTo>
                  <a:cubicBezTo>
                    <a:pt x="36" y="30"/>
                    <a:pt x="36" y="29"/>
                    <a:pt x="36" y="29"/>
                  </a:cubicBezTo>
                  <a:cubicBezTo>
                    <a:pt x="36" y="29"/>
                    <a:pt x="36" y="29"/>
                    <a:pt x="36" y="30"/>
                  </a:cubicBezTo>
                  <a:cubicBezTo>
                    <a:pt x="36" y="30"/>
                    <a:pt x="36" y="30"/>
                    <a:pt x="36" y="30"/>
                  </a:cubicBezTo>
                  <a:cubicBezTo>
                    <a:pt x="36" y="30"/>
                    <a:pt x="36" y="29"/>
                    <a:pt x="36" y="29"/>
                  </a:cubicBezTo>
                  <a:cubicBezTo>
                    <a:pt x="36" y="29"/>
                    <a:pt x="36" y="29"/>
                    <a:pt x="36" y="29"/>
                  </a:cubicBezTo>
                  <a:cubicBezTo>
                    <a:pt x="36" y="29"/>
                    <a:pt x="36" y="29"/>
                    <a:pt x="36" y="29"/>
                  </a:cubicBezTo>
                  <a:cubicBezTo>
                    <a:pt x="36" y="29"/>
                    <a:pt x="36" y="29"/>
                    <a:pt x="36" y="29"/>
                  </a:cubicBezTo>
                  <a:cubicBezTo>
                    <a:pt x="36" y="29"/>
                    <a:pt x="36" y="29"/>
                    <a:pt x="36" y="29"/>
                  </a:cubicBezTo>
                  <a:cubicBezTo>
                    <a:pt x="36" y="29"/>
                    <a:pt x="36" y="29"/>
                    <a:pt x="36" y="29"/>
                  </a:cubicBezTo>
                  <a:cubicBezTo>
                    <a:pt x="36" y="29"/>
                    <a:pt x="36" y="29"/>
                    <a:pt x="36" y="29"/>
                  </a:cubicBezTo>
                  <a:cubicBezTo>
                    <a:pt x="36" y="29"/>
                    <a:pt x="36" y="29"/>
                    <a:pt x="36" y="29"/>
                  </a:cubicBezTo>
                  <a:cubicBezTo>
                    <a:pt x="36" y="29"/>
                    <a:pt x="36" y="29"/>
                    <a:pt x="36" y="29"/>
                  </a:cubicBezTo>
                  <a:cubicBezTo>
                    <a:pt x="36" y="29"/>
                    <a:pt x="36" y="29"/>
                    <a:pt x="36" y="29"/>
                  </a:cubicBezTo>
                  <a:cubicBezTo>
                    <a:pt x="36" y="29"/>
                    <a:pt x="36" y="29"/>
                    <a:pt x="36" y="29"/>
                  </a:cubicBezTo>
                  <a:cubicBezTo>
                    <a:pt x="36" y="29"/>
                    <a:pt x="36" y="29"/>
                    <a:pt x="36" y="29"/>
                  </a:cubicBezTo>
                  <a:cubicBezTo>
                    <a:pt x="36" y="29"/>
                    <a:pt x="36" y="29"/>
                    <a:pt x="36" y="29"/>
                  </a:cubicBezTo>
                  <a:cubicBezTo>
                    <a:pt x="36" y="29"/>
                    <a:pt x="36" y="29"/>
                    <a:pt x="36" y="29"/>
                  </a:cubicBezTo>
                  <a:cubicBezTo>
                    <a:pt x="36" y="29"/>
                    <a:pt x="36" y="29"/>
                    <a:pt x="36" y="29"/>
                  </a:cubicBezTo>
                  <a:cubicBezTo>
                    <a:pt x="36" y="29"/>
                    <a:pt x="36" y="29"/>
                    <a:pt x="36" y="29"/>
                  </a:cubicBezTo>
                  <a:cubicBezTo>
                    <a:pt x="36" y="29"/>
                    <a:pt x="36" y="29"/>
                    <a:pt x="36" y="29"/>
                  </a:cubicBezTo>
                  <a:cubicBezTo>
                    <a:pt x="36" y="29"/>
                    <a:pt x="36" y="29"/>
                    <a:pt x="36" y="29"/>
                  </a:cubicBezTo>
                  <a:cubicBezTo>
                    <a:pt x="36" y="29"/>
                    <a:pt x="36" y="29"/>
                    <a:pt x="36" y="29"/>
                  </a:cubicBezTo>
                  <a:cubicBezTo>
                    <a:pt x="36" y="29"/>
                    <a:pt x="36" y="29"/>
                    <a:pt x="36" y="29"/>
                  </a:cubicBezTo>
                  <a:cubicBezTo>
                    <a:pt x="36" y="29"/>
                    <a:pt x="36" y="29"/>
                    <a:pt x="36" y="29"/>
                  </a:cubicBezTo>
                  <a:cubicBezTo>
                    <a:pt x="36" y="29"/>
                    <a:pt x="36" y="29"/>
                    <a:pt x="36" y="29"/>
                  </a:cubicBezTo>
                  <a:cubicBezTo>
                    <a:pt x="36" y="29"/>
                    <a:pt x="36"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6" y="29"/>
                    <a:pt x="36" y="29"/>
                    <a:pt x="36" y="29"/>
                  </a:cubicBezTo>
                  <a:cubicBezTo>
                    <a:pt x="36" y="29"/>
                    <a:pt x="36" y="29"/>
                    <a:pt x="36" y="29"/>
                  </a:cubicBezTo>
                  <a:cubicBezTo>
                    <a:pt x="36" y="29"/>
                    <a:pt x="36" y="29"/>
                    <a:pt x="36" y="29"/>
                  </a:cubicBezTo>
                  <a:cubicBezTo>
                    <a:pt x="36" y="29"/>
                    <a:pt x="36" y="28"/>
                    <a:pt x="36" y="28"/>
                  </a:cubicBezTo>
                  <a:cubicBezTo>
                    <a:pt x="36" y="29"/>
                    <a:pt x="36" y="29"/>
                    <a:pt x="35" y="29"/>
                  </a:cubicBezTo>
                  <a:cubicBezTo>
                    <a:pt x="35" y="29"/>
                    <a:pt x="35" y="29"/>
                    <a:pt x="35" y="29"/>
                  </a:cubicBezTo>
                  <a:cubicBezTo>
                    <a:pt x="35" y="28"/>
                    <a:pt x="35" y="28"/>
                    <a:pt x="36" y="28"/>
                  </a:cubicBezTo>
                  <a:cubicBezTo>
                    <a:pt x="36" y="28"/>
                    <a:pt x="36" y="28"/>
                    <a:pt x="36" y="28"/>
                  </a:cubicBezTo>
                  <a:cubicBezTo>
                    <a:pt x="36" y="28"/>
                    <a:pt x="36" y="28"/>
                    <a:pt x="36" y="28"/>
                  </a:cubicBezTo>
                  <a:cubicBezTo>
                    <a:pt x="36" y="28"/>
                    <a:pt x="36" y="28"/>
                    <a:pt x="36" y="28"/>
                  </a:cubicBezTo>
                  <a:cubicBezTo>
                    <a:pt x="36" y="28"/>
                    <a:pt x="36" y="28"/>
                    <a:pt x="36" y="28"/>
                  </a:cubicBezTo>
                  <a:cubicBezTo>
                    <a:pt x="36" y="28"/>
                    <a:pt x="36" y="28"/>
                    <a:pt x="36" y="28"/>
                  </a:cubicBezTo>
                  <a:cubicBezTo>
                    <a:pt x="36" y="28"/>
                    <a:pt x="36" y="28"/>
                    <a:pt x="36" y="28"/>
                  </a:cubicBezTo>
                  <a:cubicBezTo>
                    <a:pt x="36" y="28"/>
                    <a:pt x="36" y="28"/>
                    <a:pt x="36" y="28"/>
                  </a:cubicBezTo>
                  <a:cubicBezTo>
                    <a:pt x="36" y="28"/>
                    <a:pt x="36" y="28"/>
                    <a:pt x="36" y="28"/>
                  </a:cubicBezTo>
                  <a:cubicBezTo>
                    <a:pt x="36" y="28"/>
                    <a:pt x="36" y="28"/>
                    <a:pt x="36" y="28"/>
                  </a:cubicBezTo>
                  <a:cubicBezTo>
                    <a:pt x="36" y="28"/>
                    <a:pt x="36" y="28"/>
                    <a:pt x="36" y="28"/>
                  </a:cubicBezTo>
                  <a:cubicBezTo>
                    <a:pt x="36" y="28"/>
                    <a:pt x="36" y="28"/>
                    <a:pt x="36" y="28"/>
                  </a:cubicBezTo>
                  <a:cubicBezTo>
                    <a:pt x="36" y="28"/>
                    <a:pt x="36" y="28"/>
                    <a:pt x="36" y="28"/>
                  </a:cubicBezTo>
                  <a:cubicBezTo>
                    <a:pt x="36" y="28"/>
                    <a:pt x="36" y="28"/>
                    <a:pt x="36" y="28"/>
                  </a:cubicBezTo>
                  <a:cubicBezTo>
                    <a:pt x="36" y="28"/>
                    <a:pt x="36"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lose/>
                  <a:moveTo>
                    <a:pt x="20" y="41"/>
                  </a:move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lose/>
                  <a:moveTo>
                    <a:pt x="20" y="42"/>
                  </a:move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lose/>
                  <a:moveTo>
                    <a:pt x="20" y="43"/>
                  </a:move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lose/>
                  <a:moveTo>
                    <a:pt x="20" y="41"/>
                  </a:move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lose/>
                  <a:moveTo>
                    <a:pt x="20" y="41"/>
                  </a:move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lose/>
                  <a:moveTo>
                    <a:pt x="20" y="42"/>
                  </a:move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lose/>
                  <a:moveTo>
                    <a:pt x="20" y="42"/>
                  </a:move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lose/>
                  <a:moveTo>
                    <a:pt x="20" y="42"/>
                  </a:move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lose/>
                  <a:moveTo>
                    <a:pt x="20" y="42"/>
                  </a:move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lose/>
                  <a:moveTo>
                    <a:pt x="20" y="41"/>
                  </a:move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lose/>
                  <a:moveTo>
                    <a:pt x="20" y="41"/>
                  </a:move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lose/>
                  <a:moveTo>
                    <a:pt x="20" y="32"/>
                  </a:moveTo>
                  <a:cubicBezTo>
                    <a:pt x="20" y="32"/>
                    <a:pt x="20" y="32"/>
                    <a:pt x="20"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0" y="32"/>
                  </a:cubicBezTo>
                  <a:cubicBezTo>
                    <a:pt x="20" y="32"/>
                    <a:pt x="20" y="32"/>
                    <a:pt x="20" y="32"/>
                  </a:cubicBezTo>
                  <a:cubicBezTo>
                    <a:pt x="20" y="32"/>
                    <a:pt x="20" y="32"/>
                    <a:pt x="20" y="32"/>
                  </a:cubicBezTo>
                  <a:cubicBezTo>
                    <a:pt x="20" y="32"/>
                    <a:pt x="21" y="32"/>
                    <a:pt x="21" y="31"/>
                  </a:cubicBezTo>
                  <a:cubicBezTo>
                    <a:pt x="20" y="31"/>
                    <a:pt x="20" y="31"/>
                    <a:pt x="20" y="31"/>
                  </a:cubicBezTo>
                  <a:cubicBezTo>
                    <a:pt x="20" y="31"/>
                    <a:pt x="20" y="31"/>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lose/>
                  <a:moveTo>
                    <a:pt x="21" y="31"/>
                  </a:moveTo>
                  <a:cubicBezTo>
                    <a:pt x="21" y="31"/>
                    <a:pt x="21" y="31"/>
                    <a:pt x="21" y="31"/>
                  </a:cubicBezTo>
                  <a:cubicBezTo>
                    <a:pt x="21" y="31"/>
                    <a:pt x="21" y="31"/>
                    <a:pt x="21" y="31"/>
                  </a:cubicBezTo>
                  <a:cubicBezTo>
                    <a:pt x="21" y="31"/>
                    <a:pt x="21" y="31"/>
                    <a:pt x="21" y="31"/>
                  </a:cubicBezTo>
                  <a:cubicBezTo>
                    <a:pt x="21" y="31"/>
                    <a:pt x="21" y="31"/>
                    <a:pt x="21" y="31"/>
                  </a:cubicBezTo>
                  <a:cubicBezTo>
                    <a:pt x="21" y="31"/>
                    <a:pt x="21" y="31"/>
                    <a:pt x="21" y="31"/>
                  </a:cubicBezTo>
                  <a:cubicBezTo>
                    <a:pt x="21" y="31"/>
                    <a:pt x="21" y="31"/>
                    <a:pt x="21" y="31"/>
                  </a:cubicBezTo>
                  <a:cubicBezTo>
                    <a:pt x="21" y="31"/>
                    <a:pt x="21" y="31"/>
                    <a:pt x="21" y="31"/>
                  </a:cubicBezTo>
                  <a:cubicBezTo>
                    <a:pt x="21" y="31"/>
                    <a:pt x="21" y="31"/>
                    <a:pt x="21" y="31"/>
                  </a:cubicBezTo>
                  <a:cubicBezTo>
                    <a:pt x="21" y="31"/>
                    <a:pt x="21" y="31"/>
                    <a:pt x="21" y="31"/>
                  </a:cubicBezTo>
                  <a:cubicBezTo>
                    <a:pt x="21" y="31"/>
                    <a:pt x="21" y="31"/>
                    <a:pt x="21" y="31"/>
                  </a:cubicBezTo>
                  <a:close/>
                  <a:moveTo>
                    <a:pt x="21" y="30"/>
                  </a:moveTo>
                  <a:cubicBezTo>
                    <a:pt x="21" y="30"/>
                    <a:pt x="21" y="31"/>
                    <a:pt x="21" y="31"/>
                  </a:cubicBezTo>
                  <a:cubicBezTo>
                    <a:pt x="21" y="31"/>
                    <a:pt x="21" y="31"/>
                    <a:pt x="21" y="31"/>
                  </a:cubicBezTo>
                  <a:cubicBezTo>
                    <a:pt x="21" y="31"/>
                    <a:pt x="21" y="31"/>
                    <a:pt x="21" y="31"/>
                  </a:cubicBezTo>
                  <a:cubicBezTo>
                    <a:pt x="21" y="31"/>
                    <a:pt x="21" y="31"/>
                    <a:pt x="21" y="31"/>
                  </a:cubicBezTo>
                  <a:cubicBezTo>
                    <a:pt x="21" y="31"/>
                    <a:pt x="21" y="31"/>
                    <a:pt x="21" y="31"/>
                  </a:cubicBezTo>
                  <a:cubicBezTo>
                    <a:pt x="21" y="31"/>
                    <a:pt x="21" y="31"/>
                    <a:pt x="21" y="31"/>
                  </a:cubicBezTo>
                  <a:cubicBezTo>
                    <a:pt x="21" y="31"/>
                    <a:pt x="21" y="31"/>
                    <a:pt x="21" y="31"/>
                  </a:cubicBezTo>
                  <a:cubicBezTo>
                    <a:pt x="21" y="31"/>
                    <a:pt x="21" y="31"/>
                    <a:pt x="21" y="31"/>
                  </a:cubicBezTo>
                  <a:cubicBezTo>
                    <a:pt x="21" y="31"/>
                    <a:pt x="21" y="31"/>
                    <a:pt x="21" y="31"/>
                  </a:cubicBezTo>
                  <a:cubicBezTo>
                    <a:pt x="21" y="31"/>
                    <a:pt x="21" y="31"/>
                    <a:pt x="21" y="31"/>
                  </a:cubicBezTo>
                  <a:cubicBezTo>
                    <a:pt x="21" y="31"/>
                    <a:pt x="21" y="31"/>
                    <a:pt x="21" y="31"/>
                  </a:cubicBezTo>
                  <a:cubicBezTo>
                    <a:pt x="21" y="31"/>
                    <a:pt x="21" y="31"/>
                    <a:pt x="21" y="31"/>
                  </a:cubicBezTo>
                  <a:cubicBezTo>
                    <a:pt x="21" y="31"/>
                    <a:pt x="21" y="31"/>
                    <a:pt x="21" y="31"/>
                  </a:cubicBezTo>
                  <a:cubicBezTo>
                    <a:pt x="21" y="31"/>
                    <a:pt x="21" y="31"/>
                    <a:pt x="21" y="31"/>
                  </a:cubicBezTo>
                  <a:cubicBezTo>
                    <a:pt x="21" y="31"/>
                    <a:pt x="21" y="31"/>
                    <a:pt x="21" y="31"/>
                  </a:cubicBezTo>
                  <a:cubicBezTo>
                    <a:pt x="21" y="31"/>
                    <a:pt x="21" y="31"/>
                    <a:pt x="21" y="31"/>
                  </a:cubicBezTo>
                  <a:cubicBezTo>
                    <a:pt x="21" y="31"/>
                    <a:pt x="21" y="31"/>
                    <a:pt x="21" y="31"/>
                  </a:cubicBezTo>
                  <a:cubicBezTo>
                    <a:pt x="21" y="31"/>
                    <a:pt x="21" y="31"/>
                    <a:pt x="21" y="31"/>
                  </a:cubicBezTo>
                  <a:cubicBezTo>
                    <a:pt x="21" y="31"/>
                    <a:pt x="21" y="31"/>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lose/>
                  <a:moveTo>
                    <a:pt x="20" y="42"/>
                  </a:move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lose/>
                  <a:moveTo>
                    <a:pt x="20" y="41"/>
                  </a:move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lose/>
                  <a:moveTo>
                    <a:pt x="20" y="41"/>
                  </a:move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lose/>
                  <a:moveTo>
                    <a:pt x="20" y="41"/>
                  </a:moveTo>
                  <a:cubicBezTo>
                    <a:pt x="20" y="41"/>
                    <a:pt x="20" y="41"/>
                    <a:pt x="20" y="41"/>
                  </a:cubicBezTo>
                  <a:cubicBezTo>
                    <a:pt x="20" y="41"/>
                    <a:pt x="20" y="41"/>
                    <a:pt x="20" y="41"/>
                  </a:cubicBezTo>
                  <a:cubicBezTo>
                    <a:pt x="20" y="41"/>
                    <a:pt x="20" y="41"/>
                    <a:pt x="20" y="41"/>
                  </a:cubicBezTo>
                  <a:cubicBezTo>
                    <a:pt x="20" y="41"/>
                    <a:pt x="20" y="41"/>
                    <a:pt x="20" y="41"/>
                  </a:cubicBezTo>
                  <a:close/>
                  <a:moveTo>
                    <a:pt x="20" y="41"/>
                  </a:move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lose/>
                  <a:moveTo>
                    <a:pt x="32" y="36"/>
                  </a:moveTo>
                  <a:cubicBezTo>
                    <a:pt x="32" y="36"/>
                    <a:pt x="32" y="36"/>
                    <a:pt x="32" y="36"/>
                  </a:cubicBezTo>
                  <a:cubicBezTo>
                    <a:pt x="32" y="36"/>
                    <a:pt x="32" y="36"/>
                    <a:pt x="32" y="36"/>
                  </a:cubicBezTo>
                  <a:cubicBezTo>
                    <a:pt x="32" y="36"/>
                    <a:pt x="32" y="36"/>
                    <a:pt x="32" y="36"/>
                  </a:cubicBezTo>
                  <a:cubicBezTo>
                    <a:pt x="32" y="36"/>
                    <a:pt x="32" y="36"/>
                    <a:pt x="32" y="36"/>
                  </a:cubicBezTo>
                  <a:cubicBezTo>
                    <a:pt x="32" y="36"/>
                    <a:pt x="32" y="36"/>
                    <a:pt x="32" y="36"/>
                  </a:cubicBezTo>
                  <a:cubicBezTo>
                    <a:pt x="32" y="36"/>
                    <a:pt x="32" y="36"/>
                    <a:pt x="32" y="36"/>
                  </a:cubicBezTo>
                  <a:cubicBezTo>
                    <a:pt x="32" y="36"/>
                    <a:pt x="32" y="36"/>
                    <a:pt x="32" y="36"/>
                  </a:cubicBezTo>
                  <a:cubicBezTo>
                    <a:pt x="32" y="36"/>
                    <a:pt x="32" y="36"/>
                    <a:pt x="32" y="36"/>
                  </a:cubicBezTo>
                  <a:close/>
                  <a:moveTo>
                    <a:pt x="23" y="46"/>
                  </a:move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lose/>
                  <a:moveTo>
                    <a:pt x="32" y="26"/>
                  </a:moveTo>
                  <a:cubicBezTo>
                    <a:pt x="32" y="26"/>
                    <a:pt x="32" y="26"/>
                    <a:pt x="32" y="26"/>
                  </a:cubicBezTo>
                  <a:cubicBezTo>
                    <a:pt x="32" y="26"/>
                    <a:pt x="32" y="26"/>
                    <a:pt x="32" y="26"/>
                  </a:cubicBezTo>
                  <a:cubicBezTo>
                    <a:pt x="32" y="26"/>
                    <a:pt x="32" y="26"/>
                    <a:pt x="32" y="26"/>
                  </a:cubicBezTo>
                  <a:cubicBezTo>
                    <a:pt x="32" y="26"/>
                    <a:pt x="32" y="26"/>
                    <a:pt x="32" y="26"/>
                  </a:cubicBezTo>
                  <a:cubicBezTo>
                    <a:pt x="32" y="26"/>
                    <a:pt x="32" y="26"/>
                    <a:pt x="32" y="26"/>
                  </a:cubicBezTo>
                  <a:cubicBezTo>
                    <a:pt x="32" y="26"/>
                    <a:pt x="32" y="25"/>
                    <a:pt x="32" y="25"/>
                  </a:cubicBezTo>
                  <a:cubicBezTo>
                    <a:pt x="32" y="25"/>
                    <a:pt x="32" y="25"/>
                    <a:pt x="32" y="26"/>
                  </a:cubicBezTo>
                  <a:close/>
                  <a:moveTo>
                    <a:pt x="23" y="46"/>
                  </a:moveTo>
                  <a:cubicBezTo>
                    <a:pt x="23" y="46"/>
                    <a:pt x="23" y="46"/>
                    <a:pt x="23" y="46"/>
                  </a:cubicBezTo>
                  <a:cubicBezTo>
                    <a:pt x="23" y="46"/>
                    <a:pt x="23" y="46"/>
                    <a:pt x="23" y="46"/>
                  </a:cubicBezTo>
                  <a:cubicBezTo>
                    <a:pt x="23" y="46"/>
                    <a:pt x="23" y="46"/>
                    <a:pt x="23" y="46"/>
                  </a:cubicBezTo>
                  <a:cubicBezTo>
                    <a:pt x="23" y="46"/>
                    <a:pt x="23" y="46"/>
                    <a:pt x="23" y="46"/>
                  </a:cubicBezTo>
                  <a:close/>
                  <a:moveTo>
                    <a:pt x="33" y="37"/>
                  </a:moveTo>
                  <a:cubicBezTo>
                    <a:pt x="33" y="38"/>
                    <a:pt x="33" y="38"/>
                    <a:pt x="33" y="38"/>
                  </a:cubicBezTo>
                  <a:cubicBezTo>
                    <a:pt x="33" y="38"/>
                    <a:pt x="33" y="38"/>
                    <a:pt x="33" y="38"/>
                  </a:cubicBezTo>
                  <a:cubicBezTo>
                    <a:pt x="33" y="38"/>
                    <a:pt x="33" y="38"/>
                    <a:pt x="33" y="38"/>
                  </a:cubicBezTo>
                  <a:cubicBezTo>
                    <a:pt x="33" y="38"/>
                    <a:pt x="33" y="38"/>
                    <a:pt x="33" y="38"/>
                  </a:cubicBezTo>
                  <a:cubicBezTo>
                    <a:pt x="33" y="38"/>
                    <a:pt x="33" y="37"/>
                    <a:pt x="33" y="37"/>
                  </a:cubicBezTo>
                  <a:cubicBezTo>
                    <a:pt x="33" y="37"/>
                    <a:pt x="33" y="37"/>
                    <a:pt x="33" y="37"/>
                  </a:cubicBezTo>
                  <a:close/>
                  <a:moveTo>
                    <a:pt x="20" y="42"/>
                  </a:move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lose/>
                  <a:moveTo>
                    <a:pt x="32" y="38"/>
                  </a:moveTo>
                  <a:cubicBezTo>
                    <a:pt x="32" y="38"/>
                    <a:pt x="32" y="38"/>
                    <a:pt x="32" y="38"/>
                  </a:cubicBezTo>
                  <a:cubicBezTo>
                    <a:pt x="32" y="38"/>
                    <a:pt x="32" y="38"/>
                    <a:pt x="32" y="38"/>
                  </a:cubicBezTo>
                  <a:cubicBezTo>
                    <a:pt x="32" y="38"/>
                    <a:pt x="32" y="38"/>
                    <a:pt x="32" y="38"/>
                  </a:cubicBezTo>
                  <a:cubicBezTo>
                    <a:pt x="32" y="38"/>
                    <a:pt x="32" y="38"/>
                    <a:pt x="32" y="38"/>
                  </a:cubicBezTo>
                  <a:cubicBezTo>
                    <a:pt x="32" y="38"/>
                    <a:pt x="32" y="38"/>
                    <a:pt x="32" y="38"/>
                  </a:cubicBezTo>
                  <a:cubicBezTo>
                    <a:pt x="32" y="38"/>
                    <a:pt x="32" y="38"/>
                    <a:pt x="32" y="38"/>
                  </a:cubicBezTo>
                  <a:cubicBezTo>
                    <a:pt x="32" y="38"/>
                    <a:pt x="32" y="38"/>
                    <a:pt x="32" y="38"/>
                  </a:cubicBezTo>
                  <a:cubicBezTo>
                    <a:pt x="32" y="38"/>
                    <a:pt x="32" y="38"/>
                    <a:pt x="32" y="38"/>
                  </a:cubicBezTo>
                  <a:cubicBezTo>
                    <a:pt x="32" y="38"/>
                    <a:pt x="32" y="38"/>
                    <a:pt x="32" y="38"/>
                  </a:cubicBezTo>
                  <a:cubicBezTo>
                    <a:pt x="32" y="38"/>
                    <a:pt x="32" y="38"/>
                    <a:pt x="32" y="38"/>
                  </a:cubicBezTo>
                  <a:cubicBezTo>
                    <a:pt x="32" y="38"/>
                    <a:pt x="32" y="38"/>
                    <a:pt x="32" y="38"/>
                  </a:cubicBezTo>
                  <a:close/>
                  <a:moveTo>
                    <a:pt x="33" y="38"/>
                  </a:moveTo>
                  <a:cubicBezTo>
                    <a:pt x="33" y="38"/>
                    <a:pt x="33" y="38"/>
                    <a:pt x="33" y="38"/>
                  </a:cubicBezTo>
                  <a:cubicBezTo>
                    <a:pt x="33" y="38"/>
                    <a:pt x="33" y="38"/>
                    <a:pt x="33" y="38"/>
                  </a:cubicBezTo>
                  <a:cubicBezTo>
                    <a:pt x="33" y="38"/>
                    <a:pt x="33" y="38"/>
                    <a:pt x="33" y="38"/>
                  </a:cubicBezTo>
                  <a:cubicBezTo>
                    <a:pt x="33" y="38"/>
                    <a:pt x="33" y="38"/>
                    <a:pt x="33" y="38"/>
                  </a:cubicBezTo>
                  <a:cubicBezTo>
                    <a:pt x="33" y="38"/>
                    <a:pt x="33" y="38"/>
                    <a:pt x="33" y="38"/>
                  </a:cubicBezTo>
                  <a:cubicBezTo>
                    <a:pt x="33" y="38"/>
                    <a:pt x="33" y="38"/>
                    <a:pt x="33" y="38"/>
                  </a:cubicBezTo>
                  <a:cubicBezTo>
                    <a:pt x="33" y="38"/>
                    <a:pt x="33" y="38"/>
                    <a:pt x="33" y="38"/>
                  </a:cubicBezTo>
                  <a:cubicBezTo>
                    <a:pt x="33" y="38"/>
                    <a:pt x="33" y="38"/>
                    <a:pt x="33" y="38"/>
                  </a:cubicBezTo>
                  <a:cubicBezTo>
                    <a:pt x="33" y="38"/>
                    <a:pt x="33" y="38"/>
                    <a:pt x="33" y="38"/>
                  </a:cubicBezTo>
                  <a:cubicBezTo>
                    <a:pt x="33" y="38"/>
                    <a:pt x="33" y="38"/>
                    <a:pt x="33" y="38"/>
                  </a:cubicBezTo>
                  <a:cubicBezTo>
                    <a:pt x="33" y="38"/>
                    <a:pt x="33" y="38"/>
                    <a:pt x="33" y="38"/>
                  </a:cubicBezTo>
                  <a:cubicBezTo>
                    <a:pt x="33" y="38"/>
                    <a:pt x="33" y="38"/>
                    <a:pt x="33" y="38"/>
                  </a:cubicBezTo>
                  <a:cubicBezTo>
                    <a:pt x="33" y="38"/>
                    <a:pt x="33" y="38"/>
                    <a:pt x="33" y="38"/>
                  </a:cubicBezTo>
                  <a:cubicBezTo>
                    <a:pt x="33" y="38"/>
                    <a:pt x="33" y="38"/>
                    <a:pt x="33" y="38"/>
                  </a:cubicBezTo>
                  <a:cubicBezTo>
                    <a:pt x="33" y="38"/>
                    <a:pt x="33" y="38"/>
                    <a:pt x="33" y="38"/>
                  </a:cubicBezTo>
                  <a:close/>
                  <a:moveTo>
                    <a:pt x="32" y="38"/>
                  </a:moveTo>
                  <a:cubicBezTo>
                    <a:pt x="32" y="38"/>
                    <a:pt x="32" y="38"/>
                    <a:pt x="32" y="38"/>
                  </a:cubicBezTo>
                  <a:cubicBezTo>
                    <a:pt x="32" y="38"/>
                    <a:pt x="32" y="38"/>
                    <a:pt x="32" y="38"/>
                  </a:cubicBezTo>
                  <a:cubicBezTo>
                    <a:pt x="32" y="38"/>
                    <a:pt x="32" y="38"/>
                    <a:pt x="32" y="38"/>
                  </a:cubicBezTo>
                  <a:cubicBezTo>
                    <a:pt x="32" y="38"/>
                    <a:pt x="32" y="38"/>
                    <a:pt x="32" y="38"/>
                  </a:cubicBezTo>
                  <a:cubicBezTo>
                    <a:pt x="32" y="38"/>
                    <a:pt x="32" y="38"/>
                    <a:pt x="32" y="38"/>
                  </a:cubicBezTo>
                  <a:cubicBezTo>
                    <a:pt x="32" y="38"/>
                    <a:pt x="32" y="38"/>
                    <a:pt x="32" y="38"/>
                  </a:cubicBezTo>
                  <a:cubicBezTo>
                    <a:pt x="32" y="38"/>
                    <a:pt x="32" y="38"/>
                    <a:pt x="32" y="38"/>
                  </a:cubicBezTo>
                  <a:cubicBezTo>
                    <a:pt x="32" y="38"/>
                    <a:pt x="32" y="38"/>
                    <a:pt x="32" y="38"/>
                  </a:cubicBezTo>
                  <a:close/>
                  <a:moveTo>
                    <a:pt x="21" y="32"/>
                  </a:move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lose/>
                  <a:moveTo>
                    <a:pt x="21" y="32"/>
                  </a:move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lose/>
                  <a:moveTo>
                    <a:pt x="20" y="41"/>
                  </a:move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lose/>
                  <a:moveTo>
                    <a:pt x="20" y="42"/>
                  </a:move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lose/>
                  <a:moveTo>
                    <a:pt x="20" y="42"/>
                  </a:move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lose/>
                  <a:moveTo>
                    <a:pt x="20" y="41"/>
                  </a:move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lose/>
                  <a:moveTo>
                    <a:pt x="21" y="32"/>
                  </a:move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3"/>
                  </a:cubicBezTo>
                  <a:cubicBezTo>
                    <a:pt x="20" y="33"/>
                    <a:pt x="20" y="33"/>
                    <a:pt x="20" y="33"/>
                  </a:cubicBezTo>
                  <a:cubicBezTo>
                    <a:pt x="20" y="33"/>
                    <a:pt x="20" y="33"/>
                    <a:pt x="20" y="33"/>
                  </a:cubicBezTo>
                  <a:cubicBezTo>
                    <a:pt x="20" y="33"/>
                    <a:pt x="20" y="33"/>
                    <a:pt x="20" y="33"/>
                  </a:cubicBezTo>
                  <a:cubicBezTo>
                    <a:pt x="20" y="33"/>
                    <a:pt x="20" y="33"/>
                    <a:pt x="20" y="33"/>
                  </a:cubicBezTo>
                  <a:cubicBezTo>
                    <a:pt x="20" y="33"/>
                    <a:pt x="20" y="33"/>
                    <a:pt x="20" y="33"/>
                  </a:cubicBezTo>
                  <a:cubicBezTo>
                    <a:pt x="20" y="33"/>
                    <a:pt x="20" y="33"/>
                    <a:pt x="20" y="33"/>
                  </a:cubicBezTo>
                  <a:cubicBezTo>
                    <a:pt x="20" y="33"/>
                    <a:pt x="20" y="33"/>
                    <a:pt x="20" y="33"/>
                  </a:cubicBezTo>
                  <a:cubicBezTo>
                    <a:pt x="20" y="33"/>
                    <a:pt x="20" y="33"/>
                    <a:pt x="20" y="33"/>
                  </a:cubicBezTo>
                  <a:cubicBezTo>
                    <a:pt x="20" y="33"/>
                    <a:pt x="20" y="33"/>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lose/>
                  <a:moveTo>
                    <a:pt x="36" y="31"/>
                  </a:move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lose/>
                  <a:moveTo>
                    <a:pt x="21" y="42"/>
                  </a:moveTo>
                  <a:cubicBezTo>
                    <a:pt x="21" y="42"/>
                    <a:pt x="21" y="42"/>
                    <a:pt x="21" y="42"/>
                  </a:cubicBezTo>
                  <a:cubicBezTo>
                    <a:pt x="21" y="42"/>
                    <a:pt x="21" y="42"/>
                    <a:pt x="21" y="42"/>
                  </a:cubicBezTo>
                  <a:cubicBezTo>
                    <a:pt x="21" y="42"/>
                    <a:pt x="21" y="42"/>
                    <a:pt x="21" y="42"/>
                  </a:cubicBezTo>
                  <a:cubicBezTo>
                    <a:pt x="21" y="42"/>
                    <a:pt x="21" y="42"/>
                    <a:pt x="21" y="42"/>
                  </a:cubicBezTo>
                  <a:cubicBezTo>
                    <a:pt x="21" y="42"/>
                    <a:pt x="21" y="42"/>
                    <a:pt x="21" y="42"/>
                  </a:cubicBezTo>
                  <a:cubicBezTo>
                    <a:pt x="21" y="42"/>
                    <a:pt x="21" y="42"/>
                    <a:pt x="21" y="42"/>
                  </a:cubicBezTo>
                  <a:cubicBezTo>
                    <a:pt x="21" y="42"/>
                    <a:pt x="21" y="42"/>
                    <a:pt x="21" y="42"/>
                  </a:cubicBezTo>
                  <a:cubicBezTo>
                    <a:pt x="21" y="42"/>
                    <a:pt x="21" y="42"/>
                    <a:pt x="21" y="42"/>
                  </a:cubicBezTo>
                  <a:cubicBezTo>
                    <a:pt x="21" y="42"/>
                    <a:pt x="21" y="42"/>
                    <a:pt x="21" y="42"/>
                  </a:cubicBezTo>
                  <a:cubicBezTo>
                    <a:pt x="21" y="42"/>
                    <a:pt x="21" y="42"/>
                    <a:pt x="21" y="42"/>
                  </a:cubicBezTo>
                  <a:cubicBezTo>
                    <a:pt x="21" y="42"/>
                    <a:pt x="21" y="42"/>
                    <a:pt x="21" y="42"/>
                  </a:cubicBezTo>
                  <a:cubicBezTo>
                    <a:pt x="21" y="42"/>
                    <a:pt x="21" y="42"/>
                    <a:pt x="21" y="42"/>
                  </a:cubicBezTo>
                  <a:cubicBezTo>
                    <a:pt x="21" y="42"/>
                    <a:pt x="21" y="42"/>
                    <a:pt x="21" y="42"/>
                  </a:cubicBezTo>
                  <a:close/>
                  <a:moveTo>
                    <a:pt x="20" y="42"/>
                  </a:moveTo>
                  <a:cubicBezTo>
                    <a:pt x="20" y="42"/>
                    <a:pt x="20" y="42"/>
                    <a:pt x="20" y="42"/>
                  </a:cubicBezTo>
                  <a:cubicBezTo>
                    <a:pt x="20" y="42"/>
                    <a:pt x="20" y="42"/>
                    <a:pt x="20" y="42"/>
                  </a:cubicBezTo>
                  <a:cubicBezTo>
                    <a:pt x="20" y="42"/>
                    <a:pt x="20" y="42"/>
                    <a:pt x="20" y="42"/>
                  </a:cubicBezTo>
                  <a:cubicBezTo>
                    <a:pt x="20" y="42"/>
                    <a:pt x="20" y="42"/>
                    <a:pt x="20" y="42"/>
                  </a:cubicBezTo>
                  <a:cubicBezTo>
                    <a:pt x="20" y="42"/>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2"/>
                    <a:pt x="20" y="42"/>
                    <a:pt x="20" y="42"/>
                  </a:cubicBezTo>
                  <a:cubicBezTo>
                    <a:pt x="20" y="42"/>
                    <a:pt x="20" y="42"/>
                    <a:pt x="20" y="42"/>
                  </a:cubicBezTo>
                  <a:cubicBezTo>
                    <a:pt x="20" y="42"/>
                    <a:pt x="20" y="42"/>
                    <a:pt x="20" y="42"/>
                  </a:cubicBezTo>
                  <a:close/>
                  <a:moveTo>
                    <a:pt x="65" y="37"/>
                  </a:moveTo>
                  <a:cubicBezTo>
                    <a:pt x="65" y="52"/>
                    <a:pt x="52" y="65"/>
                    <a:pt x="37" y="65"/>
                  </a:cubicBezTo>
                  <a:cubicBezTo>
                    <a:pt x="21" y="65"/>
                    <a:pt x="9" y="52"/>
                    <a:pt x="9" y="37"/>
                  </a:cubicBezTo>
                  <a:cubicBezTo>
                    <a:pt x="9" y="21"/>
                    <a:pt x="21" y="9"/>
                    <a:pt x="37" y="9"/>
                  </a:cubicBezTo>
                  <a:cubicBezTo>
                    <a:pt x="52" y="9"/>
                    <a:pt x="65" y="21"/>
                    <a:pt x="65" y="37"/>
                  </a:cubicBezTo>
                  <a:close/>
                  <a:moveTo>
                    <a:pt x="62" y="35"/>
                  </a:moveTo>
                  <a:cubicBezTo>
                    <a:pt x="62" y="35"/>
                    <a:pt x="62" y="35"/>
                    <a:pt x="62" y="35"/>
                  </a:cubicBezTo>
                  <a:cubicBezTo>
                    <a:pt x="62" y="35"/>
                    <a:pt x="62" y="35"/>
                    <a:pt x="62" y="35"/>
                  </a:cubicBezTo>
                  <a:cubicBezTo>
                    <a:pt x="62" y="35"/>
                    <a:pt x="62" y="35"/>
                    <a:pt x="62" y="35"/>
                  </a:cubicBezTo>
                  <a:cubicBezTo>
                    <a:pt x="62" y="35"/>
                    <a:pt x="62" y="35"/>
                    <a:pt x="62" y="35"/>
                  </a:cubicBezTo>
                  <a:cubicBezTo>
                    <a:pt x="62" y="35"/>
                    <a:pt x="62" y="35"/>
                    <a:pt x="62" y="35"/>
                  </a:cubicBezTo>
                  <a:cubicBezTo>
                    <a:pt x="62" y="35"/>
                    <a:pt x="62" y="35"/>
                    <a:pt x="62" y="35"/>
                  </a:cubicBezTo>
                  <a:cubicBezTo>
                    <a:pt x="62" y="35"/>
                    <a:pt x="62" y="35"/>
                    <a:pt x="62" y="35"/>
                  </a:cubicBezTo>
                  <a:cubicBezTo>
                    <a:pt x="62" y="35"/>
                    <a:pt x="62" y="35"/>
                    <a:pt x="62" y="35"/>
                  </a:cubicBezTo>
                  <a:cubicBezTo>
                    <a:pt x="62" y="35"/>
                    <a:pt x="62" y="35"/>
                    <a:pt x="62" y="35"/>
                  </a:cubicBezTo>
                  <a:cubicBezTo>
                    <a:pt x="62" y="35"/>
                    <a:pt x="62" y="35"/>
                    <a:pt x="62" y="35"/>
                  </a:cubicBezTo>
                  <a:cubicBezTo>
                    <a:pt x="62" y="35"/>
                    <a:pt x="62" y="35"/>
                    <a:pt x="62" y="35"/>
                  </a:cubicBezTo>
                  <a:cubicBezTo>
                    <a:pt x="62" y="35"/>
                    <a:pt x="62" y="35"/>
                    <a:pt x="62" y="35"/>
                  </a:cubicBezTo>
                  <a:cubicBezTo>
                    <a:pt x="62" y="35"/>
                    <a:pt x="62" y="35"/>
                    <a:pt x="62" y="35"/>
                  </a:cubicBezTo>
                  <a:close/>
                  <a:moveTo>
                    <a:pt x="61" y="35"/>
                  </a:moveTo>
                  <a:cubicBezTo>
                    <a:pt x="61" y="35"/>
                    <a:pt x="61" y="35"/>
                    <a:pt x="61" y="35"/>
                  </a:cubicBezTo>
                  <a:cubicBezTo>
                    <a:pt x="61" y="35"/>
                    <a:pt x="61" y="35"/>
                    <a:pt x="61" y="35"/>
                  </a:cubicBezTo>
                  <a:cubicBezTo>
                    <a:pt x="61" y="35"/>
                    <a:pt x="61" y="35"/>
                    <a:pt x="61" y="35"/>
                  </a:cubicBezTo>
                  <a:cubicBezTo>
                    <a:pt x="61" y="35"/>
                    <a:pt x="61" y="35"/>
                    <a:pt x="61" y="35"/>
                  </a:cubicBezTo>
                  <a:cubicBezTo>
                    <a:pt x="62" y="35"/>
                    <a:pt x="62" y="35"/>
                    <a:pt x="62" y="35"/>
                  </a:cubicBezTo>
                  <a:cubicBezTo>
                    <a:pt x="62" y="35"/>
                    <a:pt x="62" y="35"/>
                    <a:pt x="62" y="35"/>
                  </a:cubicBezTo>
                  <a:cubicBezTo>
                    <a:pt x="62" y="35"/>
                    <a:pt x="62" y="35"/>
                    <a:pt x="62" y="35"/>
                  </a:cubicBezTo>
                  <a:cubicBezTo>
                    <a:pt x="62" y="35"/>
                    <a:pt x="62" y="35"/>
                    <a:pt x="62" y="35"/>
                  </a:cubicBezTo>
                  <a:cubicBezTo>
                    <a:pt x="62" y="35"/>
                    <a:pt x="62" y="35"/>
                    <a:pt x="62" y="35"/>
                  </a:cubicBezTo>
                  <a:cubicBezTo>
                    <a:pt x="62" y="35"/>
                    <a:pt x="61" y="35"/>
                    <a:pt x="61" y="35"/>
                  </a:cubicBezTo>
                  <a:cubicBezTo>
                    <a:pt x="61" y="35"/>
                    <a:pt x="61" y="35"/>
                    <a:pt x="61" y="35"/>
                  </a:cubicBezTo>
                  <a:cubicBezTo>
                    <a:pt x="61" y="35"/>
                    <a:pt x="61" y="35"/>
                    <a:pt x="61" y="35"/>
                  </a:cubicBezTo>
                  <a:close/>
                  <a:moveTo>
                    <a:pt x="61" y="34"/>
                  </a:moveTo>
                  <a:cubicBezTo>
                    <a:pt x="61" y="34"/>
                    <a:pt x="61" y="34"/>
                    <a:pt x="61" y="34"/>
                  </a:cubicBezTo>
                  <a:cubicBezTo>
                    <a:pt x="61" y="34"/>
                    <a:pt x="61" y="34"/>
                    <a:pt x="61" y="34"/>
                  </a:cubicBezTo>
                  <a:cubicBezTo>
                    <a:pt x="61" y="34"/>
                    <a:pt x="61" y="34"/>
                    <a:pt x="61" y="34"/>
                  </a:cubicBezTo>
                  <a:cubicBezTo>
                    <a:pt x="61" y="34"/>
                    <a:pt x="61" y="34"/>
                    <a:pt x="61" y="34"/>
                  </a:cubicBezTo>
                  <a:cubicBezTo>
                    <a:pt x="61" y="34"/>
                    <a:pt x="61" y="34"/>
                    <a:pt x="61" y="34"/>
                  </a:cubicBezTo>
                  <a:cubicBezTo>
                    <a:pt x="61" y="34"/>
                    <a:pt x="61" y="34"/>
                    <a:pt x="61" y="34"/>
                  </a:cubicBezTo>
                  <a:cubicBezTo>
                    <a:pt x="61" y="34"/>
                    <a:pt x="61" y="34"/>
                    <a:pt x="61" y="34"/>
                  </a:cubicBezTo>
                  <a:cubicBezTo>
                    <a:pt x="61" y="34"/>
                    <a:pt x="61" y="34"/>
                    <a:pt x="61" y="34"/>
                  </a:cubicBezTo>
                  <a:cubicBezTo>
                    <a:pt x="61" y="34"/>
                    <a:pt x="61" y="34"/>
                    <a:pt x="61" y="34"/>
                  </a:cubicBezTo>
                  <a:cubicBezTo>
                    <a:pt x="61" y="34"/>
                    <a:pt x="61" y="34"/>
                    <a:pt x="61" y="34"/>
                  </a:cubicBezTo>
                  <a:cubicBezTo>
                    <a:pt x="61" y="34"/>
                    <a:pt x="61" y="34"/>
                    <a:pt x="61" y="34"/>
                  </a:cubicBezTo>
                  <a:cubicBezTo>
                    <a:pt x="61" y="34"/>
                    <a:pt x="61" y="34"/>
                    <a:pt x="61" y="34"/>
                  </a:cubicBezTo>
                  <a:cubicBezTo>
                    <a:pt x="61" y="34"/>
                    <a:pt x="61" y="34"/>
                    <a:pt x="61" y="34"/>
                  </a:cubicBezTo>
                  <a:cubicBezTo>
                    <a:pt x="61" y="34"/>
                    <a:pt x="61" y="34"/>
                    <a:pt x="61" y="34"/>
                  </a:cubicBezTo>
                  <a:close/>
                  <a:moveTo>
                    <a:pt x="61" y="28"/>
                  </a:moveTo>
                  <a:cubicBezTo>
                    <a:pt x="61" y="28"/>
                    <a:pt x="61" y="28"/>
                    <a:pt x="61" y="28"/>
                  </a:cubicBezTo>
                  <a:cubicBezTo>
                    <a:pt x="61" y="28"/>
                    <a:pt x="61" y="28"/>
                    <a:pt x="61" y="28"/>
                  </a:cubicBezTo>
                  <a:cubicBezTo>
                    <a:pt x="61" y="28"/>
                    <a:pt x="61" y="28"/>
                    <a:pt x="61" y="28"/>
                  </a:cubicBezTo>
                  <a:cubicBezTo>
                    <a:pt x="61" y="28"/>
                    <a:pt x="61" y="28"/>
                    <a:pt x="61" y="28"/>
                  </a:cubicBezTo>
                  <a:cubicBezTo>
                    <a:pt x="61" y="28"/>
                    <a:pt x="61" y="28"/>
                    <a:pt x="61" y="28"/>
                  </a:cubicBezTo>
                  <a:cubicBezTo>
                    <a:pt x="61" y="28"/>
                    <a:pt x="61" y="28"/>
                    <a:pt x="61" y="28"/>
                  </a:cubicBezTo>
                  <a:cubicBezTo>
                    <a:pt x="61" y="28"/>
                    <a:pt x="61" y="28"/>
                    <a:pt x="61" y="28"/>
                  </a:cubicBezTo>
                  <a:cubicBezTo>
                    <a:pt x="61" y="28"/>
                    <a:pt x="61" y="28"/>
                    <a:pt x="61" y="28"/>
                  </a:cubicBezTo>
                  <a:cubicBezTo>
                    <a:pt x="61" y="28"/>
                    <a:pt x="61" y="28"/>
                    <a:pt x="61" y="28"/>
                  </a:cubicBezTo>
                  <a:cubicBezTo>
                    <a:pt x="61" y="28"/>
                    <a:pt x="61" y="28"/>
                    <a:pt x="61" y="28"/>
                  </a:cubicBezTo>
                  <a:cubicBezTo>
                    <a:pt x="61" y="28"/>
                    <a:pt x="61" y="28"/>
                    <a:pt x="61" y="28"/>
                  </a:cubicBezTo>
                  <a:cubicBezTo>
                    <a:pt x="61" y="28"/>
                    <a:pt x="61" y="28"/>
                    <a:pt x="61" y="28"/>
                  </a:cubicBezTo>
                  <a:cubicBezTo>
                    <a:pt x="61" y="28"/>
                    <a:pt x="61" y="28"/>
                    <a:pt x="61" y="28"/>
                  </a:cubicBezTo>
                  <a:cubicBezTo>
                    <a:pt x="61" y="28"/>
                    <a:pt x="61" y="28"/>
                    <a:pt x="61" y="28"/>
                  </a:cubicBezTo>
                  <a:cubicBezTo>
                    <a:pt x="61" y="28"/>
                    <a:pt x="61" y="28"/>
                    <a:pt x="61" y="28"/>
                  </a:cubicBezTo>
                  <a:cubicBezTo>
                    <a:pt x="61" y="28"/>
                    <a:pt x="61" y="28"/>
                    <a:pt x="61" y="28"/>
                  </a:cubicBezTo>
                  <a:cubicBezTo>
                    <a:pt x="61" y="28"/>
                    <a:pt x="61" y="27"/>
                    <a:pt x="61" y="27"/>
                  </a:cubicBezTo>
                  <a:cubicBezTo>
                    <a:pt x="61" y="27"/>
                    <a:pt x="61" y="27"/>
                    <a:pt x="61" y="27"/>
                  </a:cubicBezTo>
                  <a:cubicBezTo>
                    <a:pt x="61" y="27"/>
                    <a:pt x="61" y="27"/>
                    <a:pt x="61" y="27"/>
                  </a:cubicBezTo>
                  <a:cubicBezTo>
                    <a:pt x="61" y="27"/>
                    <a:pt x="61" y="27"/>
                    <a:pt x="61" y="27"/>
                  </a:cubicBezTo>
                  <a:cubicBezTo>
                    <a:pt x="61" y="27"/>
                    <a:pt x="61" y="27"/>
                    <a:pt x="61" y="27"/>
                  </a:cubicBezTo>
                  <a:cubicBezTo>
                    <a:pt x="61" y="27"/>
                    <a:pt x="61" y="27"/>
                    <a:pt x="61" y="27"/>
                  </a:cubicBezTo>
                  <a:cubicBezTo>
                    <a:pt x="61" y="27"/>
                    <a:pt x="61" y="27"/>
                    <a:pt x="61" y="27"/>
                  </a:cubicBezTo>
                  <a:cubicBezTo>
                    <a:pt x="61" y="27"/>
                    <a:pt x="61" y="27"/>
                    <a:pt x="61" y="27"/>
                  </a:cubicBezTo>
                  <a:cubicBezTo>
                    <a:pt x="61" y="27"/>
                    <a:pt x="61" y="27"/>
                    <a:pt x="61" y="27"/>
                  </a:cubicBezTo>
                  <a:cubicBezTo>
                    <a:pt x="61" y="27"/>
                    <a:pt x="61" y="27"/>
                    <a:pt x="61" y="27"/>
                  </a:cubicBezTo>
                  <a:cubicBezTo>
                    <a:pt x="61" y="27"/>
                    <a:pt x="61" y="27"/>
                    <a:pt x="61" y="27"/>
                  </a:cubicBezTo>
                  <a:cubicBezTo>
                    <a:pt x="61" y="27"/>
                    <a:pt x="61" y="27"/>
                    <a:pt x="61" y="27"/>
                  </a:cubicBezTo>
                  <a:cubicBezTo>
                    <a:pt x="61" y="27"/>
                    <a:pt x="61" y="27"/>
                    <a:pt x="60" y="27"/>
                  </a:cubicBezTo>
                  <a:cubicBezTo>
                    <a:pt x="60" y="27"/>
                    <a:pt x="60" y="27"/>
                    <a:pt x="60" y="27"/>
                  </a:cubicBezTo>
                  <a:cubicBezTo>
                    <a:pt x="60" y="27"/>
                    <a:pt x="60" y="27"/>
                    <a:pt x="60" y="27"/>
                  </a:cubicBezTo>
                  <a:cubicBezTo>
                    <a:pt x="60" y="27"/>
                    <a:pt x="60" y="27"/>
                    <a:pt x="60" y="27"/>
                  </a:cubicBezTo>
                  <a:cubicBezTo>
                    <a:pt x="60" y="27"/>
                    <a:pt x="60" y="27"/>
                    <a:pt x="60" y="27"/>
                  </a:cubicBezTo>
                  <a:cubicBezTo>
                    <a:pt x="60" y="27"/>
                    <a:pt x="60" y="27"/>
                    <a:pt x="60" y="27"/>
                  </a:cubicBezTo>
                  <a:cubicBezTo>
                    <a:pt x="60" y="27"/>
                    <a:pt x="60" y="27"/>
                    <a:pt x="60" y="27"/>
                  </a:cubicBezTo>
                  <a:cubicBezTo>
                    <a:pt x="60" y="27"/>
                    <a:pt x="60" y="27"/>
                    <a:pt x="60" y="27"/>
                  </a:cubicBezTo>
                  <a:cubicBezTo>
                    <a:pt x="60" y="27"/>
                    <a:pt x="60" y="27"/>
                    <a:pt x="60" y="27"/>
                  </a:cubicBezTo>
                  <a:cubicBezTo>
                    <a:pt x="60" y="27"/>
                    <a:pt x="60" y="27"/>
                    <a:pt x="60" y="27"/>
                  </a:cubicBezTo>
                  <a:cubicBezTo>
                    <a:pt x="60" y="27"/>
                    <a:pt x="60" y="27"/>
                    <a:pt x="60" y="27"/>
                  </a:cubicBezTo>
                  <a:cubicBezTo>
                    <a:pt x="60" y="27"/>
                    <a:pt x="60" y="27"/>
                    <a:pt x="60" y="27"/>
                  </a:cubicBezTo>
                  <a:cubicBezTo>
                    <a:pt x="60" y="27"/>
                    <a:pt x="60" y="27"/>
                    <a:pt x="60" y="27"/>
                  </a:cubicBezTo>
                  <a:cubicBezTo>
                    <a:pt x="60" y="27"/>
                    <a:pt x="60" y="27"/>
                    <a:pt x="60" y="27"/>
                  </a:cubicBezTo>
                  <a:cubicBezTo>
                    <a:pt x="60" y="27"/>
                    <a:pt x="60" y="27"/>
                    <a:pt x="60" y="27"/>
                  </a:cubicBezTo>
                  <a:cubicBezTo>
                    <a:pt x="60" y="27"/>
                    <a:pt x="60" y="27"/>
                    <a:pt x="60" y="27"/>
                  </a:cubicBezTo>
                  <a:cubicBezTo>
                    <a:pt x="60" y="27"/>
                    <a:pt x="60" y="27"/>
                    <a:pt x="60" y="26"/>
                  </a:cubicBezTo>
                  <a:cubicBezTo>
                    <a:pt x="60" y="26"/>
                    <a:pt x="60" y="26"/>
                    <a:pt x="60" y="26"/>
                  </a:cubicBezTo>
                  <a:cubicBezTo>
                    <a:pt x="60" y="26"/>
                    <a:pt x="60" y="26"/>
                    <a:pt x="60" y="26"/>
                  </a:cubicBezTo>
                  <a:cubicBezTo>
                    <a:pt x="60" y="26"/>
                    <a:pt x="60" y="26"/>
                    <a:pt x="60" y="26"/>
                  </a:cubicBezTo>
                  <a:cubicBezTo>
                    <a:pt x="60" y="26"/>
                    <a:pt x="60" y="26"/>
                    <a:pt x="60" y="26"/>
                  </a:cubicBezTo>
                  <a:cubicBezTo>
                    <a:pt x="60" y="26"/>
                    <a:pt x="60" y="26"/>
                    <a:pt x="60" y="26"/>
                  </a:cubicBezTo>
                  <a:cubicBezTo>
                    <a:pt x="60" y="26"/>
                    <a:pt x="61" y="27"/>
                    <a:pt x="61" y="27"/>
                  </a:cubicBezTo>
                  <a:cubicBezTo>
                    <a:pt x="61" y="26"/>
                    <a:pt x="60" y="26"/>
                    <a:pt x="60" y="26"/>
                  </a:cubicBezTo>
                  <a:cubicBezTo>
                    <a:pt x="60" y="26"/>
                    <a:pt x="60" y="26"/>
                    <a:pt x="60" y="26"/>
                  </a:cubicBezTo>
                  <a:cubicBezTo>
                    <a:pt x="60" y="26"/>
                    <a:pt x="60" y="26"/>
                    <a:pt x="60" y="26"/>
                  </a:cubicBezTo>
                  <a:cubicBezTo>
                    <a:pt x="60" y="26"/>
                    <a:pt x="60" y="26"/>
                    <a:pt x="60" y="26"/>
                  </a:cubicBezTo>
                  <a:cubicBezTo>
                    <a:pt x="60" y="26"/>
                    <a:pt x="60" y="26"/>
                    <a:pt x="60" y="26"/>
                  </a:cubicBezTo>
                  <a:cubicBezTo>
                    <a:pt x="60" y="26"/>
                    <a:pt x="60" y="26"/>
                    <a:pt x="60" y="26"/>
                  </a:cubicBezTo>
                  <a:cubicBezTo>
                    <a:pt x="60" y="26"/>
                    <a:pt x="60" y="26"/>
                    <a:pt x="60" y="26"/>
                  </a:cubicBezTo>
                  <a:cubicBezTo>
                    <a:pt x="60" y="26"/>
                    <a:pt x="60" y="26"/>
                    <a:pt x="60" y="26"/>
                  </a:cubicBezTo>
                  <a:cubicBezTo>
                    <a:pt x="60" y="26"/>
                    <a:pt x="60" y="26"/>
                    <a:pt x="60" y="26"/>
                  </a:cubicBezTo>
                  <a:cubicBezTo>
                    <a:pt x="60" y="26"/>
                    <a:pt x="60" y="26"/>
                    <a:pt x="60" y="26"/>
                  </a:cubicBezTo>
                  <a:cubicBezTo>
                    <a:pt x="60" y="26"/>
                    <a:pt x="60" y="26"/>
                    <a:pt x="60" y="26"/>
                  </a:cubicBezTo>
                  <a:cubicBezTo>
                    <a:pt x="60" y="26"/>
                    <a:pt x="60" y="26"/>
                    <a:pt x="60" y="26"/>
                  </a:cubicBezTo>
                  <a:cubicBezTo>
                    <a:pt x="60" y="26"/>
                    <a:pt x="60" y="26"/>
                    <a:pt x="60" y="26"/>
                  </a:cubicBezTo>
                  <a:cubicBezTo>
                    <a:pt x="60" y="26"/>
                    <a:pt x="60" y="26"/>
                    <a:pt x="60" y="26"/>
                  </a:cubicBezTo>
                  <a:cubicBezTo>
                    <a:pt x="60" y="26"/>
                    <a:pt x="60" y="26"/>
                    <a:pt x="60" y="26"/>
                  </a:cubicBezTo>
                  <a:cubicBezTo>
                    <a:pt x="60" y="26"/>
                    <a:pt x="60" y="26"/>
                    <a:pt x="60" y="26"/>
                  </a:cubicBezTo>
                  <a:cubicBezTo>
                    <a:pt x="60" y="26"/>
                    <a:pt x="60" y="26"/>
                    <a:pt x="60" y="26"/>
                  </a:cubicBezTo>
                  <a:cubicBezTo>
                    <a:pt x="60" y="26"/>
                    <a:pt x="60" y="26"/>
                    <a:pt x="60" y="26"/>
                  </a:cubicBezTo>
                  <a:cubicBezTo>
                    <a:pt x="60" y="26"/>
                    <a:pt x="60" y="26"/>
                    <a:pt x="60" y="26"/>
                  </a:cubicBezTo>
                  <a:cubicBezTo>
                    <a:pt x="60" y="26"/>
                    <a:pt x="60" y="26"/>
                    <a:pt x="60" y="26"/>
                  </a:cubicBezTo>
                  <a:cubicBezTo>
                    <a:pt x="60" y="26"/>
                    <a:pt x="60" y="26"/>
                    <a:pt x="60" y="26"/>
                  </a:cubicBezTo>
                  <a:cubicBezTo>
                    <a:pt x="60" y="26"/>
                    <a:pt x="60" y="26"/>
                    <a:pt x="60" y="26"/>
                  </a:cubicBezTo>
                  <a:cubicBezTo>
                    <a:pt x="60" y="26"/>
                    <a:pt x="60" y="26"/>
                    <a:pt x="60" y="26"/>
                  </a:cubicBezTo>
                  <a:cubicBezTo>
                    <a:pt x="60" y="26"/>
                    <a:pt x="60" y="26"/>
                    <a:pt x="60" y="26"/>
                  </a:cubicBezTo>
                  <a:cubicBezTo>
                    <a:pt x="60" y="26"/>
                    <a:pt x="60" y="26"/>
                    <a:pt x="60" y="26"/>
                  </a:cubicBezTo>
                  <a:cubicBezTo>
                    <a:pt x="60" y="26"/>
                    <a:pt x="60" y="26"/>
                    <a:pt x="60" y="26"/>
                  </a:cubicBezTo>
                  <a:cubicBezTo>
                    <a:pt x="60" y="26"/>
                    <a:pt x="60" y="26"/>
                    <a:pt x="60" y="26"/>
                  </a:cubicBezTo>
                  <a:cubicBezTo>
                    <a:pt x="60" y="26"/>
                    <a:pt x="60" y="26"/>
                    <a:pt x="60" y="26"/>
                  </a:cubicBezTo>
                  <a:cubicBezTo>
                    <a:pt x="60" y="26"/>
                    <a:pt x="60" y="26"/>
                    <a:pt x="60" y="26"/>
                  </a:cubicBezTo>
                  <a:cubicBezTo>
                    <a:pt x="60" y="26"/>
                    <a:pt x="60" y="26"/>
                    <a:pt x="60" y="26"/>
                  </a:cubicBezTo>
                  <a:cubicBezTo>
                    <a:pt x="60" y="26"/>
                    <a:pt x="60" y="26"/>
                    <a:pt x="60" y="26"/>
                  </a:cubicBezTo>
                  <a:cubicBezTo>
                    <a:pt x="60" y="26"/>
                    <a:pt x="60" y="26"/>
                    <a:pt x="60" y="26"/>
                  </a:cubicBezTo>
                  <a:cubicBezTo>
                    <a:pt x="60" y="26"/>
                    <a:pt x="60" y="26"/>
                    <a:pt x="60" y="26"/>
                  </a:cubicBezTo>
                  <a:cubicBezTo>
                    <a:pt x="60" y="26"/>
                    <a:pt x="60" y="26"/>
                    <a:pt x="60" y="26"/>
                  </a:cubicBezTo>
                  <a:cubicBezTo>
                    <a:pt x="60" y="26"/>
                    <a:pt x="60" y="26"/>
                    <a:pt x="60" y="26"/>
                  </a:cubicBezTo>
                  <a:cubicBezTo>
                    <a:pt x="60" y="26"/>
                    <a:pt x="60" y="26"/>
                    <a:pt x="60" y="26"/>
                  </a:cubicBezTo>
                  <a:cubicBezTo>
                    <a:pt x="60" y="27"/>
                    <a:pt x="60" y="27"/>
                    <a:pt x="60" y="27"/>
                  </a:cubicBezTo>
                  <a:cubicBezTo>
                    <a:pt x="60" y="27"/>
                    <a:pt x="60" y="27"/>
                    <a:pt x="60" y="27"/>
                  </a:cubicBezTo>
                  <a:cubicBezTo>
                    <a:pt x="60" y="27"/>
                    <a:pt x="60" y="27"/>
                    <a:pt x="60" y="27"/>
                  </a:cubicBezTo>
                  <a:cubicBezTo>
                    <a:pt x="60" y="27"/>
                    <a:pt x="60" y="27"/>
                    <a:pt x="60" y="27"/>
                  </a:cubicBezTo>
                  <a:cubicBezTo>
                    <a:pt x="60" y="27"/>
                    <a:pt x="60" y="27"/>
                    <a:pt x="60" y="27"/>
                  </a:cubicBezTo>
                  <a:cubicBezTo>
                    <a:pt x="60" y="27"/>
                    <a:pt x="60" y="27"/>
                    <a:pt x="60" y="27"/>
                  </a:cubicBezTo>
                  <a:cubicBezTo>
                    <a:pt x="60" y="27"/>
                    <a:pt x="60" y="27"/>
                    <a:pt x="60" y="27"/>
                  </a:cubicBezTo>
                  <a:cubicBezTo>
                    <a:pt x="60" y="27"/>
                    <a:pt x="60" y="27"/>
                    <a:pt x="60" y="27"/>
                  </a:cubicBezTo>
                  <a:cubicBezTo>
                    <a:pt x="60" y="27"/>
                    <a:pt x="60" y="27"/>
                    <a:pt x="60" y="27"/>
                  </a:cubicBezTo>
                  <a:cubicBezTo>
                    <a:pt x="60" y="27"/>
                    <a:pt x="60" y="27"/>
                    <a:pt x="60" y="27"/>
                  </a:cubicBezTo>
                  <a:cubicBezTo>
                    <a:pt x="60" y="27"/>
                    <a:pt x="60" y="27"/>
                    <a:pt x="60" y="27"/>
                  </a:cubicBezTo>
                  <a:cubicBezTo>
                    <a:pt x="60" y="27"/>
                    <a:pt x="60" y="27"/>
                    <a:pt x="60" y="27"/>
                  </a:cubicBezTo>
                  <a:cubicBezTo>
                    <a:pt x="60" y="27"/>
                    <a:pt x="60" y="27"/>
                    <a:pt x="60" y="27"/>
                  </a:cubicBezTo>
                  <a:cubicBezTo>
                    <a:pt x="60" y="27"/>
                    <a:pt x="60" y="27"/>
                    <a:pt x="60" y="27"/>
                  </a:cubicBezTo>
                  <a:cubicBezTo>
                    <a:pt x="60" y="27"/>
                    <a:pt x="60" y="27"/>
                    <a:pt x="60" y="27"/>
                  </a:cubicBezTo>
                  <a:cubicBezTo>
                    <a:pt x="60" y="27"/>
                    <a:pt x="60" y="27"/>
                    <a:pt x="60" y="27"/>
                  </a:cubicBezTo>
                  <a:cubicBezTo>
                    <a:pt x="60" y="27"/>
                    <a:pt x="60" y="27"/>
                    <a:pt x="60" y="27"/>
                  </a:cubicBezTo>
                  <a:cubicBezTo>
                    <a:pt x="60" y="27"/>
                    <a:pt x="60" y="27"/>
                    <a:pt x="60" y="27"/>
                  </a:cubicBezTo>
                  <a:cubicBezTo>
                    <a:pt x="60" y="27"/>
                    <a:pt x="60" y="27"/>
                    <a:pt x="60" y="27"/>
                  </a:cubicBezTo>
                  <a:cubicBezTo>
                    <a:pt x="60" y="27"/>
                    <a:pt x="60" y="27"/>
                    <a:pt x="60" y="27"/>
                  </a:cubicBezTo>
                  <a:cubicBezTo>
                    <a:pt x="60" y="27"/>
                    <a:pt x="60" y="27"/>
                    <a:pt x="60" y="27"/>
                  </a:cubicBezTo>
                  <a:cubicBezTo>
                    <a:pt x="60" y="27"/>
                    <a:pt x="60" y="27"/>
                    <a:pt x="60" y="27"/>
                  </a:cubicBezTo>
                  <a:cubicBezTo>
                    <a:pt x="60" y="27"/>
                    <a:pt x="60" y="27"/>
                    <a:pt x="60" y="27"/>
                  </a:cubicBezTo>
                  <a:cubicBezTo>
                    <a:pt x="60" y="27"/>
                    <a:pt x="60" y="27"/>
                    <a:pt x="60" y="27"/>
                  </a:cubicBezTo>
                  <a:cubicBezTo>
                    <a:pt x="60" y="27"/>
                    <a:pt x="60" y="27"/>
                    <a:pt x="60" y="27"/>
                  </a:cubicBezTo>
                  <a:cubicBezTo>
                    <a:pt x="60" y="27"/>
                    <a:pt x="60" y="27"/>
                    <a:pt x="60" y="27"/>
                  </a:cubicBezTo>
                  <a:cubicBezTo>
                    <a:pt x="60" y="27"/>
                    <a:pt x="60" y="27"/>
                    <a:pt x="60" y="27"/>
                  </a:cubicBezTo>
                  <a:cubicBezTo>
                    <a:pt x="60" y="27"/>
                    <a:pt x="60" y="27"/>
                    <a:pt x="60" y="27"/>
                  </a:cubicBezTo>
                  <a:cubicBezTo>
                    <a:pt x="60" y="27"/>
                    <a:pt x="60" y="27"/>
                    <a:pt x="60" y="27"/>
                  </a:cubicBezTo>
                  <a:cubicBezTo>
                    <a:pt x="60" y="27"/>
                    <a:pt x="60" y="27"/>
                    <a:pt x="60" y="27"/>
                  </a:cubicBezTo>
                  <a:cubicBezTo>
                    <a:pt x="60" y="27"/>
                    <a:pt x="61" y="27"/>
                    <a:pt x="61" y="27"/>
                  </a:cubicBezTo>
                  <a:cubicBezTo>
                    <a:pt x="61" y="27"/>
                    <a:pt x="61" y="27"/>
                    <a:pt x="61" y="27"/>
                  </a:cubicBezTo>
                  <a:cubicBezTo>
                    <a:pt x="61" y="27"/>
                    <a:pt x="61" y="27"/>
                    <a:pt x="60" y="27"/>
                  </a:cubicBezTo>
                  <a:cubicBezTo>
                    <a:pt x="60" y="27"/>
                    <a:pt x="60" y="27"/>
                    <a:pt x="60" y="27"/>
                  </a:cubicBezTo>
                  <a:cubicBezTo>
                    <a:pt x="60" y="27"/>
                    <a:pt x="60" y="27"/>
                    <a:pt x="60" y="27"/>
                  </a:cubicBezTo>
                  <a:cubicBezTo>
                    <a:pt x="60" y="27"/>
                    <a:pt x="60" y="27"/>
                    <a:pt x="60" y="27"/>
                  </a:cubicBezTo>
                  <a:cubicBezTo>
                    <a:pt x="60" y="27"/>
                    <a:pt x="60" y="27"/>
                    <a:pt x="60" y="27"/>
                  </a:cubicBezTo>
                  <a:cubicBezTo>
                    <a:pt x="60" y="27"/>
                    <a:pt x="60" y="27"/>
                    <a:pt x="60" y="27"/>
                  </a:cubicBezTo>
                  <a:cubicBezTo>
                    <a:pt x="60" y="27"/>
                    <a:pt x="60" y="28"/>
                    <a:pt x="60" y="28"/>
                  </a:cubicBezTo>
                  <a:cubicBezTo>
                    <a:pt x="60" y="28"/>
                    <a:pt x="60" y="28"/>
                    <a:pt x="60" y="28"/>
                  </a:cubicBezTo>
                  <a:cubicBezTo>
                    <a:pt x="60" y="28"/>
                    <a:pt x="60" y="28"/>
                    <a:pt x="60" y="28"/>
                  </a:cubicBezTo>
                  <a:cubicBezTo>
                    <a:pt x="60" y="28"/>
                    <a:pt x="60" y="28"/>
                    <a:pt x="60" y="28"/>
                  </a:cubicBezTo>
                  <a:cubicBezTo>
                    <a:pt x="60" y="28"/>
                    <a:pt x="60" y="28"/>
                    <a:pt x="60" y="28"/>
                  </a:cubicBezTo>
                  <a:cubicBezTo>
                    <a:pt x="60" y="28"/>
                    <a:pt x="60" y="28"/>
                    <a:pt x="60" y="28"/>
                  </a:cubicBezTo>
                  <a:cubicBezTo>
                    <a:pt x="60" y="28"/>
                    <a:pt x="60" y="28"/>
                    <a:pt x="60" y="28"/>
                  </a:cubicBezTo>
                  <a:cubicBezTo>
                    <a:pt x="60" y="28"/>
                    <a:pt x="60" y="28"/>
                    <a:pt x="60" y="28"/>
                  </a:cubicBezTo>
                  <a:cubicBezTo>
                    <a:pt x="60" y="27"/>
                    <a:pt x="60" y="27"/>
                    <a:pt x="60" y="27"/>
                  </a:cubicBezTo>
                  <a:cubicBezTo>
                    <a:pt x="60" y="27"/>
                    <a:pt x="60" y="27"/>
                    <a:pt x="61" y="27"/>
                  </a:cubicBezTo>
                  <a:cubicBezTo>
                    <a:pt x="61" y="27"/>
                    <a:pt x="61" y="27"/>
                    <a:pt x="61" y="27"/>
                  </a:cubicBezTo>
                  <a:cubicBezTo>
                    <a:pt x="61" y="27"/>
                    <a:pt x="61" y="27"/>
                    <a:pt x="61" y="27"/>
                  </a:cubicBezTo>
                  <a:cubicBezTo>
                    <a:pt x="61" y="27"/>
                    <a:pt x="61" y="27"/>
                    <a:pt x="61" y="27"/>
                  </a:cubicBezTo>
                  <a:cubicBezTo>
                    <a:pt x="61" y="27"/>
                    <a:pt x="61" y="27"/>
                    <a:pt x="61" y="27"/>
                  </a:cubicBezTo>
                  <a:cubicBezTo>
                    <a:pt x="61" y="27"/>
                    <a:pt x="61" y="27"/>
                    <a:pt x="61" y="27"/>
                  </a:cubicBezTo>
                  <a:cubicBezTo>
                    <a:pt x="61" y="27"/>
                    <a:pt x="61" y="27"/>
                    <a:pt x="61" y="27"/>
                  </a:cubicBezTo>
                  <a:cubicBezTo>
                    <a:pt x="61" y="27"/>
                    <a:pt x="61" y="27"/>
                    <a:pt x="61" y="27"/>
                  </a:cubicBezTo>
                  <a:cubicBezTo>
                    <a:pt x="61" y="27"/>
                    <a:pt x="61" y="28"/>
                    <a:pt x="61" y="28"/>
                  </a:cubicBezTo>
                  <a:cubicBezTo>
                    <a:pt x="61" y="28"/>
                    <a:pt x="61" y="28"/>
                    <a:pt x="61" y="28"/>
                  </a:cubicBezTo>
                  <a:cubicBezTo>
                    <a:pt x="61" y="28"/>
                    <a:pt x="61" y="28"/>
                    <a:pt x="61" y="28"/>
                  </a:cubicBezTo>
                  <a:cubicBezTo>
                    <a:pt x="61" y="28"/>
                    <a:pt x="61" y="28"/>
                    <a:pt x="61" y="28"/>
                  </a:cubicBezTo>
                  <a:cubicBezTo>
                    <a:pt x="61" y="28"/>
                    <a:pt x="61" y="28"/>
                    <a:pt x="61" y="28"/>
                  </a:cubicBezTo>
                  <a:cubicBezTo>
                    <a:pt x="61" y="28"/>
                    <a:pt x="61" y="28"/>
                    <a:pt x="61" y="28"/>
                  </a:cubicBezTo>
                  <a:cubicBezTo>
                    <a:pt x="61" y="28"/>
                    <a:pt x="61" y="28"/>
                    <a:pt x="61" y="28"/>
                  </a:cubicBezTo>
                  <a:cubicBezTo>
                    <a:pt x="61" y="28"/>
                    <a:pt x="61" y="28"/>
                    <a:pt x="61" y="28"/>
                  </a:cubicBezTo>
                  <a:cubicBezTo>
                    <a:pt x="61" y="28"/>
                    <a:pt x="61" y="28"/>
                    <a:pt x="61" y="28"/>
                  </a:cubicBezTo>
                  <a:cubicBezTo>
                    <a:pt x="61" y="28"/>
                    <a:pt x="61" y="28"/>
                    <a:pt x="61" y="28"/>
                  </a:cubicBezTo>
                  <a:cubicBezTo>
                    <a:pt x="61" y="28"/>
                    <a:pt x="61" y="28"/>
                    <a:pt x="61" y="28"/>
                  </a:cubicBezTo>
                  <a:cubicBezTo>
                    <a:pt x="61" y="28"/>
                    <a:pt x="61" y="28"/>
                    <a:pt x="61" y="28"/>
                  </a:cubicBezTo>
                  <a:cubicBezTo>
                    <a:pt x="61" y="28"/>
                    <a:pt x="61" y="28"/>
                    <a:pt x="61" y="28"/>
                  </a:cubicBezTo>
                  <a:cubicBezTo>
                    <a:pt x="61" y="28"/>
                    <a:pt x="61" y="28"/>
                    <a:pt x="61" y="28"/>
                  </a:cubicBezTo>
                  <a:cubicBezTo>
                    <a:pt x="61" y="28"/>
                    <a:pt x="61" y="28"/>
                    <a:pt x="61" y="28"/>
                  </a:cubicBezTo>
                  <a:cubicBezTo>
                    <a:pt x="61" y="28"/>
                    <a:pt x="61" y="28"/>
                    <a:pt x="61" y="28"/>
                  </a:cubicBezTo>
                  <a:cubicBezTo>
                    <a:pt x="61" y="28"/>
                    <a:pt x="61" y="28"/>
                    <a:pt x="61" y="28"/>
                  </a:cubicBezTo>
                  <a:cubicBezTo>
                    <a:pt x="61" y="28"/>
                    <a:pt x="61" y="27"/>
                    <a:pt x="61" y="27"/>
                  </a:cubicBezTo>
                  <a:cubicBezTo>
                    <a:pt x="61" y="27"/>
                    <a:pt x="61" y="27"/>
                    <a:pt x="61" y="27"/>
                  </a:cubicBezTo>
                  <a:cubicBezTo>
                    <a:pt x="61" y="27"/>
                    <a:pt x="61" y="27"/>
                    <a:pt x="61" y="27"/>
                  </a:cubicBezTo>
                  <a:cubicBezTo>
                    <a:pt x="61" y="27"/>
                    <a:pt x="61" y="27"/>
                    <a:pt x="61" y="27"/>
                  </a:cubicBezTo>
                  <a:cubicBezTo>
                    <a:pt x="61" y="27"/>
                    <a:pt x="61" y="27"/>
                    <a:pt x="61" y="27"/>
                  </a:cubicBezTo>
                  <a:cubicBezTo>
                    <a:pt x="61" y="27"/>
                    <a:pt x="61" y="27"/>
                    <a:pt x="61" y="27"/>
                  </a:cubicBezTo>
                  <a:cubicBezTo>
                    <a:pt x="61" y="27"/>
                    <a:pt x="61" y="27"/>
                    <a:pt x="61" y="27"/>
                  </a:cubicBezTo>
                  <a:cubicBezTo>
                    <a:pt x="61" y="27"/>
                    <a:pt x="61" y="27"/>
                    <a:pt x="61" y="27"/>
                  </a:cubicBezTo>
                  <a:cubicBezTo>
                    <a:pt x="61" y="27"/>
                    <a:pt x="61" y="27"/>
                    <a:pt x="61" y="27"/>
                  </a:cubicBezTo>
                  <a:cubicBezTo>
                    <a:pt x="61" y="27"/>
                    <a:pt x="61" y="27"/>
                    <a:pt x="61" y="27"/>
                  </a:cubicBezTo>
                  <a:cubicBezTo>
                    <a:pt x="61" y="27"/>
                    <a:pt x="61" y="27"/>
                    <a:pt x="61" y="27"/>
                  </a:cubicBezTo>
                  <a:cubicBezTo>
                    <a:pt x="60" y="27"/>
                    <a:pt x="60" y="27"/>
                    <a:pt x="60" y="27"/>
                  </a:cubicBezTo>
                  <a:cubicBezTo>
                    <a:pt x="60" y="27"/>
                    <a:pt x="60" y="27"/>
                    <a:pt x="60" y="27"/>
                  </a:cubicBezTo>
                  <a:cubicBezTo>
                    <a:pt x="60" y="27"/>
                    <a:pt x="60" y="27"/>
                    <a:pt x="60" y="27"/>
                  </a:cubicBezTo>
                  <a:cubicBezTo>
                    <a:pt x="61" y="27"/>
                    <a:pt x="61" y="27"/>
                    <a:pt x="61" y="27"/>
                  </a:cubicBezTo>
                  <a:cubicBezTo>
                    <a:pt x="61" y="27"/>
                    <a:pt x="61" y="27"/>
                    <a:pt x="61" y="27"/>
                  </a:cubicBezTo>
                  <a:cubicBezTo>
                    <a:pt x="61" y="27"/>
                    <a:pt x="61" y="27"/>
                    <a:pt x="61" y="27"/>
                  </a:cubicBezTo>
                  <a:cubicBezTo>
                    <a:pt x="61" y="27"/>
                    <a:pt x="61" y="27"/>
                    <a:pt x="61" y="27"/>
                  </a:cubicBezTo>
                  <a:cubicBezTo>
                    <a:pt x="61" y="27"/>
                    <a:pt x="61" y="27"/>
                    <a:pt x="61" y="27"/>
                  </a:cubicBezTo>
                  <a:cubicBezTo>
                    <a:pt x="61" y="27"/>
                    <a:pt x="61" y="27"/>
                    <a:pt x="61" y="27"/>
                  </a:cubicBezTo>
                  <a:cubicBezTo>
                    <a:pt x="61" y="27"/>
                    <a:pt x="61" y="27"/>
                    <a:pt x="61" y="27"/>
                  </a:cubicBezTo>
                  <a:cubicBezTo>
                    <a:pt x="61" y="27"/>
                    <a:pt x="61" y="27"/>
                    <a:pt x="61" y="27"/>
                  </a:cubicBezTo>
                  <a:cubicBezTo>
                    <a:pt x="61" y="27"/>
                    <a:pt x="61" y="27"/>
                    <a:pt x="61" y="27"/>
                  </a:cubicBezTo>
                  <a:cubicBezTo>
                    <a:pt x="61" y="27"/>
                    <a:pt x="61" y="27"/>
                    <a:pt x="61" y="27"/>
                  </a:cubicBezTo>
                  <a:cubicBezTo>
                    <a:pt x="61" y="27"/>
                    <a:pt x="61" y="27"/>
                    <a:pt x="61" y="28"/>
                  </a:cubicBezTo>
                  <a:cubicBezTo>
                    <a:pt x="61" y="28"/>
                    <a:pt x="61" y="28"/>
                    <a:pt x="61" y="28"/>
                  </a:cubicBezTo>
                  <a:cubicBezTo>
                    <a:pt x="61" y="28"/>
                    <a:pt x="61" y="28"/>
                    <a:pt x="61" y="28"/>
                  </a:cubicBezTo>
                  <a:cubicBezTo>
                    <a:pt x="61" y="28"/>
                    <a:pt x="61" y="28"/>
                    <a:pt x="61" y="28"/>
                  </a:cubicBezTo>
                  <a:cubicBezTo>
                    <a:pt x="61" y="28"/>
                    <a:pt x="61" y="28"/>
                    <a:pt x="61" y="28"/>
                  </a:cubicBezTo>
                  <a:cubicBezTo>
                    <a:pt x="61" y="28"/>
                    <a:pt x="61" y="28"/>
                    <a:pt x="61" y="28"/>
                  </a:cubicBezTo>
                  <a:cubicBezTo>
                    <a:pt x="61" y="28"/>
                    <a:pt x="61" y="28"/>
                    <a:pt x="61" y="28"/>
                  </a:cubicBezTo>
                  <a:cubicBezTo>
                    <a:pt x="61" y="28"/>
                    <a:pt x="61" y="28"/>
                    <a:pt x="61" y="28"/>
                  </a:cubicBezTo>
                  <a:cubicBezTo>
                    <a:pt x="61" y="28"/>
                    <a:pt x="61" y="28"/>
                    <a:pt x="61" y="28"/>
                  </a:cubicBezTo>
                  <a:cubicBezTo>
                    <a:pt x="61" y="28"/>
                    <a:pt x="61" y="28"/>
                    <a:pt x="61" y="28"/>
                  </a:cubicBezTo>
                  <a:cubicBezTo>
                    <a:pt x="61" y="28"/>
                    <a:pt x="61" y="28"/>
                    <a:pt x="61" y="28"/>
                  </a:cubicBezTo>
                  <a:cubicBezTo>
                    <a:pt x="61" y="28"/>
                    <a:pt x="61" y="28"/>
                    <a:pt x="61" y="28"/>
                  </a:cubicBezTo>
                  <a:close/>
                  <a:moveTo>
                    <a:pt x="61" y="29"/>
                  </a:moveTo>
                  <a:cubicBezTo>
                    <a:pt x="61" y="29"/>
                    <a:pt x="61" y="29"/>
                    <a:pt x="61" y="29"/>
                  </a:cubicBezTo>
                  <a:cubicBezTo>
                    <a:pt x="61" y="30"/>
                    <a:pt x="61" y="30"/>
                    <a:pt x="61" y="30"/>
                  </a:cubicBezTo>
                  <a:cubicBezTo>
                    <a:pt x="61" y="30"/>
                    <a:pt x="61" y="30"/>
                    <a:pt x="61" y="30"/>
                  </a:cubicBezTo>
                  <a:cubicBezTo>
                    <a:pt x="61" y="30"/>
                    <a:pt x="61" y="30"/>
                    <a:pt x="61" y="30"/>
                  </a:cubicBezTo>
                  <a:cubicBezTo>
                    <a:pt x="61" y="29"/>
                    <a:pt x="61" y="30"/>
                    <a:pt x="61" y="30"/>
                  </a:cubicBezTo>
                  <a:cubicBezTo>
                    <a:pt x="61" y="30"/>
                    <a:pt x="61" y="29"/>
                    <a:pt x="61" y="29"/>
                  </a:cubicBezTo>
                  <a:cubicBezTo>
                    <a:pt x="61" y="29"/>
                    <a:pt x="61" y="29"/>
                    <a:pt x="61" y="29"/>
                  </a:cubicBezTo>
                  <a:cubicBezTo>
                    <a:pt x="61" y="29"/>
                    <a:pt x="61" y="29"/>
                    <a:pt x="61" y="29"/>
                  </a:cubicBezTo>
                  <a:cubicBezTo>
                    <a:pt x="61" y="29"/>
                    <a:pt x="61" y="29"/>
                    <a:pt x="61" y="29"/>
                  </a:cubicBezTo>
                  <a:cubicBezTo>
                    <a:pt x="61" y="29"/>
                    <a:pt x="61" y="29"/>
                    <a:pt x="61" y="29"/>
                  </a:cubicBezTo>
                  <a:cubicBezTo>
                    <a:pt x="61" y="29"/>
                    <a:pt x="61" y="29"/>
                    <a:pt x="61" y="29"/>
                  </a:cubicBezTo>
                  <a:cubicBezTo>
                    <a:pt x="61" y="29"/>
                    <a:pt x="61" y="29"/>
                    <a:pt x="61" y="29"/>
                  </a:cubicBezTo>
                  <a:cubicBezTo>
                    <a:pt x="61" y="29"/>
                    <a:pt x="61" y="29"/>
                    <a:pt x="61" y="29"/>
                  </a:cubicBezTo>
                  <a:cubicBezTo>
                    <a:pt x="61" y="29"/>
                    <a:pt x="61" y="29"/>
                    <a:pt x="61" y="29"/>
                  </a:cubicBezTo>
                  <a:cubicBezTo>
                    <a:pt x="61" y="29"/>
                    <a:pt x="61" y="29"/>
                    <a:pt x="61" y="29"/>
                  </a:cubicBezTo>
                  <a:cubicBezTo>
                    <a:pt x="61" y="29"/>
                    <a:pt x="61" y="29"/>
                    <a:pt x="61" y="29"/>
                  </a:cubicBezTo>
                  <a:cubicBezTo>
                    <a:pt x="61" y="29"/>
                    <a:pt x="61" y="29"/>
                    <a:pt x="61" y="29"/>
                  </a:cubicBezTo>
                  <a:cubicBezTo>
                    <a:pt x="61" y="29"/>
                    <a:pt x="61" y="29"/>
                    <a:pt x="61" y="29"/>
                  </a:cubicBezTo>
                  <a:cubicBezTo>
                    <a:pt x="61" y="29"/>
                    <a:pt x="61" y="29"/>
                    <a:pt x="61" y="29"/>
                  </a:cubicBezTo>
                  <a:cubicBezTo>
                    <a:pt x="61" y="29"/>
                    <a:pt x="61" y="29"/>
                    <a:pt x="61" y="29"/>
                  </a:cubicBezTo>
                  <a:cubicBezTo>
                    <a:pt x="61" y="29"/>
                    <a:pt x="61" y="29"/>
                    <a:pt x="61" y="29"/>
                  </a:cubicBezTo>
                  <a:cubicBezTo>
                    <a:pt x="61" y="29"/>
                    <a:pt x="61" y="29"/>
                    <a:pt x="61" y="29"/>
                  </a:cubicBezTo>
                  <a:cubicBezTo>
                    <a:pt x="61" y="29"/>
                    <a:pt x="61" y="29"/>
                    <a:pt x="61" y="29"/>
                  </a:cubicBezTo>
                  <a:cubicBezTo>
                    <a:pt x="61" y="29"/>
                    <a:pt x="61" y="29"/>
                    <a:pt x="61" y="29"/>
                  </a:cubicBezTo>
                  <a:cubicBezTo>
                    <a:pt x="61" y="29"/>
                    <a:pt x="61" y="29"/>
                    <a:pt x="61" y="29"/>
                  </a:cubicBezTo>
                  <a:cubicBezTo>
                    <a:pt x="61" y="29"/>
                    <a:pt x="61" y="29"/>
                    <a:pt x="61" y="29"/>
                  </a:cubicBezTo>
                  <a:cubicBezTo>
                    <a:pt x="61" y="29"/>
                    <a:pt x="61" y="29"/>
                    <a:pt x="61" y="29"/>
                  </a:cubicBezTo>
                  <a:cubicBezTo>
                    <a:pt x="61" y="29"/>
                    <a:pt x="61" y="29"/>
                    <a:pt x="61" y="29"/>
                  </a:cubicBezTo>
                  <a:cubicBezTo>
                    <a:pt x="61" y="29"/>
                    <a:pt x="61" y="29"/>
                    <a:pt x="61" y="29"/>
                  </a:cubicBezTo>
                  <a:cubicBezTo>
                    <a:pt x="61" y="29"/>
                    <a:pt x="61" y="29"/>
                    <a:pt x="61" y="29"/>
                  </a:cubicBezTo>
                  <a:cubicBezTo>
                    <a:pt x="61" y="29"/>
                    <a:pt x="61" y="29"/>
                    <a:pt x="61" y="29"/>
                  </a:cubicBezTo>
                  <a:close/>
                  <a:moveTo>
                    <a:pt x="61" y="39"/>
                  </a:moveTo>
                  <a:cubicBezTo>
                    <a:pt x="61" y="39"/>
                    <a:pt x="61" y="39"/>
                    <a:pt x="61" y="39"/>
                  </a:cubicBezTo>
                  <a:cubicBezTo>
                    <a:pt x="61" y="39"/>
                    <a:pt x="61" y="39"/>
                    <a:pt x="61" y="39"/>
                  </a:cubicBezTo>
                  <a:cubicBezTo>
                    <a:pt x="61" y="39"/>
                    <a:pt x="61" y="39"/>
                    <a:pt x="61" y="39"/>
                  </a:cubicBezTo>
                  <a:cubicBezTo>
                    <a:pt x="61" y="39"/>
                    <a:pt x="61" y="39"/>
                    <a:pt x="61" y="39"/>
                  </a:cubicBezTo>
                  <a:cubicBezTo>
                    <a:pt x="61" y="39"/>
                    <a:pt x="61" y="39"/>
                    <a:pt x="61" y="39"/>
                  </a:cubicBezTo>
                  <a:cubicBezTo>
                    <a:pt x="61" y="39"/>
                    <a:pt x="61" y="39"/>
                    <a:pt x="61" y="39"/>
                  </a:cubicBezTo>
                  <a:cubicBezTo>
                    <a:pt x="61" y="39"/>
                    <a:pt x="61" y="39"/>
                    <a:pt x="61" y="39"/>
                  </a:cubicBezTo>
                  <a:cubicBezTo>
                    <a:pt x="61" y="39"/>
                    <a:pt x="61" y="39"/>
                    <a:pt x="61" y="39"/>
                  </a:cubicBezTo>
                  <a:cubicBezTo>
                    <a:pt x="61" y="39"/>
                    <a:pt x="61" y="39"/>
                    <a:pt x="61" y="39"/>
                  </a:cubicBezTo>
                  <a:cubicBezTo>
                    <a:pt x="61" y="39"/>
                    <a:pt x="61" y="39"/>
                    <a:pt x="61" y="39"/>
                  </a:cubicBezTo>
                  <a:cubicBezTo>
                    <a:pt x="61" y="39"/>
                    <a:pt x="61" y="39"/>
                    <a:pt x="61" y="39"/>
                  </a:cubicBezTo>
                  <a:cubicBezTo>
                    <a:pt x="61" y="39"/>
                    <a:pt x="61" y="39"/>
                    <a:pt x="61" y="39"/>
                  </a:cubicBezTo>
                  <a:cubicBezTo>
                    <a:pt x="61" y="39"/>
                    <a:pt x="61" y="39"/>
                    <a:pt x="61" y="39"/>
                  </a:cubicBezTo>
                  <a:cubicBezTo>
                    <a:pt x="61" y="39"/>
                    <a:pt x="61" y="39"/>
                    <a:pt x="61" y="39"/>
                  </a:cubicBezTo>
                  <a:cubicBezTo>
                    <a:pt x="61" y="39"/>
                    <a:pt x="61" y="39"/>
                    <a:pt x="61" y="39"/>
                  </a:cubicBezTo>
                  <a:cubicBezTo>
                    <a:pt x="61" y="39"/>
                    <a:pt x="61" y="39"/>
                    <a:pt x="61" y="39"/>
                  </a:cubicBezTo>
                  <a:cubicBezTo>
                    <a:pt x="61" y="39"/>
                    <a:pt x="61" y="39"/>
                    <a:pt x="61" y="39"/>
                  </a:cubicBezTo>
                  <a:close/>
                  <a:moveTo>
                    <a:pt x="59" y="31"/>
                  </a:moveTo>
                  <a:cubicBezTo>
                    <a:pt x="59" y="31"/>
                    <a:pt x="59" y="31"/>
                    <a:pt x="59" y="31"/>
                  </a:cubicBezTo>
                  <a:cubicBezTo>
                    <a:pt x="59" y="31"/>
                    <a:pt x="59" y="31"/>
                    <a:pt x="59" y="31"/>
                  </a:cubicBezTo>
                  <a:cubicBezTo>
                    <a:pt x="59" y="31"/>
                    <a:pt x="59" y="31"/>
                    <a:pt x="59" y="31"/>
                  </a:cubicBezTo>
                  <a:cubicBezTo>
                    <a:pt x="59" y="31"/>
                    <a:pt x="60" y="31"/>
                    <a:pt x="60" y="31"/>
                  </a:cubicBezTo>
                  <a:cubicBezTo>
                    <a:pt x="60"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lose/>
                  <a:moveTo>
                    <a:pt x="59" y="29"/>
                  </a:moveTo>
                  <a:cubicBezTo>
                    <a:pt x="59" y="29"/>
                    <a:pt x="59" y="29"/>
                    <a:pt x="59" y="29"/>
                  </a:cubicBezTo>
                  <a:cubicBezTo>
                    <a:pt x="59" y="29"/>
                    <a:pt x="59" y="29"/>
                    <a:pt x="59" y="29"/>
                  </a:cubicBezTo>
                  <a:cubicBezTo>
                    <a:pt x="59" y="29"/>
                    <a:pt x="59" y="29"/>
                    <a:pt x="59" y="29"/>
                  </a:cubicBezTo>
                  <a:cubicBezTo>
                    <a:pt x="59" y="29"/>
                    <a:pt x="59" y="29"/>
                    <a:pt x="59" y="29"/>
                  </a:cubicBezTo>
                  <a:cubicBezTo>
                    <a:pt x="59" y="29"/>
                    <a:pt x="59" y="29"/>
                    <a:pt x="59" y="29"/>
                  </a:cubicBezTo>
                  <a:cubicBezTo>
                    <a:pt x="59" y="29"/>
                    <a:pt x="59" y="29"/>
                    <a:pt x="59" y="29"/>
                  </a:cubicBezTo>
                  <a:cubicBezTo>
                    <a:pt x="59" y="29"/>
                    <a:pt x="59" y="29"/>
                    <a:pt x="59" y="29"/>
                  </a:cubicBezTo>
                  <a:cubicBezTo>
                    <a:pt x="59" y="29"/>
                    <a:pt x="59" y="29"/>
                    <a:pt x="59" y="29"/>
                  </a:cubicBezTo>
                  <a:cubicBezTo>
                    <a:pt x="59" y="29"/>
                    <a:pt x="59" y="29"/>
                    <a:pt x="59" y="29"/>
                  </a:cubicBezTo>
                  <a:cubicBezTo>
                    <a:pt x="59" y="29"/>
                    <a:pt x="59" y="29"/>
                    <a:pt x="59" y="29"/>
                  </a:cubicBezTo>
                  <a:cubicBezTo>
                    <a:pt x="59" y="29"/>
                    <a:pt x="59" y="29"/>
                    <a:pt x="59" y="29"/>
                  </a:cubicBezTo>
                  <a:cubicBezTo>
                    <a:pt x="59" y="29"/>
                    <a:pt x="59" y="29"/>
                    <a:pt x="59" y="29"/>
                  </a:cubicBezTo>
                  <a:cubicBezTo>
                    <a:pt x="59" y="29"/>
                    <a:pt x="59" y="29"/>
                    <a:pt x="59" y="29"/>
                  </a:cubicBezTo>
                  <a:cubicBezTo>
                    <a:pt x="59" y="29"/>
                    <a:pt x="59" y="29"/>
                    <a:pt x="59" y="29"/>
                  </a:cubicBezTo>
                  <a:cubicBezTo>
                    <a:pt x="59" y="29"/>
                    <a:pt x="59" y="29"/>
                    <a:pt x="59" y="29"/>
                  </a:cubicBezTo>
                  <a:cubicBezTo>
                    <a:pt x="59" y="29"/>
                    <a:pt x="59" y="29"/>
                    <a:pt x="59" y="29"/>
                  </a:cubicBezTo>
                  <a:cubicBezTo>
                    <a:pt x="59" y="29"/>
                    <a:pt x="59" y="29"/>
                    <a:pt x="59" y="29"/>
                  </a:cubicBezTo>
                  <a:cubicBezTo>
                    <a:pt x="59" y="29"/>
                    <a:pt x="59" y="29"/>
                    <a:pt x="59" y="29"/>
                  </a:cubicBezTo>
                  <a:cubicBezTo>
                    <a:pt x="59" y="29"/>
                    <a:pt x="59" y="29"/>
                    <a:pt x="59" y="29"/>
                  </a:cubicBezTo>
                  <a:cubicBezTo>
                    <a:pt x="59" y="29"/>
                    <a:pt x="59" y="29"/>
                    <a:pt x="59" y="29"/>
                  </a:cubicBezTo>
                  <a:cubicBezTo>
                    <a:pt x="59" y="29"/>
                    <a:pt x="59" y="29"/>
                    <a:pt x="59" y="29"/>
                  </a:cubicBezTo>
                  <a:cubicBezTo>
                    <a:pt x="59" y="29"/>
                    <a:pt x="59" y="29"/>
                    <a:pt x="59" y="29"/>
                  </a:cubicBezTo>
                  <a:cubicBezTo>
                    <a:pt x="59" y="29"/>
                    <a:pt x="59" y="29"/>
                    <a:pt x="59" y="29"/>
                  </a:cubicBezTo>
                  <a:cubicBezTo>
                    <a:pt x="59" y="29"/>
                    <a:pt x="59" y="29"/>
                    <a:pt x="59" y="29"/>
                  </a:cubicBezTo>
                  <a:cubicBezTo>
                    <a:pt x="59" y="29"/>
                    <a:pt x="59" y="29"/>
                    <a:pt x="59" y="29"/>
                  </a:cubicBezTo>
                  <a:cubicBezTo>
                    <a:pt x="59" y="29"/>
                    <a:pt x="59" y="29"/>
                    <a:pt x="59" y="29"/>
                  </a:cubicBezTo>
                  <a:cubicBezTo>
                    <a:pt x="59" y="29"/>
                    <a:pt x="59" y="29"/>
                    <a:pt x="59" y="29"/>
                  </a:cubicBezTo>
                  <a:cubicBezTo>
                    <a:pt x="59" y="29"/>
                    <a:pt x="59" y="29"/>
                    <a:pt x="59" y="29"/>
                  </a:cubicBezTo>
                  <a:cubicBezTo>
                    <a:pt x="59" y="29"/>
                    <a:pt x="59" y="29"/>
                    <a:pt x="59" y="29"/>
                  </a:cubicBezTo>
                  <a:cubicBezTo>
                    <a:pt x="59" y="29"/>
                    <a:pt x="58" y="29"/>
                    <a:pt x="58" y="29"/>
                  </a:cubicBezTo>
                  <a:cubicBezTo>
                    <a:pt x="58" y="29"/>
                    <a:pt x="58" y="29"/>
                    <a:pt x="58" y="29"/>
                  </a:cubicBezTo>
                  <a:cubicBezTo>
                    <a:pt x="58" y="29"/>
                    <a:pt x="58" y="29"/>
                    <a:pt x="58" y="29"/>
                  </a:cubicBezTo>
                  <a:cubicBezTo>
                    <a:pt x="58" y="29"/>
                    <a:pt x="58" y="29"/>
                    <a:pt x="58" y="29"/>
                  </a:cubicBezTo>
                  <a:cubicBezTo>
                    <a:pt x="58" y="29"/>
                    <a:pt x="58" y="29"/>
                    <a:pt x="58" y="29"/>
                  </a:cubicBezTo>
                  <a:cubicBezTo>
                    <a:pt x="58" y="29"/>
                    <a:pt x="58" y="29"/>
                    <a:pt x="58" y="29"/>
                  </a:cubicBezTo>
                  <a:cubicBezTo>
                    <a:pt x="58" y="29"/>
                    <a:pt x="58" y="29"/>
                    <a:pt x="58" y="29"/>
                  </a:cubicBezTo>
                  <a:cubicBezTo>
                    <a:pt x="58" y="29"/>
                    <a:pt x="58" y="29"/>
                    <a:pt x="58" y="29"/>
                  </a:cubicBezTo>
                  <a:cubicBezTo>
                    <a:pt x="58" y="29"/>
                    <a:pt x="58" y="29"/>
                    <a:pt x="58" y="29"/>
                  </a:cubicBezTo>
                  <a:cubicBezTo>
                    <a:pt x="58" y="29"/>
                    <a:pt x="58" y="29"/>
                    <a:pt x="59" y="29"/>
                  </a:cubicBezTo>
                  <a:cubicBezTo>
                    <a:pt x="59" y="29"/>
                    <a:pt x="59" y="29"/>
                    <a:pt x="59" y="29"/>
                  </a:cubicBezTo>
                  <a:cubicBezTo>
                    <a:pt x="59" y="29"/>
                    <a:pt x="59" y="29"/>
                    <a:pt x="59" y="29"/>
                  </a:cubicBezTo>
                  <a:close/>
                  <a:moveTo>
                    <a:pt x="58" y="33"/>
                  </a:moveTo>
                  <a:cubicBezTo>
                    <a:pt x="58" y="33"/>
                    <a:pt x="58" y="33"/>
                    <a:pt x="58" y="33"/>
                  </a:cubicBezTo>
                  <a:cubicBezTo>
                    <a:pt x="58" y="33"/>
                    <a:pt x="58" y="33"/>
                    <a:pt x="58" y="33"/>
                  </a:cubicBezTo>
                  <a:cubicBezTo>
                    <a:pt x="58" y="33"/>
                    <a:pt x="58" y="33"/>
                    <a:pt x="58" y="33"/>
                  </a:cubicBezTo>
                  <a:cubicBezTo>
                    <a:pt x="58" y="33"/>
                    <a:pt x="58" y="33"/>
                    <a:pt x="58" y="33"/>
                  </a:cubicBezTo>
                  <a:cubicBezTo>
                    <a:pt x="58" y="33"/>
                    <a:pt x="58" y="33"/>
                    <a:pt x="58" y="33"/>
                  </a:cubicBezTo>
                  <a:cubicBezTo>
                    <a:pt x="58" y="33"/>
                    <a:pt x="58" y="33"/>
                    <a:pt x="58" y="33"/>
                  </a:cubicBezTo>
                  <a:cubicBezTo>
                    <a:pt x="58" y="33"/>
                    <a:pt x="58" y="33"/>
                    <a:pt x="58" y="33"/>
                  </a:cubicBezTo>
                  <a:cubicBezTo>
                    <a:pt x="58" y="33"/>
                    <a:pt x="58" y="33"/>
                    <a:pt x="58" y="33"/>
                  </a:cubicBezTo>
                  <a:cubicBezTo>
                    <a:pt x="58" y="33"/>
                    <a:pt x="58" y="33"/>
                    <a:pt x="58" y="33"/>
                  </a:cubicBezTo>
                  <a:cubicBezTo>
                    <a:pt x="58" y="33"/>
                    <a:pt x="58" y="33"/>
                    <a:pt x="58" y="33"/>
                  </a:cubicBezTo>
                  <a:cubicBezTo>
                    <a:pt x="58" y="33"/>
                    <a:pt x="58" y="33"/>
                    <a:pt x="58" y="33"/>
                  </a:cubicBezTo>
                  <a:cubicBezTo>
                    <a:pt x="58" y="33"/>
                    <a:pt x="58" y="33"/>
                    <a:pt x="58" y="33"/>
                  </a:cubicBezTo>
                  <a:cubicBezTo>
                    <a:pt x="58" y="33"/>
                    <a:pt x="58" y="33"/>
                    <a:pt x="58" y="33"/>
                  </a:cubicBezTo>
                  <a:close/>
                  <a:moveTo>
                    <a:pt x="59" y="30"/>
                  </a:moveTo>
                  <a:cubicBezTo>
                    <a:pt x="59" y="30"/>
                    <a:pt x="59" y="30"/>
                    <a:pt x="59" y="30"/>
                  </a:cubicBezTo>
                  <a:cubicBezTo>
                    <a:pt x="59" y="30"/>
                    <a:pt x="59" y="30"/>
                    <a:pt x="59" y="30"/>
                  </a:cubicBezTo>
                  <a:cubicBezTo>
                    <a:pt x="59" y="30"/>
                    <a:pt x="59" y="30"/>
                    <a:pt x="59" y="30"/>
                  </a:cubicBezTo>
                  <a:cubicBezTo>
                    <a:pt x="59" y="30"/>
                    <a:pt x="59" y="30"/>
                    <a:pt x="59" y="30"/>
                  </a:cubicBezTo>
                  <a:cubicBezTo>
                    <a:pt x="59" y="30"/>
                    <a:pt x="59" y="30"/>
                    <a:pt x="59" y="30"/>
                  </a:cubicBezTo>
                  <a:cubicBezTo>
                    <a:pt x="59" y="30"/>
                    <a:pt x="59" y="30"/>
                    <a:pt x="59" y="30"/>
                  </a:cubicBezTo>
                  <a:cubicBezTo>
                    <a:pt x="59" y="30"/>
                    <a:pt x="59" y="30"/>
                    <a:pt x="59" y="30"/>
                  </a:cubicBezTo>
                  <a:cubicBezTo>
                    <a:pt x="59" y="30"/>
                    <a:pt x="59" y="30"/>
                    <a:pt x="59" y="30"/>
                  </a:cubicBezTo>
                  <a:cubicBezTo>
                    <a:pt x="59" y="30"/>
                    <a:pt x="59" y="30"/>
                    <a:pt x="59" y="30"/>
                  </a:cubicBezTo>
                  <a:cubicBezTo>
                    <a:pt x="59" y="30"/>
                    <a:pt x="59" y="30"/>
                    <a:pt x="59" y="30"/>
                  </a:cubicBezTo>
                  <a:cubicBezTo>
                    <a:pt x="59" y="30"/>
                    <a:pt x="59" y="30"/>
                    <a:pt x="59" y="30"/>
                  </a:cubicBezTo>
                  <a:cubicBezTo>
                    <a:pt x="59" y="30"/>
                    <a:pt x="59" y="30"/>
                    <a:pt x="59" y="30"/>
                  </a:cubicBezTo>
                  <a:cubicBezTo>
                    <a:pt x="59" y="30"/>
                    <a:pt x="59" y="30"/>
                    <a:pt x="59" y="30"/>
                  </a:cubicBezTo>
                  <a:cubicBezTo>
                    <a:pt x="59" y="30"/>
                    <a:pt x="59" y="30"/>
                    <a:pt x="59" y="30"/>
                  </a:cubicBezTo>
                  <a:cubicBezTo>
                    <a:pt x="59" y="30"/>
                    <a:pt x="59" y="30"/>
                    <a:pt x="59" y="30"/>
                  </a:cubicBezTo>
                  <a:cubicBezTo>
                    <a:pt x="59" y="30"/>
                    <a:pt x="59" y="30"/>
                    <a:pt x="59" y="30"/>
                  </a:cubicBezTo>
                  <a:cubicBezTo>
                    <a:pt x="59" y="30"/>
                    <a:pt x="59" y="30"/>
                    <a:pt x="59" y="30"/>
                  </a:cubicBezTo>
                  <a:cubicBezTo>
                    <a:pt x="59" y="30"/>
                    <a:pt x="59" y="30"/>
                    <a:pt x="59" y="30"/>
                  </a:cubicBezTo>
                  <a:cubicBezTo>
                    <a:pt x="59" y="30"/>
                    <a:pt x="59" y="30"/>
                    <a:pt x="59" y="30"/>
                  </a:cubicBezTo>
                  <a:cubicBezTo>
                    <a:pt x="59" y="30"/>
                    <a:pt x="59" y="30"/>
                    <a:pt x="59" y="30"/>
                  </a:cubicBezTo>
                  <a:cubicBezTo>
                    <a:pt x="59" y="30"/>
                    <a:pt x="59" y="30"/>
                    <a:pt x="59" y="30"/>
                  </a:cubicBezTo>
                  <a:cubicBezTo>
                    <a:pt x="59" y="30"/>
                    <a:pt x="59" y="30"/>
                    <a:pt x="59" y="30"/>
                  </a:cubicBezTo>
                  <a:cubicBezTo>
                    <a:pt x="59" y="30"/>
                    <a:pt x="59" y="30"/>
                    <a:pt x="59" y="30"/>
                  </a:cubicBezTo>
                  <a:close/>
                  <a:moveTo>
                    <a:pt x="59" y="31"/>
                  </a:move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0"/>
                  </a:cubicBezTo>
                  <a:cubicBezTo>
                    <a:pt x="59" y="30"/>
                    <a:pt x="59" y="30"/>
                    <a:pt x="59" y="30"/>
                  </a:cubicBezTo>
                  <a:cubicBezTo>
                    <a:pt x="59" y="30"/>
                    <a:pt x="59" y="31"/>
                    <a:pt x="59" y="31"/>
                  </a:cubicBezTo>
                  <a:cubicBezTo>
                    <a:pt x="59" y="31"/>
                    <a:pt x="59" y="31"/>
                    <a:pt x="59" y="31"/>
                  </a:cubicBezTo>
                  <a:cubicBezTo>
                    <a:pt x="59" y="31"/>
                    <a:pt x="59" y="31"/>
                    <a:pt x="59" y="31"/>
                  </a:cubicBezTo>
                  <a:close/>
                  <a:moveTo>
                    <a:pt x="59" y="38"/>
                  </a:moveTo>
                  <a:cubicBezTo>
                    <a:pt x="59" y="38"/>
                    <a:pt x="59" y="38"/>
                    <a:pt x="59" y="38"/>
                  </a:cubicBezTo>
                  <a:cubicBezTo>
                    <a:pt x="59" y="38"/>
                    <a:pt x="59" y="38"/>
                    <a:pt x="59" y="38"/>
                  </a:cubicBezTo>
                  <a:cubicBezTo>
                    <a:pt x="59" y="38"/>
                    <a:pt x="59" y="38"/>
                    <a:pt x="59" y="38"/>
                  </a:cubicBezTo>
                  <a:cubicBezTo>
                    <a:pt x="59" y="38"/>
                    <a:pt x="59" y="38"/>
                    <a:pt x="59" y="38"/>
                  </a:cubicBezTo>
                  <a:cubicBezTo>
                    <a:pt x="59" y="38"/>
                    <a:pt x="59" y="38"/>
                    <a:pt x="59" y="38"/>
                  </a:cubicBezTo>
                  <a:cubicBezTo>
                    <a:pt x="59" y="38"/>
                    <a:pt x="59" y="38"/>
                    <a:pt x="59" y="38"/>
                  </a:cubicBezTo>
                  <a:cubicBezTo>
                    <a:pt x="59" y="38"/>
                    <a:pt x="59" y="38"/>
                    <a:pt x="59" y="38"/>
                  </a:cubicBezTo>
                  <a:cubicBezTo>
                    <a:pt x="59" y="38"/>
                    <a:pt x="59" y="38"/>
                    <a:pt x="59" y="38"/>
                  </a:cubicBezTo>
                  <a:cubicBezTo>
                    <a:pt x="59" y="38"/>
                    <a:pt x="59" y="38"/>
                    <a:pt x="59" y="38"/>
                  </a:cubicBezTo>
                  <a:cubicBezTo>
                    <a:pt x="59" y="38"/>
                    <a:pt x="59" y="38"/>
                    <a:pt x="59" y="38"/>
                  </a:cubicBezTo>
                  <a:cubicBezTo>
                    <a:pt x="59" y="38"/>
                    <a:pt x="59" y="38"/>
                    <a:pt x="59" y="38"/>
                  </a:cubicBezTo>
                  <a:cubicBezTo>
                    <a:pt x="59" y="38"/>
                    <a:pt x="59" y="38"/>
                    <a:pt x="59" y="38"/>
                  </a:cubicBezTo>
                  <a:cubicBezTo>
                    <a:pt x="59" y="38"/>
                    <a:pt x="59" y="38"/>
                    <a:pt x="59" y="38"/>
                  </a:cubicBezTo>
                  <a:cubicBezTo>
                    <a:pt x="59" y="38"/>
                    <a:pt x="59" y="38"/>
                    <a:pt x="59" y="38"/>
                  </a:cubicBezTo>
                  <a:cubicBezTo>
                    <a:pt x="59" y="38"/>
                    <a:pt x="59" y="38"/>
                    <a:pt x="59" y="38"/>
                  </a:cubicBezTo>
                  <a:cubicBezTo>
                    <a:pt x="59" y="38"/>
                    <a:pt x="59" y="38"/>
                    <a:pt x="59" y="38"/>
                  </a:cubicBezTo>
                  <a:cubicBezTo>
                    <a:pt x="59" y="38"/>
                    <a:pt x="59" y="38"/>
                    <a:pt x="59" y="38"/>
                  </a:cubicBezTo>
                  <a:close/>
                  <a:moveTo>
                    <a:pt x="59" y="30"/>
                  </a:moveTo>
                  <a:cubicBezTo>
                    <a:pt x="59" y="30"/>
                    <a:pt x="59" y="30"/>
                    <a:pt x="59" y="30"/>
                  </a:cubicBezTo>
                  <a:cubicBezTo>
                    <a:pt x="59" y="30"/>
                    <a:pt x="59" y="30"/>
                    <a:pt x="59" y="30"/>
                  </a:cubicBezTo>
                  <a:cubicBezTo>
                    <a:pt x="59" y="30"/>
                    <a:pt x="59" y="30"/>
                    <a:pt x="59" y="30"/>
                  </a:cubicBezTo>
                  <a:cubicBezTo>
                    <a:pt x="59" y="30"/>
                    <a:pt x="59" y="30"/>
                    <a:pt x="59" y="30"/>
                  </a:cubicBezTo>
                  <a:cubicBezTo>
                    <a:pt x="59" y="30"/>
                    <a:pt x="59" y="30"/>
                    <a:pt x="59" y="30"/>
                  </a:cubicBezTo>
                  <a:cubicBezTo>
                    <a:pt x="59" y="30"/>
                    <a:pt x="59" y="30"/>
                    <a:pt x="59" y="30"/>
                  </a:cubicBezTo>
                  <a:cubicBezTo>
                    <a:pt x="59" y="30"/>
                    <a:pt x="59" y="30"/>
                    <a:pt x="59" y="30"/>
                  </a:cubicBezTo>
                  <a:cubicBezTo>
                    <a:pt x="59" y="30"/>
                    <a:pt x="59" y="30"/>
                    <a:pt x="59" y="30"/>
                  </a:cubicBezTo>
                  <a:cubicBezTo>
                    <a:pt x="59" y="30"/>
                    <a:pt x="59" y="30"/>
                    <a:pt x="59" y="30"/>
                  </a:cubicBezTo>
                  <a:cubicBezTo>
                    <a:pt x="59" y="30"/>
                    <a:pt x="59" y="30"/>
                    <a:pt x="59" y="30"/>
                  </a:cubicBezTo>
                  <a:cubicBezTo>
                    <a:pt x="59" y="30"/>
                    <a:pt x="59" y="30"/>
                    <a:pt x="59" y="30"/>
                  </a:cubicBezTo>
                  <a:cubicBezTo>
                    <a:pt x="59" y="30"/>
                    <a:pt x="59" y="30"/>
                    <a:pt x="59" y="30"/>
                  </a:cubicBezTo>
                  <a:cubicBezTo>
                    <a:pt x="59" y="30"/>
                    <a:pt x="59" y="30"/>
                    <a:pt x="59" y="30"/>
                  </a:cubicBezTo>
                  <a:cubicBezTo>
                    <a:pt x="59" y="30"/>
                    <a:pt x="59" y="30"/>
                    <a:pt x="59" y="30"/>
                  </a:cubicBezTo>
                  <a:cubicBezTo>
                    <a:pt x="59" y="30"/>
                    <a:pt x="59" y="30"/>
                    <a:pt x="59" y="30"/>
                  </a:cubicBezTo>
                  <a:cubicBezTo>
                    <a:pt x="59" y="30"/>
                    <a:pt x="59" y="30"/>
                    <a:pt x="59" y="30"/>
                  </a:cubicBezTo>
                  <a:cubicBezTo>
                    <a:pt x="59" y="30"/>
                    <a:pt x="59" y="30"/>
                    <a:pt x="59" y="30"/>
                  </a:cubicBezTo>
                  <a:close/>
                  <a:moveTo>
                    <a:pt x="59" y="31"/>
                  </a:move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lose/>
                  <a:moveTo>
                    <a:pt x="58" y="31"/>
                  </a:move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lose/>
                  <a:moveTo>
                    <a:pt x="58" y="31"/>
                  </a:move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lose/>
                  <a:moveTo>
                    <a:pt x="57" y="31"/>
                  </a:moveTo>
                  <a:cubicBezTo>
                    <a:pt x="57" y="31"/>
                    <a:pt x="57" y="31"/>
                    <a:pt x="57" y="31"/>
                  </a:cubicBezTo>
                  <a:cubicBezTo>
                    <a:pt x="57" y="31"/>
                    <a:pt x="57" y="31"/>
                    <a:pt x="57" y="31"/>
                  </a:cubicBezTo>
                  <a:cubicBezTo>
                    <a:pt x="57" y="31"/>
                    <a:pt x="57" y="31"/>
                    <a:pt x="57" y="31"/>
                  </a:cubicBezTo>
                  <a:cubicBezTo>
                    <a:pt x="57" y="31"/>
                    <a:pt x="57" y="31"/>
                    <a:pt x="57" y="31"/>
                  </a:cubicBezTo>
                  <a:cubicBezTo>
                    <a:pt x="57" y="31"/>
                    <a:pt x="57" y="31"/>
                    <a:pt x="57" y="31"/>
                  </a:cubicBezTo>
                  <a:cubicBezTo>
                    <a:pt x="57" y="31"/>
                    <a:pt x="57" y="31"/>
                    <a:pt x="57" y="31"/>
                  </a:cubicBezTo>
                  <a:cubicBezTo>
                    <a:pt x="57" y="31"/>
                    <a:pt x="57" y="31"/>
                    <a:pt x="57" y="31"/>
                  </a:cubicBezTo>
                  <a:cubicBezTo>
                    <a:pt x="57" y="31"/>
                    <a:pt x="57" y="31"/>
                    <a:pt x="57" y="31"/>
                  </a:cubicBezTo>
                  <a:cubicBezTo>
                    <a:pt x="57" y="31"/>
                    <a:pt x="57" y="31"/>
                    <a:pt x="57" y="31"/>
                  </a:cubicBezTo>
                  <a:cubicBezTo>
                    <a:pt x="57" y="31"/>
                    <a:pt x="57" y="31"/>
                    <a:pt x="57" y="31"/>
                  </a:cubicBezTo>
                  <a:cubicBezTo>
                    <a:pt x="57" y="31"/>
                    <a:pt x="57" y="31"/>
                    <a:pt x="57" y="31"/>
                  </a:cubicBezTo>
                  <a:cubicBezTo>
                    <a:pt x="57" y="31"/>
                    <a:pt x="57" y="31"/>
                    <a:pt x="57" y="31"/>
                  </a:cubicBezTo>
                  <a:cubicBezTo>
                    <a:pt x="57" y="31"/>
                    <a:pt x="57" y="31"/>
                    <a:pt x="57" y="31"/>
                  </a:cubicBezTo>
                  <a:cubicBezTo>
                    <a:pt x="57" y="31"/>
                    <a:pt x="57" y="31"/>
                    <a:pt x="57" y="31"/>
                  </a:cubicBezTo>
                  <a:cubicBezTo>
                    <a:pt x="57" y="31"/>
                    <a:pt x="57" y="31"/>
                    <a:pt x="57" y="31"/>
                  </a:cubicBezTo>
                  <a:cubicBezTo>
                    <a:pt x="57" y="31"/>
                    <a:pt x="57" y="31"/>
                    <a:pt x="57" y="31"/>
                  </a:cubicBezTo>
                  <a:cubicBezTo>
                    <a:pt x="57" y="31"/>
                    <a:pt x="57" y="31"/>
                    <a:pt x="57" y="31"/>
                  </a:cubicBezTo>
                  <a:cubicBezTo>
                    <a:pt x="57" y="31"/>
                    <a:pt x="57" y="31"/>
                    <a:pt x="57" y="31"/>
                  </a:cubicBezTo>
                  <a:cubicBezTo>
                    <a:pt x="57" y="31"/>
                    <a:pt x="57" y="31"/>
                    <a:pt x="57" y="31"/>
                  </a:cubicBezTo>
                  <a:cubicBezTo>
                    <a:pt x="57" y="31"/>
                    <a:pt x="57" y="31"/>
                    <a:pt x="57" y="31"/>
                  </a:cubicBezTo>
                  <a:cubicBezTo>
                    <a:pt x="57" y="31"/>
                    <a:pt x="57" y="31"/>
                    <a:pt x="57" y="31"/>
                  </a:cubicBezTo>
                  <a:cubicBezTo>
                    <a:pt x="57" y="31"/>
                    <a:pt x="57" y="31"/>
                    <a:pt x="57" y="31"/>
                  </a:cubicBezTo>
                  <a:cubicBezTo>
                    <a:pt x="57" y="31"/>
                    <a:pt x="57" y="31"/>
                    <a:pt x="57" y="31"/>
                  </a:cubicBezTo>
                  <a:cubicBezTo>
                    <a:pt x="57" y="31"/>
                    <a:pt x="57" y="31"/>
                    <a:pt x="57" y="31"/>
                  </a:cubicBezTo>
                  <a:cubicBezTo>
                    <a:pt x="57" y="31"/>
                    <a:pt x="57" y="31"/>
                    <a:pt x="57" y="31"/>
                  </a:cubicBezTo>
                  <a:cubicBezTo>
                    <a:pt x="57" y="31"/>
                    <a:pt x="57" y="31"/>
                    <a:pt x="57" y="31"/>
                  </a:cubicBezTo>
                  <a:cubicBezTo>
                    <a:pt x="57" y="31"/>
                    <a:pt x="57" y="30"/>
                    <a:pt x="57" y="30"/>
                  </a:cubicBezTo>
                  <a:cubicBezTo>
                    <a:pt x="57" y="30"/>
                    <a:pt x="57" y="30"/>
                    <a:pt x="57" y="30"/>
                  </a:cubicBezTo>
                  <a:cubicBezTo>
                    <a:pt x="57" y="30"/>
                    <a:pt x="57" y="30"/>
                    <a:pt x="57" y="30"/>
                  </a:cubicBezTo>
                  <a:cubicBezTo>
                    <a:pt x="57" y="30"/>
                    <a:pt x="57" y="30"/>
                    <a:pt x="57" y="30"/>
                  </a:cubicBezTo>
                  <a:cubicBezTo>
                    <a:pt x="57" y="30"/>
                    <a:pt x="57" y="30"/>
                    <a:pt x="57" y="30"/>
                  </a:cubicBezTo>
                  <a:cubicBezTo>
                    <a:pt x="57" y="30"/>
                    <a:pt x="57" y="30"/>
                    <a:pt x="57" y="30"/>
                  </a:cubicBezTo>
                  <a:cubicBezTo>
                    <a:pt x="57" y="30"/>
                    <a:pt x="57" y="30"/>
                    <a:pt x="57" y="30"/>
                  </a:cubicBezTo>
                  <a:cubicBezTo>
                    <a:pt x="57" y="30"/>
                    <a:pt x="57" y="30"/>
                    <a:pt x="57" y="30"/>
                  </a:cubicBezTo>
                  <a:cubicBezTo>
                    <a:pt x="57" y="30"/>
                    <a:pt x="57" y="30"/>
                    <a:pt x="57" y="30"/>
                  </a:cubicBezTo>
                  <a:cubicBezTo>
                    <a:pt x="57" y="30"/>
                    <a:pt x="57" y="30"/>
                    <a:pt x="57" y="30"/>
                  </a:cubicBezTo>
                  <a:cubicBezTo>
                    <a:pt x="57" y="30"/>
                    <a:pt x="57" y="30"/>
                    <a:pt x="57" y="30"/>
                  </a:cubicBezTo>
                  <a:cubicBezTo>
                    <a:pt x="57" y="30"/>
                    <a:pt x="57" y="30"/>
                    <a:pt x="57" y="30"/>
                  </a:cubicBezTo>
                  <a:cubicBezTo>
                    <a:pt x="57" y="30"/>
                    <a:pt x="57" y="30"/>
                    <a:pt x="57" y="30"/>
                  </a:cubicBezTo>
                  <a:cubicBezTo>
                    <a:pt x="57" y="30"/>
                    <a:pt x="57" y="30"/>
                    <a:pt x="57" y="30"/>
                  </a:cubicBezTo>
                  <a:cubicBezTo>
                    <a:pt x="57" y="30"/>
                    <a:pt x="57" y="30"/>
                    <a:pt x="57" y="30"/>
                  </a:cubicBezTo>
                  <a:cubicBezTo>
                    <a:pt x="57" y="30"/>
                    <a:pt x="57" y="30"/>
                    <a:pt x="57" y="30"/>
                  </a:cubicBezTo>
                  <a:cubicBezTo>
                    <a:pt x="57" y="30"/>
                    <a:pt x="57" y="30"/>
                    <a:pt x="57" y="30"/>
                  </a:cubicBezTo>
                  <a:cubicBezTo>
                    <a:pt x="57" y="30"/>
                    <a:pt x="57" y="30"/>
                    <a:pt x="57" y="30"/>
                  </a:cubicBezTo>
                  <a:cubicBezTo>
                    <a:pt x="57" y="30"/>
                    <a:pt x="57" y="30"/>
                    <a:pt x="57" y="30"/>
                  </a:cubicBezTo>
                  <a:cubicBezTo>
                    <a:pt x="57" y="30"/>
                    <a:pt x="57" y="30"/>
                    <a:pt x="57" y="30"/>
                  </a:cubicBezTo>
                  <a:cubicBezTo>
                    <a:pt x="57" y="30"/>
                    <a:pt x="57" y="30"/>
                    <a:pt x="57" y="30"/>
                  </a:cubicBezTo>
                  <a:cubicBezTo>
                    <a:pt x="57" y="30"/>
                    <a:pt x="57" y="30"/>
                    <a:pt x="57" y="30"/>
                  </a:cubicBezTo>
                  <a:cubicBezTo>
                    <a:pt x="57" y="30"/>
                    <a:pt x="57" y="30"/>
                    <a:pt x="57" y="30"/>
                  </a:cubicBezTo>
                  <a:cubicBezTo>
                    <a:pt x="57" y="30"/>
                    <a:pt x="57" y="31"/>
                    <a:pt x="57" y="31"/>
                  </a:cubicBezTo>
                  <a:cubicBezTo>
                    <a:pt x="57" y="31"/>
                    <a:pt x="57" y="31"/>
                    <a:pt x="57" y="31"/>
                  </a:cubicBezTo>
                  <a:cubicBezTo>
                    <a:pt x="57" y="31"/>
                    <a:pt x="57" y="31"/>
                    <a:pt x="57" y="31"/>
                  </a:cubicBezTo>
                  <a:cubicBezTo>
                    <a:pt x="57" y="31"/>
                    <a:pt x="57" y="31"/>
                    <a:pt x="57" y="31"/>
                  </a:cubicBezTo>
                  <a:cubicBezTo>
                    <a:pt x="57" y="31"/>
                    <a:pt x="57" y="31"/>
                    <a:pt x="57" y="31"/>
                  </a:cubicBezTo>
                  <a:cubicBezTo>
                    <a:pt x="57" y="31"/>
                    <a:pt x="57" y="31"/>
                    <a:pt x="57" y="31"/>
                  </a:cubicBezTo>
                  <a:cubicBezTo>
                    <a:pt x="57" y="31"/>
                    <a:pt x="57" y="31"/>
                    <a:pt x="57" y="31"/>
                  </a:cubicBezTo>
                  <a:close/>
                  <a:moveTo>
                    <a:pt x="57" y="31"/>
                  </a:moveTo>
                  <a:cubicBezTo>
                    <a:pt x="57" y="31"/>
                    <a:pt x="57" y="31"/>
                    <a:pt x="57" y="31"/>
                  </a:cubicBezTo>
                  <a:cubicBezTo>
                    <a:pt x="57" y="31"/>
                    <a:pt x="57" y="31"/>
                    <a:pt x="57" y="31"/>
                  </a:cubicBezTo>
                  <a:cubicBezTo>
                    <a:pt x="58" y="31"/>
                    <a:pt x="58" y="31"/>
                    <a:pt x="58" y="30"/>
                  </a:cubicBezTo>
                  <a:cubicBezTo>
                    <a:pt x="58" y="30"/>
                    <a:pt x="58" y="30"/>
                    <a:pt x="58" y="30"/>
                  </a:cubicBezTo>
                  <a:cubicBezTo>
                    <a:pt x="58" y="30"/>
                    <a:pt x="58" y="30"/>
                    <a:pt x="58" y="30"/>
                  </a:cubicBezTo>
                  <a:cubicBezTo>
                    <a:pt x="58" y="30"/>
                    <a:pt x="58" y="30"/>
                    <a:pt x="58" y="30"/>
                  </a:cubicBezTo>
                  <a:cubicBezTo>
                    <a:pt x="58" y="30"/>
                    <a:pt x="58" y="30"/>
                    <a:pt x="58" y="30"/>
                  </a:cubicBezTo>
                  <a:cubicBezTo>
                    <a:pt x="58" y="30"/>
                    <a:pt x="58" y="30"/>
                    <a:pt x="58" y="30"/>
                  </a:cubicBezTo>
                  <a:cubicBezTo>
                    <a:pt x="58" y="30"/>
                    <a:pt x="57" y="30"/>
                    <a:pt x="57" y="30"/>
                  </a:cubicBezTo>
                  <a:cubicBezTo>
                    <a:pt x="57" y="30"/>
                    <a:pt x="57" y="30"/>
                    <a:pt x="57" y="30"/>
                  </a:cubicBezTo>
                  <a:cubicBezTo>
                    <a:pt x="57" y="30"/>
                    <a:pt x="57" y="30"/>
                    <a:pt x="57" y="31"/>
                  </a:cubicBezTo>
                  <a:cubicBezTo>
                    <a:pt x="57" y="31"/>
                    <a:pt x="57" y="31"/>
                    <a:pt x="57" y="31"/>
                  </a:cubicBezTo>
                  <a:cubicBezTo>
                    <a:pt x="57" y="31"/>
                    <a:pt x="57" y="31"/>
                    <a:pt x="57" y="31"/>
                  </a:cubicBezTo>
                  <a:close/>
                  <a:moveTo>
                    <a:pt x="57" y="31"/>
                  </a:moveTo>
                  <a:cubicBezTo>
                    <a:pt x="56" y="31"/>
                    <a:pt x="56" y="31"/>
                    <a:pt x="56" y="31"/>
                  </a:cubicBezTo>
                  <a:cubicBezTo>
                    <a:pt x="56" y="31"/>
                    <a:pt x="56" y="31"/>
                    <a:pt x="56" y="31"/>
                  </a:cubicBezTo>
                  <a:cubicBezTo>
                    <a:pt x="56" y="31"/>
                    <a:pt x="56" y="31"/>
                    <a:pt x="56" y="31"/>
                  </a:cubicBezTo>
                  <a:cubicBezTo>
                    <a:pt x="56" y="31"/>
                    <a:pt x="56" y="31"/>
                    <a:pt x="56" y="31"/>
                  </a:cubicBezTo>
                  <a:cubicBezTo>
                    <a:pt x="56" y="31"/>
                    <a:pt x="56" y="31"/>
                    <a:pt x="56" y="31"/>
                  </a:cubicBezTo>
                  <a:cubicBezTo>
                    <a:pt x="56" y="31"/>
                    <a:pt x="56" y="31"/>
                    <a:pt x="56" y="31"/>
                  </a:cubicBezTo>
                  <a:cubicBezTo>
                    <a:pt x="56" y="31"/>
                    <a:pt x="56" y="31"/>
                    <a:pt x="56" y="31"/>
                  </a:cubicBezTo>
                  <a:cubicBezTo>
                    <a:pt x="56" y="31"/>
                    <a:pt x="56" y="31"/>
                    <a:pt x="57" y="31"/>
                  </a:cubicBezTo>
                  <a:cubicBezTo>
                    <a:pt x="57" y="31"/>
                    <a:pt x="57" y="31"/>
                    <a:pt x="57" y="31"/>
                  </a:cubicBezTo>
                  <a:cubicBezTo>
                    <a:pt x="57" y="31"/>
                    <a:pt x="57" y="31"/>
                    <a:pt x="57" y="31"/>
                  </a:cubicBezTo>
                  <a:close/>
                  <a:moveTo>
                    <a:pt x="56" y="28"/>
                  </a:moveTo>
                  <a:cubicBezTo>
                    <a:pt x="56" y="28"/>
                    <a:pt x="56" y="28"/>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9"/>
                    <a:pt x="56" y="29"/>
                    <a:pt x="56" y="29"/>
                  </a:cubicBezTo>
                  <a:cubicBezTo>
                    <a:pt x="56" y="29"/>
                    <a:pt x="56" y="29"/>
                    <a:pt x="56" y="29"/>
                  </a:cubicBezTo>
                  <a:cubicBezTo>
                    <a:pt x="56" y="29"/>
                    <a:pt x="56" y="29"/>
                    <a:pt x="56" y="29"/>
                  </a:cubicBezTo>
                  <a:cubicBezTo>
                    <a:pt x="56" y="29"/>
                    <a:pt x="56" y="29"/>
                    <a:pt x="56" y="29"/>
                  </a:cubicBezTo>
                  <a:cubicBezTo>
                    <a:pt x="56" y="29"/>
                    <a:pt x="56" y="29"/>
                    <a:pt x="56" y="29"/>
                  </a:cubicBezTo>
                  <a:cubicBezTo>
                    <a:pt x="56" y="28"/>
                    <a:pt x="56" y="28"/>
                    <a:pt x="56" y="28"/>
                  </a:cubicBezTo>
                  <a:cubicBezTo>
                    <a:pt x="56" y="28"/>
                    <a:pt x="56" y="28"/>
                    <a:pt x="56" y="28"/>
                  </a:cubicBezTo>
                  <a:cubicBezTo>
                    <a:pt x="56" y="28"/>
                    <a:pt x="56" y="28"/>
                    <a:pt x="56" y="28"/>
                  </a:cubicBezTo>
                  <a:close/>
                  <a:moveTo>
                    <a:pt x="56" y="32"/>
                  </a:moveTo>
                  <a:cubicBezTo>
                    <a:pt x="56" y="32"/>
                    <a:pt x="56" y="32"/>
                    <a:pt x="56" y="32"/>
                  </a:cubicBezTo>
                  <a:cubicBezTo>
                    <a:pt x="56" y="32"/>
                    <a:pt x="56" y="32"/>
                    <a:pt x="56" y="32"/>
                  </a:cubicBezTo>
                  <a:cubicBezTo>
                    <a:pt x="56" y="32"/>
                    <a:pt x="56" y="32"/>
                    <a:pt x="56" y="32"/>
                  </a:cubicBezTo>
                  <a:cubicBezTo>
                    <a:pt x="56" y="32"/>
                    <a:pt x="56" y="32"/>
                    <a:pt x="56" y="32"/>
                  </a:cubicBezTo>
                  <a:cubicBezTo>
                    <a:pt x="56" y="32"/>
                    <a:pt x="56" y="32"/>
                    <a:pt x="56" y="32"/>
                  </a:cubicBezTo>
                  <a:cubicBezTo>
                    <a:pt x="56" y="32"/>
                    <a:pt x="56" y="32"/>
                    <a:pt x="56" y="32"/>
                  </a:cubicBezTo>
                  <a:cubicBezTo>
                    <a:pt x="56" y="32"/>
                    <a:pt x="56" y="32"/>
                    <a:pt x="56" y="32"/>
                  </a:cubicBezTo>
                  <a:cubicBezTo>
                    <a:pt x="56" y="32"/>
                    <a:pt x="56" y="32"/>
                    <a:pt x="56" y="32"/>
                  </a:cubicBezTo>
                  <a:cubicBezTo>
                    <a:pt x="56" y="32"/>
                    <a:pt x="56" y="32"/>
                    <a:pt x="56" y="32"/>
                  </a:cubicBezTo>
                  <a:cubicBezTo>
                    <a:pt x="56" y="32"/>
                    <a:pt x="56" y="32"/>
                    <a:pt x="56" y="32"/>
                  </a:cubicBezTo>
                  <a:cubicBezTo>
                    <a:pt x="56" y="32"/>
                    <a:pt x="56" y="32"/>
                    <a:pt x="56" y="32"/>
                  </a:cubicBezTo>
                  <a:close/>
                  <a:moveTo>
                    <a:pt x="55" y="28"/>
                  </a:moveTo>
                  <a:cubicBezTo>
                    <a:pt x="55" y="28"/>
                    <a:pt x="55" y="28"/>
                    <a:pt x="55" y="28"/>
                  </a:cubicBezTo>
                  <a:cubicBezTo>
                    <a:pt x="55" y="28"/>
                    <a:pt x="55" y="28"/>
                    <a:pt x="55" y="28"/>
                  </a:cubicBezTo>
                  <a:cubicBezTo>
                    <a:pt x="55" y="28"/>
                    <a:pt x="55" y="28"/>
                    <a:pt x="55" y="28"/>
                  </a:cubicBezTo>
                  <a:cubicBezTo>
                    <a:pt x="55" y="28"/>
                    <a:pt x="55" y="28"/>
                    <a:pt x="55" y="28"/>
                  </a:cubicBezTo>
                  <a:cubicBezTo>
                    <a:pt x="55" y="28"/>
                    <a:pt x="55" y="28"/>
                    <a:pt x="55" y="28"/>
                  </a:cubicBezTo>
                  <a:cubicBezTo>
                    <a:pt x="55" y="28"/>
                    <a:pt x="55" y="28"/>
                    <a:pt x="55" y="28"/>
                  </a:cubicBezTo>
                  <a:cubicBezTo>
                    <a:pt x="55" y="28"/>
                    <a:pt x="55" y="28"/>
                    <a:pt x="55" y="28"/>
                  </a:cubicBezTo>
                  <a:cubicBezTo>
                    <a:pt x="55" y="28"/>
                    <a:pt x="55" y="28"/>
                    <a:pt x="55" y="28"/>
                  </a:cubicBezTo>
                  <a:cubicBezTo>
                    <a:pt x="55" y="28"/>
                    <a:pt x="55" y="28"/>
                    <a:pt x="55" y="28"/>
                  </a:cubicBezTo>
                  <a:cubicBezTo>
                    <a:pt x="55" y="28"/>
                    <a:pt x="55" y="28"/>
                    <a:pt x="55" y="28"/>
                  </a:cubicBezTo>
                  <a:cubicBezTo>
                    <a:pt x="55" y="28"/>
                    <a:pt x="55" y="28"/>
                    <a:pt x="55" y="28"/>
                  </a:cubicBezTo>
                  <a:close/>
                  <a:moveTo>
                    <a:pt x="55" y="32"/>
                  </a:moveTo>
                  <a:cubicBezTo>
                    <a:pt x="55" y="32"/>
                    <a:pt x="55" y="32"/>
                    <a:pt x="55" y="31"/>
                  </a:cubicBezTo>
                  <a:cubicBezTo>
                    <a:pt x="55" y="31"/>
                    <a:pt x="55" y="31"/>
                    <a:pt x="55" y="31"/>
                  </a:cubicBezTo>
                  <a:cubicBezTo>
                    <a:pt x="55" y="31"/>
                    <a:pt x="55" y="31"/>
                    <a:pt x="55" y="31"/>
                  </a:cubicBezTo>
                  <a:cubicBezTo>
                    <a:pt x="55" y="31"/>
                    <a:pt x="55" y="31"/>
                    <a:pt x="55" y="31"/>
                  </a:cubicBezTo>
                  <a:cubicBezTo>
                    <a:pt x="55" y="31"/>
                    <a:pt x="55" y="31"/>
                    <a:pt x="55" y="31"/>
                  </a:cubicBezTo>
                  <a:cubicBezTo>
                    <a:pt x="55" y="31"/>
                    <a:pt x="55" y="31"/>
                    <a:pt x="55" y="31"/>
                  </a:cubicBezTo>
                  <a:cubicBezTo>
                    <a:pt x="55" y="31"/>
                    <a:pt x="55" y="31"/>
                    <a:pt x="55" y="31"/>
                  </a:cubicBezTo>
                  <a:cubicBezTo>
                    <a:pt x="55" y="31"/>
                    <a:pt x="55" y="31"/>
                    <a:pt x="55" y="31"/>
                  </a:cubicBezTo>
                  <a:cubicBezTo>
                    <a:pt x="55" y="31"/>
                    <a:pt x="55" y="31"/>
                    <a:pt x="55" y="31"/>
                  </a:cubicBezTo>
                  <a:cubicBezTo>
                    <a:pt x="55" y="31"/>
                    <a:pt x="55" y="31"/>
                    <a:pt x="55" y="31"/>
                  </a:cubicBezTo>
                  <a:cubicBezTo>
                    <a:pt x="55" y="31"/>
                    <a:pt x="55" y="31"/>
                    <a:pt x="55" y="31"/>
                  </a:cubicBezTo>
                  <a:cubicBezTo>
                    <a:pt x="55" y="31"/>
                    <a:pt x="55" y="31"/>
                    <a:pt x="55" y="31"/>
                  </a:cubicBezTo>
                  <a:cubicBezTo>
                    <a:pt x="55" y="31"/>
                    <a:pt x="55" y="31"/>
                    <a:pt x="55" y="31"/>
                  </a:cubicBezTo>
                  <a:cubicBezTo>
                    <a:pt x="55" y="31"/>
                    <a:pt x="55" y="31"/>
                    <a:pt x="55" y="31"/>
                  </a:cubicBezTo>
                  <a:cubicBezTo>
                    <a:pt x="55" y="31"/>
                    <a:pt x="55" y="31"/>
                    <a:pt x="55" y="31"/>
                  </a:cubicBezTo>
                  <a:cubicBezTo>
                    <a:pt x="55" y="31"/>
                    <a:pt x="55" y="31"/>
                    <a:pt x="55" y="31"/>
                  </a:cubicBezTo>
                  <a:cubicBezTo>
                    <a:pt x="55" y="31"/>
                    <a:pt x="55" y="31"/>
                    <a:pt x="55" y="31"/>
                  </a:cubicBezTo>
                  <a:cubicBezTo>
                    <a:pt x="55" y="31"/>
                    <a:pt x="55" y="31"/>
                    <a:pt x="55" y="32"/>
                  </a:cubicBezTo>
                  <a:cubicBezTo>
                    <a:pt x="55" y="32"/>
                    <a:pt x="55" y="32"/>
                    <a:pt x="55" y="32"/>
                  </a:cubicBezTo>
                  <a:cubicBezTo>
                    <a:pt x="55" y="32"/>
                    <a:pt x="55" y="32"/>
                    <a:pt x="55" y="32"/>
                  </a:cubicBezTo>
                  <a:cubicBezTo>
                    <a:pt x="55" y="32"/>
                    <a:pt x="55" y="32"/>
                    <a:pt x="55" y="32"/>
                  </a:cubicBezTo>
                  <a:cubicBezTo>
                    <a:pt x="55" y="32"/>
                    <a:pt x="55" y="32"/>
                    <a:pt x="55" y="32"/>
                  </a:cubicBezTo>
                  <a:cubicBezTo>
                    <a:pt x="55" y="32"/>
                    <a:pt x="55" y="32"/>
                    <a:pt x="55" y="32"/>
                  </a:cubicBezTo>
                  <a:cubicBezTo>
                    <a:pt x="55" y="32"/>
                    <a:pt x="55" y="32"/>
                    <a:pt x="55" y="32"/>
                  </a:cubicBezTo>
                  <a:cubicBezTo>
                    <a:pt x="55" y="32"/>
                    <a:pt x="55" y="32"/>
                    <a:pt x="55" y="32"/>
                  </a:cubicBezTo>
                  <a:cubicBezTo>
                    <a:pt x="55" y="32"/>
                    <a:pt x="55" y="32"/>
                    <a:pt x="55" y="32"/>
                  </a:cubicBezTo>
                  <a:cubicBezTo>
                    <a:pt x="55" y="32"/>
                    <a:pt x="55" y="32"/>
                    <a:pt x="55" y="32"/>
                  </a:cubicBezTo>
                  <a:cubicBezTo>
                    <a:pt x="55" y="32"/>
                    <a:pt x="55" y="32"/>
                    <a:pt x="55" y="32"/>
                  </a:cubicBezTo>
                  <a:cubicBezTo>
                    <a:pt x="55" y="32"/>
                    <a:pt x="55" y="32"/>
                    <a:pt x="55" y="32"/>
                  </a:cubicBezTo>
                  <a:cubicBezTo>
                    <a:pt x="55" y="32"/>
                    <a:pt x="55" y="32"/>
                    <a:pt x="55" y="32"/>
                  </a:cubicBezTo>
                  <a:cubicBezTo>
                    <a:pt x="55" y="32"/>
                    <a:pt x="55" y="32"/>
                    <a:pt x="55" y="32"/>
                  </a:cubicBezTo>
                  <a:cubicBezTo>
                    <a:pt x="55" y="32"/>
                    <a:pt x="55" y="32"/>
                    <a:pt x="55" y="32"/>
                  </a:cubicBezTo>
                  <a:cubicBezTo>
                    <a:pt x="55" y="32"/>
                    <a:pt x="55" y="32"/>
                    <a:pt x="55" y="32"/>
                  </a:cubicBezTo>
                  <a:cubicBezTo>
                    <a:pt x="55" y="32"/>
                    <a:pt x="55" y="32"/>
                    <a:pt x="55" y="32"/>
                  </a:cubicBezTo>
                  <a:cubicBezTo>
                    <a:pt x="55" y="32"/>
                    <a:pt x="55" y="32"/>
                    <a:pt x="55" y="32"/>
                  </a:cubicBezTo>
                  <a:cubicBezTo>
                    <a:pt x="55" y="32"/>
                    <a:pt x="55" y="32"/>
                    <a:pt x="55" y="32"/>
                  </a:cubicBezTo>
                  <a:cubicBezTo>
                    <a:pt x="55" y="32"/>
                    <a:pt x="55" y="32"/>
                    <a:pt x="55" y="32"/>
                  </a:cubicBezTo>
                  <a:cubicBezTo>
                    <a:pt x="55" y="32"/>
                    <a:pt x="55" y="32"/>
                    <a:pt x="55" y="32"/>
                  </a:cubicBezTo>
                  <a:cubicBezTo>
                    <a:pt x="55" y="32"/>
                    <a:pt x="55" y="32"/>
                    <a:pt x="55" y="32"/>
                  </a:cubicBezTo>
                  <a:cubicBezTo>
                    <a:pt x="55" y="32"/>
                    <a:pt x="55" y="32"/>
                    <a:pt x="55" y="32"/>
                  </a:cubicBezTo>
                  <a:cubicBezTo>
                    <a:pt x="55" y="32"/>
                    <a:pt x="55" y="32"/>
                    <a:pt x="55" y="32"/>
                  </a:cubicBezTo>
                  <a:cubicBezTo>
                    <a:pt x="55" y="32"/>
                    <a:pt x="55" y="32"/>
                    <a:pt x="55" y="32"/>
                  </a:cubicBezTo>
                  <a:cubicBezTo>
                    <a:pt x="55" y="32"/>
                    <a:pt x="55" y="32"/>
                    <a:pt x="55" y="32"/>
                  </a:cubicBezTo>
                  <a:cubicBezTo>
                    <a:pt x="55" y="32"/>
                    <a:pt x="55" y="32"/>
                    <a:pt x="55" y="32"/>
                  </a:cubicBezTo>
                  <a:cubicBezTo>
                    <a:pt x="55" y="32"/>
                    <a:pt x="55" y="32"/>
                    <a:pt x="55" y="32"/>
                  </a:cubicBezTo>
                  <a:cubicBezTo>
                    <a:pt x="55" y="32"/>
                    <a:pt x="55" y="32"/>
                    <a:pt x="55" y="32"/>
                  </a:cubicBezTo>
                  <a:cubicBezTo>
                    <a:pt x="55" y="32"/>
                    <a:pt x="55" y="32"/>
                    <a:pt x="55" y="32"/>
                  </a:cubicBezTo>
                  <a:cubicBezTo>
                    <a:pt x="55" y="32"/>
                    <a:pt x="55" y="32"/>
                    <a:pt x="55" y="32"/>
                  </a:cubicBezTo>
                  <a:cubicBezTo>
                    <a:pt x="55" y="32"/>
                    <a:pt x="55" y="32"/>
                    <a:pt x="55" y="32"/>
                  </a:cubicBezTo>
                  <a:cubicBezTo>
                    <a:pt x="55" y="32"/>
                    <a:pt x="55" y="32"/>
                    <a:pt x="55" y="32"/>
                  </a:cubicBezTo>
                  <a:cubicBezTo>
                    <a:pt x="55" y="32"/>
                    <a:pt x="55" y="32"/>
                    <a:pt x="55" y="32"/>
                  </a:cubicBezTo>
                  <a:cubicBezTo>
                    <a:pt x="55" y="32"/>
                    <a:pt x="55" y="32"/>
                    <a:pt x="55" y="32"/>
                  </a:cubicBezTo>
                  <a:close/>
                  <a:moveTo>
                    <a:pt x="55" y="28"/>
                  </a:moveTo>
                  <a:cubicBezTo>
                    <a:pt x="55" y="28"/>
                    <a:pt x="55" y="28"/>
                    <a:pt x="55" y="28"/>
                  </a:cubicBezTo>
                  <a:cubicBezTo>
                    <a:pt x="55" y="28"/>
                    <a:pt x="55" y="28"/>
                    <a:pt x="55" y="28"/>
                  </a:cubicBezTo>
                  <a:cubicBezTo>
                    <a:pt x="55" y="28"/>
                    <a:pt x="55" y="28"/>
                    <a:pt x="55" y="28"/>
                  </a:cubicBezTo>
                  <a:cubicBezTo>
                    <a:pt x="55" y="28"/>
                    <a:pt x="55" y="28"/>
                    <a:pt x="55" y="28"/>
                  </a:cubicBezTo>
                  <a:cubicBezTo>
                    <a:pt x="55" y="28"/>
                    <a:pt x="55" y="28"/>
                    <a:pt x="55" y="28"/>
                  </a:cubicBezTo>
                  <a:cubicBezTo>
                    <a:pt x="55" y="28"/>
                    <a:pt x="55" y="28"/>
                    <a:pt x="55" y="28"/>
                  </a:cubicBezTo>
                  <a:cubicBezTo>
                    <a:pt x="55" y="28"/>
                    <a:pt x="55" y="28"/>
                    <a:pt x="55" y="28"/>
                  </a:cubicBezTo>
                  <a:cubicBezTo>
                    <a:pt x="55" y="28"/>
                    <a:pt x="55" y="28"/>
                    <a:pt x="55" y="28"/>
                  </a:cubicBezTo>
                  <a:cubicBezTo>
                    <a:pt x="55" y="28"/>
                    <a:pt x="55" y="28"/>
                    <a:pt x="55" y="28"/>
                  </a:cubicBezTo>
                  <a:cubicBezTo>
                    <a:pt x="55" y="28"/>
                    <a:pt x="55" y="28"/>
                    <a:pt x="55" y="28"/>
                  </a:cubicBezTo>
                  <a:cubicBezTo>
                    <a:pt x="55" y="28"/>
                    <a:pt x="55" y="28"/>
                    <a:pt x="55" y="28"/>
                  </a:cubicBezTo>
                  <a:cubicBezTo>
                    <a:pt x="55" y="28"/>
                    <a:pt x="55" y="28"/>
                    <a:pt x="55" y="28"/>
                  </a:cubicBezTo>
                  <a:cubicBezTo>
                    <a:pt x="55" y="28"/>
                    <a:pt x="55" y="28"/>
                    <a:pt x="55" y="28"/>
                  </a:cubicBezTo>
                  <a:cubicBezTo>
                    <a:pt x="55" y="28"/>
                    <a:pt x="55" y="28"/>
                    <a:pt x="55" y="28"/>
                  </a:cubicBezTo>
                  <a:cubicBezTo>
                    <a:pt x="55" y="28"/>
                    <a:pt x="55" y="28"/>
                    <a:pt x="55" y="28"/>
                  </a:cubicBezTo>
                  <a:cubicBezTo>
                    <a:pt x="55" y="28"/>
                    <a:pt x="55" y="28"/>
                    <a:pt x="55" y="28"/>
                  </a:cubicBezTo>
                  <a:cubicBezTo>
                    <a:pt x="55" y="28"/>
                    <a:pt x="55" y="28"/>
                    <a:pt x="55" y="28"/>
                  </a:cubicBezTo>
                  <a:cubicBezTo>
                    <a:pt x="55" y="28"/>
                    <a:pt x="55" y="28"/>
                    <a:pt x="55" y="28"/>
                  </a:cubicBezTo>
                  <a:cubicBezTo>
                    <a:pt x="55" y="28"/>
                    <a:pt x="55" y="28"/>
                    <a:pt x="55" y="28"/>
                  </a:cubicBezTo>
                  <a:cubicBezTo>
                    <a:pt x="55" y="28"/>
                    <a:pt x="55" y="28"/>
                    <a:pt x="55" y="28"/>
                  </a:cubicBezTo>
                  <a:cubicBezTo>
                    <a:pt x="55" y="28"/>
                    <a:pt x="55" y="28"/>
                    <a:pt x="55" y="28"/>
                  </a:cubicBezTo>
                  <a:cubicBezTo>
                    <a:pt x="55" y="28"/>
                    <a:pt x="55" y="28"/>
                    <a:pt x="55" y="28"/>
                  </a:cubicBezTo>
                  <a:cubicBezTo>
                    <a:pt x="55" y="28"/>
                    <a:pt x="55" y="28"/>
                    <a:pt x="55" y="28"/>
                  </a:cubicBezTo>
                  <a:cubicBezTo>
                    <a:pt x="55" y="28"/>
                    <a:pt x="55" y="28"/>
                    <a:pt x="55" y="28"/>
                  </a:cubicBezTo>
                  <a:cubicBezTo>
                    <a:pt x="55" y="28"/>
                    <a:pt x="55" y="28"/>
                    <a:pt x="55" y="28"/>
                  </a:cubicBezTo>
                  <a:cubicBezTo>
                    <a:pt x="55" y="28"/>
                    <a:pt x="55" y="28"/>
                    <a:pt x="55" y="28"/>
                  </a:cubicBezTo>
                  <a:cubicBezTo>
                    <a:pt x="55" y="28"/>
                    <a:pt x="55" y="28"/>
                    <a:pt x="55" y="28"/>
                  </a:cubicBezTo>
                  <a:cubicBezTo>
                    <a:pt x="55" y="28"/>
                    <a:pt x="55" y="28"/>
                    <a:pt x="55" y="28"/>
                  </a:cubicBezTo>
                  <a:close/>
                  <a:moveTo>
                    <a:pt x="55" y="28"/>
                  </a:moveTo>
                  <a:cubicBezTo>
                    <a:pt x="55" y="28"/>
                    <a:pt x="55" y="28"/>
                    <a:pt x="55" y="28"/>
                  </a:cubicBezTo>
                  <a:cubicBezTo>
                    <a:pt x="55" y="28"/>
                    <a:pt x="55" y="28"/>
                    <a:pt x="55" y="28"/>
                  </a:cubicBezTo>
                  <a:cubicBezTo>
                    <a:pt x="55" y="28"/>
                    <a:pt x="55" y="28"/>
                    <a:pt x="55" y="28"/>
                  </a:cubicBezTo>
                  <a:cubicBezTo>
                    <a:pt x="55" y="28"/>
                    <a:pt x="55" y="28"/>
                    <a:pt x="55" y="28"/>
                  </a:cubicBezTo>
                  <a:cubicBezTo>
                    <a:pt x="55" y="28"/>
                    <a:pt x="55" y="28"/>
                    <a:pt x="55" y="28"/>
                  </a:cubicBezTo>
                  <a:cubicBezTo>
                    <a:pt x="55" y="28"/>
                    <a:pt x="55" y="28"/>
                    <a:pt x="55" y="28"/>
                  </a:cubicBezTo>
                  <a:cubicBezTo>
                    <a:pt x="55" y="28"/>
                    <a:pt x="55" y="28"/>
                    <a:pt x="55" y="28"/>
                  </a:cubicBezTo>
                  <a:cubicBezTo>
                    <a:pt x="55" y="28"/>
                    <a:pt x="55" y="28"/>
                    <a:pt x="55" y="28"/>
                  </a:cubicBezTo>
                  <a:cubicBezTo>
                    <a:pt x="55" y="28"/>
                    <a:pt x="55" y="28"/>
                    <a:pt x="55" y="28"/>
                  </a:cubicBezTo>
                  <a:cubicBezTo>
                    <a:pt x="55" y="28"/>
                    <a:pt x="55" y="28"/>
                    <a:pt x="55" y="28"/>
                  </a:cubicBezTo>
                  <a:close/>
                  <a:moveTo>
                    <a:pt x="20" y="17"/>
                  </a:moveTo>
                  <a:cubicBezTo>
                    <a:pt x="20" y="17"/>
                    <a:pt x="20" y="17"/>
                    <a:pt x="20" y="17"/>
                  </a:cubicBezTo>
                  <a:cubicBezTo>
                    <a:pt x="20" y="17"/>
                    <a:pt x="20" y="17"/>
                    <a:pt x="20" y="17"/>
                  </a:cubicBezTo>
                  <a:cubicBezTo>
                    <a:pt x="20" y="17"/>
                    <a:pt x="20" y="17"/>
                    <a:pt x="20" y="17"/>
                  </a:cubicBezTo>
                  <a:cubicBezTo>
                    <a:pt x="20" y="17"/>
                    <a:pt x="20" y="17"/>
                    <a:pt x="20" y="17"/>
                  </a:cubicBezTo>
                  <a:cubicBezTo>
                    <a:pt x="20" y="17"/>
                    <a:pt x="20" y="17"/>
                    <a:pt x="20" y="17"/>
                  </a:cubicBezTo>
                  <a:close/>
                  <a:moveTo>
                    <a:pt x="17" y="21"/>
                  </a:move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lose/>
                  <a:moveTo>
                    <a:pt x="17" y="23"/>
                  </a:moveTo>
                  <a:cubicBezTo>
                    <a:pt x="17" y="23"/>
                    <a:pt x="17" y="23"/>
                    <a:pt x="17" y="23"/>
                  </a:cubicBezTo>
                  <a:cubicBezTo>
                    <a:pt x="17" y="23"/>
                    <a:pt x="17" y="23"/>
                    <a:pt x="17" y="23"/>
                  </a:cubicBezTo>
                  <a:cubicBezTo>
                    <a:pt x="17" y="23"/>
                    <a:pt x="17" y="23"/>
                    <a:pt x="17" y="23"/>
                  </a:cubicBezTo>
                  <a:cubicBezTo>
                    <a:pt x="17" y="23"/>
                    <a:pt x="17" y="23"/>
                    <a:pt x="17" y="23"/>
                  </a:cubicBezTo>
                  <a:cubicBezTo>
                    <a:pt x="17" y="23"/>
                    <a:pt x="17" y="23"/>
                    <a:pt x="17" y="23"/>
                  </a:cubicBezTo>
                  <a:cubicBezTo>
                    <a:pt x="17" y="23"/>
                    <a:pt x="17" y="23"/>
                    <a:pt x="17" y="23"/>
                  </a:cubicBezTo>
                  <a:cubicBezTo>
                    <a:pt x="17" y="23"/>
                    <a:pt x="17" y="22"/>
                    <a:pt x="17" y="22"/>
                  </a:cubicBezTo>
                  <a:cubicBezTo>
                    <a:pt x="17" y="22"/>
                    <a:pt x="17" y="22"/>
                    <a:pt x="17" y="22"/>
                  </a:cubicBezTo>
                  <a:cubicBezTo>
                    <a:pt x="17" y="22"/>
                    <a:pt x="17" y="22"/>
                    <a:pt x="17" y="22"/>
                  </a:cubicBezTo>
                  <a:cubicBezTo>
                    <a:pt x="17" y="22"/>
                    <a:pt x="17" y="22"/>
                    <a:pt x="17" y="22"/>
                  </a:cubicBezTo>
                  <a:cubicBezTo>
                    <a:pt x="17" y="22"/>
                    <a:pt x="17" y="22"/>
                    <a:pt x="17" y="22"/>
                  </a:cubicBezTo>
                  <a:cubicBezTo>
                    <a:pt x="17" y="22"/>
                    <a:pt x="17" y="22"/>
                    <a:pt x="17" y="22"/>
                  </a:cubicBezTo>
                  <a:cubicBezTo>
                    <a:pt x="17" y="22"/>
                    <a:pt x="17" y="22"/>
                    <a:pt x="17" y="23"/>
                  </a:cubicBezTo>
                  <a:cubicBezTo>
                    <a:pt x="17" y="23"/>
                    <a:pt x="17" y="23"/>
                    <a:pt x="17" y="23"/>
                  </a:cubicBezTo>
                  <a:close/>
                  <a:moveTo>
                    <a:pt x="17" y="23"/>
                  </a:moveTo>
                  <a:cubicBezTo>
                    <a:pt x="17" y="23"/>
                    <a:pt x="17" y="23"/>
                    <a:pt x="17" y="23"/>
                  </a:cubicBezTo>
                  <a:cubicBezTo>
                    <a:pt x="17" y="23"/>
                    <a:pt x="17" y="23"/>
                    <a:pt x="17" y="23"/>
                  </a:cubicBezTo>
                  <a:cubicBezTo>
                    <a:pt x="17" y="23"/>
                    <a:pt x="17" y="23"/>
                    <a:pt x="17" y="23"/>
                  </a:cubicBezTo>
                  <a:cubicBezTo>
                    <a:pt x="17" y="23"/>
                    <a:pt x="17" y="23"/>
                    <a:pt x="17" y="23"/>
                  </a:cubicBezTo>
                  <a:cubicBezTo>
                    <a:pt x="17" y="23"/>
                    <a:pt x="17" y="23"/>
                    <a:pt x="17" y="23"/>
                  </a:cubicBezTo>
                  <a:cubicBezTo>
                    <a:pt x="17" y="23"/>
                    <a:pt x="17" y="23"/>
                    <a:pt x="17" y="23"/>
                  </a:cubicBezTo>
                  <a:cubicBezTo>
                    <a:pt x="17" y="23"/>
                    <a:pt x="17" y="23"/>
                    <a:pt x="17" y="23"/>
                  </a:cubicBezTo>
                  <a:cubicBezTo>
                    <a:pt x="17" y="23"/>
                    <a:pt x="17" y="23"/>
                    <a:pt x="17" y="23"/>
                  </a:cubicBezTo>
                  <a:cubicBezTo>
                    <a:pt x="17" y="23"/>
                    <a:pt x="17" y="23"/>
                    <a:pt x="17" y="23"/>
                  </a:cubicBezTo>
                  <a:close/>
                  <a:moveTo>
                    <a:pt x="17" y="21"/>
                  </a:move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lose/>
                  <a:moveTo>
                    <a:pt x="17" y="21"/>
                  </a:moveTo>
                  <a:cubicBezTo>
                    <a:pt x="16" y="21"/>
                    <a:pt x="16" y="21"/>
                    <a:pt x="16" y="21"/>
                  </a:cubicBezTo>
                  <a:cubicBezTo>
                    <a:pt x="16" y="21"/>
                    <a:pt x="16" y="21"/>
                    <a:pt x="17" y="21"/>
                  </a:cubicBezTo>
                  <a:cubicBezTo>
                    <a:pt x="17" y="21"/>
                    <a:pt x="16" y="21"/>
                    <a:pt x="16" y="21"/>
                  </a:cubicBezTo>
                  <a:cubicBezTo>
                    <a:pt x="16" y="21"/>
                    <a:pt x="16" y="21"/>
                    <a:pt x="16" y="21"/>
                  </a:cubicBezTo>
                  <a:cubicBezTo>
                    <a:pt x="16" y="21"/>
                    <a:pt x="16" y="21"/>
                    <a:pt x="16" y="21"/>
                  </a:cubicBezTo>
                  <a:cubicBezTo>
                    <a:pt x="17" y="21"/>
                    <a:pt x="17" y="21"/>
                    <a:pt x="17" y="21"/>
                  </a:cubicBezTo>
                  <a:cubicBezTo>
                    <a:pt x="17" y="21"/>
                    <a:pt x="17" y="21"/>
                    <a:pt x="17" y="21"/>
                  </a:cubicBezTo>
                  <a:cubicBezTo>
                    <a:pt x="17" y="21"/>
                    <a:pt x="17" y="21"/>
                    <a:pt x="17" y="21"/>
                  </a:cubicBezTo>
                  <a:cubicBezTo>
                    <a:pt x="17" y="21"/>
                    <a:pt x="17" y="21"/>
                    <a:pt x="17" y="21"/>
                  </a:cubicBezTo>
                  <a:close/>
                  <a:moveTo>
                    <a:pt x="15" y="22"/>
                  </a:moveTo>
                  <a:cubicBezTo>
                    <a:pt x="15" y="22"/>
                    <a:pt x="15" y="22"/>
                    <a:pt x="15" y="22"/>
                  </a:cubicBezTo>
                  <a:cubicBezTo>
                    <a:pt x="15" y="22"/>
                    <a:pt x="15" y="22"/>
                    <a:pt x="15" y="22"/>
                  </a:cubicBezTo>
                  <a:cubicBezTo>
                    <a:pt x="15" y="22"/>
                    <a:pt x="15" y="22"/>
                    <a:pt x="15" y="22"/>
                  </a:cubicBezTo>
                  <a:cubicBezTo>
                    <a:pt x="15" y="22"/>
                    <a:pt x="15" y="22"/>
                    <a:pt x="15" y="22"/>
                  </a:cubicBezTo>
                  <a:cubicBezTo>
                    <a:pt x="15" y="22"/>
                    <a:pt x="15" y="22"/>
                    <a:pt x="15" y="22"/>
                  </a:cubicBezTo>
                  <a:close/>
                  <a:moveTo>
                    <a:pt x="15" y="24"/>
                  </a:move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lose/>
                  <a:moveTo>
                    <a:pt x="15" y="24"/>
                  </a:move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3"/>
                    <a:pt x="15" y="24"/>
                    <a:pt x="15" y="23"/>
                  </a:cubicBezTo>
                  <a:cubicBezTo>
                    <a:pt x="15" y="23"/>
                    <a:pt x="15" y="23"/>
                    <a:pt x="15" y="23"/>
                  </a:cubicBezTo>
                  <a:cubicBezTo>
                    <a:pt x="15" y="23"/>
                    <a:pt x="15" y="23"/>
                    <a:pt x="15" y="23"/>
                  </a:cubicBezTo>
                  <a:cubicBezTo>
                    <a:pt x="15" y="23"/>
                    <a:pt x="15" y="23"/>
                    <a:pt x="15" y="23"/>
                  </a:cubicBezTo>
                  <a:cubicBezTo>
                    <a:pt x="15" y="23"/>
                    <a:pt x="15" y="23"/>
                    <a:pt x="15" y="23"/>
                  </a:cubicBezTo>
                  <a:cubicBezTo>
                    <a:pt x="15" y="23"/>
                    <a:pt x="15" y="23"/>
                    <a:pt x="15" y="23"/>
                  </a:cubicBezTo>
                  <a:cubicBezTo>
                    <a:pt x="15" y="23"/>
                    <a:pt x="15" y="23"/>
                    <a:pt x="15" y="23"/>
                  </a:cubicBezTo>
                  <a:cubicBezTo>
                    <a:pt x="15" y="23"/>
                    <a:pt x="15" y="23"/>
                    <a:pt x="15" y="23"/>
                  </a:cubicBezTo>
                  <a:cubicBezTo>
                    <a:pt x="15" y="23"/>
                    <a:pt x="15" y="23"/>
                    <a:pt x="15" y="23"/>
                  </a:cubicBezTo>
                  <a:cubicBezTo>
                    <a:pt x="15" y="23"/>
                    <a:pt x="15" y="23"/>
                    <a:pt x="15" y="23"/>
                  </a:cubicBezTo>
                  <a:cubicBezTo>
                    <a:pt x="15" y="23"/>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lose/>
                  <a:moveTo>
                    <a:pt x="14" y="25"/>
                  </a:moveTo>
                  <a:cubicBezTo>
                    <a:pt x="14" y="25"/>
                    <a:pt x="14" y="25"/>
                    <a:pt x="14" y="25"/>
                  </a:cubicBezTo>
                  <a:cubicBezTo>
                    <a:pt x="14" y="25"/>
                    <a:pt x="14" y="25"/>
                    <a:pt x="14" y="25"/>
                  </a:cubicBezTo>
                  <a:cubicBezTo>
                    <a:pt x="14" y="25"/>
                    <a:pt x="14" y="25"/>
                    <a:pt x="14"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lose/>
                  <a:moveTo>
                    <a:pt x="14" y="24"/>
                  </a:moveTo>
                  <a:cubicBezTo>
                    <a:pt x="14" y="24"/>
                    <a:pt x="14" y="24"/>
                    <a:pt x="14" y="24"/>
                  </a:cubicBezTo>
                  <a:cubicBezTo>
                    <a:pt x="14" y="24"/>
                    <a:pt x="14" y="24"/>
                    <a:pt x="14" y="24"/>
                  </a:cubicBezTo>
                  <a:cubicBezTo>
                    <a:pt x="14" y="24"/>
                    <a:pt x="14" y="24"/>
                    <a:pt x="14" y="24"/>
                  </a:cubicBezTo>
                  <a:cubicBezTo>
                    <a:pt x="14" y="24"/>
                    <a:pt x="14" y="24"/>
                    <a:pt x="14" y="24"/>
                  </a:cubicBezTo>
                  <a:cubicBezTo>
                    <a:pt x="14" y="24"/>
                    <a:pt x="14" y="24"/>
                    <a:pt x="14" y="24"/>
                  </a:cubicBezTo>
                  <a:cubicBezTo>
                    <a:pt x="14" y="24"/>
                    <a:pt x="14" y="24"/>
                    <a:pt x="14" y="24"/>
                  </a:cubicBezTo>
                  <a:cubicBezTo>
                    <a:pt x="14" y="24"/>
                    <a:pt x="15" y="24"/>
                    <a:pt x="15" y="24"/>
                  </a:cubicBezTo>
                  <a:cubicBezTo>
                    <a:pt x="15" y="24"/>
                    <a:pt x="15" y="24"/>
                    <a:pt x="15" y="24"/>
                  </a:cubicBezTo>
                  <a:cubicBezTo>
                    <a:pt x="15" y="24"/>
                    <a:pt x="15" y="24"/>
                    <a:pt x="15" y="24"/>
                  </a:cubicBezTo>
                  <a:cubicBezTo>
                    <a:pt x="14" y="24"/>
                    <a:pt x="14" y="24"/>
                    <a:pt x="14" y="24"/>
                  </a:cubicBezTo>
                  <a:cubicBezTo>
                    <a:pt x="14" y="24"/>
                    <a:pt x="14" y="24"/>
                    <a:pt x="14" y="24"/>
                  </a:cubicBezTo>
                  <a:cubicBezTo>
                    <a:pt x="14" y="24"/>
                    <a:pt x="14" y="24"/>
                    <a:pt x="14" y="24"/>
                  </a:cubicBezTo>
                  <a:cubicBezTo>
                    <a:pt x="14" y="24"/>
                    <a:pt x="14" y="24"/>
                    <a:pt x="14" y="24"/>
                  </a:cubicBezTo>
                  <a:cubicBezTo>
                    <a:pt x="14" y="24"/>
                    <a:pt x="14" y="24"/>
                    <a:pt x="14" y="24"/>
                  </a:cubicBezTo>
                  <a:cubicBezTo>
                    <a:pt x="14" y="24"/>
                    <a:pt x="14" y="24"/>
                    <a:pt x="14" y="24"/>
                  </a:cubicBezTo>
                  <a:cubicBezTo>
                    <a:pt x="14" y="24"/>
                    <a:pt x="14" y="24"/>
                    <a:pt x="14" y="24"/>
                  </a:cubicBezTo>
                  <a:cubicBezTo>
                    <a:pt x="14" y="24"/>
                    <a:pt x="14" y="24"/>
                    <a:pt x="14" y="24"/>
                  </a:cubicBezTo>
                  <a:close/>
                  <a:moveTo>
                    <a:pt x="14" y="25"/>
                  </a:moveTo>
                  <a:cubicBezTo>
                    <a:pt x="14" y="25"/>
                    <a:pt x="14" y="25"/>
                    <a:pt x="14" y="25"/>
                  </a:cubicBezTo>
                  <a:cubicBezTo>
                    <a:pt x="14" y="25"/>
                    <a:pt x="14" y="25"/>
                    <a:pt x="14" y="25"/>
                  </a:cubicBezTo>
                  <a:cubicBezTo>
                    <a:pt x="14" y="25"/>
                    <a:pt x="14" y="25"/>
                    <a:pt x="14" y="25"/>
                  </a:cubicBezTo>
                  <a:cubicBezTo>
                    <a:pt x="14" y="25"/>
                    <a:pt x="14" y="25"/>
                    <a:pt x="14" y="25"/>
                  </a:cubicBezTo>
                  <a:cubicBezTo>
                    <a:pt x="14" y="25"/>
                    <a:pt x="14" y="25"/>
                    <a:pt x="14" y="25"/>
                  </a:cubicBezTo>
                  <a:cubicBezTo>
                    <a:pt x="14" y="25"/>
                    <a:pt x="14" y="25"/>
                    <a:pt x="14" y="25"/>
                  </a:cubicBezTo>
                  <a:cubicBezTo>
                    <a:pt x="14" y="25"/>
                    <a:pt x="14" y="25"/>
                    <a:pt x="14" y="25"/>
                  </a:cubicBezTo>
                  <a:cubicBezTo>
                    <a:pt x="14" y="25"/>
                    <a:pt x="14" y="25"/>
                    <a:pt x="14" y="25"/>
                  </a:cubicBezTo>
                  <a:cubicBezTo>
                    <a:pt x="14" y="25"/>
                    <a:pt x="14" y="25"/>
                    <a:pt x="14" y="25"/>
                  </a:cubicBezTo>
                  <a:cubicBezTo>
                    <a:pt x="14" y="25"/>
                    <a:pt x="14" y="25"/>
                    <a:pt x="14" y="25"/>
                  </a:cubicBezTo>
                  <a:cubicBezTo>
                    <a:pt x="14" y="25"/>
                    <a:pt x="14" y="25"/>
                    <a:pt x="14" y="25"/>
                  </a:cubicBezTo>
                  <a:cubicBezTo>
                    <a:pt x="14" y="25"/>
                    <a:pt x="14" y="25"/>
                    <a:pt x="14" y="25"/>
                  </a:cubicBezTo>
                  <a:cubicBezTo>
                    <a:pt x="14" y="25"/>
                    <a:pt x="14" y="25"/>
                    <a:pt x="14" y="25"/>
                  </a:cubicBezTo>
                  <a:close/>
                  <a:moveTo>
                    <a:pt x="14" y="28"/>
                  </a:move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lose/>
                  <a:moveTo>
                    <a:pt x="14" y="28"/>
                  </a:move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lose/>
                  <a:moveTo>
                    <a:pt x="14" y="28"/>
                  </a:move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lose/>
                  <a:moveTo>
                    <a:pt x="14" y="29"/>
                  </a:move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29"/>
                    <a:pt x="14" y="29"/>
                  </a:cubicBezTo>
                  <a:cubicBezTo>
                    <a:pt x="15" y="29"/>
                    <a:pt x="15" y="29"/>
                    <a:pt x="15" y="29"/>
                  </a:cubicBezTo>
                  <a:cubicBezTo>
                    <a:pt x="15" y="29"/>
                    <a:pt x="15" y="29"/>
                    <a:pt x="15" y="29"/>
                  </a:cubicBezTo>
                  <a:cubicBezTo>
                    <a:pt x="15" y="29"/>
                    <a:pt x="15" y="29"/>
                    <a:pt x="15" y="29"/>
                  </a:cubicBezTo>
                  <a:cubicBezTo>
                    <a:pt x="15" y="29"/>
                    <a:pt x="15" y="29"/>
                    <a:pt x="15" y="29"/>
                  </a:cubicBezTo>
                  <a:cubicBezTo>
                    <a:pt x="15" y="29"/>
                    <a:pt x="15" y="29"/>
                    <a:pt x="15" y="29"/>
                  </a:cubicBezTo>
                  <a:cubicBezTo>
                    <a:pt x="15" y="29"/>
                    <a:pt x="15" y="29"/>
                    <a:pt x="15" y="29"/>
                  </a:cubicBezTo>
                  <a:cubicBezTo>
                    <a:pt x="15" y="29"/>
                    <a:pt x="15" y="29"/>
                    <a:pt x="15" y="29"/>
                  </a:cubicBezTo>
                  <a:cubicBezTo>
                    <a:pt x="15" y="29"/>
                    <a:pt x="15" y="29"/>
                    <a:pt x="15" y="29"/>
                  </a:cubicBezTo>
                  <a:cubicBezTo>
                    <a:pt x="15" y="29"/>
                    <a:pt x="15" y="29"/>
                    <a:pt x="15" y="29"/>
                  </a:cubicBezTo>
                  <a:cubicBezTo>
                    <a:pt x="15" y="30"/>
                    <a:pt x="15" y="30"/>
                    <a:pt x="15" y="30"/>
                  </a:cubicBezTo>
                  <a:cubicBezTo>
                    <a:pt x="15" y="30"/>
                    <a:pt x="15" y="30"/>
                    <a:pt x="15" y="30"/>
                  </a:cubicBezTo>
                  <a:cubicBezTo>
                    <a:pt x="15" y="30"/>
                    <a:pt x="15" y="30"/>
                    <a:pt x="15" y="30"/>
                  </a:cubicBezTo>
                  <a:cubicBezTo>
                    <a:pt x="15" y="30"/>
                    <a:pt x="15" y="30"/>
                    <a:pt x="15" y="30"/>
                  </a:cubicBezTo>
                  <a:cubicBezTo>
                    <a:pt x="15" y="30"/>
                    <a:pt x="15" y="29"/>
                    <a:pt x="15" y="29"/>
                  </a:cubicBezTo>
                  <a:cubicBezTo>
                    <a:pt x="15" y="29"/>
                    <a:pt x="15" y="29"/>
                    <a:pt x="15" y="29"/>
                  </a:cubicBezTo>
                  <a:cubicBezTo>
                    <a:pt x="15" y="29"/>
                    <a:pt x="15" y="29"/>
                    <a:pt x="15" y="29"/>
                  </a:cubicBezTo>
                  <a:cubicBezTo>
                    <a:pt x="15" y="29"/>
                    <a:pt x="15" y="29"/>
                    <a:pt x="15" y="29"/>
                  </a:cubicBezTo>
                  <a:cubicBezTo>
                    <a:pt x="15" y="29"/>
                    <a:pt x="15" y="29"/>
                    <a:pt x="15" y="29"/>
                  </a:cubicBezTo>
                  <a:cubicBezTo>
                    <a:pt x="15" y="29"/>
                    <a:pt x="15" y="29"/>
                    <a:pt x="15" y="29"/>
                  </a:cubicBezTo>
                  <a:cubicBezTo>
                    <a:pt x="15" y="29"/>
                    <a:pt x="15" y="29"/>
                    <a:pt x="15" y="29"/>
                  </a:cubicBezTo>
                  <a:cubicBezTo>
                    <a:pt x="15" y="29"/>
                    <a:pt x="15" y="29"/>
                    <a:pt x="15" y="29"/>
                  </a:cubicBezTo>
                  <a:cubicBezTo>
                    <a:pt x="15" y="29"/>
                    <a:pt x="15" y="29"/>
                    <a:pt x="15" y="29"/>
                  </a:cubicBezTo>
                  <a:cubicBezTo>
                    <a:pt x="15" y="29"/>
                    <a:pt x="15"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30"/>
                    <a:pt x="14" y="30"/>
                  </a:cubicBezTo>
                  <a:cubicBezTo>
                    <a:pt x="14" y="30"/>
                    <a:pt x="14" y="29"/>
                    <a:pt x="14" y="29"/>
                  </a:cubicBezTo>
                  <a:cubicBezTo>
                    <a:pt x="14" y="29"/>
                    <a:pt x="14" y="29"/>
                    <a:pt x="14" y="29"/>
                  </a:cubicBezTo>
                  <a:close/>
                  <a:moveTo>
                    <a:pt x="14" y="29"/>
                  </a:move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lose/>
                  <a:moveTo>
                    <a:pt x="14" y="28"/>
                  </a:moveTo>
                  <a:cubicBezTo>
                    <a:pt x="14" y="28"/>
                    <a:pt x="14" y="28"/>
                    <a:pt x="14" y="28"/>
                  </a:cubicBezTo>
                  <a:cubicBezTo>
                    <a:pt x="14" y="28"/>
                    <a:pt x="15" y="28"/>
                    <a:pt x="15" y="28"/>
                  </a:cubicBezTo>
                  <a:cubicBezTo>
                    <a:pt x="15" y="28"/>
                    <a:pt x="15" y="28"/>
                    <a:pt x="15" y="28"/>
                  </a:cubicBezTo>
                  <a:cubicBezTo>
                    <a:pt x="15" y="28"/>
                    <a:pt x="15" y="28"/>
                    <a:pt x="15" y="28"/>
                  </a:cubicBezTo>
                  <a:cubicBezTo>
                    <a:pt x="15" y="28"/>
                    <a:pt x="15" y="28"/>
                    <a:pt x="15" y="28"/>
                  </a:cubicBezTo>
                  <a:cubicBezTo>
                    <a:pt x="15" y="28"/>
                    <a:pt x="15" y="28"/>
                    <a:pt x="15" y="28"/>
                  </a:cubicBezTo>
                  <a:cubicBezTo>
                    <a:pt x="15" y="28"/>
                    <a:pt x="15" y="28"/>
                    <a:pt x="15" y="28"/>
                  </a:cubicBezTo>
                  <a:cubicBezTo>
                    <a:pt x="15" y="28"/>
                    <a:pt x="15" y="28"/>
                    <a:pt x="15" y="28"/>
                  </a:cubicBezTo>
                  <a:cubicBezTo>
                    <a:pt x="15" y="28"/>
                    <a:pt x="15" y="28"/>
                    <a:pt x="15" y="28"/>
                  </a:cubicBezTo>
                  <a:cubicBezTo>
                    <a:pt x="14" y="28"/>
                    <a:pt x="14" y="28"/>
                    <a:pt x="14" y="28"/>
                  </a:cubicBezTo>
                  <a:cubicBezTo>
                    <a:pt x="14" y="28"/>
                    <a:pt x="14" y="28"/>
                    <a:pt x="14" y="28"/>
                  </a:cubicBezTo>
                  <a:cubicBezTo>
                    <a:pt x="14" y="28"/>
                    <a:pt x="14" y="28"/>
                    <a:pt x="14" y="28"/>
                  </a:cubicBezTo>
                  <a:close/>
                  <a:moveTo>
                    <a:pt x="15" y="29"/>
                  </a:moveTo>
                  <a:cubicBezTo>
                    <a:pt x="15" y="29"/>
                    <a:pt x="15" y="29"/>
                    <a:pt x="15" y="29"/>
                  </a:cubicBezTo>
                  <a:cubicBezTo>
                    <a:pt x="15" y="29"/>
                    <a:pt x="15" y="29"/>
                    <a:pt x="15" y="29"/>
                  </a:cubicBezTo>
                  <a:cubicBezTo>
                    <a:pt x="15" y="29"/>
                    <a:pt x="15" y="29"/>
                    <a:pt x="15" y="29"/>
                  </a:cubicBezTo>
                  <a:cubicBezTo>
                    <a:pt x="15" y="29"/>
                    <a:pt x="15" y="29"/>
                    <a:pt x="15" y="29"/>
                  </a:cubicBezTo>
                  <a:cubicBezTo>
                    <a:pt x="15" y="29"/>
                    <a:pt x="15" y="29"/>
                    <a:pt x="15" y="29"/>
                  </a:cubicBezTo>
                  <a:cubicBezTo>
                    <a:pt x="15" y="29"/>
                    <a:pt x="15" y="29"/>
                    <a:pt x="15" y="29"/>
                  </a:cubicBezTo>
                  <a:cubicBezTo>
                    <a:pt x="15" y="29"/>
                    <a:pt x="15" y="29"/>
                    <a:pt x="15" y="29"/>
                  </a:cubicBezTo>
                  <a:cubicBezTo>
                    <a:pt x="15" y="29"/>
                    <a:pt x="15" y="29"/>
                    <a:pt x="15" y="29"/>
                  </a:cubicBezTo>
                  <a:cubicBezTo>
                    <a:pt x="15" y="29"/>
                    <a:pt x="15" y="29"/>
                    <a:pt x="15" y="29"/>
                  </a:cubicBezTo>
                  <a:cubicBezTo>
                    <a:pt x="15" y="29"/>
                    <a:pt x="15" y="29"/>
                    <a:pt x="15" y="29"/>
                  </a:cubicBezTo>
                  <a:cubicBezTo>
                    <a:pt x="15" y="29"/>
                    <a:pt x="15" y="29"/>
                    <a:pt x="15" y="29"/>
                  </a:cubicBezTo>
                  <a:close/>
                  <a:moveTo>
                    <a:pt x="15" y="29"/>
                  </a:moveTo>
                  <a:cubicBezTo>
                    <a:pt x="15" y="29"/>
                    <a:pt x="15" y="29"/>
                    <a:pt x="15" y="29"/>
                  </a:cubicBezTo>
                  <a:cubicBezTo>
                    <a:pt x="15" y="29"/>
                    <a:pt x="15" y="29"/>
                    <a:pt x="15" y="29"/>
                  </a:cubicBezTo>
                  <a:cubicBezTo>
                    <a:pt x="15" y="29"/>
                    <a:pt x="15" y="29"/>
                    <a:pt x="15" y="29"/>
                  </a:cubicBezTo>
                  <a:cubicBezTo>
                    <a:pt x="15" y="29"/>
                    <a:pt x="15" y="29"/>
                    <a:pt x="15" y="29"/>
                  </a:cubicBezTo>
                  <a:cubicBezTo>
                    <a:pt x="15" y="29"/>
                    <a:pt x="15" y="29"/>
                    <a:pt x="15" y="29"/>
                  </a:cubicBezTo>
                  <a:cubicBezTo>
                    <a:pt x="15" y="29"/>
                    <a:pt x="15" y="29"/>
                    <a:pt x="15" y="29"/>
                  </a:cubicBezTo>
                  <a:cubicBezTo>
                    <a:pt x="15" y="29"/>
                    <a:pt x="15" y="29"/>
                    <a:pt x="15" y="29"/>
                  </a:cubicBezTo>
                  <a:cubicBezTo>
                    <a:pt x="15" y="29"/>
                    <a:pt x="15" y="29"/>
                    <a:pt x="15" y="29"/>
                  </a:cubicBezTo>
                  <a:cubicBezTo>
                    <a:pt x="15" y="29"/>
                    <a:pt x="15" y="29"/>
                    <a:pt x="15" y="29"/>
                  </a:cubicBezTo>
                  <a:cubicBezTo>
                    <a:pt x="15" y="29"/>
                    <a:pt x="15" y="29"/>
                    <a:pt x="15" y="29"/>
                  </a:cubicBezTo>
                  <a:cubicBezTo>
                    <a:pt x="15" y="29"/>
                    <a:pt x="15" y="29"/>
                    <a:pt x="15" y="29"/>
                  </a:cubicBezTo>
                  <a:cubicBezTo>
                    <a:pt x="15" y="29"/>
                    <a:pt x="15" y="29"/>
                    <a:pt x="15" y="29"/>
                  </a:cubicBezTo>
                  <a:close/>
                  <a:moveTo>
                    <a:pt x="15" y="29"/>
                  </a:moveTo>
                  <a:cubicBezTo>
                    <a:pt x="15" y="29"/>
                    <a:pt x="15" y="29"/>
                    <a:pt x="15" y="29"/>
                  </a:cubicBezTo>
                  <a:cubicBezTo>
                    <a:pt x="15" y="29"/>
                    <a:pt x="15" y="29"/>
                    <a:pt x="15" y="29"/>
                  </a:cubicBezTo>
                  <a:cubicBezTo>
                    <a:pt x="15" y="29"/>
                    <a:pt x="15" y="29"/>
                    <a:pt x="15" y="29"/>
                  </a:cubicBezTo>
                  <a:cubicBezTo>
                    <a:pt x="15" y="29"/>
                    <a:pt x="15" y="29"/>
                    <a:pt x="15" y="29"/>
                  </a:cubicBezTo>
                  <a:cubicBezTo>
                    <a:pt x="15" y="29"/>
                    <a:pt x="15" y="29"/>
                    <a:pt x="15" y="29"/>
                  </a:cubicBezTo>
                  <a:cubicBezTo>
                    <a:pt x="15" y="29"/>
                    <a:pt x="15" y="29"/>
                    <a:pt x="15" y="29"/>
                  </a:cubicBezTo>
                  <a:cubicBezTo>
                    <a:pt x="15" y="29"/>
                    <a:pt x="15" y="29"/>
                    <a:pt x="15" y="29"/>
                  </a:cubicBezTo>
                  <a:cubicBezTo>
                    <a:pt x="15" y="29"/>
                    <a:pt x="15" y="29"/>
                    <a:pt x="15" y="29"/>
                  </a:cubicBezTo>
                  <a:cubicBezTo>
                    <a:pt x="15" y="29"/>
                    <a:pt x="15" y="29"/>
                    <a:pt x="15" y="29"/>
                  </a:cubicBezTo>
                  <a:cubicBezTo>
                    <a:pt x="15" y="29"/>
                    <a:pt x="15" y="29"/>
                    <a:pt x="15" y="29"/>
                  </a:cubicBezTo>
                  <a:cubicBezTo>
                    <a:pt x="15" y="29"/>
                    <a:pt x="15" y="29"/>
                    <a:pt x="15" y="29"/>
                  </a:cubicBezTo>
                  <a:close/>
                  <a:moveTo>
                    <a:pt x="15" y="28"/>
                  </a:moveTo>
                  <a:cubicBezTo>
                    <a:pt x="15" y="28"/>
                    <a:pt x="15" y="28"/>
                    <a:pt x="15" y="28"/>
                  </a:cubicBezTo>
                  <a:cubicBezTo>
                    <a:pt x="15" y="28"/>
                    <a:pt x="15" y="28"/>
                    <a:pt x="15" y="28"/>
                  </a:cubicBezTo>
                  <a:cubicBezTo>
                    <a:pt x="15" y="28"/>
                    <a:pt x="15" y="28"/>
                    <a:pt x="15" y="28"/>
                  </a:cubicBezTo>
                  <a:cubicBezTo>
                    <a:pt x="15" y="28"/>
                    <a:pt x="15" y="28"/>
                    <a:pt x="15" y="28"/>
                  </a:cubicBezTo>
                  <a:cubicBezTo>
                    <a:pt x="15" y="28"/>
                    <a:pt x="15" y="28"/>
                    <a:pt x="15" y="28"/>
                  </a:cubicBezTo>
                  <a:cubicBezTo>
                    <a:pt x="15" y="28"/>
                    <a:pt x="15" y="28"/>
                    <a:pt x="15" y="29"/>
                  </a:cubicBezTo>
                  <a:cubicBezTo>
                    <a:pt x="15" y="29"/>
                    <a:pt x="15" y="29"/>
                    <a:pt x="15" y="29"/>
                  </a:cubicBezTo>
                  <a:cubicBezTo>
                    <a:pt x="15" y="29"/>
                    <a:pt x="15" y="29"/>
                    <a:pt x="15" y="29"/>
                  </a:cubicBezTo>
                  <a:cubicBezTo>
                    <a:pt x="15" y="29"/>
                    <a:pt x="15" y="29"/>
                    <a:pt x="15" y="29"/>
                  </a:cubicBezTo>
                  <a:cubicBezTo>
                    <a:pt x="15" y="29"/>
                    <a:pt x="15" y="29"/>
                    <a:pt x="15" y="29"/>
                  </a:cubicBezTo>
                  <a:cubicBezTo>
                    <a:pt x="15" y="29"/>
                    <a:pt x="15" y="29"/>
                    <a:pt x="15" y="28"/>
                  </a:cubicBezTo>
                  <a:close/>
                  <a:moveTo>
                    <a:pt x="15" y="31"/>
                  </a:moveTo>
                  <a:cubicBezTo>
                    <a:pt x="15" y="31"/>
                    <a:pt x="15" y="31"/>
                    <a:pt x="15" y="31"/>
                  </a:cubicBezTo>
                  <a:cubicBezTo>
                    <a:pt x="15" y="31"/>
                    <a:pt x="15" y="31"/>
                    <a:pt x="15" y="31"/>
                  </a:cubicBezTo>
                  <a:cubicBezTo>
                    <a:pt x="15" y="31"/>
                    <a:pt x="15" y="31"/>
                    <a:pt x="15" y="31"/>
                  </a:cubicBezTo>
                  <a:cubicBezTo>
                    <a:pt x="15" y="31"/>
                    <a:pt x="15" y="31"/>
                    <a:pt x="15" y="31"/>
                  </a:cubicBezTo>
                  <a:cubicBezTo>
                    <a:pt x="15" y="31"/>
                    <a:pt x="15" y="31"/>
                    <a:pt x="15" y="31"/>
                  </a:cubicBezTo>
                  <a:cubicBezTo>
                    <a:pt x="15" y="31"/>
                    <a:pt x="15" y="31"/>
                    <a:pt x="15" y="31"/>
                  </a:cubicBezTo>
                  <a:cubicBezTo>
                    <a:pt x="15" y="31"/>
                    <a:pt x="15" y="31"/>
                    <a:pt x="15" y="31"/>
                  </a:cubicBezTo>
                  <a:cubicBezTo>
                    <a:pt x="15" y="31"/>
                    <a:pt x="15" y="31"/>
                    <a:pt x="15" y="31"/>
                  </a:cubicBezTo>
                  <a:cubicBezTo>
                    <a:pt x="15" y="30"/>
                    <a:pt x="15" y="30"/>
                    <a:pt x="15" y="30"/>
                  </a:cubicBezTo>
                  <a:cubicBezTo>
                    <a:pt x="15" y="30"/>
                    <a:pt x="15" y="30"/>
                    <a:pt x="15" y="30"/>
                  </a:cubicBezTo>
                  <a:cubicBezTo>
                    <a:pt x="15" y="30"/>
                    <a:pt x="15" y="30"/>
                    <a:pt x="15" y="30"/>
                  </a:cubicBezTo>
                  <a:cubicBezTo>
                    <a:pt x="15" y="30"/>
                    <a:pt x="15" y="30"/>
                    <a:pt x="15" y="30"/>
                  </a:cubicBezTo>
                  <a:cubicBezTo>
                    <a:pt x="15" y="30"/>
                    <a:pt x="15" y="30"/>
                    <a:pt x="15" y="30"/>
                  </a:cubicBezTo>
                  <a:cubicBezTo>
                    <a:pt x="15" y="30"/>
                    <a:pt x="15" y="30"/>
                    <a:pt x="15" y="30"/>
                  </a:cubicBezTo>
                  <a:cubicBezTo>
                    <a:pt x="15" y="30"/>
                    <a:pt x="15" y="30"/>
                    <a:pt x="15" y="30"/>
                  </a:cubicBezTo>
                  <a:cubicBezTo>
                    <a:pt x="15" y="30"/>
                    <a:pt x="15" y="31"/>
                    <a:pt x="15" y="31"/>
                  </a:cubicBezTo>
                  <a:cubicBezTo>
                    <a:pt x="15" y="31"/>
                    <a:pt x="15" y="31"/>
                    <a:pt x="14" y="31"/>
                  </a:cubicBezTo>
                  <a:cubicBezTo>
                    <a:pt x="14" y="31"/>
                    <a:pt x="15" y="31"/>
                    <a:pt x="15" y="31"/>
                  </a:cubicBezTo>
                  <a:cubicBezTo>
                    <a:pt x="15" y="31"/>
                    <a:pt x="15" y="30"/>
                    <a:pt x="15" y="30"/>
                  </a:cubicBezTo>
                  <a:cubicBezTo>
                    <a:pt x="15" y="30"/>
                    <a:pt x="15" y="30"/>
                    <a:pt x="15" y="30"/>
                  </a:cubicBezTo>
                  <a:cubicBezTo>
                    <a:pt x="14" y="30"/>
                    <a:pt x="14" y="31"/>
                    <a:pt x="14" y="31"/>
                  </a:cubicBezTo>
                  <a:cubicBezTo>
                    <a:pt x="14" y="31"/>
                    <a:pt x="14" y="31"/>
                    <a:pt x="14" y="31"/>
                  </a:cubicBezTo>
                  <a:cubicBezTo>
                    <a:pt x="14" y="31"/>
                    <a:pt x="14" y="31"/>
                    <a:pt x="14" y="31"/>
                  </a:cubicBezTo>
                  <a:cubicBezTo>
                    <a:pt x="14" y="31"/>
                    <a:pt x="14" y="31"/>
                    <a:pt x="14" y="31"/>
                  </a:cubicBezTo>
                  <a:cubicBezTo>
                    <a:pt x="14" y="31"/>
                    <a:pt x="14" y="31"/>
                    <a:pt x="14" y="31"/>
                  </a:cubicBezTo>
                  <a:cubicBezTo>
                    <a:pt x="14" y="31"/>
                    <a:pt x="14" y="31"/>
                    <a:pt x="14" y="31"/>
                  </a:cubicBezTo>
                  <a:cubicBezTo>
                    <a:pt x="14" y="31"/>
                    <a:pt x="14" y="31"/>
                    <a:pt x="14" y="31"/>
                  </a:cubicBezTo>
                  <a:cubicBezTo>
                    <a:pt x="14" y="31"/>
                    <a:pt x="14" y="31"/>
                    <a:pt x="14" y="31"/>
                  </a:cubicBezTo>
                  <a:cubicBezTo>
                    <a:pt x="14" y="31"/>
                    <a:pt x="14" y="31"/>
                    <a:pt x="14" y="31"/>
                  </a:cubicBezTo>
                  <a:cubicBezTo>
                    <a:pt x="14" y="31"/>
                    <a:pt x="14" y="31"/>
                    <a:pt x="14" y="31"/>
                  </a:cubicBezTo>
                  <a:cubicBezTo>
                    <a:pt x="14" y="31"/>
                    <a:pt x="14" y="31"/>
                    <a:pt x="14" y="31"/>
                  </a:cubicBezTo>
                  <a:cubicBezTo>
                    <a:pt x="14" y="31"/>
                    <a:pt x="14" y="31"/>
                    <a:pt x="14" y="31"/>
                  </a:cubicBezTo>
                  <a:cubicBezTo>
                    <a:pt x="14" y="31"/>
                    <a:pt x="14" y="31"/>
                    <a:pt x="14" y="31"/>
                  </a:cubicBezTo>
                  <a:cubicBezTo>
                    <a:pt x="14" y="31"/>
                    <a:pt x="14" y="31"/>
                    <a:pt x="14" y="31"/>
                  </a:cubicBezTo>
                  <a:cubicBezTo>
                    <a:pt x="14" y="31"/>
                    <a:pt x="14" y="31"/>
                    <a:pt x="14" y="31"/>
                  </a:cubicBezTo>
                  <a:cubicBezTo>
                    <a:pt x="14" y="31"/>
                    <a:pt x="14" y="31"/>
                    <a:pt x="14" y="31"/>
                  </a:cubicBezTo>
                  <a:cubicBezTo>
                    <a:pt x="14" y="31"/>
                    <a:pt x="14" y="31"/>
                    <a:pt x="14" y="31"/>
                  </a:cubicBezTo>
                  <a:cubicBezTo>
                    <a:pt x="14" y="31"/>
                    <a:pt x="14" y="31"/>
                    <a:pt x="14" y="31"/>
                  </a:cubicBezTo>
                  <a:cubicBezTo>
                    <a:pt x="13" y="31"/>
                    <a:pt x="13" y="31"/>
                    <a:pt x="13" y="31"/>
                  </a:cubicBezTo>
                  <a:cubicBezTo>
                    <a:pt x="13" y="31"/>
                    <a:pt x="13" y="31"/>
                    <a:pt x="13" y="31"/>
                  </a:cubicBezTo>
                  <a:cubicBezTo>
                    <a:pt x="13" y="31"/>
                    <a:pt x="13" y="31"/>
                    <a:pt x="13" y="31"/>
                  </a:cubicBezTo>
                  <a:cubicBezTo>
                    <a:pt x="13" y="31"/>
                    <a:pt x="13" y="31"/>
                    <a:pt x="13" y="31"/>
                  </a:cubicBezTo>
                  <a:cubicBezTo>
                    <a:pt x="13" y="31"/>
                    <a:pt x="13" y="31"/>
                    <a:pt x="13" y="31"/>
                  </a:cubicBezTo>
                  <a:cubicBezTo>
                    <a:pt x="13" y="31"/>
                    <a:pt x="13" y="31"/>
                    <a:pt x="13" y="31"/>
                  </a:cubicBezTo>
                  <a:cubicBezTo>
                    <a:pt x="13" y="31"/>
                    <a:pt x="13" y="31"/>
                    <a:pt x="13" y="31"/>
                  </a:cubicBezTo>
                  <a:cubicBezTo>
                    <a:pt x="13" y="31"/>
                    <a:pt x="14" y="31"/>
                    <a:pt x="14" y="31"/>
                  </a:cubicBezTo>
                  <a:cubicBezTo>
                    <a:pt x="14" y="31"/>
                    <a:pt x="14" y="31"/>
                    <a:pt x="14" y="31"/>
                  </a:cubicBezTo>
                  <a:cubicBezTo>
                    <a:pt x="14" y="31"/>
                    <a:pt x="14" y="31"/>
                    <a:pt x="14" y="31"/>
                  </a:cubicBezTo>
                  <a:cubicBezTo>
                    <a:pt x="14" y="31"/>
                    <a:pt x="14" y="31"/>
                    <a:pt x="14" y="31"/>
                  </a:cubicBezTo>
                  <a:cubicBezTo>
                    <a:pt x="14" y="31"/>
                    <a:pt x="14" y="31"/>
                    <a:pt x="14" y="31"/>
                  </a:cubicBezTo>
                  <a:cubicBezTo>
                    <a:pt x="14" y="31"/>
                    <a:pt x="14" y="31"/>
                    <a:pt x="14" y="31"/>
                  </a:cubicBezTo>
                  <a:cubicBezTo>
                    <a:pt x="14" y="31"/>
                    <a:pt x="14" y="31"/>
                    <a:pt x="14" y="31"/>
                  </a:cubicBezTo>
                  <a:cubicBezTo>
                    <a:pt x="14" y="31"/>
                    <a:pt x="14" y="31"/>
                    <a:pt x="14" y="31"/>
                  </a:cubicBezTo>
                  <a:cubicBezTo>
                    <a:pt x="14" y="31"/>
                    <a:pt x="14" y="31"/>
                    <a:pt x="14" y="31"/>
                  </a:cubicBezTo>
                  <a:cubicBezTo>
                    <a:pt x="14" y="31"/>
                    <a:pt x="14" y="31"/>
                    <a:pt x="14" y="31"/>
                  </a:cubicBezTo>
                  <a:cubicBezTo>
                    <a:pt x="14" y="31"/>
                    <a:pt x="14" y="31"/>
                    <a:pt x="14" y="31"/>
                  </a:cubicBezTo>
                  <a:cubicBezTo>
                    <a:pt x="14" y="31"/>
                    <a:pt x="14" y="31"/>
                    <a:pt x="14" y="31"/>
                  </a:cubicBezTo>
                  <a:cubicBezTo>
                    <a:pt x="14" y="31"/>
                    <a:pt x="14" y="31"/>
                    <a:pt x="14" y="31"/>
                  </a:cubicBezTo>
                  <a:cubicBezTo>
                    <a:pt x="14" y="31"/>
                    <a:pt x="14" y="31"/>
                    <a:pt x="14" y="31"/>
                  </a:cubicBezTo>
                  <a:cubicBezTo>
                    <a:pt x="14" y="31"/>
                    <a:pt x="14" y="31"/>
                    <a:pt x="14" y="31"/>
                  </a:cubicBezTo>
                  <a:cubicBezTo>
                    <a:pt x="14" y="31"/>
                    <a:pt x="14" y="31"/>
                    <a:pt x="14" y="31"/>
                  </a:cubicBezTo>
                  <a:cubicBezTo>
                    <a:pt x="14" y="31"/>
                    <a:pt x="14" y="31"/>
                    <a:pt x="14" y="31"/>
                  </a:cubicBezTo>
                  <a:cubicBezTo>
                    <a:pt x="14" y="31"/>
                    <a:pt x="14" y="31"/>
                    <a:pt x="14" y="31"/>
                  </a:cubicBezTo>
                  <a:cubicBezTo>
                    <a:pt x="14" y="31"/>
                    <a:pt x="14" y="31"/>
                    <a:pt x="14" y="31"/>
                  </a:cubicBezTo>
                  <a:cubicBezTo>
                    <a:pt x="14" y="31"/>
                    <a:pt x="14" y="31"/>
                    <a:pt x="14" y="31"/>
                  </a:cubicBezTo>
                  <a:cubicBezTo>
                    <a:pt x="14" y="31"/>
                    <a:pt x="14" y="31"/>
                    <a:pt x="14" y="31"/>
                  </a:cubicBezTo>
                  <a:cubicBezTo>
                    <a:pt x="14" y="31"/>
                    <a:pt x="14" y="31"/>
                    <a:pt x="14" y="31"/>
                  </a:cubicBezTo>
                  <a:cubicBezTo>
                    <a:pt x="14" y="31"/>
                    <a:pt x="14" y="31"/>
                    <a:pt x="14" y="31"/>
                  </a:cubicBezTo>
                  <a:cubicBezTo>
                    <a:pt x="15" y="31"/>
                    <a:pt x="15" y="31"/>
                    <a:pt x="15" y="31"/>
                  </a:cubicBezTo>
                  <a:cubicBezTo>
                    <a:pt x="15" y="31"/>
                    <a:pt x="14" y="31"/>
                    <a:pt x="14" y="31"/>
                  </a:cubicBezTo>
                  <a:cubicBezTo>
                    <a:pt x="14" y="31"/>
                    <a:pt x="14" y="31"/>
                    <a:pt x="14" y="31"/>
                  </a:cubicBezTo>
                  <a:cubicBezTo>
                    <a:pt x="14" y="31"/>
                    <a:pt x="14" y="31"/>
                    <a:pt x="14" y="31"/>
                  </a:cubicBezTo>
                  <a:cubicBezTo>
                    <a:pt x="14" y="31"/>
                    <a:pt x="15" y="31"/>
                    <a:pt x="15" y="31"/>
                  </a:cubicBezTo>
                  <a:cubicBezTo>
                    <a:pt x="15" y="31"/>
                    <a:pt x="15" y="31"/>
                    <a:pt x="15" y="31"/>
                  </a:cubicBezTo>
                  <a:cubicBezTo>
                    <a:pt x="15" y="31"/>
                    <a:pt x="15" y="31"/>
                    <a:pt x="15" y="31"/>
                  </a:cubicBezTo>
                  <a:cubicBezTo>
                    <a:pt x="15" y="31"/>
                    <a:pt x="15" y="31"/>
                    <a:pt x="15" y="31"/>
                  </a:cubicBezTo>
                  <a:cubicBezTo>
                    <a:pt x="15" y="31"/>
                    <a:pt x="15" y="31"/>
                    <a:pt x="15" y="31"/>
                  </a:cubicBezTo>
                  <a:cubicBezTo>
                    <a:pt x="15" y="31"/>
                    <a:pt x="15" y="31"/>
                    <a:pt x="15" y="31"/>
                  </a:cubicBezTo>
                  <a:cubicBezTo>
                    <a:pt x="15" y="31"/>
                    <a:pt x="15" y="31"/>
                    <a:pt x="15" y="31"/>
                  </a:cubicBezTo>
                  <a:cubicBezTo>
                    <a:pt x="15" y="31"/>
                    <a:pt x="15" y="31"/>
                    <a:pt x="15" y="31"/>
                  </a:cubicBezTo>
                  <a:cubicBezTo>
                    <a:pt x="15" y="31"/>
                    <a:pt x="15" y="31"/>
                    <a:pt x="15" y="31"/>
                  </a:cubicBezTo>
                  <a:cubicBezTo>
                    <a:pt x="15" y="31"/>
                    <a:pt x="15" y="31"/>
                    <a:pt x="15" y="31"/>
                  </a:cubicBezTo>
                  <a:cubicBezTo>
                    <a:pt x="15" y="31"/>
                    <a:pt x="15" y="31"/>
                    <a:pt x="15" y="31"/>
                  </a:cubicBezTo>
                  <a:cubicBezTo>
                    <a:pt x="15" y="31"/>
                    <a:pt x="15" y="31"/>
                    <a:pt x="15" y="31"/>
                  </a:cubicBezTo>
                  <a:cubicBezTo>
                    <a:pt x="15" y="31"/>
                    <a:pt x="15" y="31"/>
                    <a:pt x="15" y="31"/>
                  </a:cubicBezTo>
                  <a:cubicBezTo>
                    <a:pt x="15" y="31"/>
                    <a:pt x="15" y="31"/>
                    <a:pt x="15" y="31"/>
                  </a:cubicBezTo>
                  <a:cubicBezTo>
                    <a:pt x="15" y="32"/>
                    <a:pt x="15" y="32"/>
                    <a:pt x="15" y="32"/>
                  </a:cubicBezTo>
                  <a:cubicBezTo>
                    <a:pt x="15" y="32"/>
                    <a:pt x="15" y="32"/>
                    <a:pt x="15" y="32"/>
                  </a:cubicBezTo>
                  <a:cubicBezTo>
                    <a:pt x="15" y="32"/>
                    <a:pt x="15" y="32"/>
                    <a:pt x="15" y="32"/>
                  </a:cubicBezTo>
                  <a:cubicBezTo>
                    <a:pt x="15" y="32"/>
                    <a:pt x="15" y="32"/>
                    <a:pt x="15" y="32"/>
                  </a:cubicBezTo>
                  <a:cubicBezTo>
                    <a:pt x="15" y="32"/>
                    <a:pt x="15" y="32"/>
                    <a:pt x="15" y="32"/>
                  </a:cubicBezTo>
                  <a:cubicBezTo>
                    <a:pt x="15" y="32"/>
                    <a:pt x="15" y="32"/>
                    <a:pt x="15" y="32"/>
                  </a:cubicBezTo>
                  <a:cubicBezTo>
                    <a:pt x="15" y="32"/>
                    <a:pt x="15" y="32"/>
                    <a:pt x="15" y="32"/>
                  </a:cubicBezTo>
                  <a:cubicBezTo>
                    <a:pt x="15" y="32"/>
                    <a:pt x="15" y="32"/>
                    <a:pt x="15" y="32"/>
                  </a:cubicBezTo>
                  <a:cubicBezTo>
                    <a:pt x="15" y="32"/>
                    <a:pt x="15" y="31"/>
                    <a:pt x="15" y="31"/>
                  </a:cubicBezTo>
                  <a:cubicBezTo>
                    <a:pt x="15" y="32"/>
                    <a:pt x="15" y="32"/>
                    <a:pt x="15" y="32"/>
                  </a:cubicBezTo>
                  <a:cubicBezTo>
                    <a:pt x="15" y="32"/>
                    <a:pt x="15" y="32"/>
                    <a:pt x="15" y="32"/>
                  </a:cubicBezTo>
                  <a:cubicBezTo>
                    <a:pt x="15" y="32"/>
                    <a:pt x="15" y="31"/>
                    <a:pt x="15" y="31"/>
                  </a:cubicBezTo>
                  <a:cubicBezTo>
                    <a:pt x="15" y="31"/>
                    <a:pt x="15" y="31"/>
                    <a:pt x="15" y="31"/>
                  </a:cubicBezTo>
                  <a:cubicBezTo>
                    <a:pt x="15" y="31"/>
                    <a:pt x="15" y="31"/>
                    <a:pt x="15" y="31"/>
                  </a:cubicBezTo>
                  <a:cubicBezTo>
                    <a:pt x="15" y="31"/>
                    <a:pt x="15" y="31"/>
                    <a:pt x="15" y="31"/>
                  </a:cubicBezTo>
                  <a:cubicBezTo>
                    <a:pt x="15" y="31"/>
                    <a:pt x="15" y="32"/>
                    <a:pt x="15" y="32"/>
                  </a:cubicBezTo>
                  <a:cubicBezTo>
                    <a:pt x="15" y="32"/>
                    <a:pt x="15" y="32"/>
                    <a:pt x="15" y="32"/>
                  </a:cubicBezTo>
                  <a:cubicBezTo>
                    <a:pt x="15" y="32"/>
                    <a:pt x="15" y="32"/>
                    <a:pt x="15" y="32"/>
                  </a:cubicBezTo>
                  <a:cubicBezTo>
                    <a:pt x="15" y="32"/>
                    <a:pt x="15" y="32"/>
                    <a:pt x="15" y="32"/>
                  </a:cubicBezTo>
                  <a:cubicBezTo>
                    <a:pt x="15" y="32"/>
                    <a:pt x="15" y="32"/>
                    <a:pt x="15" y="32"/>
                  </a:cubicBezTo>
                  <a:cubicBezTo>
                    <a:pt x="15" y="32"/>
                    <a:pt x="15" y="32"/>
                    <a:pt x="15" y="32"/>
                  </a:cubicBezTo>
                  <a:cubicBezTo>
                    <a:pt x="15" y="32"/>
                    <a:pt x="15" y="32"/>
                    <a:pt x="15" y="32"/>
                  </a:cubicBezTo>
                  <a:cubicBezTo>
                    <a:pt x="15" y="32"/>
                    <a:pt x="15" y="32"/>
                    <a:pt x="15" y="32"/>
                  </a:cubicBezTo>
                  <a:cubicBezTo>
                    <a:pt x="15" y="32"/>
                    <a:pt x="14" y="32"/>
                    <a:pt x="14" y="32"/>
                  </a:cubicBezTo>
                  <a:cubicBezTo>
                    <a:pt x="14" y="32"/>
                    <a:pt x="14" y="32"/>
                    <a:pt x="14" y="32"/>
                  </a:cubicBezTo>
                  <a:cubicBezTo>
                    <a:pt x="14" y="32"/>
                    <a:pt x="14" y="32"/>
                    <a:pt x="14" y="32"/>
                  </a:cubicBezTo>
                  <a:cubicBezTo>
                    <a:pt x="14" y="32"/>
                    <a:pt x="14" y="32"/>
                    <a:pt x="14" y="32"/>
                  </a:cubicBezTo>
                  <a:cubicBezTo>
                    <a:pt x="14" y="32"/>
                    <a:pt x="14" y="32"/>
                    <a:pt x="14" y="32"/>
                  </a:cubicBezTo>
                  <a:cubicBezTo>
                    <a:pt x="14" y="32"/>
                    <a:pt x="14" y="32"/>
                    <a:pt x="14" y="32"/>
                  </a:cubicBezTo>
                  <a:cubicBezTo>
                    <a:pt x="14" y="32"/>
                    <a:pt x="14" y="32"/>
                    <a:pt x="14" y="32"/>
                  </a:cubicBezTo>
                  <a:cubicBezTo>
                    <a:pt x="14" y="32"/>
                    <a:pt x="14" y="32"/>
                    <a:pt x="14" y="32"/>
                  </a:cubicBezTo>
                  <a:cubicBezTo>
                    <a:pt x="14" y="32"/>
                    <a:pt x="14" y="32"/>
                    <a:pt x="14" y="32"/>
                  </a:cubicBezTo>
                  <a:cubicBezTo>
                    <a:pt x="14" y="32"/>
                    <a:pt x="14" y="32"/>
                    <a:pt x="14" y="32"/>
                  </a:cubicBezTo>
                  <a:cubicBezTo>
                    <a:pt x="14" y="32"/>
                    <a:pt x="14" y="32"/>
                    <a:pt x="14" y="32"/>
                  </a:cubicBezTo>
                  <a:cubicBezTo>
                    <a:pt x="14" y="32"/>
                    <a:pt x="14" y="32"/>
                    <a:pt x="14" y="32"/>
                  </a:cubicBezTo>
                  <a:cubicBezTo>
                    <a:pt x="14" y="32"/>
                    <a:pt x="14" y="32"/>
                    <a:pt x="14" y="32"/>
                  </a:cubicBezTo>
                  <a:cubicBezTo>
                    <a:pt x="14" y="32"/>
                    <a:pt x="14" y="32"/>
                    <a:pt x="14" y="32"/>
                  </a:cubicBezTo>
                  <a:cubicBezTo>
                    <a:pt x="14" y="32"/>
                    <a:pt x="14" y="32"/>
                    <a:pt x="14" y="32"/>
                  </a:cubicBezTo>
                  <a:cubicBezTo>
                    <a:pt x="14" y="32"/>
                    <a:pt x="14" y="32"/>
                    <a:pt x="14" y="32"/>
                  </a:cubicBezTo>
                  <a:cubicBezTo>
                    <a:pt x="14" y="32"/>
                    <a:pt x="14" y="32"/>
                    <a:pt x="14" y="32"/>
                  </a:cubicBezTo>
                  <a:cubicBezTo>
                    <a:pt x="14" y="32"/>
                    <a:pt x="14" y="32"/>
                    <a:pt x="14" y="32"/>
                  </a:cubicBezTo>
                  <a:cubicBezTo>
                    <a:pt x="14" y="33"/>
                    <a:pt x="14" y="33"/>
                    <a:pt x="14" y="33"/>
                  </a:cubicBezTo>
                  <a:cubicBezTo>
                    <a:pt x="14" y="33"/>
                    <a:pt x="14" y="33"/>
                    <a:pt x="14" y="33"/>
                  </a:cubicBezTo>
                  <a:cubicBezTo>
                    <a:pt x="14" y="33"/>
                    <a:pt x="14" y="33"/>
                    <a:pt x="14" y="33"/>
                  </a:cubicBezTo>
                  <a:cubicBezTo>
                    <a:pt x="14" y="33"/>
                    <a:pt x="14" y="33"/>
                    <a:pt x="14" y="33"/>
                  </a:cubicBezTo>
                  <a:cubicBezTo>
                    <a:pt x="14" y="33"/>
                    <a:pt x="14" y="33"/>
                    <a:pt x="14" y="33"/>
                  </a:cubicBezTo>
                  <a:cubicBezTo>
                    <a:pt x="13" y="33"/>
                    <a:pt x="13" y="33"/>
                    <a:pt x="13" y="33"/>
                  </a:cubicBezTo>
                  <a:cubicBezTo>
                    <a:pt x="13" y="33"/>
                    <a:pt x="13" y="33"/>
                    <a:pt x="13" y="33"/>
                  </a:cubicBezTo>
                  <a:cubicBezTo>
                    <a:pt x="13" y="33"/>
                    <a:pt x="13" y="33"/>
                    <a:pt x="13" y="33"/>
                  </a:cubicBezTo>
                  <a:cubicBezTo>
                    <a:pt x="14" y="33"/>
                    <a:pt x="14" y="33"/>
                    <a:pt x="14" y="33"/>
                  </a:cubicBezTo>
                  <a:cubicBezTo>
                    <a:pt x="14" y="33"/>
                    <a:pt x="14" y="33"/>
                    <a:pt x="14" y="33"/>
                  </a:cubicBezTo>
                  <a:cubicBezTo>
                    <a:pt x="14" y="33"/>
                    <a:pt x="14" y="33"/>
                    <a:pt x="14" y="33"/>
                  </a:cubicBezTo>
                  <a:cubicBezTo>
                    <a:pt x="14" y="33"/>
                    <a:pt x="14" y="33"/>
                    <a:pt x="14" y="33"/>
                  </a:cubicBezTo>
                  <a:cubicBezTo>
                    <a:pt x="14" y="33"/>
                    <a:pt x="14" y="33"/>
                    <a:pt x="14" y="33"/>
                  </a:cubicBezTo>
                  <a:cubicBezTo>
                    <a:pt x="14" y="33"/>
                    <a:pt x="14" y="33"/>
                    <a:pt x="14" y="33"/>
                  </a:cubicBezTo>
                  <a:cubicBezTo>
                    <a:pt x="14" y="33"/>
                    <a:pt x="14" y="33"/>
                    <a:pt x="14" y="33"/>
                  </a:cubicBezTo>
                  <a:cubicBezTo>
                    <a:pt x="14" y="33"/>
                    <a:pt x="14" y="33"/>
                    <a:pt x="14" y="33"/>
                  </a:cubicBezTo>
                  <a:cubicBezTo>
                    <a:pt x="14" y="33"/>
                    <a:pt x="14" y="33"/>
                    <a:pt x="14" y="33"/>
                  </a:cubicBezTo>
                  <a:cubicBezTo>
                    <a:pt x="14" y="33"/>
                    <a:pt x="14" y="33"/>
                    <a:pt x="14" y="33"/>
                  </a:cubicBezTo>
                  <a:cubicBezTo>
                    <a:pt x="14" y="33"/>
                    <a:pt x="14" y="33"/>
                    <a:pt x="14" y="33"/>
                  </a:cubicBezTo>
                  <a:cubicBezTo>
                    <a:pt x="14" y="33"/>
                    <a:pt x="14" y="33"/>
                    <a:pt x="14" y="33"/>
                  </a:cubicBezTo>
                  <a:cubicBezTo>
                    <a:pt x="14" y="33"/>
                    <a:pt x="14" y="33"/>
                    <a:pt x="14" y="33"/>
                  </a:cubicBezTo>
                  <a:cubicBezTo>
                    <a:pt x="14" y="33"/>
                    <a:pt x="14" y="33"/>
                    <a:pt x="14" y="33"/>
                  </a:cubicBezTo>
                  <a:cubicBezTo>
                    <a:pt x="14" y="33"/>
                    <a:pt x="14" y="33"/>
                    <a:pt x="14" y="33"/>
                  </a:cubicBezTo>
                  <a:cubicBezTo>
                    <a:pt x="14" y="33"/>
                    <a:pt x="14" y="33"/>
                    <a:pt x="14" y="33"/>
                  </a:cubicBezTo>
                  <a:cubicBezTo>
                    <a:pt x="14" y="33"/>
                    <a:pt x="15" y="33"/>
                    <a:pt x="15" y="33"/>
                  </a:cubicBezTo>
                  <a:cubicBezTo>
                    <a:pt x="15" y="33"/>
                    <a:pt x="15" y="33"/>
                    <a:pt x="15" y="33"/>
                  </a:cubicBezTo>
                  <a:cubicBezTo>
                    <a:pt x="15" y="33"/>
                    <a:pt x="15" y="33"/>
                    <a:pt x="15" y="33"/>
                  </a:cubicBezTo>
                  <a:cubicBezTo>
                    <a:pt x="15" y="33"/>
                    <a:pt x="15" y="33"/>
                    <a:pt x="15" y="33"/>
                  </a:cubicBezTo>
                  <a:cubicBezTo>
                    <a:pt x="15" y="33"/>
                    <a:pt x="15" y="33"/>
                    <a:pt x="15" y="33"/>
                  </a:cubicBezTo>
                  <a:cubicBezTo>
                    <a:pt x="15" y="33"/>
                    <a:pt x="15" y="33"/>
                    <a:pt x="15" y="33"/>
                  </a:cubicBezTo>
                  <a:cubicBezTo>
                    <a:pt x="15" y="33"/>
                    <a:pt x="15" y="33"/>
                    <a:pt x="15" y="33"/>
                  </a:cubicBezTo>
                  <a:cubicBezTo>
                    <a:pt x="15" y="33"/>
                    <a:pt x="15" y="33"/>
                    <a:pt x="15" y="33"/>
                  </a:cubicBezTo>
                  <a:cubicBezTo>
                    <a:pt x="15" y="33"/>
                    <a:pt x="15" y="33"/>
                    <a:pt x="15" y="32"/>
                  </a:cubicBezTo>
                  <a:cubicBezTo>
                    <a:pt x="15" y="32"/>
                    <a:pt x="15" y="32"/>
                    <a:pt x="15" y="32"/>
                  </a:cubicBezTo>
                  <a:cubicBezTo>
                    <a:pt x="15" y="32"/>
                    <a:pt x="15" y="32"/>
                    <a:pt x="15" y="32"/>
                  </a:cubicBezTo>
                  <a:cubicBezTo>
                    <a:pt x="15" y="32"/>
                    <a:pt x="15" y="32"/>
                    <a:pt x="15" y="32"/>
                  </a:cubicBezTo>
                  <a:cubicBezTo>
                    <a:pt x="15" y="32"/>
                    <a:pt x="15" y="32"/>
                    <a:pt x="15" y="32"/>
                  </a:cubicBezTo>
                  <a:cubicBezTo>
                    <a:pt x="15" y="32"/>
                    <a:pt x="15" y="32"/>
                    <a:pt x="15" y="32"/>
                  </a:cubicBezTo>
                  <a:cubicBezTo>
                    <a:pt x="15" y="32"/>
                    <a:pt x="15" y="32"/>
                    <a:pt x="15" y="32"/>
                  </a:cubicBezTo>
                  <a:cubicBezTo>
                    <a:pt x="15" y="32"/>
                    <a:pt x="15" y="32"/>
                    <a:pt x="15" y="32"/>
                  </a:cubicBezTo>
                  <a:cubicBezTo>
                    <a:pt x="15" y="32"/>
                    <a:pt x="15" y="32"/>
                    <a:pt x="15" y="32"/>
                  </a:cubicBezTo>
                  <a:cubicBezTo>
                    <a:pt x="15" y="32"/>
                    <a:pt x="15" y="32"/>
                    <a:pt x="15" y="32"/>
                  </a:cubicBezTo>
                  <a:cubicBezTo>
                    <a:pt x="15" y="32"/>
                    <a:pt x="15" y="32"/>
                    <a:pt x="15" y="32"/>
                  </a:cubicBezTo>
                  <a:cubicBezTo>
                    <a:pt x="15" y="32"/>
                    <a:pt x="15" y="32"/>
                    <a:pt x="15" y="32"/>
                  </a:cubicBezTo>
                  <a:cubicBezTo>
                    <a:pt x="15" y="32"/>
                    <a:pt x="15" y="32"/>
                    <a:pt x="15" y="32"/>
                  </a:cubicBezTo>
                  <a:cubicBezTo>
                    <a:pt x="15" y="32"/>
                    <a:pt x="15" y="32"/>
                    <a:pt x="15" y="32"/>
                  </a:cubicBezTo>
                  <a:cubicBezTo>
                    <a:pt x="15" y="32"/>
                    <a:pt x="15" y="32"/>
                    <a:pt x="15" y="32"/>
                  </a:cubicBezTo>
                  <a:cubicBezTo>
                    <a:pt x="15" y="32"/>
                    <a:pt x="15" y="32"/>
                    <a:pt x="15" y="32"/>
                  </a:cubicBezTo>
                  <a:cubicBezTo>
                    <a:pt x="15" y="32"/>
                    <a:pt x="15" y="32"/>
                    <a:pt x="15" y="32"/>
                  </a:cubicBezTo>
                  <a:cubicBezTo>
                    <a:pt x="15" y="32"/>
                    <a:pt x="15" y="32"/>
                    <a:pt x="15" y="32"/>
                  </a:cubicBezTo>
                  <a:cubicBezTo>
                    <a:pt x="15" y="32"/>
                    <a:pt x="15" y="32"/>
                    <a:pt x="15" y="32"/>
                  </a:cubicBezTo>
                  <a:cubicBezTo>
                    <a:pt x="15" y="32"/>
                    <a:pt x="15" y="32"/>
                    <a:pt x="15" y="32"/>
                  </a:cubicBezTo>
                  <a:cubicBezTo>
                    <a:pt x="15" y="32"/>
                    <a:pt x="15" y="32"/>
                    <a:pt x="15" y="32"/>
                  </a:cubicBezTo>
                  <a:cubicBezTo>
                    <a:pt x="15" y="32"/>
                    <a:pt x="15" y="32"/>
                    <a:pt x="15" y="32"/>
                  </a:cubicBezTo>
                  <a:cubicBezTo>
                    <a:pt x="15" y="32"/>
                    <a:pt x="15" y="32"/>
                    <a:pt x="15" y="32"/>
                  </a:cubicBezTo>
                  <a:cubicBezTo>
                    <a:pt x="15" y="32"/>
                    <a:pt x="15" y="32"/>
                    <a:pt x="15" y="32"/>
                  </a:cubicBezTo>
                  <a:cubicBezTo>
                    <a:pt x="15" y="32"/>
                    <a:pt x="15" y="32"/>
                    <a:pt x="15" y="32"/>
                  </a:cubicBezTo>
                  <a:cubicBezTo>
                    <a:pt x="15" y="32"/>
                    <a:pt x="15" y="32"/>
                    <a:pt x="15" y="32"/>
                  </a:cubicBezTo>
                  <a:cubicBezTo>
                    <a:pt x="15" y="32"/>
                    <a:pt x="15" y="32"/>
                    <a:pt x="15" y="32"/>
                  </a:cubicBezTo>
                  <a:cubicBezTo>
                    <a:pt x="15" y="32"/>
                    <a:pt x="15" y="32"/>
                    <a:pt x="15" y="32"/>
                  </a:cubicBezTo>
                  <a:cubicBezTo>
                    <a:pt x="15" y="32"/>
                    <a:pt x="15" y="32"/>
                    <a:pt x="15" y="32"/>
                  </a:cubicBezTo>
                  <a:cubicBezTo>
                    <a:pt x="15" y="32"/>
                    <a:pt x="15" y="32"/>
                    <a:pt x="15" y="32"/>
                  </a:cubicBezTo>
                  <a:cubicBezTo>
                    <a:pt x="15" y="32"/>
                    <a:pt x="15" y="32"/>
                    <a:pt x="15" y="32"/>
                  </a:cubicBezTo>
                  <a:cubicBezTo>
                    <a:pt x="15" y="32"/>
                    <a:pt x="15" y="32"/>
                    <a:pt x="15" y="32"/>
                  </a:cubicBezTo>
                  <a:cubicBezTo>
                    <a:pt x="15" y="32"/>
                    <a:pt x="15" y="32"/>
                    <a:pt x="15" y="32"/>
                  </a:cubicBezTo>
                  <a:cubicBezTo>
                    <a:pt x="15" y="32"/>
                    <a:pt x="15" y="32"/>
                    <a:pt x="15" y="32"/>
                  </a:cubicBezTo>
                  <a:cubicBezTo>
                    <a:pt x="15" y="32"/>
                    <a:pt x="15" y="32"/>
                    <a:pt x="15" y="32"/>
                  </a:cubicBezTo>
                  <a:cubicBezTo>
                    <a:pt x="15" y="32"/>
                    <a:pt x="15" y="32"/>
                    <a:pt x="15" y="32"/>
                  </a:cubicBezTo>
                  <a:cubicBezTo>
                    <a:pt x="15" y="32"/>
                    <a:pt x="15" y="32"/>
                    <a:pt x="15" y="32"/>
                  </a:cubicBezTo>
                  <a:cubicBezTo>
                    <a:pt x="15" y="32"/>
                    <a:pt x="15" y="32"/>
                    <a:pt x="15" y="32"/>
                  </a:cubicBezTo>
                  <a:cubicBezTo>
                    <a:pt x="15" y="32"/>
                    <a:pt x="15" y="32"/>
                    <a:pt x="15" y="32"/>
                  </a:cubicBezTo>
                  <a:cubicBezTo>
                    <a:pt x="15" y="32"/>
                    <a:pt x="15" y="32"/>
                    <a:pt x="15" y="32"/>
                  </a:cubicBezTo>
                  <a:cubicBezTo>
                    <a:pt x="15" y="32"/>
                    <a:pt x="15" y="32"/>
                    <a:pt x="15" y="32"/>
                  </a:cubicBezTo>
                  <a:cubicBezTo>
                    <a:pt x="15" y="32"/>
                    <a:pt x="15" y="32"/>
                    <a:pt x="15" y="32"/>
                  </a:cubicBezTo>
                  <a:cubicBezTo>
                    <a:pt x="15" y="32"/>
                    <a:pt x="15" y="32"/>
                    <a:pt x="15" y="32"/>
                  </a:cubicBezTo>
                  <a:cubicBezTo>
                    <a:pt x="15" y="32"/>
                    <a:pt x="15" y="32"/>
                    <a:pt x="15" y="32"/>
                  </a:cubicBezTo>
                  <a:cubicBezTo>
                    <a:pt x="15" y="32"/>
                    <a:pt x="15" y="32"/>
                    <a:pt x="15" y="32"/>
                  </a:cubicBezTo>
                  <a:cubicBezTo>
                    <a:pt x="15" y="32"/>
                    <a:pt x="15" y="32"/>
                    <a:pt x="15" y="32"/>
                  </a:cubicBezTo>
                  <a:cubicBezTo>
                    <a:pt x="16" y="32"/>
                    <a:pt x="16" y="32"/>
                    <a:pt x="16" y="32"/>
                  </a:cubicBezTo>
                  <a:cubicBezTo>
                    <a:pt x="16" y="32"/>
                    <a:pt x="16" y="32"/>
                    <a:pt x="16" y="32"/>
                  </a:cubicBezTo>
                  <a:cubicBezTo>
                    <a:pt x="16" y="32"/>
                    <a:pt x="16" y="32"/>
                    <a:pt x="16" y="32"/>
                  </a:cubicBezTo>
                  <a:cubicBezTo>
                    <a:pt x="16" y="32"/>
                    <a:pt x="16" y="32"/>
                    <a:pt x="16" y="32"/>
                  </a:cubicBezTo>
                  <a:cubicBezTo>
                    <a:pt x="16" y="33"/>
                    <a:pt x="16" y="33"/>
                    <a:pt x="16" y="33"/>
                  </a:cubicBezTo>
                  <a:cubicBezTo>
                    <a:pt x="16" y="33"/>
                    <a:pt x="16" y="33"/>
                    <a:pt x="16" y="33"/>
                  </a:cubicBezTo>
                  <a:cubicBezTo>
                    <a:pt x="16" y="33"/>
                    <a:pt x="16" y="33"/>
                    <a:pt x="16" y="33"/>
                  </a:cubicBezTo>
                  <a:cubicBezTo>
                    <a:pt x="16" y="33"/>
                    <a:pt x="16" y="33"/>
                    <a:pt x="16" y="33"/>
                  </a:cubicBezTo>
                  <a:cubicBezTo>
                    <a:pt x="16" y="33"/>
                    <a:pt x="16" y="33"/>
                    <a:pt x="16" y="33"/>
                  </a:cubicBezTo>
                  <a:cubicBezTo>
                    <a:pt x="16" y="33"/>
                    <a:pt x="16" y="33"/>
                    <a:pt x="16" y="33"/>
                  </a:cubicBezTo>
                  <a:cubicBezTo>
                    <a:pt x="16" y="33"/>
                    <a:pt x="16" y="33"/>
                    <a:pt x="16" y="33"/>
                  </a:cubicBezTo>
                  <a:cubicBezTo>
                    <a:pt x="16" y="33"/>
                    <a:pt x="16" y="33"/>
                    <a:pt x="16" y="33"/>
                  </a:cubicBezTo>
                  <a:cubicBezTo>
                    <a:pt x="16" y="33"/>
                    <a:pt x="16" y="33"/>
                    <a:pt x="16" y="33"/>
                  </a:cubicBezTo>
                  <a:cubicBezTo>
                    <a:pt x="16" y="33"/>
                    <a:pt x="16" y="33"/>
                    <a:pt x="16" y="33"/>
                  </a:cubicBezTo>
                  <a:cubicBezTo>
                    <a:pt x="16" y="33"/>
                    <a:pt x="16" y="33"/>
                    <a:pt x="16" y="33"/>
                  </a:cubicBezTo>
                  <a:cubicBezTo>
                    <a:pt x="16" y="33"/>
                    <a:pt x="16" y="33"/>
                    <a:pt x="16" y="33"/>
                  </a:cubicBezTo>
                  <a:cubicBezTo>
                    <a:pt x="16" y="33"/>
                    <a:pt x="16" y="33"/>
                    <a:pt x="16" y="33"/>
                  </a:cubicBezTo>
                  <a:cubicBezTo>
                    <a:pt x="16" y="32"/>
                    <a:pt x="16" y="32"/>
                    <a:pt x="16" y="32"/>
                  </a:cubicBezTo>
                  <a:cubicBezTo>
                    <a:pt x="16" y="32"/>
                    <a:pt x="16" y="32"/>
                    <a:pt x="16" y="32"/>
                  </a:cubicBezTo>
                  <a:cubicBezTo>
                    <a:pt x="16" y="32"/>
                    <a:pt x="16" y="32"/>
                    <a:pt x="16" y="32"/>
                  </a:cubicBezTo>
                  <a:cubicBezTo>
                    <a:pt x="16" y="32"/>
                    <a:pt x="16" y="32"/>
                    <a:pt x="16" y="32"/>
                  </a:cubicBezTo>
                  <a:cubicBezTo>
                    <a:pt x="16" y="32"/>
                    <a:pt x="16" y="32"/>
                    <a:pt x="16" y="32"/>
                  </a:cubicBezTo>
                  <a:cubicBezTo>
                    <a:pt x="16" y="32"/>
                    <a:pt x="16" y="32"/>
                    <a:pt x="16" y="32"/>
                  </a:cubicBezTo>
                  <a:cubicBezTo>
                    <a:pt x="16" y="32"/>
                    <a:pt x="16" y="32"/>
                    <a:pt x="16" y="32"/>
                  </a:cubicBezTo>
                  <a:cubicBezTo>
                    <a:pt x="16" y="32"/>
                    <a:pt x="16" y="32"/>
                    <a:pt x="16" y="32"/>
                  </a:cubicBezTo>
                  <a:cubicBezTo>
                    <a:pt x="16" y="32"/>
                    <a:pt x="16" y="32"/>
                    <a:pt x="16" y="32"/>
                  </a:cubicBezTo>
                  <a:cubicBezTo>
                    <a:pt x="16" y="32"/>
                    <a:pt x="16" y="32"/>
                    <a:pt x="16" y="32"/>
                  </a:cubicBezTo>
                  <a:cubicBezTo>
                    <a:pt x="16" y="32"/>
                    <a:pt x="16" y="32"/>
                    <a:pt x="16" y="32"/>
                  </a:cubicBezTo>
                  <a:cubicBezTo>
                    <a:pt x="16" y="32"/>
                    <a:pt x="16" y="32"/>
                    <a:pt x="16" y="32"/>
                  </a:cubicBezTo>
                  <a:cubicBezTo>
                    <a:pt x="16" y="32"/>
                    <a:pt x="16" y="32"/>
                    <a:pt x="16" y="32"/>
                  </a:cubicBezTo>
                  <a:cubicBezTo>
                    <a:pt x="16" y="32"/>
                    <a:pt x="16" y="32"/>
                    <a:pt x="16" y="32"/>
                  </a:cubicBezTo>
                  <a:cubicBezTo>
                    <a:pt x="16" y="32"/>
                    <a:pt x="16" y="32"/>
                    <a:pt x="16" y="32"/>
                  </a:cubicBezTo>
                  <a:cubicBezTo>
                    <a:pt x="16" y="32"/>
                    <a:pt x="16" y="32"/>
                    <a:pt x="16" y="32"/>
                  </a:cubicBezTo>
                  <a:cubicBezTo>
                    <a:pt x="16" y="32"/>
                    <a:pt x="16" y="32"/>
                    <a:pt x="16" y="32"/>
                  </a:cubicBezTo>
                  <a:cubicBezTo>
                    <a:pt x="16" y="32"/>
                    <a:pt x="16" y="32"/>
                    <a:pt x="16" y="32"/>
                  </a:cubicBezTo>
                  <a:cubicBezTo>
                    <a:pt x="16" y="32"/>
                    <a:pt x="16" y="32"/>
                    <a:pt x="16" y="32"/>
                  </a:cubicBezTo>
                  <a:cubicBezTo>
                    <a:pt x="16" y="32"/>
                    <a:pt x="16" y="32"/>
                    <a:pt x="16" y="32"/>
                  </a:cubicBezTo>
                  <a:cubicBezTo>
                    <a:pt x="16" y="32"/>
                    <a:pt x="16" y="32"/>
                    <a:pt x="16" y="32"/>
                  </a:cubicBezTo>
                  <a:cubicBezTo>
                    <a:pt x="16" y="32"/>
                    <a:pt x="16" y="32"/>
                    <a:pt x="16" y="32"/>
                  </a:cubicBezTo>
                  <a:cubicBezTo>
                    <a:pt x="16" y="32"/>
                    <a:pt x="16" y="32"/>
                    <a:pt x="16" y="32"/>
                  </a:cubicBezTo>
                  <a:cubicBezTo>
                    <a:pt x="16" y="32"/>
                    <a:pt x="16" y="32"/>
                    <a:pt x="16" y="32"/>
                  </a:cubicBezTo>
                  <a:cubicBezTo>
                    <a:pt x="16" y="32"/>
                    <a:pt x="16" y="32"/>
                    <a:pt x="16" y="32"/>
                  </a:cubicBezTo>
                  <a:cubicBezTo>
                    <a:pt x="16" y="32"/>
                    <a:pt x="16" y="32"/>
                    <a:pt x="16" y="32"/>
                  </a:cubicBezTo>
                  <a:cubicBezTo>
                    <a:pt x="16" y="32"/>
                    <a:pt x="16" y="32"/>
                    <a:pt x="16" y="32"/>
                  </a:cubicBezTo>
                  <a:cubicBezTo>
                    <a:pt x="16" y="32"/>
                    <a:pt x="16" y="32"/>
                    <a:pt x="16" y="32"/>
                  </a:cubicBezTo>
                  <a:cubicBezTo>
                    <a:pt x="16" y="32"/>
                    <a:pt x="16" y="32"/>
                    <a:pt x="16" y="32"/>
                  </a:cubicBezTo>
                  <a:cubicBezTo>
                    <a:pt x="16" y="32"/>
                    <a:pt x="16" y="32"/>
                    <a:pt x="16" y="32"/>
                  </a:cubicBezTo>
                  <a:cubicBezTo>
                    <a:pt x="16" y="32"/>
                    <a:pt x="16" y="32"/>
                    <a:pt x="16" y="32"/>
                  </a:cubicBezTo>
                  <a:cubicBezTo>
                    <a:pt x="16" y="32"/>
                    <a:pt x="16" y="32"/>
                    <a:pt x="16" y="32"/>
                  </a:cubicBezTo>
                  <a:cubicBezTo>
                    <a:pt x="16" y="32"/>
                    <a:pt x="16" y="32"/>
                    <a:pt x="16" y="32"/>
                  </a:cubicBezTo>
                  <a:cubicBezTo>
                    <a:pt x="16" y="32"/>
                    <a:pt x="16" y="32"/>
                    <a:pt x="16" y="32"/>
                  </a:cubicBezTo>
                  <a:cubicBezTo>
                    <a:pt x="16" y="32"/>
                    <a:pt x="16" y="32"/>
                    <a:pt x="16" y="32"/>
                  </a:cubicBezTo>
                  <a:cubicBezTo>
                    <a:pt x="16" y="32"/>
                    <a:pt x="16" y="32"/>
                    <a:pt x="16" y="32"/>
                  </a:cubicBezTo>
                  <a:cubicBezTo>
                    <a:pt x="16" y="32"/>
                    <a:pt x="16" y="32"/>
                    <a:pt x="16" y="32"/>
                  </a:cubicBezTo>
                  <a:cubicBezTo>
                    <a:pt x="16" y="32"/>
                    <a:pt x="16" y="32"/>
                    <a:pt x="16" y="32"/>
                  </a:cubicBezTo>
                  <a:cubicBezTo>
                    <a:pt x="16" y="32"/>
                    <a:pt x="16" y="32"/>
                    <a:pt x="16" y="32"/>
                  </a:cubicBezTo>
                  <a:cubicBezTo>
                    <a:pt x="16" y="32"/>
                    <a:pt x="16" y="32"/>
                    <a:pt x="16" y="31"/>
                  </a:cubicBezTo>
                  <a:cubicBezTo>
                    <a:pt x="16" y="31"/>
                    <a:pt x="16" y="31"/>
                    <a:pt x="16" y="31"/>
                  </a:cubicBezTo>
                  <a:cubicBezTo>
                    <a:pt x="16" y="31"/>
                    <a:pt x="16" y="31"/>
                    <a:pt x="16" y="31"/>
                  </a:cubicBezTo>
                  <a:cubicBezTo>
                    <a:pt x="16" y="31"/>
                    <a:pt x="16" y="31"/>
                    <a:pt x="16" y="31"/>
                  </a:cubicBezTo>
                  <a:cubicBezTo>
                    <a:pt x="16" y="31"/>
                    <a:pt x="15" y="31"/>
                    <a:pt x="15" y="31"/>
                  </a:cubicBezTo>
                  <a:cubicBezTo>
                    <a:pt x="15" y="31"/>
                    <a:pt x="15" y="31"/>
                    <a:pt x="15" y="31"/>
                  </a:cubicBezTo>
                  <a:cubicBezTo>
                    <a:pt x="15" y="31"/>
                    <a:pt x="15" y="31"/>
                    <a:pt x="15" y="31"/>
                  </a:cubicBezTo>
                  <a:cubicBezTo>
                    <a:pt x="15" y="31"/>
                    <a:pt x="15" y="31"/>
                    <a:pt x="15" y="31"/>
                  </a:cubicBezTo>
                  <a:cubicBezTo>
                    <a:pt x="15" y="31"/>
                    <a:pt x="15" y="31"/>
                    <a:pt x="15" y="31"/>
                  </a:cubicBezTo>
                  <a:cubicBezTo>
                    <a:pt x="15" y="31"/>
                    <a:pt x="15" y="31"/>
                    <a:pt x="15" y="31"/>
                  </a:cubicBezTo>
                  <a:cubicBezTo>
                    <a:pt x="15" y="31"/>
                    <a:pt x="15" y="31"/>
                    <a:pt x="15" y="31"/>
                  </a:cubicBezTo>
                  <a:cubicBezTo>
                    <a:pt x="15" y="31"/>
                    <a:pt x="15" y="31"/>
                    <a:pt x="15" y="31"/>
                  </a:cubicBezTo>
                  <a:cubicBezTo>
                    <a:pt x="15" y="31"/>
                    <a:pt x="15" y="31"/>
                    <a:pt x="15" y="31"/>
                  </a:cubicBezTo>
                  <a:cubicBezTo>
                    <a:pt x="15" y="31"/>
                    <a:pt x="15" y="31"/>
                    <a:pt x="15" y="31"/>
                  </a:cubicBezTo>
                  <a:cubicBezTo>
                    <a:pt x="15" y="31"/>
                    <a:pt x="15" y="31"/>
                    <a:pt x="15" y="31"/>
                  </a:cubicBezTo>
                  <a:cubicBezTo>
                    <a:pt x="15" y="31"/>
                    <a:pt x="15" y="31"/>
                    <a:pt x="15" y="31"/>
                  </a:cubicBezTo>
                  <a:cubicBezTo>
                    <a:pt x="15" y="31"/>
                    <a:pt x="15" y="31"/>
                    <a:pt x="15" y="31"/>
                  </a:cubicBezTo>
                  <a:cubicBezTo>
                    <a:pt x="15" y="31"/>
                    <a:pt x="15" y="31"/>
                    <a:pt x="15" y="31"/>
                  </a:cubicBezTo>
                  <a:cubicBezTo>
                    <a:pt x="15" y="31"/>
                    <a:pt x="15" y="31"/>
                    <a:pt x="15" y="31"/>
                  </a:cubicBezTo>
                  <a:cubicBezTo>
                    <a:pt x="15" y="31"/>
                    <a:pt x="15" y="31"/>
                    <a:pt x="15" y="31"/>
                  </a:cubicBezTo>
                  <a:cubicBezTo>
                    <a:pt x="15" y="31"/>
                    <a:pt x="15" y="31"/>
                    <a:pt x="15" y="31"/>
                  </a:cubicBezTo>
                  <a:cubicBezTo>
                    <a:pt x="15" y="31"/>
                    <a:pt x="15" y="31"/>
                    <a:pt x="15" y="31"/>
                  </a:cubicBezTo>
                  <a:cubicBezTo>
                    <a:pt x="15" y="31"/>
                    <a:pt x="15" y="31"/>
                    <a:pt x="15" y="31"/>
                  </a:cubicBezTo>
                  <a:close/>
                  <a:moveTo>
                    <a:pt x="15" y="29"/>
                  </a:moveTo>
                  <a:cubicBezTo>
                    <a:pt x="15" y="29"/>
                    <a:pt x="15" y="29"/>
                    <a:pt x="15" y="29"/>
                  </a:cubicBezTo>
                  <a:cubicBezTo>
                    <a:pt x="15" y="29"/>
                    <a:pt x="15" y="29"/>
                    <a:pt x="15" y="29"/>
                  </a:cubicBezTo>
                  <a:cubicBezTo>
                    <a:pt x="15" y="29"/>
                    <a:pt x="15" y="29"/>
                    <a:pt x="15" y="29"/>
                  </a:cubicBezTo>
                  <a:cubicBezTo>
                    <a:pt x="15" y="29"/>
                    <a:pt x="15" y="29"/>
                    <a:pt x="15" y="29"/>
                  </a:cubicBezTo>
                  <a:cubicBezTo>
                    <a:pt x="15" y="29"/>
                    <a:pt x="15" y="29"/>
                    <a:pt x="15" y="29"/>
                  </a:cubicBezTo>
                  <a:cubicBezTo>
                    <a:pt x="15" y="29"/>
                    <a:pt x="15" y="29"/>
                    <a:pt x="15" y="29"/>
                  </a:cubicBezTo>
                  <a:cubicBezTo>
                    <a:pt x="15" y="29"/>
                    <a:pt x="15" y="29"/>
                    <a:pt x="15" y="29"/>
                  </a:cubicBezTo>
                  <a:cubicBezTo>
                    <a:pt x="15" y="29"/>
                    <a:pt x="15" y="29"/>
                    <a:pt x="15" y="29"/>
                  </a:cubicBezTo>
                  <a:cubicBezTo>
                    <a:pt x="15" y="29"/>
                    <a:pt x="15" y="29"/>
                    <a:pt x="15" y="29"/>
                  </a:cubicBezTo>
                  <a:cubicBezTo>
                    <a:pt x="15" y="29"/>
                    <a:pt x="15" y="29"/>
                    <a:pt x="15" y="29"/>
                  </a:cubicBezTo>
                  <a:cubicBezTo>
                    <a:pt x="15" y="29"/>
                    <a:pt x="15" y="28"/>
                    <a:pt x="15" y="28"/>
                  </a:cubicBezTo>
                  <a:cubicBezTo>
                    <a:pt x="15" y="28"/>
                    <a:pt x="15" y="28"/>
                    <a:pt x="15" y="28"/>
                  </a:cubicBezTo>
                  <a:cubicBezTo>
                    <a:pt x="15" y="28"/>
                    <a:pt x="15" y="28"/>
                    <a:pt x="15" y="28"/>
                  </a:cubicBezTo>
                  <a:cubicBezTo>
                    <a:pt x="15" y="28"/>
                    <a:pt x="15" y="28"/>
                    <a:pt x="15" y="29"/>
                  </a:cubicBezTo>
                  <a:cubicBezTo>
                    <a:pt x="15" y="29"/>
                    <a:pt x="15" y="29"/>
                    <a:pt x="15" y="29"/>
                  </a:cubicBezTo>
                  <a:cubicBezTo>
                    <a:pt x="15" y="29"/>
                    <a:pt x="15" y="29"/>
                    <a:pt x="15" y="29"/>
                  </a:cubicBezTo>
                  <a:cubicBezTo>
                    <a:pt x="15" y="29"/>
                    <a:pt x="15" y="29"/>
                    <a:pt x="15" y="29"/>
                  </a:cubicBezTo>
                  <a:cubicBezTo>
                    <a:pt x="15" y="29"/>
                    <a:pt x="15" y="29"/>
                    <a:pt x="15" y="29"/>
                  </a:cubicBezTo>
                  <a:cubicBezTo>
                    <a:pt x="15" y="29"/>
                    <a:pt x="15" y="29"/>
                    <a:pt x="15" y="29"/>
                  </a:cubicBezTo>
                  <a:cubicBezTo>
                    <a:pt x="15" y="29"/>
                    <a:pt x="15" y="29"/>
                    <a:pt x="15" y="29"/>
                  </a:cubicBezTo>
                  <a:cubicBezTo>
                    <a:pt x="15" y="29"/>
                    <a:pt x="15" y="29"/>
                    <a:pt x="15" y="29"/>
                  </a:cubicBezTo>
                  <a:cubicBezTo>
                    <a:pt x="15" y="29"/>
                    <a:pt x="15" y="29"/>
                    <a:pt x="15" y="29"/>
                  </a:cubicBezTo>
                  <a:close/>
                  <a:moveTo>
                    <a:pt x="17" y="32"/>
                  </a:moveTo>
                  <a:cubicBezTo>
                    <a:pt x="16" y="32"/>
                    <a:pt x="16" y="32"/>
                    <a:pt x="16" y="32"/>
                  </a:cubicBezTo>
                  <a:cubicBezTo>
                    <a:pt x="16" y="32"/>
                    <a:pt x="16" y="32"/>
                    <a:pt x="16" y="32"/>
                  </a:cubicBezTo>
                  <a:cubicBezTo>
                    <a:pt x="16" y="32"/>
                    <a:pt x="16" y="32"/>
                    <a:pt x="16" y="32"/>
                  </a:cubicBezTo>
                  <a:cubicBezTo>
                    <a:pt x="16" y="33"/>
                    <a:pt x="16" y="33"/>
                    <a:pt x="16" y="33"/>
                  </a:cubicBezTo>
                  <a:cubicBezTo>
                    <a:pt x="16" y="33"/>
                    <a:pt x="16" y="33"/>
                    <a:pt x="16" y="33"/>
                  </a:cubicBezTo>
                  <a:cubicBezTo>
                    <a:pt x="16" y="33"/>
                    <a:pt x="16" y="33"/>
                    <a:pt x="16" y="33"/>
                  </a:cubicBezTo>
                  <a:cubicBezTo>
                    <a:pt x="16" y="33"/>
                    <a:pt x="16" y="33"/>
                    <a:pt x="16" y="33"/>
                  </a:cubicBezTo>
                  <a:cubicBezTo>
                    <a:pt x="16" y="33"/>
                    <a:pt x="16" y="33"/>
                    <a:pt x="16" y="33"/>
                  </a:cubicBezTo>
                  <a:cubicBezTo>
                    <a:pt x="16" y="33"/>
                    <a:pt x="16" y="33"/>
                    <a:pt x="16" y="33"/>
                  </a:cubicBezTo>
                  <a:cubicBezTo>
                    <a:pt x="16" y="33"/>
                    <a:pt x="16" y="33"/>
                    <a:pt x="16" y="33"/>
                  </a:cubicBezTo>
                  <a:cubicBezTo>
                    <a:pt x="16" y="33"/>
                    <a:pt x="16" y="33"/>
                    <a:pt x="16" y="33"/>
                  </a:cubicBezTo>
                  <a:cubicBezTo>
                    <a:pt x="16" y="33"/>
                    <a:pt x="16" y="33"/>
                    <a:pt x="17" y="33"/>
                  </a:cubicBezTo>
                  <a:cubicBezTo>
                    <a:pt x="17" y="33"/>
                    <a:pt x="17" y="33"/>
                    <a:pt x="17" y="33"/>
                  </a:cubicBezTo>
                  <a:cubicBezTo>
                    <a:pt x="17" y="33"/>
                    <a:pt x="17" y="33"/>
                    <a:pt x="17" y="33"/>
                  </a:cubicBezTo>
                  <a:cubicBezTo>
                    <a:pt x="17" y="33"/>
                    <a:pt x="17" y="33"/>
                    <a:pt x="17" y="33"/>
                  </a:cubicBezTo>
                  <a:cubicBezTo>
                    <a:pt x="17" y="33"/>
                    <a:pt x="17" y="33"/>
                    <a:pt x="17" y="33"/>
                  </a:cubicBezTo>
                  <a:cubicBezTo>
                    <a:pt x="17" y="33"/>
                    <a:pt x="17" y="33"/>
                    <a:pt x="17" y="33"/>
                  </a:cubicBezTo>
                  <a:cubicBezTo>
                    <a:pt x="17" y="33"/>
                    <a:pt x="17" y="33"/>
                    <a:pt x="17" y="33"/>
                  </a:cubicBezTo>
                  <a:cubicBezTo>
                    <a:pt x="17" y="33"/>
                    <a:pt x="17" y="33"/>
                    <a:pt x="17" y="33"/>
                  </a:cubicBezTo>
                  <a:cubicBezTo>
                    <a:pt x="17" y="33"/>
                    <a:pt x="17" y="33"/>
                    <a:pt x="17" y="33"/>
                  </a:cubicBezTo>
                  <a:cubicBezTo>
                    <a:pt x="17" y="33"/>
                    <a:pt x="17" y="33"/>
                    <a:pt x="17" y="33"/>
                  </a:cubicBezTo>
                  <a:cubicBezTo>
                    <a:pt x="17" y="33"/>
                    <a:pt x="17" y="32"/>
                    <a:pt x="17" y="32"/>
                  </a:cubicBezTo>
                  <a:cubicBezTo>
                    <a:pt x="17" y="32"/>
                    <a:pt x="17" y="32"/>
                    <a:pt x="17" y="32"/>
                  </a:cubicBezTo>
                  <a:cubicBezTo>
                    <a:pt x="17" y="32"/>
                    <a:pt x="17" y="32"/>
                    <a:pt x="17" y="32"/>
                  </a:cubicBezTo>
                  <a:cubicBezTo>
                    <a:pt x="17" y="32"/>
                    <a:pt x="17" y="32"/>
                    <a:pt x="17" y="32"/>
                  </a:cubicBezTo>
                  <a:cubicBezTo>
                    <a:pt x="17" y="32"/>
                    <a:pt x="17" y="32"/>
                    <a:pt x="17" y="32"/>
                  </a:cubicBezTo>
                  <a:cubicBezTo>
                    <a:pt x="17" y="32"/>
                    <a:pt x="17" y="32"/>
                    <a:pt x="17" y="32"/>
                  </a:cubicBezTo>
                  <a:cubicBezTo>
                    <a:pt x="17" y="32"/>
                    <a:pt x="17" y="32"/>
                    <a:pt x="17" y="32"/>
                  </a:cubicBezTo>
                  <a:cubicBezTo>
                    <a:pt x="17" y="32"/>
                    <a:pt x="17" y="32"/>
                    <a:pt x="17" y="32"/>
                  </a:cubicBezTo>
                  <a:cubicBezTo>
                    <a:pt x="17" y="32"/>
                    <a:pt x="17" y="32"/>
                    <a:pt x="17" y="32"/>
                  </a:cubicBezTo>
                  <a:cubicBezTo>
                    <a:pt x="17" y="32"/>
                    <a:pt x="17" y="32"/>
                    <a:pt x="17" y="32"/>
                  </a:cubicBezTo>
                  <a:cubicBezTo>
                    <a:pt x="17" y="32"/>
                    <a:pt x="18" y="32"/>
                    <a:pt x="18" y="32"/>
                  </a:cubicBezTo>
                  <a:cubicBezTo>
                    <a:pt x="18" y="32"/>
                    <a:pt x="18" y="32"/>
                    <a:pt x="18" y="32"/>
                  </a:cubicBezTo>
                  <a:cubicBezTo>
                    <a:pt x="18" y="32"/>
                    <a:pt x="18" y="32"/>
                    <a:pt x="18" y="32"/>
                  </a:cubicBezTo>
                  <a:cubicBezTo>
                    <a:pt x="18" y="32"/>
                    <a:pt x="18" y="32"/>
                    <a:pt x="18" y="32"/>
                  </a:cubicBezTo>
                  <a:cubicBezTo>
                    <a:pt x="18" y="32"/>
                    <a:pt x="18" y="32"/>
                    <a:pt x="18" y="32"/>
                  </a:cubicBezTo>
                  <a:cubicBezTo>
                    <a:pt x="18" y="32"/>
                    <a:pt x="18" y="32"/>
                    <a:pt x="18" y="32"/>
                  </a:cubicBezTo>
                  <a:cubicBezTo>
                    <a:pt x="18" y="32"/>
                    <a:pt x="18" y="32"/>
                    <a:pt x="18" y="32"/>
                  </a:cubicBezTo>
                  <a:cubicBezTo>
                    <a:pt x="18" y="32"/>
                    <a:pt x="18" y="32"/>
                    <a:pt x="18" y="32"/>
                  </a:cubicBezTo>
                  <a:cubicBezTo>
                    <a:pt x="18" y="32"/>
                    <a:pt x="18" y="32"/>
                    <a:pt x="18" y="32"/>
                  </a:cubicBezTo>
                  <a:cubicBezTo>
                    <a:pt x="18" y="32"/>
                    <a:pt x="18" y="32"/>
                    <a:pt x="18" y="32"/>
                  </a:cubicBezTo>
                  <a:cubicBezTo>
                    <a:pt x="18" y="32"/>
                    <a:pt x="18" y="32"/>
                    <a:pt x="18" y="32"/>
                  </a:cubicBezTo>
                  <a:cubicBezTo>
                    <a:pt x="18" y="32"/>
                    <a:pt x="18" y="32"/>
                    <a:pt x="18" y="32"/>
                  </a:cubicBezTo>
                  <a:cubicBezTo>
                    <a:pt x="18" y="32"/>
                    <a:pt x="18" y="32"/>
                    <a:pt x="18" y="32"/>
                  </a:cubicBezTo>
                  <a:cubicBezTo>
                    <a:pt x="18" y="32"/>
                    <a:pt x="18" y="32"/>
                    <a:pt x="18" y="32"/>
                  </a:cubicBezTo>
                  <a:cubicBezTo>
                    <a:pt x="18" y="32"/>
                    <a:pt x="18" y="32"/>
                    <a:pt x="18" y="32"/>
                  </a:cubicBezTo>
                  <a:cubicBezTo>
                    <a:pt x="18" y="32"/>
                    <a:pt x="18" y="32"/>
                    <a:pt x="18" y="32"/>
                  </a:cubicBezTo>
                  <a:cubicBezTo>
                    <a:pt x="18" y="32"/>
                    <a:pt x="18" y="32"/>
                    <a:pt x="18" y="32"/>
                  </a:cubicBezTo>
                  <a:cubicBezTo>
                    <a:pt x="18" y="32"/>
                    <a:pt x="18" y="32"/>
                    <a:pt x="18" y="32"/>
                  </a:cubicBezTo>
                  <a:cubicBezTo>
                    <a:pt x="18" y="32"/>
                    <a:pt x="18" y="32"/>
                    <a:pt x="18" y="32"/>
                  </a:cubicBezTo>
                  <a:cubicBezTo>
                    <a:pt x="18" y="32"/>
                    <a:pt x="18" y="32"/>
                    <a:pt x="18" y="32"/>
                  </a:cubicBezTo>
                  <a:cubicBezTo>
                    <a:pt x="18" y="32"/>
                    <a:pt x="18" y="32"/>
                    <a:pt x="18" y="32"/>
                  </a:cubicBezTo>
                  <a:cubicBezTo>
                    <a:pt x="18" y="32"/>
                    <a:pt x="18" y="32"/>
                    <a:pt x="18" y="32"/>
                  </a:cubicBezTo>
                  <a:cubicBezTo>
                    <a:pt x="18" y="32"/>
                    <a:pt x="18" y="32"/>
                    <a:pt x="18" y="32"/>
                  </a:cubicBezTo>
                  <a:cubicBezTo>
                    <a:pt x="18" y="32"/>
                    <a:pt x="18" y="32"/>
                    <a:pt x="18" y="32"/>
                  </a:cubicBezTo>
                  <a:cubicBezTo>
                    <a:pt x="18" y="32"/>
                    <a:pt x="18" y="32"/>
                    <a:pt x="18" y="32"/>
                  </a:cubicBezTo>
                  <a:cubicBezTo>
                    <a:pt x="18" y="32"/>
                    <a:pt x="18" y="32"/>
                    <a:pt x="18" y="32"/>
                  </a:cubicBezTo>
                  <a:cubicBezTo>
                    <a:pt x="18" y="32"/>
                    <a:pt x="18" y="32"/>
                    <a:pt x="18" y="32"/>
                  </a:cubicBezTo>
                  <a:cubicBezTo>
                    <a:pt x="18" y="32"/>
                    <a:pt x="18" y="32"/>
                    <a:pt x="18" y="32"/>
                  </a:cubicBezTo>
                  <a:cubicBezTo>
                    <a:pt x="18" y="32"/>
                    <a:pt x="18" y="32"/>
                    <a:pt x="18" y="32"/>
                  </a:cubicBezTo>
                  <a:cubicBezTo>
                    <a:pt x="18" y="32"/>
                    <a:pt x="18" y="32"/>
                    <a:pt x="18" y="32"/>
                  </a:cubicBezTo>
                  <a:cubicBezTo>
                    <a:pt x="18" y="32"/>
                    <a:pt x="18" y="32"/>
                    <a:pt x="18" y="32"/>
                  </a:cubicBezTo>
                  <a:cubicBezTo>
                    <a:pt x="18" y="32"/>
                    <a:pt x="18" y="32"/>
                    <a:pt x="18" y="32"/>
                  </a:cubicBezTo>
                  <a:cubicBezTo>
                    <a:pt x="18" y="32"/>
                    <a:pt x="18" y="32"/>
                    <a:pt x="18" y="32"/>
                  </a:cubicBezTo>
                  <a:cubicBezTo>
                    <a:pt x="18" y="32"/>
                    <a:pt x="18" y="32"/>
                    <a:pt x="18" y="32"/>
                  </a:cubicBezTo>
                  <a:cubicBezTo>
                    <a:pt x="18" y="32"/>
                    <a:pt x="18" y="32"/>
                    <a:pt x="18" y="32"/>
                  </a:cubicBezTo>
                  <a:cubicBezTo>
                    <a:pt x="18" y="32"/>
                    <a:pt x="18" y="32"/>
                    <a:pt x="17" y="32"/>
                  </a:cubicBezTo>
                  <a:cubicBezTo>
                    <a:pt x="17" y="32"/>
                    <a:pt x="17" y="32"/>
                    <a:pt x="17" y="32"/>
                  </a:cubicBezTo>
                  <a:cubicBezTo>
                    <a:pt x="17" y="32"/>
                    <a:pt x="17" y="32"/>
                    <a:pt x="17" y="32"/>
                  </a:cubicBezTo>
                  <a:cubicBezTo>
                    <a:pt x="17" y="32"/>
                    <a:pt x="17" y="32"/>
                    <a:pt x="17" y="32"/>
                  </a:cubicBezTo>
                  <a:cubicBezTo>
                    <a:pt x="17" y="32"/>
                    <a:pt x="17" y="32"/>
                    <a:pt x="17" y="32"/>
                  </a:cubicBezTo>
                  <a:cubicBezTo>
                    <a:pt x="17" y="32"/>
                    <a:pt x="17" y="32"/>
                    <a:pt x="17" y="32"/>
                  </a:cubicBezTo>
                  <a:cubicBezTo>
                    <a:pt x="17" y="32"/>
                    <a:pt x="17" y="32"/>
                    <a:pt x="17" y="32"/>
                  </a:cubicBezTo>
                  <a:cubicBezTo>
                    <a:pt x="17" y="32"/>
                    <a:pt x="17" y="32"/>
                    <a:pt x="17" y="32"/>
                  </a:cubicBezTo>
                  <a:cubicBezTo>
                    <a:pt x="17" y="32"/>
                    <a:pt x="17" y="32"/>
                    <a:pt x="17" y="32"/>
                  </a:cubicBezTo>
                  <a:cubicBezTo>
                    <a:pt x="17" y="32"/>
                    <a:pt x="17" y="32"/>
                    <a:pt x="17" y="32"/>
                  </a:cubicBezTo>
                  <a:cubicBezTo>
                    <a:pt x="17" y="32"/>
                    <a:pt x="17" y="32"/>
                    <a:pt x="17" y="32"/>
                  </a:cubicBezTo>
                  <a:cubicBezTo>
                    <a:pt x="17" y="32"/>
                    <a:pt x="17" y="32"/>
                    <a:pt x="17" y="32"/>
                  </a:cubicBezTo>
                  <a:cubicBezTo>
                    <a:pt x="17" y="32"/>
                    <a:pt x="17" y="32"/>
                    <a:pt x="17" y="32"/>
                  </a:cubicBezTo>
                  <a:cubicBezTo>
                    <a:pt x="17" y="32"/>
                    <a:pt x="17" y="32"/>
                    <a:pt x="17" y="32"/>
                  </a:cubicBezTo>
                  <a:cubicBezTo>
                    <a:pt x="17" y="32"/>
                    <a:pt x="17" y="32"/>
                    <a:pt x="17" y="32"/>
                  </a:cubicBezTo>
                  <a:cubicBezTo>
                    <a:pt x="17" y="32"/>
                    <a:pt x="17" y="32"/>
                    <a:pt x="17" y="32"/>
                  </a:cubicBezTo>
                  <a:cubicBezTo>
                    <a:pt x="17" y="32"/>
                    <a:pt x="17" y="32"/>
                    <a:pt x="17" y="32"/>
                  </a:cubicBezTo>
                  <a:cubicBezTo>
                    <a:pt x="17" y="32"/>
                    <a:pt x="17" y="32"/>
                    <a:pt x="17" y="32"/>
                  </a:cubicBezTo>
                  <a:close/>
                  <a:moveTo>
                    <a:pt x="17" y="31"/>
                  </a:moveTo>
                  <a:cubicBezTo>
                    <a:pt x="17" y="31"/>
                    <a:pt x="17" y="31"/>
                    <a:pt x="17" y="31"/>
                  </a:cubicBezTo>
                  <a:cubicBezTo>
                    <a:pt x="17" y="31"/>
                    <a:pt x="17" y="31"/>
                    <a:pt x="17" y="31"/>
                  </a:cubicBezTo>
                  <a:cubicBezTo>
                    <a:pt x="17" y="31"/>
                    <a:pt x="17" y="31"/>
                    <a:pt x="17" y="31"/>
                  </a:cubicBezTo>
                  <a:cubicBezTo>
                    <a:pt x="17" y="31"/>
                    <a:pt x="17" y="31"/>
                    <a:pt x="17" y="31"/>
                  </a:cubicBezTo>
                  <a:cubicBezTo>
                    <a:pt x="17" y="31"/>
                    <a:pt x="17" y="31"/>
                    <a:pt x="17" y="31"/>
                  </a:cubicBezTo>
                  <a:cubicBezTo>
                    <a:pt x="17" y="31"/>
                    <a:pt x="17" y="31"/>
                    <a:pt x="17" y="31"/>
                  </a:cubicBezTo>
                  <a:cubicBezTo>
                    <a:pt x="17" y="31"/>
                    <a:pt x="17" y="31"/>
                    <a:pt x="17" y="31"/>
                  </a:cubicBezTo>
                  <a:cubicBezTo>
                    <a:pt x="17" y="31"/>
                    <a:pt x="17" y="31"/>
                    <a:pt x="17" y="31"/>
                  </a:cubicBezTo>
                  <a:cubicBezTo>
                    <a:pt x="17" y="31"/>
                    <a:pt x="17" y="31"/>
                    <a:pt x="17" y="31"/>
                  </a:cubicBezTo>
                  <a:cubicBezTo>
                    <a:pt x="17" y="31"/>
                    <a:pt x="17" y="31"/>
                    <a:pt x="17" y="31"/>
                  </a:cubicBezTo>
                  <a:cubicBezTo>
                    <a:pt x="17" y="31"/>
                    <a:pt x="17" y="31"/>
                    <a:pt x="17" y="31"/>
                  </a:cubicBezTo>
                  <a:cubicBezTo>
                    <a:pt x="17" y="31"/>
                    <a:pt x="17" y="31"/>
                    <a:pt x="17" y="31"/>
                  </a:cubicBezTo>
                  <a:cubicBezTo>
                    <a:pt x="17" y="31"/>
                    <a:pt x="17" y="31"/>
                    <a:pt x="17" y="31"/>
                  </a:cubicBezTo>
                  <a:cubicBezTo>
                    <a:pt x="17" y="31"/>
                    <a:pt x="17" y="31"/>
                    <a:pt x="17" y="31"/>
                  </a:cubicBezTo>
                  <a:cubicBezTo>
                    <a:pt x="17" y="31"/>
                    <a:pt x="17" y="31"/>
                    <a:pt x="17" y="31"/>
                  </a:cubicBezTo>
                  <a:close/>
                  <a:moveTo>
                    <a:pt x="17" y="30"/>
                  </a:moveTo>
                  <a:cubicBezTo>
                    <a:pt x="17" y="30"/>
                    <a:pt x="17" y="30"/>
                    <a:pt x="17" y="30"/>
                  </a:cubicBezTo>
                  <a:cubicBezTo>
                    <a:pt x="17" y="30"/>
                    <a:pt x="17" y="30"/>
                    <a:pt x="17" y="30"/>
                  </a:cubicBezTo>
                  <a:cubicBezTo>
                    <a:pt x="17" y="30"/>
                    <a:pt x="17" y="30"/>
                    <a:pt x="17" y="30"/>
                  </a:cubicBezTo>
                  <a:cubicBezTo>
                    <a:pt x="17" y="30"/>
                    <a:pt x="17" y="30"/>
                    <a:pt x="17" y="30"/>
                  </a:cubicBezTo>
                  <a:cubicBezTo>
                    <a:pt x="17" y="30"/>
                    <a:pt x="17" y="30"/>
                    <a:pt x="17" y="30"/>
                  </a:cubicBezTo>
                  <a:cubicBezTo>
                    <a:pt x="17" y="30"/>
                    <a:pt x="17" y="30"/>
                    <a:pt x="17" y="30"/>
                  </a:cubicBezTo>
                  <a:cubicBezTo>
                    <a:pt x="17" y="30"/>
                    <a:pt x="17" y="30"/>
                    <a:pt x="17" y="30"/>
                  </a:cubicBezTo>
                  <a:cubicBezTo>
                    <a:pt x="18" y="30"/>
                    <a:pt x="18" y="30"/>
                    <a:pt x="18" y="30"/>
                  </a:cubicBezTo>
                  <a:cubicBezTo>
                    <a:pt x="18" y="30"/>
                    <a:pt x="18" y="30"/>
                    <a:pt x="18" y="30"/>
                  </a:cubicBezTo>
                  <a:cubicBezTo>
                    <a:pt x="18" y="30"/>
                    <a:pt x="18" y="30"/>
                    <a:pt x="18" y="30"/>
                  </a:cubicBezTo>
                  <a:cubicBezTo>
                    <a:pt x="18" y="30"/>
                    <a:pt x="18" y="30"/>
                    <a:pt x="18" y="30"/>
                  </a:cubicBezTo>
                  <a:cubicBezTo>
                    <a:pt x="18" y="30"/>
                    <a:pt x="18" y="30"/>
                    <a:pt x="17" y="30"/>
                  </a:cubicBezTo>
                  <a:cubicBezTo>
                    <a:pt x="17" y="30"/>
                    <a:pt x="17" y="30"/>
                    <a:pt x="17" y="30"/>
                  </a:cubicBezTo>
                  <a:cubicBezTo>
                    <a:pt x="17" y="30"/>
                    <a:pt x="17" y="30"/>
                    <a:pt x="17" y="30"/>
                  </a:cubicBezTo>
                  <a:cubicBezTo>
                    <a:pt x="17" y="30"/>
                    <a:pt x="17" y="30"/>
                    <a:pt x="17" y="30"/>
                  </a:cubicBezTo>
                  <a:cubicBezTo>
                    <a:pt x="17" y="30"/>
                    <a:pt x="17" y="30"/>
                    <a:pt x="17" y="30"/>
                  </a:cubicBezTo>
                  <a:cubicBezTo>
                    <a:pt x="17" y="30"/>
                    <a:pt x="17" y="30"/>
                    <a:pt x="17" y="30"/>
                  </a:cubicBezTo>
                  <a:cubicBezTo>
                    <a:pt x="17" y="30"/>
                    <a:pt x="17" y="30"/>
                    <a:pt x="17" y="30"/>
                  </a:cubicBezTo>
                  <a:cubicBezTo>
                    <a:pt x="17" y="30"/>
                    <a:pt x="17" y="30"/>
                    <a:pt x="17" y="30"/>
                  </a:cubicBezTo>
                  <a:cubicBezTo>
                    <a:pt x="17" y="30"/>
                    <a:pt x="17" y="30"/>
                    <a:pt x="17" y="30"/>
                  </a:cubicBezTo>
                  <a:cubicBezTo>
                    <a:pt x="17" y="30"/>
                    <a:pt x="17" y="30"/>
                    <a:pt x="17" y="30"/>
                  </a:cubicBezTo>
                  <a:close/>
                  <a:moveTo>
                    <a:pt x="17" y="30"/>
                  </a:moveTo>
                  <a:cubicBezTo>
                    <a:pt x="17" y="30"/>
                    <a:pt x="17" y="30"/>
                    <a:pt x="17" y="30"/>
                  </a:cubicBezTo>
                  <a:cubicBezTo>
                    <a:pt x="17" y="30"/>
                    <a:pt x="17" y="30"/>
                    <a:pt x="17" y="30"/>
                  </a:cubicBezTo>
                  <a:cubicBezTo>
                    <a:pt x="18" y="30"/>
                    <a:pt x="18" y="30"/>
                    <a:pt x="18" y="30"/>
                  </a:cubicBezTo>
                  <a:cubicBezTo>
                    <a:pt x="18" y="30"/>
                    <a:pt x="18" y="30"/>
                    <a:pt x="18" y="30"/>
                  </a:cubicBezTo>
                  <a:cubicBezTo>
                    <a:pt x="18" y="30"/>
                    <a:pt x="18" y="30"/>
                    <a:pt x="18" y="30"/>
                  </a:cubicBezTo>
                  <a:cubicBezTo>
                    <a:pt x="17" y="30"/>
                    <a:pt x="17" y="30"/>
                    <a:pt x="17" y="30"/>
                  </a:cubicBezTo>
                  <a:cubicBezTo>
                    <a:pt x="17" y="30"/>
                    <a:pt x="17" y="30"/>
                    <a:pt x="17" y="30"/>
                  </a:cubicBezTo>
                  <a:cubicBezTo>
                    <a:pt x="17" y="30"/>
                    <a:pt x="17" y="30"/>
                    <a:pt x="17" y="30"/>
                  </a:cubicBezTo>
                  <a:close/>
                  <a:moveTo>
                    <a:pt x="18" y="31"/>
                  </a:moveTo>
                  <a:cubicBezTo>
                    <a:pt x="18" y="31"/>
                    <a:pt x="18" y="31"/>
                    <a:pt x="17" y="31"/>
                  </a:cubicBezTo>
                  <a:cubicBezTo>
                    <a:pt x="17" y="31"/>
                    <a:pt x="17" y="31"/>
                    <a:pt x="17" y="31"/>
                  </a:cubicBezTo>
                  <a:cubicBezTo>
                    <a:pt x="17" y="31"/>
                    <a:pt x="17" y="31"/>
                    <a:pt x="17" y="31"/>
                  </a:cubicBezTo>
                  <a:cubicBezTo>
                    <a:pt x="18" y="31"/>
                    <a:pt x="18" y="31"/>
                    <a:pt x="18" y="31"/>
                  </a:cubicBezTo>
                  <a:cubicBezTo>
                    <a:pt x="18" y="31"/>
                    <a:pt x="18" y="31"/>
                    <a:pt x="18" y="31"/>
                  </a:cubicBezTo>
                  <a:cubicBezTo>
                    <a:pt x="18" y="31"/>
                    <a:pt x="18" y="31"/>
                    <a:pt x="18" y="31"/>
                  </a:cubicBezTo>
                  <a:cubicBezTo>
                    <a:pt x="18" y="31"/>
                    <a:pt x="18" y="31"/>
                    <a:pt x="18" y="31"/>
                  </a:cubicBezTo>
                  <a:close/>
                  <a:moveTo>
                    <a:pt x="18" y="30"/>
                  </a:moveTo>
                  <a:cubicBezTo>
                    <a:pt x="18" y="30"/>
                    <a:pt x="18" y="30"/>
                    <a:pt x="18" y="30"/>
                  </a:cubicBezTo>
                  <a:cubicBezTo>
                    <a:pt x="18" y="30"/>
                    <a:pt x="18" y="30"/>
                    <a:pt x="18" y="30"/>
                  </a:cubicBezTo>
                  <a:cubicBezTo>
                    <a:pt x="18" y="30"/>
                    <a:pt x="18" y="30"/>
                    <a:pt x="18" y="30"/>
                  </a:cubicBezTo>
                  <a:cubicBezTo>
                    <a:pt x="18" y="30"/>
                    <a:pt x="18" y="30"/>
                    <a:pt x="18" y="30"/>
                  </a:cubicBezTo>
                  <a:cubicBezTo>
                    <a:pt x="18" y="30"/>
                    <a:pt x="18" y="30"/>
                    <a:pt x="18" y="30"/>
                  </a:cubicBezTo>
                  <a:cubicBezTo>
                    <a:pt x="18" y="30"/>
                    <a:pt x="18" y="30"/>
                    <a:pt x="17" y="30"/>
                  </a:cubicBezTo>
                  <a:cubicBezTo>
                    <a:pt x="17" y="30"/>
                    <a:pt x="17" y="30"/>
                    <a:pt x="17" y="30"/>
                  </a:cubicBezTo>
                  <a:cubicBezTo>
                    <a:pt x="17" y="30"/>
                    <a:pt x="17" y="30"/>
                    <a:pt x="17" y="30"/>
                  </a:cubicBezTo>
                  <a:cubicBezTo>
                    <a:pt x="17" y="30"/>
                    <a:pt x="17" y="30"/>
                    <a:pt x="17" y="30"/>
                  </a:cubicBezTo>
                  <a:cubicBezTo>
                    <a:pt x="17" y="30"/>
                    <a:pt x="18" y="30"/>
                    <a:pt x="18" y="30"/>
                  </a:cubicBezTo>
                  <a:cubicBezTo>
                    <a:pt x="18" y="30"/>
                    <a:pt x="18" y="30"/>
                    <a:pt x="18" y="30"/>
                  </a:cubicBezTo>
                  <a:cubicBezTo>
                    <a:pt x="18" y="30"/>
                    <a:pt x="18" y="30"/>
                    <a:pt x="18" y="30"/>
                  </a:cubicBezTo>
                  <a:close/>
                  <a:moveTo>
                    <a:pt x="17" y="31"/>
                  </a:moveTo>
                  <a:cubicBezTo>
                    <a:pt x="17" y="31"/>
                    <a:pt x="17" y="31"/>
                    <a:pt x="17" y="31"/>
                  </a:cubicBezTo>
                  <a:cubicBezTo>
                    <a:pt x="17" y="31"/>
                    <a:pt x="17" y="31"/>
                    <a:pt x="17" y="31"/>
                  </a:cubicBezTo>
                  <a:cubicBezTo>
                    <a:pt x="17" y="31"/>
                    <a:pt x="17" y="31"/>
                    <a:pt x="17" y="31"/>
                  </a:cubicBezTo>
                  <a:cubicBezTo>
                    <a:pt x="17" y="31"/>
                    <a:pt x="17" y="31"/>
                    <a:pt x="17" y="31"/>
                  </a:cubicBezTo>
                  <a:cubicBezTo>
                    <a:pt x="17" y="31"/>
                    <a:pt x="17" y="31"/>
                    <a:pt x="17" y="31"/>
                  </a:cubicBezTo>
                  <a:cubicBezTo>
                    <a:pt x="17" y="31"/>
                    <a:pt x="17" y="31"/>
                    <a:pt x="17" y="31"/>
                  </a:cubicBezTo>
                  <a:cubicBezTo>
                    <a:pt x="17" y="31"/>
                    <a:pt x="17" y="31"/>
                    <a:pt x="17" y="31"/>
                  </a:cubicBezTo>
                  <a:cubicBezTo>
                    <a:pt x="17" y="31"/>
                    <a:pt x="17" y="31"/>
                    <a:pt x="17" y="31"/>
                  </a:cubicBezTo>
                  <a:cubicBezTo>
                    <a:pt x="17" y="31"/>
                    <a:pt x="17" y="31"/>
                    <a:pt x="17" y="31"/>
                  </a:cubicBezTo>
                  <a:cubicBezTo>
                    <a:pt x="17" y="31"/>
                    <a:pt x="17" y="31"/>
                    <a:pt x="17" y="31"/>
                  </a:cubicBezTo>
                  <a:cubicBezTo>
                    <a:pt x="17" y="31"/>
                    <a:pt x="17" y="31"/>
                    <a:pt x="17" y="31"/>
                  </a:cubicBezTo>
                  <a:cubicBezTo>
                    <a:pt x="17" y="31"/>
                    <a:pt x="17" y="31"/>
                    <a:pt x="17" y="31"/>
                  </a:cubicBezTo>
                  <a:cubicBezTo>
                    <a:pt x="17" y="31"/>
                    <a:pt x="17" y="31"/>
                    <a:pt x="17" y="31"/>
                  </a:cubicBezTo>
                  <a:close/>
                  <a:moveTo>
                    <a:pt x="18" y="31"/>
                  </a:moveTo>
                  <a:cubicBezTo>
                    <a:pt x="18" y="31"/>
                    <a:pt x="18" y="31"/>
                    <a:pt x="18" y="31"/>
                  </a:cubicBezTo>
                  <a:cubicBezTo>
                    <a:pt x="18" y="31"/>
                    <a:pt x="18" y="31"/>
                    <a:pt x="18" y="31"/>
                  </a:cubicBezTo>
                  <a:cubicBezTo>
                    <a:pt x="18" y="31"/>
                    <a:pt x="18" y="31"/>
                    <a:pt x="18" y="31"/>
                  </a:cubicBezTo>
                  <a:cubicBezTo>
                    <a:pt x="18" y="31"/>
                    <a:pt x="18" y="31"/>
                    <a:pt x="18" y="31"/>
                  </a:cubicBezTo>
                  <a:cubicBezTo>
                    <a:pt x="18" y="31"/>
                    <a:pt x="18" y="31"/>
                    <a:pt x="18" y="31"/>
                  </a:cubicBezTo>
                  <a:cubicBezTo>
                    <a:pt x="18" y="31"/>
                    <a:pt x="18" y="31"/>
                    <a:pt x="18" y="31"/>
                  </a:cubicBezTo>
                  <a:cubicBezTo>
                    <a:pt x="18" y="31"/>
                    <a:pt x="18" y="31"/>
                    <a:pt x="18" y="31"/>
                  </a:cubicBezTo>
                  <a:cubicBezTo>
                    <a:pt x="18" y="31"/>
                    <a:pt x="18" y="31"/>
                    <a:pt x="18" y="31"/>
                  </a:cubicBezTo>
                  <a:cubicBezTo>
                    <a:pt x="18" y="31"/>
                    <a:pt x="18" y="31"/>
                    <a:pt x="18" y="31"/>
                  </a:cubicBezTo>
                  <a:cubicBezTo>
                    <a:pt x="18" y="31"/>
                    <a:pt x="18" y="31"/>
                    <a:pt x="18" y="31"/>
                  </a:cubicBezTo>
                  <a:cubicBezTo>
                    <a:pt x="18" y="31"/>
                    <a:pt x="18" y="31"/>
                    <a:pt x="18" y="31"/>
                  </a:cubicBezTo>
                  <a:cubicBezTo>
                    <a:pt x="18" y="31"/>
                    <a:pt x="18" y="31"/>
                    <a:pt x="18" y="31"/>
                  </a:cubicBezTo>
                  <a:cubicBezTo>
                    <a:pt x="18" y="31"/>
                    <a:pt x="18" y="31"/>
                    <a:pt x="18" y="31"/>
                  </a:cubicBezTo>
                  <a:close/>
                  <a:moveTo>
                    <a:pt x="19" y="28"/>
                  </a:moveTo>
                  <a:cubicBezTo>
                    <a:pt x="19" y="28"/>
                    <a:pt x="19" y="28"/>
                    <a:pt x="19" y="28"/>
                  </a:cubicBezTo>
                  <a:cubicBezTo>
                    <a:pt x="19" y="28"/>
                    <a:pt x="19" y="28"/>
                    <a:pt x="19" y="28"/>
                  </a:cubicBezTo>
                  <a:cubicBezTo>
                    <a:pt x="19" y="28"/>
                    <a:pt x="19" y="28"/>
                    <a:pt x="19" y="28"/>
                  </a:cubicBezTo>
                  <a:cubicBezTo>
                    <a:pt x="19" y="28"/>
                    <a:pt x="19" y="28"/>
                    <a:pt x="19" y="28"/>
                  </a:cubicBezTo>
                  <a:cubicBezTo>
                    <a:pt x="19" y="28"/>
                    <a:pt x="19" y="28"/>
                    <a:pt x="19" y="28"/>
                  </a:cubicBezTo>
                  <a:cubicBezTo>
                    <a:pt x="19" y="28"/>
                    <a:pt x="19" y="28"/>
                    <a:pt x="19" y="28"/>
                  </a:cubicBezTo>
                  <a:cubicBezTo>
                    <a:pt x="19" y="28"/>
                    <a:pt x="19" y="28"/>
                    <a:pt x="19" y="28"/>
                  </a:cubicBezTo>
                  <a:cubicBezTo>
                    <a:pt x="19" y="28"/>
                    <a:pt x="19" y="28"/>
                    <a:pt x="19" y="28"/>
                  </a:cubicBezTo>
                  <a:cubicBezTo>
                    <a:pt x="19" y="28"/>
                    <a:pt x="19" y="28"/>
                    <a:pt x="19" y="28"/>
                  </a:cubicBezTo>
                  <a:cubicBezTo>
                    <a:pt x="19" y="28"/>
                    <a:pt x="19" y="28"/>
                    <a:pt x="19" y="28"/>
                  </a:cubicBezTo>
                  <a:cubicBezTo>
                    <a:pt x="19" y="28"/>
                    <a:pt x="19" y="28"/>
                    <a:pt x="19" y="28"/>
                  </a:cubicBezTo>
                  <a:cubicBezTo>
                    <a:pt x="19" y="28"/>
                    <a:pt x="19" y="28"/>
                    <a:pt x="19" y="28"/>
                  </a:cubicBezTo>
                  <a:cubicBezTo>
                    <a:pt x="19" y="28"/>
                    <a:pt x="19" y="28"/>
                    <a:pt x="19" y="28"/>
                  </a:cubicBezTo>
                  <a:close/>
                  <a:moveTo>
                    <a:pt x="19" y="30"/>
                  </a:moveTo>
                  <a:cubicBezTo>
                    <a:pt x="19" y="30"/>
                    <a:pt x="19" y="30"/>
                    <a:pt x="19" y="30"/>
                  </a:cubicBezTo>
                  <a:cubicBezTo>
                    <a:pt x="19" y="30"/>
                    <a:pt x="19" y="30"/>
                    <a:pt x="19" y="30"/>
                  </a:cubicBezTo>
                  <a:cubicBezTo>
                    <a:pt x="19" y="30"/>
                    <a:pt x="19" y="30"/>
                    <a:pt x="19" y="30"/>
                  </a:cubicBezTo>
                  <a:cubicBezTo>
                    <a:pt x="19" y="30"/>
                    <a:pt x="19" y="30"/>
                    <a:pt x="19" y="30"/>
                  </a:cubicBezTo>
                  <a:cubicBezTo>
                    <a:pt x="19" y="30"/>
                    <a:pt x="19" y="30"/>
                    <a:pt x="19" y="30"/>
                  </a:cubicBezTo>
                  <a:cubicBezTo>
                    <a:pt x="19" y="30"/>
                    <a:pt x="19" y="30"/>
                    <a:pt x="19" y="30"/>
                  </a:cubicBezTo>
                  <a:cubicBezTo>
                    <a:pt x="19" y="30"/>
                    <a:pt x="19" y="30"/>
                    <a:pt x="19" y="30"/>
                  </a:cubicBezTo>
                  <a:cubicBezTo>
                    <a:pt x="19" y="30"/>
                    <a:pt x="19" y="30"/>
                    <a:pt x="19" y="30"/>
                  </a:cubicBezTo>
                  <a:cubicBezTo>
                    <a:pt x="19" y="30"/>
                    <a:pt x="19" y="30"/>
                    <a:pt x="19" y="30"/>
                  </a:cubicBezTo>
                  <a:cubicBezTo>
                    <a:pt x="19" y="30"/>
                    <a:pt x="19" y="30"/>
                    <a:pt x="19" y="30"/>
                  </a:cubicBezTo>
                  <a:cubicBezTo>
                    <a:pt x="19" y="30"/>
                    <a:pt x="19" y="30"/>
                    <a:pt x="19" y="30"/>
                  </a:cubicBezTo>
                  <a:close/>
                  <a:moveTo>
                    <a:pt x="19" y="28"/>
                  </a:moveTo>
                  <a:cubicBezTo>
                    <a:pt x="19" y="28"/>
                    <a:pt x="19" y="28"/>
                    <a:pt x="19" y="28"/>
                  </a:cubicBezTo>
                  <a:cubicBezTo>
                    <a:pt x="19" y="28"/>
                    <a:pt x="19" y="28"/>
                    <a:pt x="19" y="28"/>
                  </a:cubicBezTo>
                  <a:cubicBezTo>
                    <a:pt x="19" y="28"/>
                    <a:pt x="19" y="28"/>
                    <a:pt x="19" y="28"/>
                  </a:cubicBezTo>
                  <a:cubicBezTo>
                    <a:pt x="19" y="28"/>
                    <a:pt x="19" y="28"/>
                    <a:pt x="19" y="28"/>
                  </a:cubicBezTo>
                  <a:cubicBezTo>
                    <a:pt x="19" y="28"/>
                    <a:pt x="19" y="28"/>
                    <a:pt x="19" y="28"/>
                  </a:cubicBezTo>
                  <a:cubicBezTo>
                    <a:pt x="19" y="28"/>
                    <a:pt x="19" y="28"/>
                    <a:pt x="19" y="28"/>
                  </a:cubicBezTo>
                  <a:cubicBezTo>
                    <a:pt x="19" y="28"/>
                    <a:pt x="19" y="28"/>
                    <a:pt x="19" y="28"/>
                  </a:cubicBezTo>
                  <a:cubicBezTo>
                    <a:pt x="19" y="28"/>
                    <a:pt x="19" y="28"/>
                    <a:pt x="19" y="28"/>
                  </a:cubicBezTo>
                  <a:cubicBezTo>
                    <a:pt x="19" y="28"/>
                    <a:pt x="19" y="28"/>
                    <a:pt x="19" y="28"/>
                  </a:cubicBezTo>
                  <a:close/>
                  <a:moveTo>
                    <a:pt x="19" y="28"/>
                  </a:moveTo>
                  <a:cubicBezTo>
                    <a:pt x="19" y="28"/>
                    <a:pt x="19" y="28"/>
                    <a:pt x="19" y="28"/>
                  </a:cubicBezTo>
                  <a:cubicBezTo>
                    <a:pt x="19" y="28"/>
                    <a:pt x="19" y="28"/>
                    <a:pt x="19" y="28"/>
                  </a:cubicBezTo>
                  <a:cubicBezTo>
                    <a:pt x="19" y="28"/>
                    <a:pt x="19" y="28"/>
                    <a:pt x="19" y="28"/>
                  </a:cubicBezTo>
                  <a:cubicBezTo>
                    <a:pt x="19" y="28"/>
                    <a:pt x="19" y="28"/>
                    <a:pt x="19" y="28"/>
                  </a:cubicBezTo>
                  <a:cubicBezTo>
                    <a:pt x="19" y="28"/>
                    <a:pt x="19" y="28"/>
                    <a:pt x="19" y="28"/>
                  </a:cubicBezTo>
                  <a:cubicBezTo>
                    <a:pt x="19" y="28"/>
                    <a:pt x="19" y="28"/>
                    <a:pt x="19" y="28"/>
                  </a:cubicBezTo>
                  <a:cubicBezTo>
                    <a:pt x="19" y="28"/>
                    <a:pt x="19" y="28"/>
                    <a:pt x="19" y="28"/>
                  </a:cubicBezTo>
                  <a:cubicBezTo>
                    <a:pt x="19" y="28"/>
                    <a:pt x="19" y="28"/>
                    <a:pt x="19" y="28"/>
                  </a:cubicBezTo>
                  <a:cubicBezTo>
                    <a:pt x="19" y="28"/>
                    <a:pt x="19" y="28"/>
                    <a:pt x="19" y="28"/>
                  </a:cubicBezTo>
                  <a:cubicBezTo>
                    <a:pt x="19" y="28"/>
                    <a:pt x="19" y="28"/>
                    <a:pt x="19" y="28"/>
                  </a:cubicBezTo>
                  <a:cubicBezTo>
                    <a:pt x="19" y="28"/>
                    <a:pt x="19" y="28"/>
                    <a:pt x="19" y="28"/>
                  </a:cubicBezTo>
                  <a:cubicBezTo>
                    <a:pt x="19" y="28"/>
                    <a:pt x="19" y="28"/>
                    <a:pt x="19" y="28"/>
                  </a:cubicBezTo>
                  <a:cubicBezTo>
                    <a:pt x="19" y="28"/>
                    <a:pt x="19" y="28"/>
                    <a:pt x="19" y="28"/>
                  </a:cubicBezTo>
                  <a:cubicBezTo>
                    <a:pt x="19" y="28"/>
                    <a:pt x="19" y="28"/>
                    <a:pt x="19" y="28"/>
                  </a:cubicBezTo>
                  <a:cubicBezTo>
                    <a:pt x="19" y="28"/>
                    <a:pt x="19" y="28"/>
                    <a:pt x="19" y="28"/>
                  </a:cubicBezTo>
                  <a:close/>
                  <a:moveTo>
                    <a:pt x="19" y="31"/>
                  </a:moveTo>
                  <a:cubicBezTo>
                    <a:pt x="19" y="31"/>
                    <a:pt x="19" y="31"/>
                    <a:pt x="19" y="31"/>
                  </a:cubicBezTo>
                  <a:cubicBezTo>
                    <a:pt x="19" y="31"/>
                    <a:pt x="19" y="31"/>
                    <a:pt x="19" y="31"/>
                  </a:cubicBezTo>
                  <a:cubicBezTo>
                    <a:pt x="19" y="31"/>
                    <a:pt x="19" y="31"/>
                    <a:pt x="19" y="31"/>
                  </a:cubicBezTo>
                  <a:cubicBezTo>
                    <a:pt x="19" y="31"/>
                    <a:pt x="19" y="31"/>
                    <a:pt x="19" y="31"/>
                  </a:cubicBezTo>
                  <a:cubicBezTo>
                    <a:pt x="19" y="31"/>
                    <a:pt x="19" y="31"/>
                    <a:pt x="19" y="31"/>
                  </a:cubicBezTo>
                  <a:cubicBezTo>
                    <a:pt x="19" y="31"/>
                    <a:pt x="19" y="31"/>
                    <a:pt x="19" y="31"/>
                  </a:cubicBezTo>
                  <a:cubicBezTo>
                    <a:pt x="19" y="31"/>
                    <a:pt x="19" y="31"/>
                    <a:pt x="19" y="31"/>
                  </a:cubicBezTo>
                  <a:cubicBezTo>
                    <a:pt x="19" y="31"/>
                    <a:pt x="19" y="31"/>
                    <a:pt x="19" y="31"/>
                  </a:cubicBezTo>
                  <a:cubicBezTo>
                    <a:pt x="19" y="31"/>
                    <a:pt x="19" y="31"/>
                    <a:pt x="19" y="31"/>
                  </a:cubicBezTo>
                  <a:close/>
                  <a:moveTo>
                    <a:pt x="19" y="30"/>
                  </a:moveTo>
                  <a:cubicBezTo>
                    <a:pt x="19" y="30"/>
                    <a:pt x="19" y="30"/>
                    <a:pt x="18" y="30"/>
                  </a:cubicBezTo>
                  <a:cubicBezTo>
                    <a:pt x="18" y="30"/>
                    <a:pt x="18" y="30"/>
                    <a:pt x="18" y="30"/>
                  </a:cubicBezTo>
                  <a:cubicBezTo>
                    <a:pt x="18" y="30"/>
                    <a:pt x="18" y="30"/>
                    <a:pt x="18" y="30"/>
                  </a:cubicBezTo>
                  <a:cubicBezTo>
                    <a:pt x="18" y="30"/>
                    <a:pt x="18" y="30"/>
                    <a:pt x="18" y="30"/>
                  </a:cubicBezTo>
                  <a:cubicBezTo>
                    <a:pt x="18" y="30"/>
                    <a:pt x="18" y="30"/>
                    <a:pt x="18" y="30"/>
                  </a:cubicBezTo>
                  <a:cubicBezTo>
                    <a:pt x="18" y="30"/>
                    <a:pt x="18" y="30"/>
                    <a:pt x="18" y="30"/>
                  </a:cubicBezTo>
                  <a:cubicBezTo>
                    <a:pt x="18" y="30"/>
                    <a:pt x="18" y="30"/>
                    <a:pt x="18" y="30"/>
                  </a:cubicBezTo>
                  <a:cubicBezTo>
                    <a:pt x="18" y="30"/>
                    <a:pt x="18" y="30"/>
                    <a:pt x="18" y="30"/>
                  </a:cubicBezTo>
                  <a:cubicBezTo>
                    <a:pt x="18" y="30"/>
                    <a:pt x="18" y="30"/>
                    <a:pt x="18" y="30"/>
                  </a:cubicBezTo>
                  <a:cubicBezTo>
                    <a:pt x="18" y="30"/>
                    <a:pt x="18" y="30"/>
                    <a:pt x="18" y="30"/>
                  </a:cubicBezTo>
                  <a:cubicBezTo>
                    <a:pt x="18" y="30"/>
                    <a:pt x="18" y="30"/>
                    <a:pt x="18" y="30"/>
                  </a:cubicBezTo>
                  <a:cubicBezTo>
                    <a:pt x="18" y="30"/>
                    <a:pt x="18" y="30"/>
                    <a:pt x="18" y="30"/>
                  </a:cubicBezTo>
                  <a:cubicBezTo>
                    <a:pt x="18" y="30"/>
                    <a:pt x="18" y="30"/>
                    <a:pt x="18" y="30"/>
                  </a:cubicBezTo>
                  <a:cubicBezTo>
                    <a:pt x="18" y="30"/>
                    <a:pt x="18" y="30"/>
                    <a:pt x="18" y="30"/>
                  </a:cubicBezTo>
                  <a:cubicBezTo>
                    <a:pt x="18" y="30"/>
                    <a:pt x="18" y="30"/>
                    <a:pt x="18" y="30"/>
                  </a:cubicBezTo>
                  <a:cubicBezTo>
                    <a:pt x="18" y="30"/>
                    <a:pt x="18" y="30"/>
                    <a:pt x="18" y="30"/>
                  </a:cubicBezTo>
                  <a:cubicBezTo>
                    <a:pt x="19" y="30"/>
                    <a:pt x="19" y="30"/>
                    <a:pt x="19" y="30"/>
                  </a:cubicBezTo>
                  <a:cubicBezTo>
                    <a:pt x="19" y="30"/>
                    <a:pt x="19" y="30"/>
                    <a:pt x="19" y="30"/>
                  </a:cubicBezTo>
                  <a:cubicBezTo>
                    <a:pt x="19" y="30"/>
                    <a:pt x="19" y="30"/>
                    <a:pt x="19" y="30"/>
                  </a:cubicBezTo>
                  <a:cubicBezTo>
                    <a:pt x="19" y="30"/>
                    <a:pt x="19" y="30"/>
                    <a:pt x="19" y="30"/>
                  </a:cubicBezTo>
                  <a:cubicBezTo>
                    <a:pt x="19" y="30"/>
                    <a:pt x="19" y="30"/>
                    <a:pt x="19" y="30"/>
                  </a:cubicBezTo>
                  <a:cubicBezTo>
                    <a:pt x="19" y="30"/>
                    <a:pt x="19" y="30"/>
                    <a:pt x="19" y="30"/>
                  </a:cubicBezTo>
                  <a:close/>
                  <a:moveTo>
                    <a:pt x="15" y="33"/>
                  </a:moveTo>
                  <a:cubicBezTo>
                    <a:pt x="15" y="33"/>
                    <a:pt x="15" y="33"/>
                    <a:pt x="15" y="33"/>
                  </a:cubicBezTo>
                  <a:cubicBezTo>
                    <a:pt x="15" y="33"/>
                    <a:pt x="15" y="33"/>
                    <a:pt x="15" y="33"/>
                  </a:cubicBezTo>
                  <a:cubicBezTo>
                    <a:pt x="15" y="33"/>
                    <a:pt x="15" y="33"/>
                    <a:pt x="15" y="33"/>
                  </a:cubicBezTo>
                  <a:cubicBezTo>
                    <a:pt x="16" y="33"/>
                    <a:pt x="16" y="33"/>
                    <a:pt x="16" y="33"/>
                  </a:cubicBezTo>
                  <a:cubicBezTo>
                    <a:pt x="16" y="33"/>
                    <a:pt x="16" y="33"/>
                    <a:pt x="16" y="33"/>
                  </a:cubicBezTo>
                  <a:cubicBezTo>
                    <a:pt x="16" y="33"/>
                    <a:pt x="16" y="33"/>
                    <a:pt x="16" y="33"/>
                  </a:cubicBezTo>
                  <a:cubicBezTo>
                    <a:pt x="16" y="33"/>
                    <a:pt x="16" y="33"/>
                    <a:pt x="16" y="33"/>
                  </a:cubicBezTo>
                  <a:cubicBezTo>
                    <a:pt x="16" y="33"/>
                    <a:pt x="16" y="33"/>
                    <a:pt x="16" y="33"/>
                  </a:cubicBezTo>
                  <a:cubicBezTo>
                    <a:pt x="16" y="33"/>
                    <a:pt x="16" y="33"/>
                    <a:pt x="16" y="33"/>
                  </a:cubicBezTo>
                  <a:cubicBezTo>
                    <a:pt x="16" y="33"/>
                    <a:pt x="16" y="33"/>
                    <a:pt x="16" y="33"/>
                  </a:cubicBezTo>
                  <a:cubicBezTo>
                    <a:pt x="16" y="33"/>
                    <a:pt x="16" y="33"/>
                    <a:pt x="15" y="33"/>
                  </a:cubicBezTo>
                  <a:cubicBezTo>
                    <a:pt x="15" y="33"/>
                    <a:pt x="15" y="33"/>
                    <a:pt x="15" y="33"/>
                  </a:cubicBezTo>
                  <a:cubicBezTo>
                    <a:pt x="15" y="33"/>
                    <a:pt x="15" y="33"/>
                    <a:pt x="15" y="33"/>
                  </a:cubicBezTo>
                  <a:cubicBezTo>
                    <a:pt x="15" y="33"/>
                    <a:pt x="15" y="33"/>
                    <a:pt x="15" y="33"/>
                  </a:cubicBezTo>
                  <a:cubicBezTo>
                    <a:pt x="15" y="33"/>
                    <a:pt x="15" y="33"/>
                    <a:pt x="15" y="33"/>
                  </a:cubicBezTo>
                  <a:cubicBezTo>
                    <a:pt x="15" y="33"/>
                    <a:pt x="15" y="33"/>
                    <a:pt x="15" y="33"/>
                  </a:cubicBezTo>
                  <a:cubicBezTo>
                    <a:pt x="15" y="33"/>
                    <a:pt x="15" y="33"/>
                    <a:pt x="15" y="33"/>
                  </a:cubicBezTo>
                  <a:cubicBezTo>
                    <a:pt x="15" y="33"/>
                    <a:pt x="15" y="33"/>
                    <a:pt x="15" y="33"/>
                  </a:cubicBezTo>
                  <a:cubicBezTo>
                    <a:pt x="15" y="33"/>
                    <a:pt x="15" y="33"/>
                    <a:pt x="15" y="33"/>
                  </a:cubicBezTo>
                  <a:cubicBezTo>
                    <a:pt x="15" y="33"/>
                    <a:pt x="15" y="33"/>
                    <a:pt x="15" y="33"/>
                  </a:cubicBezTo>
                  <a:cubicBezTo>
                    <a:pt x="15" y="33"/>
                    <a:pt x="15" y="33"/>
                    <a:pt x="15" y="33"/>
                  </a:cubicBezTo>
                  <a:cubicBezTo>
                    <a:pt x="15" y="33"/>
                    <a:pt x="15" y="33"/>
                    <a:pt x="15" y="33"/>
                  </a:cubicBezTo>
                  <a:cubicBezTo>
                    <a:pt x="15" y="33"/>
                    <a:pt x="15" y="33"/>
                    <a:pt x="15" y="33"/>
                  </a:cubicBezTo>
                  <a:cubicBezTo>
                    <a:pt x="16" y="33"/>
                    <a:pt x="16" y="33"/>
                    <a:pt x="16" y="33"/>
                  </a:cubicBezTo>
                  <a:cubicBezTo>
                    <a:pt x="16" y="33"/>
                    <a:pt x="16" y="33"/>
                    <a:pt x="16" y="33"/>
                  </a:cubicBezTo>
                  <a:cubicBezTo>
                    <a:pt x="16" y="33"/>
                    <a:pt x="16" y="33"/>
                    <a:pt x="16" y="33"/>
                  </a:cubicBezTo>
                  <a:cubicBezTo>
                    <a:pt x="16" y="33"/>
                    <a:pt x="16" y="33"/>
                    <a:pt x="16" y="33"/>
                  </a:cubicBezTo>
                  <a:cubicBezTo>
                    <a:pt x="16" y="33"/>
                    <a:pt x="16" y="33"/>
                    <a:pt x="16" y="33"/>
                  </a:cubicBezTo>
                  <a:cubicBezTo>
                    <a:pt x="16" y="33"/>
                    <a:pt x="16" y="33"/>
                    <a:pt x="16" y="33"/>
                  </a:cubicBezTo>
                  <a:cubicBezTo>
                    <a:pt x="16" y="33"/>
                    <a:pt x="16" y="33"/>
                    <a:pt x="16" y="33"/>
                  </a:cubicBezTo>
                  <a:cubicBezTo>
                    <a:pt x="16" y="33"/>
                    <a:pt x="16" y="33"/>
                    <a:pt x="16" y="33"/>
                  </a:cubicBezTo>
                  <a:cubicBezTo>
                    <a:pt x="16" y="33"/>
                    <a:pt x="16" y="33"/>
                    <a:pt x="16" y="33"/>
                  </a:cubicBezTo>
                  <a:cubicBezTo>
                    <a:pt x="16" y="33"/>
                    <a:pt x="16" y="33"/>
                    <a:pt x="16" y="33"/>
                  </a:cubicBezTo>
                  <a:cubicBezTo>
                    <a:pt x="16" y="33"/>
                    <a:pt x="16" y="33"/>
                    <a:pt x="16" y="33"/>
                  </a:cubicBezTo>
                  <a:cubicBezTo>
                    <a:pt x="16" y="33"/>
                    <a:pt x="16" y="33"/>
                    <a:pt x="16" y="33"/>
                  </a:cubicBezTo>
                  <a:cubicBezTo>
                    <a:pt x="16" y="33"/>
                    <a:pt x="16" y="33"/>
                    <a:pt x="16" y="33"/>
                  </a:cubicBezTo>
                  <a:cubicBezTo>
                    <a:pt x="16" y="33"/>
                    <a:pt x="16" y="33"/>
                    <a:pt x="16" y="33"/>
                  </a:cubicBezTo>
                  <a:cubicBezTo>
                    <a:pt x="16" y="33"/>
                    <a:pt x="16" y="33"/>
                    <a:pt x="16" y="33"/>
                  </a:cubicBezTo>
                  <a:cubicBezTo>
                    <a:pt x="16" y="33"/>
                    <a:pt x="16" y="33"/>
                    <a:pt x="16" y="33"/>
                  </a:cubicBezTo>
                  <a:cubicBezTo>
                    <a:pt x="16" y="33"/>
                    <a:pt x="16" y="33"/>
                    <a:pt x="16" y="33"/>
                  </a:cubicBezTo>
                  <a:cubicBezTo>
                    <a:pt x="16" y="33"/>
                    <a:pt x="16" y="33"/>
                    <a:pt x="16" y="33"/>
                  </a:cubicBezTo>
                  <a:cubicBezTo>
                    <a:pt x="16" y="33"/>
                    <a:pt x="16" y="33"/>
                    <a:pt x="16" y="33"/>
                  </a:cubicBezTo>
                  <a:cubicBezTo>
                    <a:pt x="16" y="33"/>
                    <a:pt x="16" y="33"/>
                    <a:pt x="16" y="33"/>
                  </a:cubicBezTo>
                  <a:cubicBezTo>
                    <a:pt x="16" y="33"/>
                    <a:pt x="16" y="33"/>
                    <a:pt x="16" y="33"/>
                  </a:cubicBezTo>
                  <a:cubicBezTo>
                    <a:pt x="16" y="33"/>
                    <a:pt x="16" y="33"/>
                    <a:pt x="16" y="33"/>
                  </a:cubicBezTo>
                  <a:cubicBezTo>
                    <a:pt x="16" y="33"/>
                    <a:pt x="16" y="33"/>
                    <a:pt x="16" y="33"/>
                  </a:cubicBezTo>
                  <a:cubicBezTo>
                    <a:pt x="16" y="33"/>
                    <a:pt x="16" y="33"/>
                    <a:pt x="16" y="33"/>
                  </a:cubicBezTo>
                  <a:cubicBezTo>
                    <a:pt x="16" y="33"/>
                    <a:pt x="16" y="33"/>
                    <a:pt x="16" y="33"/>
                  </a:cubicBezTo>
                  <a:cubicBezTo>
                    <a:pt x="16" y="33"/>
                    <a:pt x="16" y="33"/>
                    <a:pt x="16" y="33"/>
                  </a:cubicBezTo>
                  <a:cubicBezTo>
                    <a:pt x="16" y="33"/>
                    <a:pt x="16" y="33"/>
                    <a:pt x="16" y="33"/>
                  </a:cubicBezTo>
                  <a:cubicBezTo>
                    <a:pt x="16" y="33"/>
                    <a:pt x="16" y="33"/>
                    <a:pt x="16" y="33"/>
                  </a:cubicBezTo>
                  <a:cubicBezTo>
                    <a:pt x="16" y="33"/>
                    <a:pt x="16" y="33"/>
                    <a:pt x="16" y="33"/>
                  </a:cubicBezTo>
                  <a:cubicBezTo>
                    <a:pt x="16" y="33"/>
                    <a:pt x="16" y="33"/>
                    <a:pt x="16" y="33"/>
                  </a:cubicBezTo>
                  <a:cubicBezTo>
                    <a:pt x="16" y="33"/>
                    <a:pt x="16" y="33"/>
                    <a:pt x="16" y="33"/>
                  </a:cubicBezTo>
                  <a:cubicBezTo>
                    <a:pt x="16" y="33"/>
                    <a:pt x="16" y="33"/>
                    <a:pt x="16" y="33"/>
                  </a:cubicBezTo>
                  <a:cubicBezTo>
                    <a:pt x="16" y="33"/>
                    <a:pt x="15" y="33"/>
                    <a:pt x="15" y="33"/>
                  </a:cubicBezTo>
                  <a:cubicBezTo>
                    <a:pt x="15" y="33"/>
                    <a:pt x="15" y="33"/>
                    <a:pt x="15" y="33"/>
                  </a:cubicBezTo>
                  <a:close/>
                  <a:moveTo>
                    <a:pt x="17" y="32"/>
                  </a:moveTo>
                  <a:cubicBezTo>
                    <a:pt x="17" y="31"/>
                    <a:pt x="17" y="31"/>
                    <a:pt x="17" y="31"/>
                  </a:cubicBezTo>
                  <a:cubicBezTo>
                    <a:pt x="17" y="31"/>
                    <a:pt x="16" y="31"/>
                    <a:pt x="16" y="31"/>
                  </a:cubicBezTo>
                  <a:cubicBezTo>
                    <a:pt x="16" y="32"/>
                    <a:pt x="16" y="31"/>
                    <a:pt x="16" y="32"/>
                  </a:cubicBezTo>
                  <a:cubicBezTo>
                    <a:pt x="16" y="32"/>
                    <a:pt x="16" y="32"/>
                    <a:pt x="16" y="32"/>
                  </a:cubicBezTo>
                  <a:cubicBezTo>
                    <a:pt x="16" y="32"/>
                    <a:pt x="16" y="32"/>
                    <a:pt x="16" y="32"/>
                  </a:cubicBezTo>
                  <a:cubicBezTo>
                    <a:pt x="16" y="32"/>
                    <a:pt x="16" y="32"/>
                    <a:pt x="16" y="32"/>
                  </a:cubicBezTo>
                  <a:cubicBezTo>
                    <a:pt x="16" y="32"/>
                    <a:pt x="17" y="32"/>
                    <a:pt x="17" y="32"/>
                  </a:cubicBezTo>
                  <a:cubicBezTo>
                    <a:pt x="17" y="32"/>
                    <a:pt x="17" y="32"/>
                    <a:pt x="17" y="32"/>
                  </a:cubicBezTo>
                  <a:cubicBezTo>
                    <a:pt x="17" y="32"/>
                    <a:pt x="17" y="32"/>
                    <a:pt x="17" y="32"/>
                  </a:cubicBezTo>
                  <a:cubicBezTo>
                    <a:pt x="17" y="32"/>
                    <a:pt x="17" y="32"/>
                    <a:pt x="17" y="32"/>
                  </a:cubicBezTo>
                  <a:close/>
                  <a:moveTo>
                    <a:pt x="12" y="29"/>
                  </a:moveTo>
                  <a:cubicBezTo>
                    <a:pt x="12" y="29"/>
                    <a:pt x="12" y="29"/>
                    <a:pt x="12" y="29"/>
                  </a:cubicBezTo>
                  <a:cubicBezTo>
                    <a:pt x="12" y="29"/>
                    <a:pt x="12" y="29"/>
                    <a:pt x="12" y="29"/>
                  </a:cubicBezTo>
                  <a:cubicBezTo>
                    <a:pt x="12" y="29"/>
                    <a:pt x="12" y="29"/>
                    <a:pt x="12" y="29"/>
                  </a:cubicBezTo>
                  <a:cubicBezTo>
                    <a:pt x="12" y="29"/>
                    <a:pt x="12" y="29"/>
                    <a:pt x="12" y="29"/>
                  </a:cubicBezTo>
                  <a:cubicBezTo>
                    <a:pt x="12" y="29"/>
                    <a:pt x="12" y="29"/>
                    <a:pt x="12" y="29"/>
                  </a:cubicBezTo>
                  <a:cubicBezTo>
                    <a:pt x="12" y="29"/>
                    <a:pt x="12" y="29"/>
                    <a:pt x="12" y="29"/>
                  </a:cubicBezTo>
                  <a:close/>
                  <a:moveTo>
                    <a:pt x="11" y="32"/>
                  </a:moveTo>
                  <a:cubicBezTo>
                    <a:pt x="11" y="32"/>
                    <a:pt x="11" y="32"/>
                    <a:pt x="11" y="32"/>
                  </a:cubicBezTo>
                  <a:cubicBezTo>
                    <a:pt x="11" y="32"/>
                    <a:pt x="11" y="32"/>
                    <a:pt x="11" y="32"/>
                  </a:cubicBezTo>
                  <a:cubicBezTo>
                    <a:pt x="11" y="32"/>
                    <a:pt x="11" y="32"/>
                    <a:pt x="11" y="32"/>
                  </a:cubicBezTo>
                  <a:cubicBezTo>
                    <a:pt x="11" y="32"/>
                    <a:pt x="11" y="32"/>
                    <a:pt x="11" y="32"/>
                  </a:cubicBezTo>
                  <a:cubicBezTo>
                    <a:pt x="11" y="32"/>
                    <a:pt x="11" y="32"/>
                    <a:pt x="11" y="32"/>
                  </a:cubicBezTo>
                  <a:cubicBezTo>
                    <a:pt x="11" y="32"/>
                    <a:pt x="11" y="32"/>
                    <a:pt x="11" y="32"/>
                  </a:cubicBezTo>
                  <a:cubicBezTo>
                    <a:pt x="11" y="32"/>
                    <a:pt x="11" y="32"/>
                    <a:pt x="11" y="32"/>
                  </a:cubicBezTo>
                  <a:cubicBezTo>
                    <a:pt x="11" y="32"/>
                    <a:pt x="11" y="32"/>
                    <a:pt x="11" y="32"/>
                  </a:cubicBezTo>
                  <a:cubicBezTo>
                    <a:pt x="11" y="32"/>
                    <a:pt x="11" y="32"/>
                    <a:pt x="11" y="32"/>
                  </a:cubicBezTo>
                  <a:cubicBezTo>
                    <a:pt x="11" y="32"/>
                    <a:pt x="11" y="32"/>
                    <a:pt x="11" y="32"/>
                  </a:cubicBezTo>
                  <a:cubicBezTo>
                    <a:pt x="11" y="32"/>
                    <a:pt x="11" y="32"/>
                    <a:pt x="11" y="32"/>
                  </a:cubicBezTo>
                  <a:cubicBezTo>
                    <a:pt x="11" y="32"/>
                    <a:pt x="11" y="32"/>
                    <a:pt x="11" y="32"/>
                  </a:cubicBezTo>
                  <a:cubicBezTo>
                    <a:pt x="11" y="32"/>
                    <a:pt x="11" y="32"/>
                    <a:pt x="11" y="32"/>
                  </a:cubicBezTo>
                  <a:cubicBezTo>
                    <a:pt x="11" y="32"/>
                    <a:pt x="11" y="32"/>
                    <a:pt x="11" y="32"/>
                  </a:cubicBezTo>
                  <a:cubicBezTo>
                    <a:pt x="11" y="32"/>
                    <a:pt x="11" y="32"/>
                    <a:pt x="11" y="32"/>
                  </a:cubicBezTo>
                  <a:cubicBezTo>
                    <a:pt x="11" y="32"/>
                    <a:pt x="11" y="32"/>
                    <a:pt x="11" y="32"/>
                  </a:cubicBezTo>
                  <a:cubicBezTo>
                    <a:pt x="11" y="32"/>
                    <a:pt x="11" y="32"/>
                    <a:pt x="11" y="32"/>
                  </a:cubicBezTo>
                  <a:cubicBezTo>
                    <a:pt x="11" y="32"/>
                    <a:pt x="11" y="32"/>
                    <a:pt x="11" y="32"/>
                  </a:cubicBezTo>
                  <a:cubicBezTo>
                    <a:pt x="11" y="32"/>
                    <a:pt x="11" y="32"/>
                    <a:pt x="11" y="32"/>
                  </a:cubicBezTo>
                  <a:cubicBezTo>
                    <a:pt x="11" y="32"/>
                    <a:pt x="11" y="32"/>
                    <a:pt x="11" y="32"/>
                  </a:cubicBezTo>
                  <a:cubicBezTo>
                    <a:pt x="11" y="32"/>
                    <a:pt x="11" y="32"/>
                    <a:pt x="11" y="32"/>
                  </a:cubicBezTo>
                  <a:cubicBezTo>
                    <a:pt x="11" y="32"/>
                    <a:pt x="11" y="32"/>
                    <a:pt x="11" y="32"/>
                  </a:cubicBezTo>
                  <a:cubicBezTo>
                    <a:pt x="11" y="32"/>
                    <a:pt x="11" y="32"/>
                    <a:pt x="11" y="32"/>
                  </a:cubicBezTo>
                  <a:cubicBezTo>
                    <a:pt x="11" y="32"/>
                    <a:pt x="11" y="32"/>
                    <a:pt x="11" y="32"/>
                  </a:cubicBezTo>
                  <a:cubicBezTo>
                    <a:pt x="11" y="32"/>
                    <a:pt x="11" y="32"/>
                    <a:pt x="11" y="32"/>
                  </a:cubicBezTo>
                  <a:cubicBezTo>
                    <a:pt x="11" y="32"/>
                    <a:pt x="11" y="32"/>
                    <a:pt x="11" y="32"/>
                  </a:cubicBezTo>
                  <a:cubicBezTo>
                    <a:pt x="11" y="32"/>
                    <a:pt x="11" y="32"/>
                    <a:pt x="11" y="32"/>
                  </a:cubicBezTo>
                  <a:cubicBezTo>
                    <a:pt x="11" y="32"/>
                    <a:pt x="11" y="32"/>
                    <a:pt x="11" y="32"/>
                  </a:cubicBezTo>
                  <a:cubicBezTo>
                    <a:pt x="11" y="32"/>
                    <a:pt x="11" y="32"/>
                    <a:pt x="11" y="32"/>
                  </a:cubicBezTo>
                  <a:cubicBezTo>
                    <a:pt x="11" y="32"/>
                    <a:pt x="11" y="32"/>
                    <a:pt x="11" y="32"/>
                  </a:cubicBezTo>
                  <a:close/>
                  <a:moveTo>
                    <a:pt x="13" y="27"/>
                  </a:moveTo>
                  <a:cubicBezTo>
                    <a:pt x="13" y="27"/>
                    <a:pt x="13" y="27"/>
                    <a:pt x="13" y="27"/>
                  </a:cubicBezTo>
                  <a:cubicBezTo>
                    <a:pt x="13" y="27"/>
                    <a:pt x="13" y="27"/>
                    <a:pt x="13" y="27"/>
                  </a:cubicBezTo>
                  <a:cubicBezTo>
                    <a:pt x="13" y="27"/>
                    <a:pt x="13" y="27"/>
                    <a:pt x="13" y="27"/>
                  </a:cubicBezTo>
                  <a:cubicBezTo>
                    <a:pt x="13" y="27"/>
                    <a:pt x="13" y="27"/>
                    <a:pt x="13" y="27"/>
                  </a:cubicBezTo>
                  <a:cubicBezTo>
                    <a:pt x="13" y="27"/>
                    <a:pt x="13" y="27"/>
                    <a:pt x="13" y="27"/>
                  </a:cubicBezTo>
                  <a:cubicBezTo>
                    <a:pt x="13" y="27"/>
                    <a:pt x="13" y="27"/>
                    <a:pt x="13" y="27"/>
                  </a:cubicBezTo>
                  <a:cubicBezTo>
                    <a:pt x="13" y="27"/>
                    <a:pt x="13" y="27"/>
                    <a:pt x="13" y="27"/>
                  </a:cubicBezTo>
                  <a:cubicBezTo>
                    <a:pt x="13" y="27"/>
                    <a:pt x="13" y="27"/>
                    <a:pt x="13" y="27"/>
                  </a:cubicBezTo>
                  <a:cubicBezTo>
                    <a:pt x="13" y="27"/>
                    <a:pt x="13" y="27"/>
                    <a:pt x="13" y="27"/>
                  </a:cubicBezTo>
                  <a:cubicBezTo>
                    <a:pt x="13" y="27"/>
                    <a:pt x="13" y="27"/>
                    <a:pt x="13" y="27"/>
                  </a:cubicBezTo>
                  <a:cubicBezTo>
                    <a:pt x="13" y="27"/>
                    <a:pt x="13" y="27"/>
                    <a:pt x="13" y="27"/>
                  </a:cubicBezTo>
                  <a:cubicBezTo>
                    <a:pt x="13" y="27"/>
                    <a:pt x="13" y="27"/>
                    <a:pt x="13" y="27"/>
                  </a:cubicBezTo>
                  <a:cubicBezTo>
                    <a:pt x="13" y="27"/>
                    <a:pt x="13" y="27"/>
                    <a:pt x="13" y="27"/>
                  </a:cubicBezTo>
                  <a:cubicBezTo>
                    <a:pt x="13" y="27"/>
                    <a:pt x="13" y="27"/>
                    <a:pt x="13" y="27"/>
                  </a:cubicBezTo>
                  <a:cubicBezTo>
                    <a:pt x="13" y="27"/>
                    <a:pt x="13" y="27"/>
                    <a:pt x="13" y="27"/>
                  </a:cubicBezTo>
                  <a:cubicBezTo>
                    <a:pt x="13" y="27"/>
                    <a:pt x="13" y="27"/>
                    <a:pt x="13" y="27"/>
                  </a:cubicBezTo>
                  <a:cubicBezTo>
                    <a:pt x="13" y="27"/>
                    <a:pt x="13" y="27"/>
                    <a:pt x="13" y="27"/>
                  </a:cubicBezTo>
                  <a:cubicBezTo>
                    <a:pt x="13" y="27"/>
                    <a:pt x="13" y="27"/>
                    <a:pt x="13" y="27"/>
                  </a:cubicBezTo>
                  <a:cubicBezTo>
                    <a:pt x="13" y="27"/>
                    <a:pt x="13" y="27"/>
                    <a:pt x="13" y="27"/>
                  </a:cubicBezTo>
                  <a:cubicBezTo>
                    <a:pt x="13" y="27"/>
                    <a:pt x="13" y="27"/>
                    <a:pt x="13" y="27"/>
                  </a:cubicBezTo>
                  <a:cubicBezTo>
                    <a:pt x="13" y="27"/>
                    <a:pt x="13" y="27"/>
                    <a:pt x="13" y="27"/>
                  </a:cubicBezTo>
                  <a:cubicBezTo>
                    <a:pt x="13" y="27"/>
                    <a:pt x="13" y="27"/>
                    <a:pt x="13" y="27"/>
                  </a:cubicBezTo>
                  <a:cubicBezTo>
                    <a:pt x="13" y="27"/>
                    <a:pt x="13" y="27"/>
                    <a:pt x="13" y="27"/>
                  </a:cubicBezTo>
                  <a:cubicBezTo>
                    <a:pt x="13" y="27"/>
                    <a:pt x="13" y="27"/>
                    <a:pt x="13" y="27"/>
                  </a:cubicBezTo>
                  <a:cubicBezTo>
                    <a:pt x="13" y="27"/>
                    <a:pt x="13" y="27"/>
                    <a:pt x="13" y="27"/>
                  </a:cubicBezTo>
                  <a:cubicBezTo>
                    <a:pt x="13" y="27"/>
                    <a:pt x="13" y="27"/>
                    <a:pt x="13" y="27"/>
                  </a:cubicBezTo>
                  <a:cubicBezTo>
                    <a:pt x="13" y="27"/>
                    <a:pt x="13" y="27"/>
                    <a:pt x="13" y="27"/>
                  </a:cubicBezTo>
                  <a:cubicBezTo>
                    <a:pt x="13" y="27"/>
                    <a:pt x="13" y="27"/>
                    <a:pt x="13" y="27"/>
                  </a:cubicBezTo>
                  <a:cubicBezTo>
                    <a:pt x="13" y="27"/>
                    <a:pt x="13" y="27"/>
                    <a:pt x="13" y="27"/>
                  </a:cubicBezTo>
                  <a:cubicBezTo>
                    <a:pt x="13" y="27"/>
                    <a:pt x="13" y="27"/>
                    <a:pt x="13" y="27"/>
                  </a:cubicBezTo>
                  <a:cubicBezTo>
                    <a:pt x="13" y="27"/>
                    <a:pt x="13" y="27"/>
                    <a:pt x="13" y="27"/>
                  </a:cubicBezTo>
                  <a:cubicBezTo>
                    <a:pt x="13" y="27"/>
                    <a:pt x="13" y="27"/>
                    <a:pt x="13" y="27"/>
                  </a:cubicBezTo>
                  <a:cubicBezTo>
                    <a:pt x="13" y="27"/>
                    <a:pt x="13" y="27"/>
                    <a:pt x="13" y="27"/>
                  </a:cubicBezTo>
                  <a:cubicBezTo>
                    <a:pt x="13" y="27"/>
                    <a:pt x="13" y="27"/>
                    <a:pt x="13" y="27"/>
                  </a:cubicBezTo>
                  <a:cubicBezTo>
                    <a:pt x="13" y="27"/>
                    <a:pt x="13" y="27"/>
                    <a:pt x="13" y="27"/>
                  </a:cubicBezTo>
                  <a:cubicBezTo>
                    <a:pt x="13" y="27"/>
                    <a:pt x="13" y="27"/>
                    <a:pt x="13" y="27"/>
                  </a:cubicBezTo>
                  <a:cubicBezTo>
                    <a:pt x="13" y="27"/>
                    <a:pt x="13" y="27"/>
                    <a:pt x="13" y="27"/>
                  </a:cubicBezTo>
                  <a:cubicBezTo>
                    <a:pt x="13" y="27"/>
                    <a:pt x="13" y="27"/>
                    <a:pt x="13" y="27"/>
                  </a:cubicBezTo>
                  <a:close/>
                  <a:moveTo>
                    <a:pt x="14" y="25"/>
                  </a:moveTo>
                  <a:cubicBezTo>
                    <a:pt x="14" y="25"/>
                    <a:pt x="14" y="25"/>
                    <a:pt x="14" y="25"/>
                  </a:cubicBezTo>
                  <a:cubicBezTo>
                    <a:pt x="14" y="25"/>
                    <a:pt x="14" y="25"/>
                    <a:pt x="14" y="26"/>
                  </a:cubicBezTo>
                  <a:cubicBezTo>
                    <a:pt x="14" y="26"/>
                    <a:pt x="14" y="26"/>
                    <a:pt x="14" y="26"/>
                  </a:cubicBezTo>
                  <a:cubicBezTo>
                    <a:pt x="14" y="26"/>
                    <a:pt x="14" y="25"/>
                    <a:pt x="14" y="25"/>
                  </a:cubicBezTo>
                  <a:cubicBezTo>
                    <a:pt x="14" y="25"/>
                    <a:pt x="14" y="25"/>
                    <a:pt x="14" y="25"/>
                  </a:cubicBezTo>
                  <a:cubicBezTo>
                    <a:pt x="14" y="25"/>
                    <a:pt x="14" y="25"/>
                    <a:pt x="14" y="25"/>
                  </a:cubicBezTo>
                  <a:cubicBezTo>
                    <a:pt x="14" y="25"/>
                    <a:pt x="14" y="25"/>
                    <a:pt x="14" y="25"/>
                  </a:cubicBezTo>
                  <a:cubicBezTo>
                    <a:pt x="14" y="25"/>
                    <a:pt x="14" y="25"/>
                    <a:pt x="14" y="25"/>
                  </a:cubicBezTo>
                  <a:close/>
                  <a:moveTo>
                    <a:pt x="14" y="26"/>
                  </a:moveTo>
                  <a:cubicBezTo>
                    <a:pt x="14" y="26"/>
                    <a:pt x="14" y="26"/>
                    <a:pt x="14" y="26"/>
                  </a:cubicBezTo>
                  <a:cubicBezTo>
                    <a:pt x="14" y="26"/>
                    <a:pt x="14" y="26"/>
                    <a:pt x="14" y="26"/>
                  </a:cubicBezTo>
                  <a:cubicBezTo>
                    <a:pt x="14" y="26"/>
                    <a:pt x="14" y="26"/>
                    <a:pt x="14" y="26"/>
                  </a:cubicBezTo>
                  <a:cubicBezTo>
                    <a:pt x="14" y="26"/>
                    <a:pt x="14" y="26"/>
                    <a:pt x="14" y="26"/>
                  </a:cubicBezTo>
                  <a:cubicBezTo>
                    <a:pt x="14" y="26"/>
                    <a:pt x="14" y="26"/>
                    <a:pt x="14" y="26"/>
                  </a:cubicBezTo>
                  <a:cubicBezTo>
                    <a:pt x="14" y="26"/>
                    <a:pt x="14" y="26"/>
                    <a:pt x="14" y="26"/>
                  </a:cubicBezTo>
                  <a:cubicBezTo>
                    <a:pt x="14" y="26"/>
                    <a:pt x="14" y="26"/>
                    <a:pt x="14" y="26"/>
                  </a:cubicBezTo>
                  <a:cubicBezTo>
                    <a:pt x="14" y="26"/>
                    <a:pt x="14" y="26"/>
                    <a:pt x="14" y="26"/>
                  </a:cubicBezTo>
                  <a:close/>
                  <a:moveTo>
                    <a:pt x="14" y="28"/>
                  </a:move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lose/>
                  <a:moveTo>
                    <a:pt x="14" y="28"/>
                  </a:move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lose/>
                  <a:moveTo>
                    <a:pt x="14" y="30"/>
                  </a:move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lose/>
                  <a:moveTo>
                    <a:pt x="14" y="29"/>
                  </a:move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lose/>
                  <a:moveTo>
                    <a:pt x="13" y="28"/>
                  </a:moveTo>
                  <a:cubicBezTo>
                    <a:pt x="13" y="28"/>
                    <a:pt x="13" y="28"/>
                    <a:pt x="13" y="28"/>
                  </a:cubicBezTo>
                  <a:cubicBezTo>
                    <a:pt x="13" y="28"/>
                    <a:pt x="13" y="28"/>
                    <a:pt x="13" y="28"/>
                  </a:cubicBezTo>
                  <a:cubicBezTo>
                    <a:pt x="13" y="28"/>
                    <a:pt x="13" y="28"/>
                    <a:pt x="13" y="28"/>
                  </a:cubicBezTo>
                  <a:cubicBezTo>
                    <a:pt x="13" y="28"/>
                    <a:pt x="13" y="28"/>
                    <a:pt x="13" y="28"/>
                  </a:cubicBezTo>
                  <a:cubicBezTo>
                    <a:pt x="13" y="28"/>
                    <a:pt x="13" y="28"/>
                    <a:pt x="13" y="28"/>
                  </a:cubicBezTo>
                  <a:cubicBezTo>
                    <a:pt x="13" y="28"/>
                    <a:pt x="13" y="28"/>
                    <a:pt x="13" y="28"/>
                  </a:cubicBezTo>
                  <a:cubicBezTo>
                    <a:pt x="13" y="28"/>
                    <a:pt x="13" y="28"/>
                    <a:pt x="13" y="28"/>
                  </a:cubicBezTo>
                  <a:cubicBezTo>
                    <a:pt x="13" y="28"/>
                    <a:pt x="13" y="28"/>
                    <a:pt x="13" y="28"/>
                  </a:cubicBezTo>
                  <a:cubicBezTo>
                    <a:pt x="13" y="28"/>
                    <a:pt x="13" y="28"/>
                    <a:pt x="13" y="28"/>
                  </a:cubicBezTo>
                  <a:cubicBezTo>
                    <a:pt x="13" y="28"/>
                    <a:pt x="13" y="28"/>
                    <a:pt x="13" y="28"/>
                  </a:cubicBezTo>
                  <a:cubicBezTo>
                    <a:pt x="13" y="28"/>
                    <a:pt x="13" y="28"/>
                    <a:pt x="13" y="28"/>
                  </a:cubicBezTo>
                  <a:cubicBezTo>
                    <a:pt x="13" y="28"/>
                    <a:pt x="13" y="28"/>
                    <a:pt x="13" y="28"/>
                  </a:cubicBezTo>
                  <a:cubicBezTo>
                    <a:pt x="13" y="28"/>
                    <a:pt x="13" y="28"/>
                    <a:pt x="13" y="28"/>
                  </a:cubicBezTo>
                  <a:cubicBezTo>
                    <a:pt x="13" y="28"/>
                    <a:pt x="13" y="28"/>
                    <a:pt x="13" y="28"/>
                  </a:cubicBezTo>
                  <a:cubicBezTo>
                    <a:pt x="13" y="28"/>
                    <a:pt x="13" y="28"/>
                    <a:pt x="13" y="28"/>
                  </a:cubicBezTo>
                  <a:cubicBezTo>
                    <a:pt x="13" y="28"/>
                    <a:pt x="13" y="28"/>
                    <a:pt x="13" y="28"/>
                  </a:cubicBezTo>
                  <a:cubicBezTo>
                    <a:pt x="13" y="28"/>
                    <a:pt x="13" y="28"/>
                    <a:pt x="13" y="28"/>
                  </a:cubicBezTo>
                  <a:cubicBezTo>
                    <a:pt x="13" y="28"/>
                    <a:pt x="13" y="28"/>
                    <a:pt x="13" y="28"/>
                  </a:cubicBezTo>
                  <a:cubicBezTo>
                    <a:pt x="13" y="28"/>
                    <a:pt x="13" y="28"/>
                    <a:pt x="13" y="28"/>
                  </a:cubicBezTo>
                  <a:cubicBezTo>
                    <a:pt x="13" y="28"/>
                    <a:pt x="13" y="28"/>
                    <a:pt x="13" y="28"/>
                  </a:cubicBezTo>
                  <a:cubicBezTo>
                    <a:pt x="13" y="28"/>
                    <a:pt x="13" y="28"/>
                    <a:pt x="13" y="28"/>
                  </a:cubicBezTo>
                  <a:cubicBezTo>
                    <a:pt x="13" y="28"/>
                    <a:pt x="13" y="28"/>
                    <a:pt x="12" y="28"/>
                  </a:cubicBezTo>
                  <a:cubicBezTo>
                    <a:pt x="12" y="28"/>
                    <a:pt x="12" y="28"/>
                    <a:pt x="12" y="28"/>
                  </a:cubicBezTo>
                  <a:cubicBezTo>
                    <a:pt x="12" y="28"/>
                    <a:pt x="12" y="28"/>
                    <a:pt x="12" y="28"/>
                  </a:cubicBezTo>
                  <a:cubicBezTo>
                    <a:pt x="12" y="28"/>
                    <a:pt x="12" y="28"/>
                    <a:pt x="12" y="28"/>
                  </a:cubicBezTo>
                  <a:cubicBezTo>
                    <a:pt x="12" y="28"/>
                    <a:pt x="12" y="28"/>
                    <a:pt x="12" y="28"/>
                  </a:cubicBezTo>
                  <a:cubicBezTo>
                    <a:pt x="12" y="28"/>
                    <a:pt x="12" y="28"/>
                    <a:pt x="12" y="28"/>
                  </a:cubicBezTo>
                  <a:cubicBezTo>
                    <a:pt x="12" y="28"/>
                    <a:pt x="12" y="28"/>
                    <a:pt x="12" y="28"/>
                  </a:cubicBezTo>
                  <a:cubicBezTo>
                    <a:pt x="12" y="28"/>
                    <a:pt x="12" y="28"/>
                    <a:pt x="12" y="28"/>
                  </a:cubicBezTo>
                  <a:cubicBezTo>
                    <a:pt x="12" y="28"/>
                    <a:pt x="12" y="28"/>
                    <a:pt x="12" y="28"/>
                  </a:cubicBezTo>
                  <a:cubicBezTo>
                    <a:pt x="12" y="28"/>
                    <a:pt x="12" y="28"/>
                    <a:pt x="12" y="28"/>
                  </a:cubicBezTo>
                  <a:cubicBezTo>
                    <a:pt x="12" y="28"/>
                    <a:pt x="12" y="28"/>
                    <a:pt x="12" y="28"/>
                  </a:cubicBezTo>
                  <a:cubicBezTo>
                    <a:pt x="12" y="28"/>
                    <a:pt x="12" y="29"/>
                    <a:pt x="12" y="29"/>
                  </a:cubicBezTo>
                  <a:cubicBezTo>
                    <a:pt x="12" y="29"/>
                    <a:pt x="12" y="29"/>
                    <a:pt x="12" y="29"/>
                  </a:cubicBezTo>
                  <a:cubicBezTo>
                    <a:pt x="12" y="29"/>
                    <a:pt x="12" y="29"/>
                    <a:pt x="12" y="29"/>
                  </a:cubicBezTo>
                  <a:cubicBezTo>
                    <a:pt x="12" y="29"/>
                    <a:pt x="12" y="29"/>
                    <a:pt x="12" y="29"/>
                  </a:cubicBezTo>
                  <a:cubicBezTo>
                    <a:pt x="12" y="29"/>
                    <a:pt x="12" y="29"/>
                    <a:pt x="13" y="29"/>
                  </a:cubicBezTo>
                  <a:cubicBezTo>
                    <a:pt x="12" y="29"/>
                    <a:pt x="12" y="29"/>
                    <a:pt x="12" y="29"/>
                  </a:cubicBezTo>
                  <a:cubicBezTo>
                    <a:pt x="12" y="29"/>
                    <a:pt x="12" y="29"/>
                    <a:pt x="12" y="29"/>
                  </a:cubicBezTo>
                  <a:cubicBezTo>
                    <a:pt x="12" y="29"/>
                    <a:pt x="12" y="29"/>
                    <a:pt x="12" y="29"/>
                  </a:cubicBezTo>
                  <a:cubicBezTo>
                    <a:pt x="12" y="29"/>
                    <a:pt x="12" y="29"/>
                    <a:pt x="12" y="29"/>
                  </a:cubicBezTo>
                  <a:cubicBezTo>
                    <a:pt x="12" y="29"/>
                    <a:pt x="12" y="29"/>
                    <a:pt x="12" y="29"/>
                  </a:cubicBezTo>
                  <a:cubicBezTo>
                    <a:pt x="12" y="29"/>
                    <a:pt x="12" y="29"/>
                    <a:pt x="12" y="29"/>
                  </a:cubicBezTo>
                  <a:cubicBezTo>
                    <a:pt x="12" y="29"/>
                    <a:pt x="12" y="29"/>
                    <a:pt x="12" y="29"/>
                  </a:cubicBezTo>
                  <a:cubicBezTo>
                    <a:pt x="12" y="29"/>
                    <a:pt x="12" y="29"/>
                    <a:pt x="13" y="29"/>
                  </a:cubicBezTo>
                  <a:cubicBezTo>
                    <a:pt x="13" y="29"/>
                    <a:pt x="13" y="29"/>
                    <a:pt x="13" y="29"/>
                  </a:cubicBezTo>
                  <a:cubicBezTo>
                    <a:pt x="13" y="29"/>
                    <a:pt x="13" y="29"/>
                    <a:pt x="13" y="29"/>
                  </a:cubicBezTo>
                  <a:cubicBezTo>
                    <a:pt x="13" y="29"/>
                    <a:pt x="13" y="29"/>
                    <a:pt x="13" y="29"/>
                  </a:cubicBezTo>
                  <a:cubicBezTo>
                    <a:pt x="13" y="29"/>
                    <a:pt x="13" y="29"/>
                    <a:pt x="13" y="29"/>
                  </a:cubicBezTo>
                  <a:cubicBezTo>
                    <a:pt x="13" y="29"/>
                    <a:pt x="13" y="29"/>
                    <a:pt x="13" y="29"/>
                  </a:cubicBezTo>
                  <a:cubicBezTo>
                    <a:pt x="13" y="29"/>
                    <a:pt x="13" y="29"/>
                    <a:pt x="13" y="29"/>
                  </a:cubicBezTo>
                  <a:cubicBezTo>
                    <a:pt x="13" y="29"/>
                    <a:pt x="13" y="29"/>
                    <a:pt x="13" y="29"/>
                  </a:cubicBezTo>
                  <a:cubicBezTo>
                    <a:pt x="13" y="29"/>
                    <a:pt x="13" y="29"/>
                    <a:pt x="13" y="29"/>
                  </a:cubicBezTo>
                  <a:cubicBezTo>
                    <a:pt x="13" y="29"/>
                    <a:pt x="13" y="29"/>
                    <a:pt x="13" y="29"/>
                  </a:cubicBezTo>
                  <a:cubicBezTo>
                    <a:pt x="13" y="29"/>
                    <a:pt x="13" y="29"/>
                    <a:pt x="13" y="29"/>
                  </a:cubicBezTo>
                  <a:cubicBezTo>
                    <a:pt x="13" y="29"/>
                    <a:pt x="13" y="29"/>
                    <a:pt x="13" y="29"/>
                  </a:cubicBezTo>
                  <a:cubicBezTo>
                    <a:pt x="13" y="29"/>
                    <a:pt x="13" y="29"/>
                    <a:pt x="13" y="29"/>
                  </a:cubicBezTo>
                  <a:cubicBezTo>
                    <a:pt x="13" y="29"/>
                    <a:pt x="13" y="29"/>
                    <a:pt x="13" y="29"/>
                  </a:cubicBezTo>
                  <a:cubicBezTo>
                    <a:pt x="13" y="29"/>
                    <a:pt x="13" y="29"/>
                    <a:pt x="13" y="29"/>
                  </a:cubicBezTo>
                  <a:cubicBezTo>
                    <a:pt x="13" y="29"/>
                    <a:pt x="13" y="29"/>
                    <a:pt x="13" y="29"/>
                  </a:cubicBezTo>
                  <a:cubicBezTo>
                    <a:pt x="13" y="29"/>
                    <a:pt x="13" y="29"/>
                    <a:pt x="13" y="29"/>
                  </a:cubicBezTo>
                  <a:cubicBezTo>
                    <a:pt x="13" y="29"/>
                    <a:pt x="13" y="29"/>
                    <a:pt x="13" y="29"/>
                  </a:cubicBezTo>
                  <a:cubicBezTo>
                    <a:pt x="13" y="29"/>
                    <a:pt x="13" y="29"/>
                    <a:pt x="13" y="29"/>
                  </a:cubicBezTo>
                  <a:cubicBezTo>
                    <a:pt x="13" y="29"/>
                    <a:pt x="13" y="29"/>
                    <a:pt x="13" y="29"/>
                  </a:cubicBezTo>
                  <a:cubicBezTo>
                    <a:pt x="13" y="29"/>
                    <a:pt x="13" y="29"/>
                    <a:pt x="13" y="29"/>
                  </a:cubicBezTo>
                  <a:cubicBezTo>
                    <a:pt x="13" y="29"/>
                    <a:pt x="13" y="29"/>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29"/>
                    <a:pt x="13" y="29"/>
                    <a:pt x="13" y="29"/>
                  </a:cubicBezTo>
                  <a:cubicBezTo>
                    <a:pt x="13" y="29"/>
                    <a:pt x="13" y="29"/>
                    <a:pt x="13" y="29"/>
                  </a:cubicBezTo>
                  <a:cubicBezTo>
                    <a:pt x="13" y="29"/>
                    <a:pt x="13" y="29"/>
                    <a:pt x="13" y="29"/>
                  </a:cubicBezTo>
                  <a:cubicBezTo>
                    <a:pt x="13" y="29"/>
                    <a:pt x="13" y="29"/>
                    <a:pt x="13" y="29"/>
                  </a:cubicBezTo>
                  <a:cubicBezTo>
                    <a:pt x="13" y="29"/>
                    <a:pt x="13" y="29"/>
                    <a:pt x="13" y="29"/>
                  </a:cubicBezTo>
                  <a:cubicBezTo>
                    <a:pt x="13" y="29"/>
                    <a:pt x="13" y="29"/>
                    <a:pt x="13" y="29"/>
                  </a:cubicBezTo>
                  <a:cubicBezTo>
                    <a:pt x="13" y="29"/>
                    <a:pt x="13" y="29"/>
                    <a:pt x="13" y="29"/>
                  </a:cubicBezTo>
                  <a:cubicBezTo>
                    <a:pt x="13" y="29"/>
                    <a:pt x="13" y="29"/>
                    <a:pt x="13" y="29"/>
                  </a:cubicBezTo>
                  <a:cubicBezTo>
                    <a:pt x="13" y="29"/>
                    <a:pt x="13" y="29"/>
                    <a:pt x="13" y="29"/>
                  </a:cubicBezTo>
                  <a:cubicBezTo>
                    <a:pt x="13" y="29"/>
                    <a:pt x="13" y="29"/>
                    <a:pt x="13" y="29"/>
                  </a:cubicBezTo>
                  <a:cubicBezTo>
                    <a:pt x="13" y="29"/>
                    <a:pt x="13" y="29"/>
                    <a:pt x="13" y="29"/>
                  </a:cubicBezTo>
                  <a:cubicBezTo>
                    <a:pt x="13" y="29"/>
                    <a:pt x="13" y="29"/>
                    <a:pt x="13" y="29"/>
                  </a:cubicBezTo>
                  <a:cubicBezTo>
                    <a:pt x="13" y="29"/>
                    <a:pt x="13" y="29"/>
                    <a:pt x="13" y="29"/>
                  </a:cubicBezTo>
                  <a:cubicBezTo>
                    <a:pt x="13" y="29"/>
                    <a:pt x="13" y="29"/>
                    <a:pt x="13" y="29"/>
                  </a:cubicBezTo>
                  <a:cubicBezTo>
                    <a:pt x="13" y="29"/>
                    <a:pt x="13" y="29"/>
                    <a:pt x="13" y="29"/>
                  </a:cubicBezTo>
                  <a:cubicBezTo>
                    <a:pt x="13" y="29"/>
                    <a:pt x="13" y="29"/>
                    <a:pt x="13" y="29"/>
                  </a:cubicBezTo>
                  <a:cubicBezTo>
                    <a:pt x="13" y="29"/>
                    <a:pt x="13" y="29"/>
                    <a:pt x="13" y="29"/>
                  </a:cubicBezTo>
                  <a:cubicBezTo>
                    <a:pt x="13" y="29"/>
                    <a:pt x="13" y="29"/>
                    <a:pt x="13" y="29"/>
                  </a:cubicBezTo>
                  <a:cubicBezTo>
                    <a:pt x="13" y="29"/>
                    <a:pt x="13" y="28"/>
                    <a:pt x="13" y="28"/>
                  </a:cubicBezTo>
                  <a:cubicBezTo>
                    <a:pt x="13" y="28"/>
                    <a:pt x="13" y="28"/>
                    <a:pt x="13" y="28"/>
                  </a:cubicBezTo>
                  <a:cubicBezTo>
                    <a:pt x="13" y="28"/>
                    <a:pt x="13" y="28"/>
                    <a:pt x="13" y="28"/>
                  </a:cubicBezTo>
                  <a:cubicBezTo>
                    <a:pt x="13" y="28"/>
                    <a:pt x="13" y="28"/>
                    <a:pt x="13" y="28"/>
                  </a:cubicBezTo>
                  <a:cubicBezTo>
                    <a:pt x="13" y="28"/>
                    <a:pt x="13" y="28"/>
                    <a:pt x="13" y="28"/>
                  </a:cubicBezTo>
                  <a:cubicBezTo>
                    <a:pt x="13" y="28"/>
                    <a:pt x="13" y="28"/>
                    <a:pt x="13" y="28"/>
                  </a:cubicBezTo>
                  <a:cubicBezTo>
                    <a:pt x="13" y="28"/>
                    <a:pt x="13" y="28"/>
                    <a:pt x="13" y="28"/>
                  </a:cubicBezTo>
                  <a:cubicBezTo>
                    <a:pt x="13" y="28"/>
                    <a:pt x="13" y="28"/>
                    <a:pt x="13" y="28"/>
                  </a:cubicBezTo>
                  <a:cubicBezTo>
                    <a:pt x="13" y="28"/>
                    <a:pt x="13" y="28"/>
                    <a:pt x="13" y="28"/>
                  </a:cubicBezTo>
                  <a:cubicBezTo>
                    <a:pt x="13" y="28"/>
                    <a:pt x="13" y="28"/>
                    <a:pt x="13" y="28"/>
                  </a:cubicBezTo>
                  <a:cubicBezTo>
                    <a:pt x="13" y="28"/>
                    <a:pt x="13" y="28"/>
                    <a:pt x="13" y="28"/>
                  </a:cubicBezTo>
                  <a:cubicBezTo>
                    <a:pt x="13" y="28"/>
                    <a:pt x="13" y="28"/>
                    <a:pt x="13" y="28"/>
                  </a:cubicBezTo>
                  <a:close/>
                  <a:moveTo>
                    <a:pt x="13" y="28"/>
                  </a:moveTo>
                  <a:cubicBezTo>
                    <a:pt x="13" y="28"/>
                    <a:pt x="13" y="28"/>
                    <a:pt x="13" y="28"/>
                  </a:cubicBezTo>
                  <a:cubicBezTo>
                    <a:pt x="13" y="28"/>
                    <a:pt x="13" y="28"/>
                    <a:pt x="13" y="28"/>
                  </a:cubicBezTo>
                  <a:cubicBezTo>
                    <a:pt x="13" y="28"/>
                    <a:pt x="13" y="28"/>
                    <a:pt x="13" y="28"/>
                  </a:cubicBezTo>
                  <a:cubicBezTo>
                    <a:pt x="13" y="28"/>
                    <a:pt x="13" y="28"/>
                    <a:pt x="13" y="28"/>
                  </a:cubicBezTo>
                  <a:cubicBezTo>
                    <a:pt x="13" y="28"/>
                    <a:pt x="13" y="28"/>
                    <a:pt x="13" y="28"/>
                  </a:cubicBezTo>
                  <a:cubicBezTo>
                    <a:pt x="13" y="28"/>
                    <a:pt x="13" y="28"/>
                    <a:pt x="13" y="28"/>
                  </a:cubicBezTo>
                  <a:cubicBezTo>
                    <a:pt x="13" y="28"/>
                    <a:pt x="13" y="28"/>
                    <a:pt x="13" y="28"/>
                  </a:cubicBezTo>
                  <a:close/>
                  <a:moveTo>
                    <a:pt x="13" y="30"/>
                  </a:move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lose/>
                  <a:moveTo>
                    <a:pt x="13" y="31"/>
                  </a:moveTo>
                  <a:cubicBezTo>
                    <a:pt x="13" y="31"/>
                    <a:pt x="13" y="31"/>
                    <a:pt x="13" y="31"/>
                  </a:cubicBezTo>
                  <a:cubicBezTo>
                    <a:pt x="13" y="31"/>
                    <a:pt x="13" y="31"/>
                    <a:pt x="13" y="31"/>
                  </a:cubicBezTo>
                  <a:cubicBezTo>
                    <a:pt x="13" y="31"/>
                    <a:pt x="13" y="31"/>
                    <a:pt x="13" y="31"/>
                  </a:cubicBezTo>
                  <a:cubicBezTo>
                    <a:pt x="13" y="31"/>
                    <a:pt x="13" y="31"/>
                    <a:pt x="13" y="31"/>
                  </a:cubicBezTo>
                  <a:cubicBezTo>
                    <a:pt x="13" y="31"/>
                    <a:pt x="13" y="31"/>
                    <a:pt x="13" y="31"/>
                  </a:cubicBezTo>
                  <a:cubicBezTo>
                    <a:pt x="13" y="31"/>
                    <a:pt x="13" y="31"/>
                    <a:pt x="13" y="31"/>
                  </a:cubicBezTo>
                  <a:cubicBezTo>
                    <a:pt x="13" y="31"/>
                    <a:pt x="13" y="31"/>
                    <a:pt x="13" y="31"/>
                  </a:cubicBezTo>
                  <a:cubicBezTo>
                    <a:pt x="13" y="31"/>
                    <a:pt x="13" y="31"/>
                    <a:pt x="13" y="31"/>
                  </a:cubicBezTo>
                  <a:close/>
                  <a:moveTo>
                    <a:pt x="12" y="29"/>
                  </a:moveTo>
                  <a:cubicBezTo>
                    <a:pt x="12" y="29"/>
                    <a:pt x="12" y="29"/>
                    <a:pt x="12" y="29"/>
                  </a:cubicBezTo>
                  <a:cubicBezTo>
                    <a:pt x="12" y="29"/>
                    <a:pt x="12" y="29"/>
                    <a:pt x="12" y="29"/>
                  </a:cubicBezTo>
                  <a:cubicBezTo>
                    <a:pt x="12" y="29"/>
                    <a:pt x="12" y="29"/>
                    <a:pt x="12" y="29"/>
                  </a:cubicBezTo>
                  <a:cubicBezTo>
                    <a:pt x="12" y="29"/>
                    <a:pt x="12" y="29"/>
                    <a:pt x="12" y="29"/>
                  </a:cubicBezTo>
                  <a:cubicBezTo>
                    <a:pt x="12" y="29"/>
                    <a:pt x="12" y="29"/>
                    <a:pt x="12" y="29"/>
                  </a:cubicBezTo>
                  <a:cubicBezTo>
                    <a:pt x="12" y="29"/>
                    <a:pt x="12" y="29"/>
                    <a:pt x="12" y="29"/>
                  </a:cubicBezTo>
                  <a:cubicBezTo>
                    <a:pt x="12" y="29"/>
                    <a:pt x="12" y="29"/>
                    <a:pt x="12" y="29"/>
                  </a:cubicBezTo>
                  <a:cubicBezTo>
                    <a:pt x="12" y="29"/>
                    <a:pt x="12" y="29"/>
                    <a:pt x="12" y="29"/>
                  </a:cubicBezTo>
                  <a:cubicBezTo>
                    <a:pt x="12" y="29"/>
                    <a:pt x="12" y="29"/>
                    <a:pt x="12" y="29"/>
                  </a:cubicBezTo>
                  <a:cubicBezTo>
                    <a:pt x="12" y="29"/>
                    <a:pt x="12" y="29"/>
                    <a:pt x="12" y="29"/>
                  </a:cubicBezTo>
                  <a:cubicBezTo>
                    <a:pt x="12" y="29"/>
                    <a:pt x="12" y="29"/>
                    <a:pt x="12" y="29"/>
                  </a:cubicBezTo>
                  <a:cubicBezTo>
                    <a:pt x="12" y="29"/>
                    <a:pt x="12" y="29"/>
                    <a:pt x="12" y="29"/>
                  </a:cubicBezTo>
                  <a:close/>
                  <a:moveTo>
                    <a:pt x="12" y="29"/>
                  </a:moveTo>
                  <a:cubicBezTo>
                    <a:pt x="12" y="29"/>
                    <a:pt x="12" y="29"/>
                    <a:pt x="12" y="29"/>
                  </a:cubicBezTo>
                  <a:cubicBezTo>
                    <a:pt x="12" y="29"/>
                    <a:pt x="12" y="29"/>
                    <a:pt x="12" y="29"/>
                  </a:cubicBezTo>
                  <a:cubicBezTo>
                    <a:pt x="12" y="29"/>
                    <a:pt x="12" y="29"/>
                    <a:pt x="12" y="29"/>
                  </a:cubicBezTo>
                  <a:cubicBezTo>
                    <a:pt x="12" y="30"/>
                    <a:pt x="12" y="30"/>
                    <a:pt x="12" y="30"/>
                  </a:cubicBezTo>
                  <a:cubicBezTo>
                    <a:pt x="12" y="30"/>
                    <a:pt x="12" y="30"/>
                    <a:pt x="12" y="30"/>
                  </a:cubicBezTo>
                  <a:cubicBezTo>
                    <a:pt x="12" y="30"/>
                    <a:pt x="12" y="30"/>
                    <a:pt x="12" y="30"/>
                  </a:cubicBezTo>
                  <a:cubicBezTo>
                    <a:pt x="12" y="30"/>
                    <a:pt x="12" y="30"/>
                    <a:pt x="12" y="30"/>
                  </a:cubicBezTo>
                  <a:cubicBezTo>
                    <a:pt x="12" y="30"/>
                    <a:pt x="12" y="30"/>
                    <a:pt x="12" y="30"/>
                  </a:cubicBezTo>
                  <a:cubicBezTo>
                    <a:pt x="12" y="30"/>
                    <a:pt x="12" y="29"/>
                    <a:pt x="12" y="29"/>
                  </a:cubicBezTo>
                  <a:cubicBezTo>
                    <a:pt x="12" y="29"/>
                    <a:pt x="12" y="29"/>
                    <a:pt x="12" y="29"/>
                  </a:cubicBezTo>
                  <a:cubicBezTo>
                    <a:pt x="12" y="29"/>
                    <a:pt x="12" y="29"/>
                    <a:pt x="12" y="29"/>
                  </a:cubicBezTo>
                  <a:cubicBezTo>
                    <a:pt x="12" y="29"/>
                    <a:pt x="12" y="29"/>
                    <a:pt x="12" y="29"/>
                  </a:cubicBezTo>
                  <a:cubicBezTo>
                    <a:pt x="12" y="29"/>
                    <a:pt x="12" y="29"/>
                    <a:pt x="12" y="29"/>
                  </a:cubicBezTo>
                  <a:cubicBezTo>
                    <a:pt x="12" y="29"/>
                    <a:pt x="12" y="29"/>
                    <a:pt x="12" y="29"/>
                  </a:cubicBezTo>
                  <a:cubicBezTo>
                    <a:pt x="12" y="29"/>
                    <a:pt x="12" y="29"/>
                    <a:pt x="12" y="29"/>
                  </a:cubicBezTo>
                  <a:cubicBezTo>
                    <a:pt x="12" y="29"/>
                    <a:pt x="12" y="29"/>
                    <a:pt x="12" y="29"/>
                  </a:cubicBezTo>
                  <a:cubicBezTo>
                    <a:pt x="12" y="29"/>
                    <a:pt x="12" y="29"/>
                    <a:pt x="12" y="29"/>
                  </a:cubicBezTo>
                  <a:cubicBezTo>
                    <a:pt x="12" y="29"/>
                    <a:pt x="12" y="29"/>
                    <a:pt x="12" y="29"/>
                  </a:cubicBezTo>
                  <a:cubicBezTo>
                    <a:pt x="12" y="29"/>
                    <a:pt x="12" y="29"/>
                    <a:pt x="12" y="29"/>
                  </a:cubicBezTo>
                  <a:cubicBezTo>
                    <a:pt x="12" y="29"/>
                    <a:pt x="12" y="29"/>
                    <a:pt x="12" y="29"/>
                  </a:cubicBezTo>
                  <a:cubicBezTo>
                    <a:pt x="12" y="29"/>
                    <a:pt x="12" y="29"/>
                    <a:pt x="12" y="29"/>
                  </a:cubicBezTo>
                  <a:cubicBezTo>
                    <a:pt x="12" y="29"/>
                    <a:pt x="12" y="29"/>
                    <a:pt x="12" y="29"/>
                  </a:cubicBezTo>
                  <a:cubicBezTo>
                    <a:pt x="12" y="29"/>
                    <a:pt x="12" y="29"/>
                    <a:pt x="12" y="29"/>
                  </a:cubicBezTo>
                  <a:cubicBezTo>
                    <a:pt x="12" y="29"/>
                    <a:pt x="12" y="29"/>
                    <a:pt x="12" y="29"/>
                  </a:cubicBezTo>
                  <a:cubicBezTo>
                    <a:pt x="12" y="29"/>
                    <a:pt x="12" y="29"/>
                    <a:pt x="12" y="29"/>
                  </a:cubicBezTo>
                  <a:cubicBezTo>
                    <a:pt x="12" y="29"/>
                    <a:pt x="12" y="29"/>
                    <a:pt x="12" y="29"/>
                  </a:cubicBezTo>
                  <a:cubicBezTo>
                    <a:pt x="12" y="29"/>
                    <a:pt x="12" y="29"/>
                    <a:pt x="12" y="29"/>
                  </a:cubicBezTo>
                  <a:cubicBezTo>
                    <a:pt x="12" y="29"/>
                    <a:pt x="12" y="29"/>
                    <a:pt x="12" y="29"/>
                  </a:cubicBezTo>
                  <a:cubicBezTo>
                    <a:pt x="12" y="29"/>
                    <a:pt x="12" y="29"/>
                    <a:pt x="12" y="29"/>
                  </a:cubicBezTo>
                  <a:close/>
                  <a:moveTo>
                    <a:pt x="13" y="28"/>
                  </a:moveTo>
                  <a:cubicBezTo>
                    <a:pt x="13" y="28"/>
                    <a:pt x="13" y="28"/>
                    <a:pt x="13" y="28"/>
                  </a:cubicBezTo>
                  <a:cubicBezTo>
                    <a:pt x="13" y="28"/>
                    <a:pt x="13" y="28"/>
                    <a:pt x="13" y="28"/>
                  </a:cubicBezTo>
                  <a:cubicBezTo>
                    <a:pt x="13" y="28"/>
                    <a:pt x="13" y="28"/>
                    <a:pt x="13" y="28"/>
                  </a:cubicBezTo>
                  <a:cubicBezTo>
                    <a:pt x="13" y="28"/>
                    <a:pt x="13" y="28"/>
                    <a:pt x="13" y="28"/>
                  </a:cubicBezTo>
                  <a:cubicBezTo>
                    <a:pt x="13" y="28"/>
                    <a:pt x="13" y="28"/>
                    <a:pt x="13" y="28"/>
                  </a:cubicBezTo>
                  <a:cubicBezTo>
                    <a:pt x="13" y="28"/>
                    <a:pt x="13" y="28"/>
                    <a:pt x="13" y="28"/>
                  </a:cubicBezTo>
                  <a:cubicBezTo>
                    <a:pt x="13" y="28"/>
                    <a:pt x="13" y="28"/>
                    <a:pt x="13" y="28"/>
                  </a:cubicBezTo>
                  <a:cubicBezTo>
                    <a:pt x="13" y="28"/>
                    <a:pt x="13" y="28"/>
                    <a:pt x="13" y="28"/>
                  </a:cubicBezTo>
                  <a:cubicBezTo>
                    <a:pt x="13" y="28"/>
                    <a:pt x="13" y="28"/>
                    <a:pt x="13" y="28"/>
                  </a:cubicBezTo>
                  <a:cubicBezTo>
                    <a:pt x="13" y="28"/>
                    <a:pt x="13" y="28"/>
                    <a:pt x="13" y="28"/>
                  </a:cubicBezTo>
                  <a:cubicBezTo>
                    <a:pt x="13" y="28"/>
                    <a:pt x="13" y="28"/>
                    <a:pt x="13" y="28"/>
                  </a:cubicBezTo>
                  <a:cubicBezTo>
                    <a:pt x="13" y="28"/>
                    <a:pt x="13" y="28"/>
                    <a:pt x="13" y="28"/>
                  </a:cubicBezTo>
                  <a:cubicBezTo>
                    <a:pt x="13" y="28"/>
                    <a:pt x="13" y="28"/>
                    <a:pt x="13" y="28"/>
                  </a:cubicBezTo>
                  <a:close/>
                  <a:moveTo>
                    <a:pt x="13" y="27"/>
                  </a:moveTo>
                  <a:cubicBezTo>
                    <a:pt x="13" y="27"/>
                    <a:pt x="13" y="27"/>
                    <a:pt x="13" y="28"/>
                  </a:cubicBezTo>
                  <a:cubicBezTo>
                    <a:pt x="13" y="28"/>
                    <a:pt x="13" y="28"/>
                    <a:pt x="13" y="28"/>
                  </a:cubicBezTo>
                  <a:cubicBezTo>
                    <a:pt x="13" y="28"/>
                    <a:pt x="13" y="28"/>
                    <a:pt x="13" y="28"/>
                  </a:cubicBezTo>
                  <a:cubicBezTo>
                    <a:pt x="13" y="28"/>
                    <a:pt x="13" y="28"/>
                    <a:pt x="13" y="28"/>
                  </a:cubicBezTo>
                  <a:cubicBezTo>
                    <a:pt x="13" y="28"/>
                    <a:pt x="13" y="28"/>
                    <a:pt x="13" y="28"/>
                  </a:cubicBezTo>
                  <a:cubicBezTo>
                    <a:pt x="13" y="28"/>
                    <a:pt x="13" y="28"/>
                    <a:pt x="13" y="28"/>
                  </a:cubicBezTo>
                  <a:cubicBezTo>
                    <a:pt x="13" y="28"/>
                    <a:pt x="13" y="28"/>
                    <a:pt x="13" y="28"/>
                  </a:cubicBezTo>
                  <a:cubicBezTo>
                    <a:pt x="13" y="28"/>
                    <a:pt x="13" y="28"/>
                    <a:pt x="13" y="28"/>
                  </a:cubicBezTo>
                  <a:cubicBezTo>
                    <a:pt x="13" y="28"/>
                    <a:pt x="13" y="28"/>
                    <a:pt x="13" y="28"/>
                  </a:cubicBezTo>
                  <a:cubicBezTo>
                    <a:pt x="13" y="28"/>
                    <a:pt x="13" y="28"/>
                    <a:pt x="13" y="28"/>
                  </a:cubicBezTo>
                  <a:cubicBezTo>
                    <a:pt x="13" y="28"/>
                    <a:pt x="13" y="28"/>
                    <a:pt x="13" y="27"/>
                  </a:cubicBezTo>
                  <a:close/>
                  <a:moveTo>
                    <a:pt x="12" y="29"/>
                  </a:moveTo>
                  <a:cubicBezTo>
                    <a:pt x="12" y="29"/>
                    <a:pt x="12" y="29"/>
                    <a:pt x="12" y="29"/>
                  </a:cubicBezTo>
                  <a:cubicBezTo>
                    <a:pt x="12" y="29"/>
                    <a:pt x="12" y="29"/>
                    <a:pt x="12" y="29"/>
                  </a:cubicBezTo>
                  <a:cubicBezTo>
                    <a:pt x="12" y="29"/>
                    <a:pt x="12" y="29"/>
                    <a:pt x="12" y="29"/>
                  </a:cubicBezTo>
                  <a:cubicBezTo>
                    <a:pt x="12" y="29"/>
                    <a:pt x="12" y="29"/>
                    <a:pt x="12" y="29"/>
                  </a:cubicBezTo>
                  <a:cubicBezTo>
                    <a:pt x="12" y="29"/>
                    <a:pt x="12" y="29"/>
                    <a:pt x="12" y="29"/>
                  </a:cubicBezTo>
                  <a:cubicBezTo>
                    <a:pt x="12" y="29"/>
                    <a:pt x="12" y="29"/>
                    <a:pt x="12" y="29"/>
                  </a:cubicBezTo>
                  <a:cubicBezTo>
                    <a:pt x="12" y="29"/>
                    <a:pt x="12" y="29"/>
                    <a:pt x="12" y="29"/>
                  </a:cubicBezTo>
                  <a:close/>
                  <a:moveTo>
                    <a:pt x="13" y="27"/>
                  </a:moveTo>
                  <a:cubicBezTo>
                    <a:pt x="13" y="27"/>
                    <a:pt x="13" y="27"/>
                    <a:pt x="13" y="27"/>
                  </a:cubicBezTo>
                  <a:cubicBezTo>
                    <a:pt x="13" y="27"/>
                    <a:pt x="13" y="27"/>
                    <a:pt x="13" y="27"/>
                  </a:cubicBezTo>
                  <a:cubicBezTo>
                    <a:pt x="13" y="27"/>
                    <a:pt x="13" y="27"/>
                    <a:pt x="13" y="27"/>
                  </a:cubicBezTo>
                  <a:cubicBezTo>
                    <a:pt x="13" y="27"/>
                    <a:pt x="13" y="27"/>
                    <a:pt x="13" y="27"/>
                  </a:cubicBezTo>
                  <a:cubicBezTo>
                    <a:pt x="13" y="27"/>
                    <a:pt x="13" y="27"/>
                    <a:pt x="13" y="27"/>
                  </a:cubicBezTo>
                  <a:cubicBezTo>
                    <a:pt x="13" y="27"/>
                    <a:pt x="13" y="27"/>
                    <a:pt x="13" y="27"/>
                  </a:cubicBezTo>
                  <a:cubicBezTo>
                    <a:pt x="13" y="27"/>
                    <a:pt x="13" y="27"/>
                    <a:pt x="13" y="27"/>
                  </a:cubicBezTo>
                  <a:cubicBezTo>
                    <a:pt x="13" y="27"/>
                    <a:pt x="13" y="27"/>
                    <a:pt x="13" y="27"/>
                  </a:cubicBezTo>
                  <a:cubicBezTo>
                    <a:pt x="13" y="27"/>
                    <a:pt x="13" y="27"/>
                    <a:pt x="13" y="27"/>
                  </a:cubicBezTo>
                  <a:cubicBezTo>
                    <a:pt x="13" y="27"/>
                    <a:pt x="13" y="27"/>
                    <a:pt x="13" y="27"/>
                  </a:cubicBezTo>
                  <a:close/>
                  <a:moveTo>
                    <a:pt x="13" y="27"/>
                  </a:moveTo>
                  <a:cubicBezTo>
                    <a:pt x="13" y="27"/>
                    <a:pt x="13" y="27"/>
                    <a:pt x="13" y="27"/>
                  </a:cubicBezTo>
                  <a:cubicBezTo>
                    <a:pt x="13" y="27"/>
                    <a:pt x="13" y="27"/>
                    <a:pt x="13" y="27"/>
                  </a:cubicBezTo>
                  <a:cubicBezTo>
                    <a:pt x="13" y="27"/>
                    <a:pt x="13" y="27"/>
                    <a:pt x="13" y="27"/>
                  </a:cubicBezTo>
                  <a:cubicBezTo>
                    <a:pt x="13" y="27"/>
                    <a:pt x="13" y="27"/>
                    <a:pt x="13" y="27"/>
                  </a:cubicBezTo>
                  <a:cubicBezTo>
                    <a:pt x="13" y="27"/>
                    <a:pt x="13" y="27"/>
                    <a:pt x="13" y="27"/>
                  </a:cubicBezTo>
                  <a:cubicBezTo>
                    <a:pt x="13" y="27"/>
                    <a:pt x="13" y="27"/>
                    <a:pt x="13" y="27"/>
                  </a:cubicBezTo>
                  <a:cubicBezTo>
                    <a:pt x="13" y="27"/>
                    <a:pt x="13" y="27"/>
                    <a:pt x="13" y="27"/>
                  </a:cubicBezTo>
                  <a:cubicBezTo>
                    <a:pt x="13" y="27"/>
                    <a:pt x="13" y="27"/>
                    <a:pt x="13" y="27"/>
                  </a:cubicBezTo>
                  <a:close/>
                  <a:moveTo>
                    <a:pt x="13" y="28"/>
                  </a:moveTo>
                  <a:cubicBezTo>
                    <a:pt x="13" y="28"/>
                    <a:pt x="13" y="28"/>
                    <a:pt x="13" y="28"/>
                  </a:cubicBezTo>
                  <a:cubicBezTo>
                    <a:pt x="13" y="28"/>
                    <a:pt x="13" y="28"/>
                    <a:pt x="13" y="28"/>
                  </a:cubicBezTo>
                  <a:cubicBezTo>
                    <a:pt x="13" y="28"/>
                    <a:pt x="13" y="28"/>
                    <a:pt x="13" y="28"/>
                  </a:cubicBezTo>
                  <a:cubicBezTo>
                    <a:pt x="13" y="28"/>
                    <a:pt x="13" y="28"/>
                    <a:pt x="13" y="28"/>
                  </a:cubicBezTo>
                  <a:cubicBezTo>
                    <a:pt x="13" y="28"/>
                    <a:pt x="13" y="28"/>
                    <a:pt x="13" y="28"/>
                  </a:cubicBezTo>
                  <a:close/>
                  <a:moveTo>
                    <a:pt x="13" y="29"/>
                  </a:moveTo>
                  <a:cubicBezTo>
                    <a:pt x="13" y="29"/>
                    <a:pt x="13" y="29"/>
                    <a:pt x="13" y="29"/>
                  </a:cubicBezTo>
                  <a:cubicBezTo>
                    <a:pt x="13" y="29"/>
                    <a:pt x="13" y="29"/>
                    <a:pt x="13" y="29"/>
                  </a:cubicBezTo>
                  <a:cubicBezTo>
                    <a:pt x="13" y="29"/>
                    <a:pt x="13" y="29"/>
                    <a:pt x="13" y="29"/>
                  </a:cubicBezTo>
                  <a:cubicBezTo>
                    <a:pt x="13" y="29"/>
                    <a:pt x="13" y="29"/>
                    <a:pt x="13" y="29"/>
                  </a:cubicBezTo>
                  <a:cubicBezTo>
                    <a:pt x="13" y="29"/>
                    <a:pt x="13" y="29"/>
                    <a:pt x="13" y="29"/>
                  </a:cubicBezTo>
                  <a:cubicBezTo>
                    <a:pt x="13" y="29"/>
                    <a:pt x="13" y="29"/>
                    <a:pt x="13" y="29"/>
                  </a:cubicBezTo>
                  <a:cubicBezTo>
                    <a:pt x="13" y="29"/>
                    <a:pt x="13" y="29"/>
                    <a:pt x="13" y="29"/>
                  </a:cubicBezTo>
                  <a:cubicBezTo>
                    <a:pt x="13" y="29"/>
                    <a:pt x="13" y="29"/>
                    <a:pt x="13" y="29"/>
                  </a:cubicBezTo>
                  <a:cubicBezTo>
                    <a:pt x="13" y="29"/>
                    <a:pt x="13" y="29"/>
                    <a:pt x="13" y="29"/>
                  </a:cubicBezTo>
                  <a:cubicBezTo>
                    <a:pt x="13" y="29"/>
                    <a:pt x="13" y="29"/>
                    <a:pt x="13" y="29"/>
                  </a:cubicBezTo>
                  <a:cubicBezTo>
                    <a:pt x="13" y="29"/>
                    <a:pt x="13" y="29"/>
                    <a:pt x="13" y="29"/>
                  </a:cubicBezTo>
                  <a:cubicBezTo>
                    <a:pt x="13" y="29"/>
                    <a:pt x="13" y="29"/>
                    <a:pt x="13" y="29"/>
                  </a:cubicBezTo>
                  <a:cubicBezTo>
                    <a:pt x="13" y="29"/>
                    <a:pt x="13" y="29"/>
                    <a:pt x="13" y="29"/>
                  </a:cubicBezTo>
                  <a:cubicBezTo>
                    <a:pt x="13" y="29"/>
                    <a:pt x="13" y="29"/>
                    <a:pt x="13" y="29"/>
                  </a:cubicBezTo>
                  <a:cubicBezTo>
                    <a:pt x="13" y="29"/>
                    <a:pt x="13" y="29"/>
                    <a:pt x="13" y="29"/>
                  </a:cubicBezTo>
                  <a:cubicBezTo>
                    <a:pt x="13" y="29"/>
                    <a:pt x="13" y="29"/>
                    <a:pt x="13" y="29"/>
                  </a:cubicBezTo>
                  <a:cubicBezTo>
                    <a:pt x="13" y="29"/>
                    <a:pt x="13" y="29"/>
                    <a:pt x="13" y="29"/>
                  </a:cubicBezTo>
                  <a:cubicBezTo>
                    <a:pt x="13" y="29"/>
                    <a:pt x="13" y="29"/>
                    <a:pt x="13" y="29"/>
                  </a:cubicBezTo>
                  <a:cubicBezTo>
                    <a:pt x="13" y="29"/>
                    <a:pt x="13" y="29"/>
                    <a:pt x="13" y="29"/>
                  </a:cubicBezTo>
                  <a:cubicBezTo>
                    <a:pt x="13" y="29"/>
                    <a:pt x="13" y="29"/>
                    <a:pt x="13" y="29"/>
                  </a:cubicBezTo>
                  <a:close/>
                  <a:moveTo>
                    <a:pt x="14" y="28"/>
                  </a:moveTo>
                  <a:cubicBezTo>
                    <a:pt x="14" y="28"/>
                    <a:pt x="14" y="28"/>
                    <a:pt x="14" y="28"/>
                  </a:cubicBezTo>
                  <a:cubicBezTo>
                    <a:pt x="14" y="28"/>
                    <a:pt x="14" y="28"/>
                    <a:pt x="14" y="28"/>
                  </a:cubicBezTo>
                  <a:cubicBezTo>
                    <a:pt x="13" y="28"/>
                    <a:pt x="13" y="28"/>
                    <a:pt x="13" y="28"/>
                  </a:cubicBezTo>
                  <a:cubicBezTo>
                    <a:pt x="13" y="28"/>
                    <a:pt x="13" y="28"/>
                    <a:pt x="13" y="28"/>
                  </a:cubicBezTo>
                  <a:cubicBezTo>
                    <a:pt x="13" y="28"/>
                    <a:pt x="13" y="28"/>
                    <a:pt x="13" y="28"/>
                  </a:cubicBezTo>
                  <a:cubicBezTo>
                    <a:pt x="13" y="28"/>
                    <a:pt x="13" y="28"/>
                    <a:pt x="13" y="28"/>
                  </a:cubicBezTo>
                  <a:cubicBezTo>
                    <a:pt x="13" y="28"/>
                    <a:pt x="13" y="28"/>
                    <a:pt x="13" y="28"/>
                  </a:cubicBezTo>
                  <a:cubicBezTo>
                    <a:pt x="13" y="28"/>
                    <a:pt x="13" y="28"/>
                    <a:pt x="13" y="28"/>
                  </a:cubicBezTo>
                  <a:cubicBezTo>
                    <a:pt x="13" y="28"/>
                    <a:pt x="13" y="28"/>
                    <a:pt x="13" y="28"/>
                  </a:cubicBezTo>
                  <a:cubicBezTo>
                    <a:pt x="13" y="28"/>
                    <a:pt x="13" y="28"/>
                    <a:pt x="14" y="28"/>
                  </a:cubicBezTo>
                  <a:cubicBezTo>
                    <a:pt x="14" y="28"/>
                    <a:pt x="14" y="28"/>
                    <a:pt x="14" y="28"/>
                  </a:cubicBezTo>
                  <a:close/>
                  <a:moveTo>
                    <a:pt x="13" y="28"/>
                  </a:moveTo>
                  <a:cubicBezTo>
                    <a:pt x="13" y="28"/>
                    <a:pt x="13" y="28"/>
                    <a:pt x="13" y="28"/>
                  </a:cubicBezTo>
                  <a:cubicBezTo>
                    <a:pt x="13" y="28"/>
                    <a:pt x="13" y="28"/>
                    <a:pt x="13" y="28"/>
                  </a:cubicBezTo>
                  <a:cubicBezTo>
                    <a:pt x="13" y="28"/>
                    <a:pt x="13" y="28"/>
                    <a:pt x="13" y="28"/>
                  </a:cubicBezTo>
                  <a:cubicBezTo>
                    <a:pt x="13" y="28"/>
                    <a:pt x="13" y="28"/>
                    <a:pt x="13" y="28"/>
                  </a:cubicBezTo>
                  <a:cubicBezTo>
                    <a:pt x="13" y="28"/>
                    <a:pt x="13" y="28"/>
                    <a:pt x="13" y="28"/>
                  </a:cubicBez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ubicBezTo>
                    <a:pt x="14" y="28"/>
                    <a:pt x="13" y="28"/>
                    <a:pt x="13" y="28"/>
                  </a:cubicBezTo>
                  <a:close/>
                  <a:moveTo>
                    <a:pt x="13" y="29"/>
                  </a:moveTo>
                  <a:cubicBezTo>
                    <a:pt x="13"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3" y="29"/>
                    <a:pt x="13" y="29"/>
                    <a:pt x="13" y="29"/>
                  </a:cubicBezTo>
                  <a:cubicBezTo>
                    <a:pt x="13" y="29"/>
                    <a:pt x="13" y="29"/>
                    <a:pt x="13" y="29"/>
                  </a:cubicBezTo>
                  <a:cubicBezTo>
                    <a:pt x="13" y="29"/>
                    <a:pt x="13" y="29"/>
                    <a:pt x="13" y="29"/>
                  </a:cubicBezTo>
                  <a:cubicBezTo>
                    <a:pt x="13" y="29"/>
                    <a:pt x="13" y="29"/>
                    <a:pt x="13" y="29"/>
                  </a:cubicBezTo>
                  <a:cubicBezTo>
                    <a:pt x="13" y="29"/>
                    <a:pt x="13" y="29"/>
                    <a:pt x="13" y="29"/>
                  </a:cubicBezTo>
                  <a:cubicBezTo>
                    <a:pt x="13" y="29"/>
                    <a:pt x="13" y="29"/>
                    <a:pt x="13" y="29"/>
                  </a:cubicBezTo>
                  <a:cubicBezTo>
                    <a:pt x="13" y="29"/>
                    <a:pt x="13" y="29"/>
                    <a:pt x="13" y="29"/>
                  </a:cubicBezTo>
                  <a:close/>
                  <a:moveTo>
                    <a:pt x="13" y="29"/>
                  </a:moveTo>
                  <a:cubicBezTo>
                    <a:pt x="13" y="29"/>
                    <a:pt x="13" y="29"/>
                    <a:pt x="13" y="29"/>
                  </a:cubicBezTo>
                  <a:cubicBezTo>
                    <a:pt x="13" y="29"/>
                    <a:pt x="13"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3" y="29"/>
                    <a:pt x="13" y="29"/>
                  </a:cubicBezTo>
                  <a:cubicBezTo>
                    <a:pt x="13" y="29"/>
                    <a:pt x="13" y="29"/>
                    <a:pt x="13" y="29"/>
                  </a:cubicBezTo>
                  <a:close/>
                  <a:moveTo>
                    <a:pt x="14" y="29"/>
                  </a:move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30"/>
                  </a:cubicBezTo>
                  <a:cubicBezTo>
                    <a:pt x="14" y="30"/>
                    <a:pt x="14" y="30"/>
                    <a:pt x="14" y="30"/>
                  </a:cubicBezTo>
                  <a:cubicBezTo>
                    <a:pt x="14" y="30"/>
                    <a:pt x="14" y="30"/>
                    <a:pt x="14" y="30"/>
                  </a:cubicBezTo>
                  <a:cubicBezTo>
                    <a:pt x="14" y="30"/>
                    <a:pt x="14" y="30"/>
                    <a:pt x="14" y="30"/>
                  </a:cubicBezTo>
                  <a:cubicBezTo>
                    <a:pt x="14" y="29"/>
                    <a:pt x="14" y="29"/>
                    <a:pt x="14" y="29"/>
                  </a:cubicBezTo>
                  <a:cubicBezTo>
                    <a:pt x="14" y="29"/>
                    <a:pt x="14" y="29"/>
                    <a:pt x="14" y="29"/>
                  </a:cubicBezTo>
                  <a:close/>
                  <a:moveTo>
                    <a:pt x="14" y="28"/>
                  </a:move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3" y="28"/>
                  </a:cubicBezTo>
                  <a:cubicBezTo>
                    <a:pt x="13" y="28"/>
                    <a:pt x="13" y="28"/>
                    <a:pt x="13" y="28"/>
                  </a:cubicBezTo>
                  <a:cubicBezTo>
                    <a:pt x="13" y="28"/>
                    <a:pt x="13" y="28"/>
                    <a:pt x="13" y="28"/>
                  </a:cubicBezTo>
                  <a:cubicBezTo>
                    <a:pt x="13" y="28"/>
                    <a:pt x="13" y="28"/>
                    <a:pt x="13" y="28"/>
                  </a:cubicBezTo>
                  <a:cubicBezTo>
                    <a:pt x="13" y="28"/>
                    <a:pt x="13" y="28"/>
                    <a:pt x="13" y="28"/>
                  </a:cubicBezTo>
                  <a:cubicBezTo>
                    <a:pt x="13" y="28"/>
                    <a:pt x="13" y="28"/>
                    <a:pt x="13" y="28"/>
                  </a:cubicBezTo>
                  <a:cubicBezTo>
                    <a:pt x="13" y="28"/>
                    <a:pt x="13" y="28"/>
                    <a:pt x="13" y="28"/>
                  </a:cubicBezTo>
                  <a:cubicBezTo>
                    <a:pt x="13" y="28"/>
                    <a:pt x="13" y="28"/>
                    <a:pt x="14" y="28"/>
                  </a:cubicBezTo>
                  <a:cubicBezTo>
                    <a:pt x="14" y="28"/>
                    <a:pt x="14" y="28"/>
                    <a:pt x="14" y="28"/>
                  </a:cubicBezTo>
                  <a:cubicBezTo>
                    <a:pt x="14" y="28"/>
                    <a:pt x="14" y="28"/>
                    <a:pt x="14" y="28"/>
                  </a:cubicBezTo>
                  <a:close/>
                  <a:moveTo>
                    <a:pt x="14" y="28"/>
                  </a:move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lose/>
                  <a:moveTo>
                    <a:pt x="13" y="27"/>
                  </a:moveTo>
                  <a:cubicBezTo>
                    <a:pt x="13" y="27"/>
                    <a:pt x="13" y="27"/>
                    <a:pt x="13" y="27"/>
                  </a:cubicBezTo>
                  <a:cubicBezTo>
                    <a:pt x="13" y="27"/>
                    <a:pt x="13" y="27"/>
                    <a:pt x="13" y="27"/>
                  </a:cubicBezTo>
                  <a:cubicBezTo>
                    <a:pt x="13" y="27"/>
                    <a:pt x="13" y="27"/>
                    <a:pt x="13" y="27"/>
                  </a:cubicBezTo>
                  <a:cubicBezTo>
                    <a:pt x="13" y="27"/>
                    <a:pt x="13" y="27"/>
                    <a:pt x="13" y="27"/>
                  </a:cubicBezTo>
                  <a:cubicBezTo>
                    <a:pt x="13" y="27"/>
                    <a:pt x="13" y="27"/>
                    <a:pt x="13" y="27"/>
                  </a:cubicBezTo>
                  <a:cubicBezTo>
                    <a:pt x="13" y="27"/>
                    <a:pt x="13" y="27"/>
                    <a:pt x="13" y="27"/>
                  </a:cubicBezTo>
                  <a:cubicBezTo>
                    <a:pt x="13" y="27"/>
                    <a:pt x="13" y="27"/>
                    <a:pt x="13" y="27"/>
                  </a:cubicBezTo>
                  <a:cubicBezTo>
                    <a:pt x="13" y="27"/>
                    <a:pt x="13" y="27"/>
                    <a:pt x="13" y="27"/>
                  </a:cubicBezTo>
                  <a:cubicBezTo>
                    <a:pt x="14" y="27"/>
                    <a:pt x="14" y="27"/>
                    <a:pt x="14" y="27"/>
                  </a:cubicBezTo>
                  <a:cubicBezTo>
                    <a:pt x="14" y="27"/>
                    <a:pt x="14" y="27"/>
                    <a:pt x="14" y="27"/>
                  </a:cubicBezTo>
                  <a:cubicBezTo>
                    <a:pt x="14" y="27"/>
                    <a:pt x="14" y="27"/>
                    <a:pt x="14" y="27"/>
                  </a:cubicBezTo>
                  <a:cubicBezTo>
                    <a:pt x="14" y="27"/>
                    <a:pt x="14" y="27"/>
                    <a:pt x="13" y="27"/>
                  </a:cubicBezTo>
                  <a:close/>
                  <a:moveTo>
                    <a:pt x="12" y="29"/>
                  </a:moveTo>
                  <a:cubicBezTo>
                    <a:pt x="12" y="29"/>
                    <a:pt x="12" y="29"/>
                    <a:pt x="12" y="29"/>
                  </a:cubicBezTo>
                  <a:cubicBezTo>
                    <a:pt x="12" y="29"/>
                    <a:pt x="12" y="29"/>
                    <a:pt x="12" y="29"/>
                  </a:cubicBezTo>
                  <a:cubicBezTo>
                    <a:pt x="12" y="29"/>
                    <a:pt x="12" y="29"/>
                    <a:pt x="12" y="29"/>
                  </a:cubicBezTo>
                  <a:cubicBezTo>
                    <a:pt x="12" y="29"/>
                    <a:pt x="12" y="29"/>
                    <a:pt x="12" y="29"/>
                  </a:cubicBezTo>
                  <a:cubicBezTo>
                    <a:pt x="12" y="29"/>
                    <a:pt x="12" y="29"/>
                    <a:pt x="12" y="29"/>
                  </a:cubicBezTo>
                  <a:cubicBezTo>
                    <a:pt x="12" y="29"/>
                    <a:pt x="12" y="29"/>
                    <a:pt x="12" y="29"/>
                  </a:cubicBezTo>
                  <a:cubicBezTo>
                    <a:pt x="12" y="29"/>
                    <a:pt x="12" y="29"/>
                    <a:pt x="12" y="29"/>
                  </a:cubicBezTo>
                  <a:cubicBezTo>
                    <a:pt x="12" y="29"/>
                    <a:pt x="12" y="29"/>
                    <a:pt x="12" y="29"/>
                  </a:cubicBezTo>
                  <a:cubicBezTo>
                    <a:pt x="12" y="29"/>
                    <a:pt x="12" y="29"/>
                    <a:pt x="12" y="29"/>
                  </a:cubicBezTo>
                  <a:cubicBezTo>
                    <a:pt x="12" y="29"/>
                    <a:pt x="12" y="29"/>
                    <a:pt x="12" y="29"/>
                  </a:cubicBezTo>
                  <a:close/>
                  <a:moveTo>
                    <a:pt x="12" y="32"/>
                  </a:moveTo>
                  <a:cubicBezTo>
                    <a:pt x="13" y="32"/>
                    <a:pt x="13" y="32"/>
                    <a:pt x="13" y="32"/>
                  </a:cubicBezTo>
                  <a:cubicBezTo>
                    <a:pt x="12" y="32"/>
                    <a:pt x="12" y="32"/>
                    <a:pt x="12" y="32"/>
                  </a:cubicBezTo>
                  <a:cubicBezTo>
                    <a:pt x="12" y="32"/>
                    <a:pt x="12" y="32"/>
                    <a:pt x="12" y="32"/>
                  </a:cubicBezTo>
                  <a:close/>
                  <a:moveTo>
                    <a:pt x="13" y="30"/>
                  </a:move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lose/>
                  <a:moveTo>
                    <a:pt x="13" y="30"/>
                  </a:moveTo>
                  <a:cubicBezTo>
                    <a:pt x="13" y="30"/>
                    <a:pt x="13" y="30"/>
                    <a:pt x="13" y="30"/>
                  </a:cubicBezTo>
                  <a:cubicBezTo>
                    <a:pt x="13" y="29"/>
                    <a:pt x="13" y="30"/>
                    <a:pt x="13" y="30"/>
                  </a:cubicBezTo>
                  <a:cubicBezTo>
                    <a:pt x="13" y="30"/>
                    <a:pt x="13" y="30"/>
                    <a:pt x="13" y="30"/>
                  </a:cubicBezTo>
                  <a:cubicBezTo>
                    <a:pt x="13" y="30"/>
                    <a:pt x="13" y="30"/>
                    <a:pt x="13" y="30"/>
                  </a:cubicBezTo>
                  <a:cubicBezTo>
                    <a:pt x="13" y="30"/>
                    <a:pt x="13" y="30"/>
                    <a:pt x="13" y="30"/>
                  </a:cubicBezTo>
                  <a:cubicBezTo>
                    <a:pt x="14" y="30"/>
                    <a:pt x="14" y="30"/>
                    <a:pt x="14" y="30"/>
                  </a:cubicBezTo>
                  <a:cubicBezTo>
                    <a:pt x="14" y="30"/>
                    <a:pt x="13" y="30"/>
                    <a:pt x="13" y="29"/>
                  </a:cubicBezTo>
                  <a:cubicBezTo>
                    <a:pt x="13" y="29"/>
                    <a:pt x="13" y="29"/>
                    <a:pt x="13" y="29"/>
                  </a:cubicBezTo>
                  <a:cubicBezTo>
                    <a:pt x="13" y="29"/>
                    <a:pt x="13" y="29"/>
                    <a:pt x="13" y="29"/>
                  </a:cubicBezTo>
                  <a:cubicBezTo>
                    <a:pt x="13" y="29"/>
                    <a:pt x="13" y="29"/>
                    <a:pt x="13" y="29"/>
                  </a:cubicBezTo>
                  <a:cubicBezTo>
                    <a:pt x="13" y="29"/>
                    <a:pt x="13" y="29"/>
                    <a:pt x="13" y="29"/>
                  </a:cubicBezTo>
                  <a:cubicBezTo>
                    <a:pt x="13" y="29"/>
                    <a:pt x="13" y="29"/>
                    <a:pt x="13" y="29"/>
                  </a:cubicBezTo>
                  <a:cubicBezTo>
                    <a:pt x="13" y="29"/>
                    <a:pt x="13" y="29"/>
                    <a:pt x="13" y="29"/>
                  </a:cubicBezTo>
                  <a:cubicBezTo>
                    <a:pt x="13" y="29"/>
                    <a:pt x="13" y="29"/>
                    <a:pt x="13" y="30"/>
                  </a:cubicBezTo>
                  <a:cubicBezTo>
                    <a:pt x="13" y="30"/>
                    <a:pt x="13" y="30"/>
                    <a:pt x="13" y="30"/>
                  </a:cubicBezTo>
                  <a:cubicBezTo>
                    <a:pt x="13" y="30"/>
                    <a:pt x="13" y="30"/>
                    <a:pt x="13" y="30"/>
                  </a:cubicBezTo>
                  <a:cubicBezTo>
                    <a:pt x="13" y="30"/>
                    <a:pt x="13" y="30"/>
                    <a:pt x="13" y="30"/>
                  </a:cubicBezTo>
                  <a:close/>
                  <a:moveTo>
                    <a:pt x="14" y="30"/>
                  </a:move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lose/>
                  <a:moveTo>
                    <a:pt x="14" y="30"/>
                  </a:move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lose/>
                  <a:moveTo>
                    <a:pt x="14" y="30"/>
                  </a:move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lose/>
                  <a:moveTo>
                    <a:pt x="15" y="30"/>
                  </a:moveTo>
                  <a:cubicBezTo>
                    <a:pt x="15" y="30"/>
                    <a:pt x="15" y="30"/>
                    <a:pt x="15" y="30"/>
                  </a:cubicBezTo>
                  <a:cubicBezTo>
                    <a:pt x="15" y="30"/>
                    <a:pt x="15" y="30"/>
                    <a:pt x="15" y="30"/>
                  </a:cubicBezTo>
                  <a:cubicBezTo>
                    <a:pt x="15" y="30"/>
                    <a:pt x="15" y="30"/>
                    <a:pt x="15" y="30"/>
                  </a:cubicBezTo>
                  <a:cubicBezTo>
                    <a:pt x="15" y="30"/>
                    <a:pt x="15" y="30"/>
                    <a:pt x="15"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5" y="30"/>
                  </a:cubicBezTo>
                  <a:cubicBezTo>
                    <a:pt x="15" y="30"/>
                    <a:pt x="15" y="30"/>
                    <a:pt x="15" y="30"/>
                  </a:cubicBezTo>
                  <a:cubicBezTo>
                    <a:pt x="15" y="30"/>
                    <a:pt x="15" y="30"/>
                    <a:pt x="15" y="30"/>
                  </a:cubicBezTo>
                  <a:cubicBezTo>
                    <a:pt x="15" y="30"/>
                    <a:pt x="15" y="30"/>
                    <a:pt x="15" y="30"/>
                  </a:cubicBezTo>
                  <a:cubicBezTo>
                    <a:pt x="15" y="30"/>
                    <a:pt x="15" y="30"/>
                    <a:pt x="15" y="30"/>
                  </a:cubicBezTo>
                  <a:cubicBezTo>
                    <a:pt x="15" y="30"/>
                    <a:pt x="15" y="30"/>
                    <a:pt x="15" y="30"/>
                  </a:cubicBezTo>
                  <a:cubicBezTo>
                    <a:pt x="15" y="30"/>
                    <a:pt x="15" y="30"/>
                    <a:pt x="15" y="30"/>
                  </a:cubicBezTo>
                  <a:cubicBezTo>
                    <a:pt x="15" y="30"/>
                    <a:pt x="15" y="30"/>
                    <a:pt x="15" y="30"/>
                  </a:cubicBezTo>
                  <a:cubicBezTo>
                    <a:pt x="15" y="30"/>
                    <a:pt x="15" y="30"/>
                    <a:pt x="15" y="30"/>
                  </a:cubicBezTo>
                  <a:cubicBezTo>
                    <a:pt x="15" y="30"/>
                    <a:pt x="15" y="30"/>
                    <a:pt x="15" y="30"/>
                  </a:cubicBezTo>
                  <a:cubicBezTo>
                    <a:pt x="15" y="30"/>
                    <a:pt x="15" y="30"/>
                    <a:pt x="15" y="30"/>
                  </a:cubicBezTo>
                  <a:cubicBezTo>
                    <a:pt x="15" y="30"/>
                    <a:pt x="15" y="30"/>
                    <a:pt x="15" y="30"/>
                  </a:cubicBezTo>
                  <a:cubicBezTo>
                    <a:pt x="15" y="30"/>
                    <a:pt x="15" y="30"/>
                    <a:pt x="15" y="30"/>
                  </a:cubicBezTo>
                  <a:cubicBezTo>
                    <a:pt x="15" y="30"/>
                    <a:pt x="15" y="30"/>
                    <a:pt x="15" y="30"/>
                  </a:cubicBezTo>
                  <a:cubicBezTo>
                    <a:pt x="15" y="30"/>
                    <a:pt x="15" y="30"/>
                    <a:pt x="15" y="30"/>
                  </a:cubicBezTo>
                  <a:close/>
                  <a:moveTo>
                    <a:pt x="15" y="30"/>
                  </a:moveTo>
                  <a:cubicBezTo>
                    <a:pt x="15" y="30"/>
                    <a:pt x="15" y="30"/>
                    <a:pt x="15" y="30"/>
                  </a:cubicBezTo>
                  <a:cubicBezTo>
                    <a:pt x="15" y="30"/>
                    <a:pt x="15" y="30"/>
                    <a:pt x="15" y="30"/>
                  </a:cubicBezTo>
                  <a:cubicBezTo>
                    <a:pt x="15" y="30"/>
                    <a:pt x="15" y="30"/>
                    <a:pt x="15" y="30"/>
                  </a:cubicBezTo>
                  <a:cubicBezTo>
                    <a:pt x="15" y="30"/>
                    <a:pt x="15" y="30"/>
                    <a:pt x="15" y="30"/>
                  </a:cubicBezTo>
                  <a:cubicBezTo>
                    <a:pt x="15" y="30"/>
                    <a:pt x="15" y="30"/>
                    <a:pt x="15" y="30"/>
                  </a:cubicBezTo>
                  <a:cubicBezTo>
                    <a:pt x="15" y="30"/>
                    <a:pt x="15" y="30"/>
                    <a:pt x="15" y="30"/>
                  </a:cubicBezTo>
                  <a:cubicBezTo>
                    <a:pt x="15" y="30"/>
                    <a:pt x="15" y="30"/>
                    <a:pt x="15" y="30"/>
                  </a:cubicBezTo>
                  <a:cubicBezTo>
                    <a:pt x="15" y="30"/>
                    <a:pt x="15" y="30"/>
                    <a:pt x="15" y="30"/>
                  </a:cubicBezTo>
                  <a:cubicBezTo>
                    <a:pt x="15" y="30"/>
                    <a:pt x="15" y="30"/>
                    <a:pt x="15" y="30"/>
                  </a:cubicBezTo>
                  <a:cubicBezTo>
                    <a:pt x="15" y="30"/>
                    <a:pt x="15" y="30"/>
                    <a:pt x="15" y="30"/>
                  </a:cubicBezTo>
                  <a:cubicBezTo>
                    <a:pt x="15" y="30"/>
                    <a:pt x="15" y="30"/>
                    <a:pt x="15" y="30"/>
                  </a:cubicBezTo>
                  <a:cubicBezTo>
                    <a:pt x="15" y="30"/>
                    <a:pt x="15" y="30"/>
                    <a:pt x="15" y="30"/>
                  </a:cubicBezTo>
                  <a:cubicBezTo>
                    <a:pt x="15" y="30"/>
                    <a:pt x="15" y="30"/>
                    <a:pt x="15" y="30"/>
                  </a:cubicBezTo>
                  <a:cubicBezTo>
                    <a:pt x="15" y="30"/>
                    <a:pt x="15" y="30"/>
                    <a:pt x="15" y="30"/>
                  </a:cubicBezTo>
                  <a:cubicBezTo>
                    <a:pt x="15" y="30"/>
                    <a:pt x="15" y="30"/>
                    <a:pt x="15" y="30"/>
                  </a:cubicBezTo>
                  <a:cubicBezTo>
                    <a:pt x="15" y="30"/>
                    <a:pt x="15" y="30"/>
                    <a:pt x="15" y="30"/>
                  </a:cubicBezTo>
                  <a:close/>
                  <a:moveTo>
                    <a:pt x="15" y="30"/>
                  </a:moveTo>
                  <a:cubicBezTo>
                    <a:pt x="15" y="30"/>
                    <a:pt x="15" y="30"/>
                    <a:pt x="15" y="30"/>
                  </a:cubicBezTo>
                  <a:cubicBezTo>
                    <a:pt x="15" y="30"/>
                    <a:pt x="15" y="30"/>
                    <a:pt x="15" y="30"/>
                  </a:cubicBezTo>
                  <a:cubicBezTo>
                    <a:pt x="15" y="30"/>
                    <a:pt x="15" y="30"/>
                    <a:pt x="15" y="30"/>
                  </a:cubicBezTo>
                  <a:cubicBezTo>
                    <a:pt x="15" y="30"/>
                    <a:pt x="15" y="30"/>
                    <a:pt x="15" y="30"/>
                  </a:cubicBezTo>
                  <a:cubicBezTo>
                    <a:pt x="15" y="30"/>
                    <a:pt x="15"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5" y="30"/>
                  </a:cubicBezTo>
                  <a:cubicBezTo>
                    <a:pt x="15" y="30"/>
                    <a:pt x="15" y="30"/>
                    <a:pt x="15" y="30"/>
                  </a:cubicBezTo>
                  <a:cubicBezTo>
                    <a:pt x="15" y="30"/>
                    <a:pt x="15" y="30"/>
                    <a:pt x="15" y="30"/>
                  </a:cubicBezTo>
                  <a:cubicBezTo>
                    <a:pt x="14" y="30"/>
                    <a:pt x="14" y="30"/>
                    <a:pt x="14" y="30"/>
                  </a:cubicBezTo>
                  <a:cubicBezTo>
                    <a:pt x="14" y="30"/>
                    <a:pt x="14" y="30"/>
                    <a:pt x="14" y="30"/>
                  </a:cubicBezTo>
                  <a:cubicBezTo>
                    <a:pt x="14" y="30"/>
                    <a:pt x="14" y="30"/>
                    <a:pt x="14" y="30"/>
                  </a:cubicBezTo>
                  <a:cubicBezTo>
                    <a:pt x="14" y="30"/>
                    <a:pt x="14" y="30"/>
                    <a:pt x="14" y="30"/>
                  </a:cubicBezTo>
                  <a:cubicBezTo>
                    <a:pt x="15" y="30"/>
                    <a:pt x="15" y="30"/>
                    <a:pt x="15" y="30"/>
                  </a:cubicBezTo>
                  <a:cubicBezTo>
                    <a:pt x="15" y="30"/>
                    <a:pt x="15" y="30"/>
                    <a:pt x="15" y="30"/>
                  </a:cubicBezTo>
                  <a:cubicBezTo>
                    <a:pt x="15" y="30"/>
                    <a:pt x="15" y="30"/>
                    <a:pt x="15" y="30"/>
                  </a:cubicBezTo>
                  <a:close/>
                  <a:moveTo>
                    <a:pt x="15" y="30"/>
                  </a:moveTo>
                  <a:cubicBezTo>
                    <a:pt x="15" y="30"/>
                    <a:pt x="15" y="30"/>
                    <a:pt x="15" y="30"/>
                  </a:cubicBezTo>
                  <a:cubicBezTo>
                    <a:pt x="15" y="30"/>
                    <a:pt x="15" y="30"/>
                    <a:pt x="15" y="30"/>
                  </a:cubicBezTo>
                  <a:cubicBezTo>
                    <a:pt x="15" y="30"/>
                    <a:pt x="15" y="30"/>
                    <a:pt x="15" y="30"/>
                  </a:cubicBezTo>
                  <a:cubicBezTo>
                    <a:pt x="15" y="30"/>
                    <a:pt x="15" y="30"/>
                    <a:pt x="15" y="30"/>
                  </a:cubicBezTo>
                  <a:cubicBezTo>
                    <a:pt x="15" y="30"/>
                    <a:pt x="15" y="30"/>
                    <a:pt x="15" y="30"/>
                  </a:cubicBezTo>
                  <a:cubicBezTo>
                    <a:pt x="15" y="30"/>
                    <a:pt x="15" y="30"/>
                    <a:pt x="15" y="30"/>
                  </a:cubicBezTo>
                  <a:cubicBezTo>
                    <a:pt x="15" y="30"/>
                    <a:pt x="15" y="30"/>
                    <a:pt x="15" y="30"/>
                  </a:cubicBezTo>
                  <a:close/>
                  <a:moveTo>
                    <a:pt x="15" y="30"/>
                  </a:moveTo>
                  <a:cubicBezTo>
                    <a:pt x="15" y="30"/>
                    <a:pt x="15" y="30"/>
                    <a:pt x="15" y="30"/>
                  </a:cubicBezTo>
                  <a:cubicBezTo>
                    <a:pt x="15" y="30"/>
                    <a:pt x="15" y="30"/>
                    <a:pt x="15" y="30"/>
                  </a:cubicBezTo>
                  <a:cubicBezTo>
                    <a:pt x="15" y="30"/>
                    <a:pt x="15" y="30"/>
                    <a:pt x="15" y="30"/>
                  </a:cubicBezTo>
                  <a:cubicBezTo>
                    <a:pt x="15" y="30"/>
                    <a:pt x="15" y="30"/>
                    <a:pt x="15" y="30"/>
                  </a:cubicBezTo>
                  <a:cubicBezTo>
                    <a:pt x="15" y="30"/>
                    <a:pt x="15" y="30"/>
                    <a:pt x="15" y="30"/>
                  </a:cubicBezTo>
                  <a:cubicBezTo>
                    <a:pt x="15" y="30"/>
                    <a:pt x="15" y="30"/>
                    <a:pt x="15" y="30"/>
                  </a:cubicBezTo>
                  <a:cubicBezTo>
                    <a:pt x="15" y="30"/>
                    <a:pt x="15" y="30"/>
                    <a:pt x="15" y="30"/>
                  </a:cubicBezTo>
                  <a:cubicBezTo>
                    <a:pt x="15" y="30"/>
                    <a:pt x="15" y="30"/>
                    <a:pt x="15" y="30"/>
                  </a:cubicBezTo>
                  <a:cubicBezTo>
                    <a:pt x="15" y="30"/>
                    <a:pt x="15" y="30"/>
                    <a:pt x="15" y="30"/>
                  </a:cubicBezTo>
                  <a:cubicBezTo>
                    <a:pt x="15" y="30"/>
                    <a:pt x="15" y="30"/>
                    <a:pt x="15" y="30"/>
                  </a:cubicBezTo>
                  <a:cubicBezTo>
                    <a:pt x="15" y="30"/>
                    <a:pt x="15" y="30"/>
                    <a:pt x="15" y="30"/>
                  </a:cubicBezTo>
                  <a:cubicBezTo>
                    <a:pt x="15" y="30"/>
                    <a:pt x="15" y="30"/>
                    <a:pt x="15" y="30"/>
                  </a:cubicBezTo>
                  <a:close/>
                  <a:moveTo>
                    <a:pt x="14" y="29"/>
                  </a:move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lose/>
                  <a:moveTo>
                    <a:pt x="14" y="28"/>
                  </a:move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lose/>
                  <a:moveTo>
                    <a:pt x="14" y="28"/>
                  </a:move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lose/>
                  <a:moveTo>
                    <a:pt x="14" y="28"/>
                  </a:move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lose/>
                  <a:moveTo>
                    <a:pt x="14" y="25"/>
                  </a:moveTo>
                  <a:cubicBezTo>
                    <a:pt x="14" y="25"/>
                    <a:pt x="14" y="25"/>
                    <a:pt x="14" y="25"/>
                  </a:cubicBezTo>
                  <a:cubicBezTo>
                    <a:pt x="14" y="25"/>
                    <a:pt x="14" y="25"/>
                    <a:pt x="14" y="25"/>
                  </a:cubicBezTo>
                  <a:cubicBezTo>
                    <a:pt x="14" y="25"/>
                    <a:pt x="14" y="25"/>
                    <a:pt x="14" y="25"/>
                  </a:cubicBezTo>
                  <a:cubicBezTo>
                    <a:pt x="14" y="25"/>
                    <a:pt x="14" y="25"/>
                    <a:pt x="14" y="25"/>
                  </a:cubicBezTo>
                  <a:cubicBezTo>
                    <a:pt x="14" y="25"/>
                    <a:pt x="14" y="25"/>
                    <a:pt x="14" y="25"/>
                  </a:cubicBezTo>
                  <a:cubicBezTo>
                    <a:pt x="14" y="25"/>
                    <a:pt x="14" y="25"/>
                    <a:pt x="14" y="25"/>
                  </a:cubicBezTo>
                  <a:cubicBezTo>
                    <a:pt x="14" y="25"/>
                    <a:pt x="14" y="25"/>
                    <a:pt x="14" y="25"/>
                  </a:cubicBezTo>
                  <a:cubicBezTo>
                    <a:pt x="14" y="25"/>
                    <a:pt x="14" y="25"/>
                    <a:pt x="14" y="25"/>
                  </a:cubicBezTo>
                  <a:cubicBezTo>
                    <a:pt x="14" y="25"/>
                    <a:pt x="14" y="25"/>
                    <a:pt x="14" y="25"/>
                  </a:cubicBezTo>
                  <a:cubicBezTo>
                    <a:pt x="14" y="25"/>
                    <a:pt x="14" y="25"/>
                    <a:pt x="14" y="25"/>
                  </a:cubicBezTo>
                  <a:close/>
                  <a:moveTo>
                    <a:pt x="13" y="26"/>
                  </a:moveTo>
                  <a:cubicBezTo>
                    <a:pt x="13" y="26"/>
                    <a:pt x="13" y="26"/>
                    <a:pt x="13" y="26"/>
                  </a:cubicBezTo>
                  <a:cubicBezTo>
                    <a:pt x="13" y="26"/>
                    <a:pt x="13" y="26"/>
                    <a:pt x="13" y="26"/>
                  </a:cubicBezTo>
                  <a:cubicBezTo>
                    <a:pt x="13" y="26"/>
                    <a:pt x="13" y="26"/>
                    <a:pt x="13" y="26"/>
                  </a:cubicBezTo>
                  <a:cubicBezTo>
                    <a:pt x="13" y="26"/>
                    <a:pt x="13" y="26"/>
                    <a:pt x="13" y="26"/>
                  </a:cubicBezTo>
                  <a:cubicBezTo>
                    <a:pt x="13" y="26"/>
                    <a:pt x="13" y="26"/>
                    <a:pt x="13" y="26"/>
                  </a:cubicBezTo>
                  <a:cubicBezTo>
                    <a:pt x="13" y="26"/>
                    <a:pt x="13" y="26"/>
                    <a:pt x="13" y="26"/>
                  </a:cubicBezTo>
                  <a:cubicBezTo>
                    <a:pt x="13" y="26"/>
                    <a:pt x="13" y="26"/>
                    <a:pt x="13" y="26"/>
                  </a:cubicBezTo>
                  <a:cubicBezTo>
                    <a:pt x="13" y="26"/>
                    <a:pt x="13" y="26"/>
                    <a:pt x="13" y="26"/>
                  </a:cubicBezTo>
                  <a:cubicBezTo>
                    <a:pt x="13" y="26"/>
                    <a:pt x="13" y="26"/>
                    <a:pt x="13" y="26"/>
                  </a:cubicBezTo>
                  <a:cubicBezTo>
                    <a:pt x="13" y="26"/>
                    <a:pt x="13" y="26"/>
                    <a:pt x="13" y="26"/>
                  </a:cubicBezTo>
                  <a:cubicBezTo>
                    <a:pt x="13" y="26"/>
                    <a:pt x="13" y="26"/>
                    <a:pt x="13" y="26"/>
                  </a:cubicBezTo>
                  <a:cubicBezTo>
                    <a:pt x="13" y="26"/>
                    <a:pt x="13" y="26"/>
                    <a:pt x="13" y="26"/>
                  </a:cubicBezTo>
                  <a:cubicBezTo>
                    <a:pt x="13" y="26"/>
                    <a:pt x="13" y="26"/>
                    <a:pt x="13" y="26"/>
                  </a:cubicBezTo>
                  <a:cubicBezTo>
                    <a:pt x="13" y="26"/>
                    <a:pt x="13" y="26"/>
                    <a:pt x="13" y="26"/>
                  </a:cubicBezTo>
                  <a:cubicBezTo>
                    <a:pt x="13" y="26"/>
                    <a:pt x="13" y="26"/>
                    <a:pt x="13" y="26"/>
                  </a:cubicBezTo>
                  <a:cubicBezTo>
                    <a:pt x="13" y="26"/>
                    <a:pt x="13" y="26"/>
                    <a:pt x="13" y="26"/>
                  </a:cubicBezTo>
                  <a:cubicBezTo>
                    <a:pt x="13" y="26"/>
                    <a:pt x="13" y="26"/>
                    <a:pt x="13" y="26"/>
                  </a:cubicBezTo>
                  <a:close/>
                  <a:moveTo>
                    <a:pt x="14" y="24"/>
                  </a:moveTo>
                  <a:cubicBezTo>
                    <a:pt x="14"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4" y="24"/>
                    <a:pt x="14" y="24"/>
                  </a:cubicBezTo>
                  <a:close/>
                  <a:moveTo>
                    <a:pt x="15" y="25"/>
                  </a:moveTo>
                  <a:cubicBezTo>
                    <a:pt x="15" y="25"/>
                    <a:pt x="15" y="25"/>
                    <a:pt x="15" y="25"/>
                  </a:cubicBezTo>
                  <a:cubicBezTo>
                    <a:pt x="15" y="25"/>
                    <a:pt x="15" y="25"/>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5"/>
                    <a:pt x="15" y="25"/>
                  </a:cubicBezTo>
                  <a:cubicBezTo>
                    <a:pt x="15" y="25"/>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5"/>
                    <a:pt x="15" y="24"/>
                  </a:cubicBezTo>
                  <a:cubicBezTo>
                    <a:pt x="15" y="24"/>
                    <a:pt x="15" y="24"/>
                    <a:pt x="15" y="24"/>
                  </a:cubicBezTo>
                  <a:cubicBezTo>
                    <a:pt x="15" y="24"/>
                    <a:pt x="15" y="25"/>
                    <a:pt x="15" y="25"/>
                  </a:cubicBezTo>
                  <a:cubicBezTo>
                    <a:pt x="15" y="25"/>
                    <a:pt x="15" y="25"/>
                    <a:pt x="15" y="25"/>
                  </a:cubicBezTo>
                  <a:cubicBezTo>
                    <a:pt x="15" y="25"/>
                    <a:pt x="15" y="25"/>
                    <a:pt x="15" y="25"/>
                  </a:cubicBezTo>
                  <a:cubicBezTo>
                    <a:pt x="15" y="25"/>
                    <a:pt x="15" y="25"/>
                    <a:pt x="15" y="25"/>
                  </a:cubicBezTo>
                  <a:cubicBezTo>
                    <a:pt x="15" y="25"/>
                    <a:pt x="15" y="25"/>
                    <a:pt x="15" y="25"/>
                  </a:cubicBezTo>
                  <a:close/>
                  <a:moveTo>
                    <a:pt x="15" y="23"/>
                  </a:moveTo>
                  <a:cubicBezTo>
                    <a:pt x="15" y="23"/>
                    <a:pt x="15" y="23"/>
                    <a:pt x="15" y="23"/>
                  </a:cubicBezTo>
                  <a:cubicBezTo>
                    <a:pt x="15" y="23"/>
                    <a:pt x="15" y="23"/>
                    <a:pt x="15" y="23"/>
                  </a:cubicBezTo>
                  <a:cubicBezTo>
                    <a:pt x="15" y="23"/>
                    <a:pt x="15" y="23"/>
                    <a:pt x="15" y="23"/>
                  </a:cubicBezTo>
                  <a:cubicBezTo>
                    <a:pt x="15" y="23"/>
                    <a:pt x="15" y="23"/>
                    <a:pt x="15" y="23"/>
                  </a:cubicBezTo>
                  <a:cubicBezTo>
                    <a:pt x="15" y="23"/>
                    <a:pt x="15" y="23"/>
                    <a:pt x="15" y="23"/>
                  </a:cubicBezTo>
                  <a:cubicBezTo>
                    <a:pt x="15" y="23"/>
                    <a:pt x="15" y="23"/>
                    <a:pt x="15" y="23"/>
                  </a:cubicBezTo>
                  <a:cubicBezTo>
                    <a:pt x="15" y="23"/>
                    <a:pt x="15" y="23"/>
                    <a:pt x="15" y="23"/>
                  </a:cubicBezTo>
                  <a:cubicBezTo>
                    <a:pt x="15" y="23"/>
                    <a:pt x="15" y="23"/>
                    <a:pt x="15" y="23"/>
                  </a:cubicBezTo>
                  <a:cubicBezTo>
                    <a:pt x="15" y="23"/>
                    <a:pt x="15" y="23"/>
                    <a:pt x="15" y="23"/>
                  </a:cubicBezTo>
                  <a:cubicBezTo>
                    <a:pt x="15" y="23"/>
                    <a:pt x="15" y="23"/>
                    <a:pt x="15" y="23"/>
                  </a:cubicBezTo>
                  <a:cubicBezTo>
                    <a:pt x="15" y="23"/>
                    <a:pt x="15" y="23"/>
                    <a:pt x="15" y="23"/>
                  </a:cubicBezTo>
                  <a:close/>
                  <a:moveTo>
                    <a:pt x="15" y="23"/>
                  </a:moveTo>
                  <a:cubicBezTo>
                    <a:pt x="15" y="23"/>
                    <a:pt x="15" y="23"/>
                    <a:pt x="15" y="23"/>
                  </a:cubicBezTo>
                  <a:cubicBezTo>
                    <a:pt x="15" y="23"/>
                    <a:pt x="15" y="23"/>
                    <a:pt x="15" y="23"/>
                  </a:cubicBezTo>
                  <a:cubicBezTo>
                    <a:pt x="15" y="23"/>
                    <a:pt x="15" y="23"/>
                    <a:pt x="15" y="23"/>
                  </a:cubicBezTo>
                  <a:cubicBezTo>
                    <a:pt x="15" y="23"/>
                    <a:pt x="15" y="23"/>
                    <a:pt x="15" y="23"/>
                  </a:cubicBezTo>
                  <a:close/>
                  <a:moveTo>
                    <a:pt x="15" y="22"/>
                  </a:moveTo>
                  <a:cubicBezTo>
                    <a:pt x="15" y="22"/>
                    <a:pt x="15" y="22"/>
                    <a:pt x="16" y="22"/>
                  </a:cubicBezTo>
                  <a:cubicBezTo>
                    <a:pt x="16" y="22"/>
                    <a:pt x="16" y="22"/>
                    <a:pt x="16" y="22"/>
                  </a:cubicBezTo>
                  <a:cubicBezTo>
                    <a:pt x="16" y="22"/>
                    <a:pt x="16" y="22"/>
                    <a:pt x="16" y="22"/>
                  </a:cubicBezTo>
                  <a:cubicBezTo>
                    <a:pt x="16" y="22"/>
                    <a:pt x="16" y="22"/>
                    <a:pt x="16" y="22"/>
                  </a:cubicBezTo>
                  <a:cubicBezTo>
                    <a:pt x="16" y="22"/>
                    <a:pt x="16" y="22"/>
                    <a:pt x="16" y="22"/>
                  </a:cubicBezTo>
                  <a:cubicBezTo>
                    <a:pt x="16" y="22"/>
                    <a:pt x="16" y="22"/>
                    <a:pt x="16" y="22"/>
                  </a:cubicBezTo>
                  <a:cubicBezTo>
                    <a:pt x="16" y="22"/>
                    <a:pt x="16" y="22"/>
                    <a:pt x="16" y="22"/>
                  </a:cubicBezTo>
                  <a:cubicBezTo>
                    <a:pt x="16" y="22"/>
                    <a:pt x="16" y="22"/>
                    <a:pt x="16" y="22"/>
                  </a:cubicBezTo>
                  <a:cubicBezTo>
                    <a:pt x="16" y="22"/>
                    <a:pt x="16" y="22"/>
                    <a:pt x="16" y="22"/>
                  </a:cubicBezTo>
                  <a:cubicBezTo>
                    <a:pt x="16" y="22"/>
                    <a:pt x="16" y="22"/>
                    <a:pt x="16" y="22"/>
                  </a:cubicBezTo>
                  <a:cubicBezTo>
                    <a:pt x="16" y="22"/>
                    <a:pt x="16" y="22"/>
                    <a:pt x="16" y="22"/>
                  </a:cubicBezTo>
                  <a:cubicBezTo>
                    <a:pt x="16" y="22"/>
                    <a:pt x="16" y="22"/>
                    <a:pt x="16" y="22"/>
                  </a:cubicBezTo>
                  <a:cubicBezTo>
                    <a:pt x="16" y="22"/>
                    <a:pt x="16" y="22"/>
                    <a:pt x="16" y="22"/>
                  </a:cubicBezTo>
                  <a:cubicBezTo>
                    <a:pt x="16" y="22"/>
                    <a:pt x="16" y="22"/>
                    <a:pt x="16" y="22"/>
                  </a:cubicBezTo>
                  <a:cubicBezTo>
                    <a:pt x="16" y="22"/>
                    <a:pt x="16" y="22"/>
                    <a:pt x="16" y="22"/>
                  </a:cubicBezTo>
                  <a:cubicBezTo>
                    <a:pt x="16" y="22"/>
                    <a:pt x="16" y="22"/>
                    <a:pt x="16" y="22"/>
                  </a:cubicBezTo>
                  <a:cubicBezTo>
                    <a:pt x="16" y="22"/>
                    <a:pt x="16" y="22"/>
                    <a:pt x="16" y="22"/>
                  </a:cubicBezTo>
                  <a:cubicBezTo>
                    <a:pt x="16" y="22"/>
                    <a:pt x="16" y="22"/>
                    <a:pt x="16" y="22"/>
                  </a:cubicBezTo>
                  <a:cubicBezTo>
                    <a:pt x="16" y="22"/>
                    <a:pt x="16" y="22"/>
                    <a:pt x="16" y="22"/>
                  </a:cubicBezTo>
                  <a:cubicBezTo>
                    <a:pt x="16" y="22"/>
                    <a:pt x="16" y="22"/>
                    <a:pt x="16" y="22"/>
                  </a:cubicBezTo>
                  <a:cubicBezTo>
                    <a:pt x="16" y="22"/>
                    <a:pt x="16" y="22"/>
                    <a:pt x="16" y="22"/>
                  </a:cubicBezTo>
                  <a:cubicBezTo>
                    <a:pt x="16" y="22"/>
                    <a:pt x="16" y="22"/>
                    <a:pt x="16" y="22"/>
                  </a:cubicBezTo>
                  <a:cubicBezTo>
                    <a:pt x="16" y="22"/>
                    <a:pt x="15" y="22"/>
                    <a:pt x="15" y="22"/>
                  </a:cubicBezTo>
                  <a:close/>
                  <a:moveTo>
                    <a:pt x="16" y="24"/>
                  </a:moveTo>
                  <a:cubicBezTo>
                    <a:pt x="16" y="24"/>
                    <a:pt x="16" y="24"/>
                    <a:pt x="16" y="24"/>
                  </a:cubicBezTo>
                  <a:cubicBezTo>
                    <a:pt x="16" y="24"/>
                    <a:pt x="16" y="24"/>
                    <a:pt x="16" y="24"/>
                  </a:cubicBezTo>
                  <a:cubicBezTo>
                    <a:pt x="16" y="24"/>
                    <a:pt x="16" y="24"/>
                    <a:pt x="16" y="24"/>
                  </a:cubicBezTo>
                  <a:cubicBezTo>
                    <a:pt x="16" y="24"/>
                    <a:pt x="16" y="24"/>
                    <a:pt x="16" y="24"/>
                  </a:cubicBezTo>
                  <a:cubicBezTo>
                    <a:pt x="16" y="24"/>
                    <a:pt x="16" y="24"/>
                    <a:pt x="16" y="24"/>
                  </a:cubicBezTo>
                  <a:cubicBezTo>
                    <a:pt x="16" y="24"/>
                    <a:pt x="16" y="24"/>
                    <a:pt x="16" y="24"/>
                  </a:cubicBezTo>
                  <a:cubicBezTo>
                    <a:pt x="16" y="24"/>
                    <a:pt x="16" y="24"/>
                    <a:pt x="16" y="24"/>
                  </a:cubicBezTo>
                  <a:cubicBezTo>
                    <a:pt x="16" y="24"/>
                    <a:pt x="16" y="24"/>
                    <a:pt x="16" y="24"/>
                  </a:cubicBezTo>
                  <a:cubicBezTo>
                    <a:pt x="16" y="24"/>
                    <a:pt x="16" y="24"/>
                    <a:pt x="16" y="24"/>
                  </a:cubicBezTo>
                  <a:cubicBezTo>
                    <a:pt x="16" y="24"/>
                    <a:pt x="16" y="24"/>
                    <a:pt x="16" y="24"/>
                  </a:cubicBezTo>
                  <a:cubicBezTo>
                    <a:pt x="16" y="24"/>
                    <a:pt x="16" y="24"/>
                    <a:pt x="16" y="24"/>
                  </a:cubicBezTo>
                  <a:close/>
                  <a:moveTo>
                    <a:pt x="16" y="21"/>
                  </a:moveTo>
                  <a:cubicBezTo>
                    <a:pt x="16" y="21"/>
                    <a:pt x="16" y="21"/>
                    <a:pt x="16" y="21"/>
                  </a:cubicBezTo>
                  <a:cubicBezTo>
                    <a:pt x="16" y="21"/>
                    <a:pt x="16" y="21"/>
                    <a:pt x="16" y="21"/>
                  </a:cubicBezTo>
                  <a:cubicBezTo>
                    <a:pt x="16" y="21"/>
                    <a:pt x="16" y="21"/>
                    <a:pt x="16" y="21"/>
                  </a:cubicBezTo>
                  <a:cubicBezTo>
                    <a:pt x="16" y="21"/>
                    <a:pt x="16" y="21"/>
                    <a:pt x="16" y="21"/>
                  </a:cubicBezTo>
                  <a:cubicBezTo>
                    <a:pt x="16" y="21"/>
                    <a:pt x="16" y="21"/>
                    <a:pt x="16" y="21"/>
                  </a:cubicBezTo>
                  <a:cubicBezTo>
                    <a:pt x="16" y="21"/>
                    <a:pt x="16" y="21"/>
                    <a:pt x="16" y="21"/>
                  </a:cubicBezTo>
                  <a:cubicBezTo>
                    <a:pt x="16" y="21"/>
                    <a:pt x="16" y="21"/>
                    <a:pt x="16" y="21"/>
                  </a:cubicBezTo>
                  <a:cubicBezTo>
                    <a:pt x="16" y="21"/>
                    <a:pt x="16" y="21"/>
                    <a:pt x="16" y="21"/>
                  </a:cubicBezTo>
                  <a:cubicBezTo>
                    <a:pt x="16" y="21"/>
                    <a:pt x="16" y="21"/>
                    <a:pt x="16" y="21"/>
                  </a:cubicBezTo>
                  <a:cubicBezTo>
                    <a:pt x="16" y="21"/>
                    <a:pt x="16" y="21"/>
                    <a:pt x="16" y="21"/>
                  </a:cubicBezTo>
                  <a:cubicBezTo>
                    <a:pt x="16" y="21"/>
                    <a:pt x="16" y="21"/>
                    <a:pt x="16" y="21"/>
                  </a:cubicBezTo>
                  <a:cubicBezTo>
                    <a:pt x="16" y="21"/>
                    <a:pt x="16" y="21"/>
                    <a:pt x="16" y="21"/>
                  </a:cubicBezTo>
                  <a:cubicBezTo>
                    <a:pt x="16" y="21"/>
                    <a:pt x="16" y="21"/>
                    <a:pt x="16" y="21"/>
                  </a:cubicBezTo>
                  <a:cubicBezTo>
                    <a:pt x="16" y="21"/>
                    <a:pt x="16" y="21"/>
                    <a:pt x="16" y="21"/>
                  </a:cubicBezTo>
                  <a:cubicBezTo>
                    <a:pt x="16" y="21"/>
                    <a:pt x="16" y="21"/>
                    <a:pt x="16" y="21"/>
                  </a:cubicBezTo>
                  <a:cubicBezTo>
                    <a:pt x="16" y="21"/>
                    <a:pt x="16" y="21"/>
                    <a:pt x="16" y="21"/>
                  </a:cubicBezTo>
                  <a:cubicBezTo>
                    <a:pt x="16" y="21"/>
                    <a:pt x="16" y="21"/>
                    <a:pt x="16" y="21"/>
                  </a:cubicBezTo>
                  <a:cubicBezTo>
                    <a:pt x="16" y="21"/>
                    <a:pt x="16" y="21"/>
                    <a:pt x="16" y="21"/>
                  </a:cubicBezTo>
                  <a:cubicBezTo>
                    <a:pt x="16" y="22"/>
                    <a:pt x="16" y="22"/>
                    <a:pt x="16" y="21"/>
                  </a:cubicBezTo>
                  <a:close/>
                  <a:moveTo>
                    <a:pt x="16" y="21"/>
                  </a:moveTo>
                  <a:cubicBezTo>
                    <a:pt x="16" y="21"/>
                    <a:pt x="16" y="21"/>
                    <a:pt x="16" y="21"/>
                  </a:cubicBezTo>
                  <a:cubicBezTo>
                    <a:pt x="16" y="21"/>
                    <a:pt x="16" y="21"/>
                    <a:pt x="16" y="21"/>
                  </a:cubicBezTo>
                  <a:cubicBezTo>
                    <a:pt x="16" y="21"/>
                    <a:pt x="16" y="21"/>
                    <a:pt x="16" y="21"/>
                  </a:cubicBezTo>
                  <a:close/>
                  <a:moveTo>
                    <a:pt x="18" y="55"/>
                  </a:moveTo>
                  <a:cubicBezTo>
                    <a:pt x="18" y="55"/>
                    <a:pt x="18" y="55"/>
                    <a:pt x="18" y="55"/>
                  </a:cubicBezTo>
                  <a:cubicBezTo>
                    <a:pt x="18" y="55"/>
                    <a:pt x="18" y="55"/>
                    <a:pt x="18" y="55"/>
                  </a:cubicBezTo>
                  <a:cubicBezTo>
                    <a:pt x="18" y="54"/>
                    <a:pt x="18" y="54"/>
                    <a:pt x="18" y="54"/>
                  </a:cubicBezTo>
                  <a:cubicBezTo>
                    <a:pt x="18" y="54"/>
                    <a:pt x="18" y="54"/>
                    <a:pt x="18" y="54"/>
                  </a:cubicBezTo>
                  <a:cubicBezTo>
                    <a:pt x="18" y="54"/>
                    <a:pt x="18" y="54"/>
                    <a:pt x="18" y="54"/>
                  </a:cubicBezTo>
                  <a:cubicBezTo>
                    <a:pt x="18" y="54"/>
                    <a:pt x="18" y="54"/>
                    <a:pt x="18" y="54"/>
                  </a:cubicBezTo>
                  <a:cubicBezTo>
                    <a:pt x="18" y="54"/>
                    <a:pt x="18" y="54"/>
                    <a:pt x="18" y="54"/>
                  </a:cubicBezTo>
                  <a:cubicBezTo>
                    <a:pt x="18" y="54"/>
                    <a:pt x="18" y="54"/>
                    <a:pt x="18" y="54"/>
                  </a:cubicBezTo>
                  <a:cubicBezTo>
                    <a:pt x="18" y="54"/>
                    <a:pt x="18" y="54"/>
                    <a:pt x="18" y="54"/>
                  </a:cubicBezTo>
                  <a:cubicBezTo>
                    <a:pt x="18" y="54"/>
                    <a:pt x="18" y="54"/>
                    <a:pt x="18" y="54"/>
                  </a:cubicBezTo>
                  <a:cubicBezTo>
                    <a:pt x="18" y="54"/>
                    <a:pt x="18" y="54"/>
                    <a:pt x="18" y="54"/>
                  </a:cubicBezTo>
                  <a:cubicBezTo>
                    <a:pt x="18" y="54"/>
                    <a:pt x="18" y="54"/>
                    <a:pt x="18" y="54"/>
                  </a:cubicBezTo>
                  <a:cubicBezTo>
                    <a:pt x="18" y="54"/>
                    <a:pt x="18" y="54"/>
                    <a:pt x="18" y="54"/>
                  </a:cubicBezTo>
                  <a:cubicBezTo>
                    <a:pt x="18" y="54"/>
                    <a:pt x="18" y="54"/>
                    <a:pt x="18" y="54"/>
                  </a:cubicBezTo>
                  <a:cubicBezTo>
                    <a:pt x="18" y="54"/>
                    <a:pt x="18" y="54"/>
                    <a:pt x="18" y="54"/>
                  </a:cubicBezTo>
                  <a:cubicBezTo>
                    <a:pt x="18" y="54"/>
                    <a:pt x="18" y="54"/>
                    <a:pt x="18" y="54"/>
                  </a:cubicBezTo>
                  <a:cubicBezTo>
                    <a:pt x="18" y="54"/>
                    <a:pt x="18" y="54"/>
                    <a:pt x="18" y="54"/>
                  </a:cubicBezTo>
                  <a:cubicBezTo>
                    <a:pt x="18" y="54"/>
                    <a:pt x="18" y="54"/>
                    <a:pt x="18" y="54"/>
                  </a:cubicBezTo>
                  <a:cubicBezTo>
                    <a:pt x="18" y="54"/>
                    <a:pt x="18" y="54"/>
                    <a:pt x="18" y="54"/>
                  </a:cubicBezTo>
                  <a:cubicBezTo>
                    <a:pt x="18" y="54"/>
                    <a:pt x="18" y="54"/>
                    <a:pt x="18" y="54"/>
                  </a:cubicBezTo>
                  <a:cubicBezTo>
                    <a:pt x="18" y="54"/>
                    <a:pt x="18" y="54"/>
                    <a:pt x="18" y="54"/>
                  </a:cubicBezTo>
                  <a:cubicBezTo>
                    <a:pt x="18" y="53"/>
                    <a:pt x="18" y="53"/>
                    <a:pt x="18" y="53"/>
                  </a:cubicBezTo>
                  <a:cubicBezTo>
                    <a:pt x="18" y="53"/>
                    <a:pt x="18" y="53"/>
                    <a:pt x="18" y="53"/>
                  </a:cubicBezTo>
                  <a:cubicBezTo>
                    <a:pt x="18" y="53"/>
                    <a:pt x="18" y="53"/>
                    <a:pt x="18" y="53"/>
                  </a:cubicBezTo>
                  <a:cubicBezTo>
                    <a:pt x="18" y="53"/>
                    <a:pt x="18" y="53"/>
                    <a:pt x="18" y="53"/>
                  </a:cubicBezTo>
                  <a:cubicBezTo>
                    <a:pt x="18" y="53"/>
                    <a:pt x="18" y="53"/>
                    <a:pt x="18" y="53"/>
                  </a:cubicBezTo>
                  <a:cubicBezTo>
                    <a:pt x="18" y="53"/>
                    <a:pt x="18" y="53"/>
                    <a:pt x="18" y="53"/>
                  </a:cubicBezTo>
                  <a:cubicBezTo>
                    <a:pt x="18" y="53"/>
                    <a:pt x="18" y="53"/>
                    <a:pt x="18" y="53"/>
                  </a:cubicBezTo>
                  <a:cubicBezTo>
                    <a:pt x="18" y="53"/>
                    <a:pt x="18" y="53"/>
                    <a:pt x="18" y="53"/>
                  </a:cubicBezTo>
                  <a:cubicBezTo>
                    <a:pt x="18" y="53"/>
                    <a:pt x="18" y="53"/>
                    <a:pt x="18" y="53"/>
                  </a:cubicBezTo>
                  <a:cubicBezTo>
                    <a:pt x="18" y="53"/>
                    <a:pt x="18" y="53"/>
                    <a:pt x="18" y="53"/>
                  </a:cubicBezTo>
                  <a:cubicBezTo>
                    <a:pt x="18" y="53"/>
                    <a:pt x="18" y="53"/>
                    <a:pt x="18" y="53"/>
                  </a:cubicBezTo>
                  <a:cubicBezTo>
                    <a:pt x="18" y="53"/>
                    <a:pt x="18" y="53"/>
                    <a:pt x="18" y="53"/>
                  </a:cubicBezTo>
                  <a:cubicBezTo>
                    <a:pt x="18" y="53"/>
                    <a:pt x="18" y="53"/>
                    <a:pt x="18" y="53"/>
                  </a:cubicBezTo>
                  <a:cubicBezTo>
                    <a:pt x="18" y="53"/>
                    <a:pt x="18" y="53"/>
                    <a:pt x="18" y="53"/>
                  </a:cubicBezTo>
                  <a:cubicBezTo>
                    <a:pt x="18" y="53"/>
                    <a:pt x="18" y="53"/>
                    <a:pt x="18" y="53"/>
                  </a:cubicBezTo>
                  <a:cubicBezTo>
                    <a:pt x="18" y="53"/>
                    <a:pt x="18" y="53"/>
                    <a:pt x="18" y="53"/>
                  </a:cubicBezTo>
                  <a:cubicBezTo>
                    <a:pt x="18" y="53"/>
                    <a:pt x="18" y="52"/>
                    <a:pt x="18" y="52"/>
                  </a:cubicBezTo>
                  <a:cubicBezTo>
                    <a:pt x="18" y="52"/>
                    <a:pt x="18" y="52"/>
                    <a:pt x="18" y="52"/>
                  </a:cubicBezTo>
                  <a:cubicBezTo>
                    <a:pt x="18" y="52"/>
                    <a:pt x="18" y="52"/>
                    <a:pt x="18" y="52"/>
                  </a:cubicBezTo>
                  <a:cubicBezTo>
                    <a:pt x="18" y="52"/>
                    <a:pt x="18" y="52"/>
                    <a:pt x="18" y="52"/>
                  </a:cubicBezTo>
                  <a:cubicBezTo>
                    <a:pt x="18" y="52"/>
                    <a:pt x="18" y="52"/>
                    <a:pt x="18" y="52"/>
                  </a:cubicBezTo>
                  <a:cubicBezTo>
                    <a:pt x="18" y="52"/>
                    <a:pt x="18" y="52"/>
                    <a:pt x="18" y="52"/>
                  </a:cubicBezTo>
                  <a:cubicBezTo>
                    <a:pt x="18" y="52"/>
                    <a:pt x="18" y="52"/>
                    <a:pt x="18" y="52"/>
                  </a:cubicBezTo>
                  <a:cubicBezTo>
                    <a:pt x="18" y="52"/>
                    <a:pt x="18" y="52"/>
                    <a:pt x="18" y="52"/>
                  </a:cubicBezTo>
                  <a:cubicBezTo>
                    <a:pt x="18" y="52"/>
                    <a:pt x="18" y="52"/>
                    <a:pt x="18" y="52"/>
                  </a:cubicBezTo>
                  <a:cubicBezTo>
                    <a:pt x="18" y="52"/>
                    <a:pt x="18" y="52"/>
                    <a:pt x="18" y="52"/>
                  </a:cubicBezTo>
                  <a:cubicBezTo>
                    <a:pt x="18" y="52"/>
                    <a:pt x="18" y="52"/>
                    <a:pt x="18" y="52"/>
                  </a:cubicBezTo>
                  <a:cubicBezTo>
                    <a:pt x="18" y="52"/>
                    <a:pt x="18" y="52"/>
                    <a:pt x="18" y="52"/>
                  </a:cubicBezTo>
                  <a:cubicBezTo>
                    <a:pt x="18" y="52"/>
                    <a:pt x="18" y="52"/>
                    <a:pt x="18" y="52"/>
                  </a:cubicBezTo>
                  <a:cubicBezTo>
                    <a:pt x="18" y="52"/>
                    <a:pt x="18" y="52"/>
                    <a:pt x="18" y="52"/>
                  </a:cubicBezTo>
                  <a:cubicBezTo>
                    <a:pt x="18" y="52"/>
                    <a:pt x="18" y="52"/>
                    <a:pt x="18" y="52"/>
                  </a:cubicBezTo>
                  <a:cubicBezTo>
                    <a:pt x="18" y="52"/>
                    <a:pt x="18" y="52"/>
                    <a:pt x="18" y="52"/>
                  </a:cubicBezTo>
                  <a:cubicBezTo>
                    <a:pt x="18" y="52"/>
                    <a:pt x="18" y="52"/>
                    <a:pt x="18" y="52"/>
                  </a:cubicBezTo>
                  <a:cubicBezTo>
                    <a:pt x="18" y="52"/>
                    <a:pt x="18" y="52"/>
                    <a:pt x="18" y="51"/>
                  </a:cubicBezTo>
                  <a:cubicBezTo>
                    <a:pt x="18" y="51"/>
                    <a:pt x="18" y="51"/>
                    <a:pt x="18" y="51"/>
                  </a:cubicBezTo>
                  <a:cubicBezTo>
                    <a:pt x="18" y="51"/>
                    <a:pt x="18" y="51"/>
                    <a:pt x="18" y="51"/>
                  </a:cubicBezTo>
                  <a:cubicBezTo>
                    <a:pt x="18" y="51"/>
                    <a:pt x="18" y="51"/>
                    <a:pt x="18" y="51"/>
                  </a:cubicBezTo>
                  <a:cubicBezTo>
                    <a:pt x="18" y="51"/>
                    <a:pt x="18" y="51"/>
                    <a:pt x="18" y="51"/>
                  </a:cubicBezTo>
                  <a:cubicBezTo>
                    <a:pt x="18" y="51"/>
                    <a:pt x="18" y="51"/>
                    <a:pt x="18" y="51"/>
                  </a:cubicBezTo>
                  <a:cubicBezTo>
                    <a:pt x="18" y="51"/>
                    <a:pt x="18" y="51"/>
                    <a:pt x="18" y="51"/>
                  </a:cubicBezTo>
                  <a:cubicBezTo>
                    <a:pt x="18" y="51"/>
                    <a:pt x="18" y="51"/>
                    <a:pt x="18" y="51"/>
                  </a:cubicBezTo>
                  <a:cubicBezTo>
                    <a:pt x="18" y="51"/>
                    <a:pt x="18" y="51"/>
                    <a:pt x="18" y="51"/>
                  </a:cubicBezTo>
                  <a:cubicBezTo>
                    <a:pt x="18" y="51"/>
                    <a:pt x="18" y="51"/>
                    <a:pt x="18" y="51"/>
                  </a:cubicBezTo>
                  <a:cubicBezTo>
                    <a:pt x="18" y="51"/>
                    <a:pt x="18" y="51"/>
                    <a:pt x="18" y="51"/>
                  </a:cubicBezTo>
                  <a:cubicBezTo>
                    <a:pt x="18" y="51"/>
                    <a:pt x="18" y="51"/>
                    <a:pt x="18" y="51"/>
                  </a:cubicBezTo>
                  <a:cubicBezTo>
                    <a:pt x="18" y="51"/>
                    <a:pt x="18" y="51"/>
                    <a:pt x="18" y="51"/>
                  </a:cubicBezTo>
                  <a:cubicBezTo>
                    <a:pt x="18" y="51"/>
                    <a:pt x="18" y="51"/>
                    <a:pt x="18" y="51"/>
                  </a:cubicBezTo>
                  <a:cubicBezTo>
                    <a:pt x="18" y="51"/>
                    <a:pt x="18" y="51"/>
                    <a:pt x="18" y="51"/>
                  </a:cubicBezTo>
                  <a:cubicBezTo>
                    <a:pt x="18" y="51"/>
                    <a:pt x="18" y="51"/>
                    <a:pt x="18" y="51"/>
                  </a:cubicBezTo>
                  <a:cubicBezTo>
                    <a:pt x="18" y="51"/>
                    <a:pt x="18" y="51"/>
                    <a:pt x="18" y="51"/>
                  </a:cubicBezTo>
                  <a:cubicBezTo>
                    <a:pt x="18" y="51"/>
                    <a:pt x="18" y="51"/>
                    <a:pt x="18" y="51"/>
                  </a:cubicBezTo>
                  <a:cubicBezTo>
                    <a:pt x="18" y="51"/>
                    <a:pt x="18" y="51"/>
                    <a:pt x="18" y="51"/>
                  </a:cubicBezTo>
                  <a:cubicBezTo>
                    <a:pt x="18" y="51"/>
                    <a:pt x="18" y="51"/>
                    <a:pt x="18" y="51"/>
                  </a:cubicBezTo>
                  <a:cubicBezTo>
                    <a:pt x="18" y="50"/>
                    <a:pt x="18" y="50"/>
                    <a:pt x="18" y="50"/>
                  </a:cubicBezTo>
                  <a:cubicBezTo>
                    <a:pt x="18" y="50"/>
                    <a:pt x="18" y="50"/>
                    <a:pt x="18" y="50"/>
                  </a:cubicBezTo>
                  <a:cubicBezTo>
                    <a:pt x="18" y="50"/>
                    <a:pt x="18" y="50"/>
                    <a:pt x="18" y="50"/>
                  </a:cubicBezTo>
                  <a:cubicBezTo>
                    <a:pt x="17" y="50"/>
                    <a:pt x="18" y="50"/>
                    <a:pt x="17" y="50"/>
                  </a:cubicBezTo>
                  <a:cubicBezTo>
                    <a:pt x="17" y="50"/>
                    <a:pt x="17" y="50"/>
                    <a:pt x="17" y="50"/>
                  </a:cubicBezTo>
                  <a:cubicBezTo>
                    <a:pt x="17" y="50"/>
                    <a:pt x="17" y="50"/>
                    <a:pt x="17" y="50"/>
                  </a:cubicBezTo>
                  <a:cubicBezTo>
                    <a:pt x="17" y="50"/>
                    <a:pt x="17" y="50"/>
                    <a:pt x="17" y="50"/>
                  </a:cubicBezTo>
                  <a:cubicBezTo>
                    <a:pt x="17" y="50"/>
                    <a:pt x="17" y="50"/>
                    <a:pt x="17" y="50"/>
                  </a:cubicBezTo>
                  <a:cubicBezTo>
                    <a:pt x="17" y="50"/>
                    <a:pt x="17" y="50"/>
                    <a:pt x="17" y="50"/>
                  </a:cubicBezTo>
                  <a:cubicBezTo>
                    <a:pt x="17" y="50"/>
                    <a:pt x="17" y="50"/>
                    <a:pt x="17" y="50"/>
                  </a:cubicBezTo>
                  <a:cubicBezTo>
                    <a:pt x="17" y="50"/>
                    <a:pt x="17" y="50"/>
                    <a:pt x="17" y="50"/>
                  </a:cubicBezTo>
                  <a:cubicBezTo>
                    <a:pt x="17" y="50"/>
                    <a:pt x="17" y="50"/>
                    <a:pt x="17" y="50"/>
                  </a:cubicBezTo>
                  <a:cubicBezTo>
                    <a:pt x="17" y="50"/>
                    <a:pt x="17" y="50"/>
                    <a:pt x="17" y="50"/>
                  </a:cubicBezTo>
                  <a:cubicBezTo>
                    <a:pt x="17" y="50"/>
                    <a:pt x="17" y="50"/>
                    <a:pt x="17" y="50"/>
                  </a:cubicBezTo>
                  <a:cubicBezTo>
                    <a:pt x="17" y="50"/>
                    <a:pt x="17" y="50"/>
                    <a:pt x="17" y="50"/>
                  </a:cubicBezTo>
                  <a:cubicBezTo>
                    <a:pt x="17" y="50"/>
                    <a:pt x="17" y="50"/>
                    <a:pt x="17" y="50"/>
                  </a:cubicBezTo>
                  <a:cubicBezTo>
                    <a:pt x="17" y="50"/>
                    <a:pt x="17" y="50"/>
                    <a:pt x="17" y="50"/>
                  </a:cubicBezTo>
                  <a:cubicBezTo>
                    <a:pt x="17" y="50"/>
                    <a:pt x="17" y="50"/>
                    <a:pt x="17" y="50"/>
                  </a:cubicBezTo>
                  <a:cubicBezTo>
                    <a:pt x="17" y="50"/>
                    <a:pt x="17" y="50"/>
                    <a:pt x="17" y="50"/>
                  </a:cubicBezTo>
                  <a:cubicBezTo>
                    <a:pt x="17" y="50"/>
                    <a:pt x="17" y="50"/>
                    <a:pt x="17" y="50"/>
                  </a:cubicBezTo>
                  <a:cubicBezTo>
                    <a:pt x="17" y="50"/>
                    <a:pt x="17" y="50"/>
                    <a:pt x="17" y="50"/>
                  </a:cubicBezTo>
                  <a:cubicBezTo>
                    <a:pt x="17" y="50"/>
                    <a:pt x="17" y="50"/>
                    <a:pt x="17" y="50"/>
                  </a:cubicBezTo>
                  <a:cubicBezTo>
                    <a:pt x="17" y="50"/>
                    <a:pt x="17" y="50"/>
                    <a:pt x="16" y="50"/>
                  </a:cubicBezTo>
                  <a:cubicBezTo>
                    <a:pt x="16" y="50"/>
                    <a:pt x="16" y="50"/>
                    <a:pt x="16" y="50"/>
                  </a:cubicBezTo>
                  <a:cubicBezTo>
                    <a:pt x="16" y="50"/>
                    <a:pt x="16" y="50"/>
                    <a:pt x="16" y="50"/>
                  </a:cubicBezTo>
                  <a:cubicBezTo>
                    <a:pt x="16" y="50"/>
                    <a:pt x="16" y="50"/>
                    <a:pt x="16" y="50"/>
                  </a:cubicBezTo>
                  <a:cubicBezTo>
                    <a:pt x="16" y="50"/>
                    <a:pt x="16" y="50"/>
                    <a:pt x="16" y="50"/>
                  </a:cubicBezTo>
                  <a:cubicBezTo>
                    <a:pt x="16" y="50"/>
                    <a:pt x="16" y="50"/>
                    <a:pt x="16" y="50"/>
                  </a:cubicBezTo>
                  <a:cubicBezTo>
                    <a:pt x="16" y="50"/>
                    <a:pt x="16" y="50"/>
                    <a:pt x="16" y="50"/>
                  </a:cubicBezTo>
                  <a:cubicBezTo>
                    <a:pt x="16" y="50"/>
                    <a:pt x="16" y="50"/>
                    <a:pt x="16" y="50"/>
                  </a:cubicBezTo>
                  <a:cubicBezTo>
                    <a:pt x="16" y="50"/>
                    <a:pt x="16" y="50"/>
                    <a:pt x="16" y="50"/>
                  </a:cubicBezTo>
                  <a:cubicBezTo>
                    <a:pt x="16" y="50"/>
                    <a:pt x="16" y="50"/>
                    <a:pt x="16" y="50"/>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8"/>
                  </a:cubicBezTo>
                  <a:cubicBezTo>
                    <a:pt x="16" y="48"/>
                    <a:pt x="16" y="48"/>
                    <a:pt x="16" y="48"/>
                  </a:cubicBezTo>
                  <a:cubicBezTo>
                    <a:pt x="16" y="48"/>
                    <a:pt x="16" y="48"/>
                    <a:pt x="16" y="48"/>
                  </a:cubicBezTo>
                  <a:cubicBezTo>
                    <a:pt x="16" y="48"/>
                    <a:pt x="16" y="48"/>
                    <a:pt x="16" y="48"/>
                  </a:cubicBezTo>
                  <a:cubicBezTo>
                    <a:pt x="16" y="48"/>
                    <a:pt x="16" y="48"/>
                    <a:pt x="16" y="48"/>
                  </a:cubicBezTo>
                  <a:cubicBezTo>
                    <a:pt x="16" y="48"/>
                    <a:pt x="16" y="48"/>
                    <a:pt x="16" y="48"/>
                  </a:cubicBezTo>
                  <a:cubicBezTo>
                    <a:pt x="16" y="48"/>
                    <a:pt x="16" y="48"/>
                    <a:pt x="16" y="48"/>
                  </a:cubicBezTo>
                  <a:cubicBezTo>
                    <a:pt x="16" y="48"/>
                    <a:pt x="16" y="48"/>
                    <a:pt x="15" y="48"/>
                  </a:cubicBezTo>
                  <a:cubicBezTo>
                    <a:pt x="15" y="48"/>
                    <a:pt x="15" y="48"/>
                    <a:pt x="15" y="48"/>
                  </a:cubicBezTo>
                  <a:cubicBezTo>
                    <a:pt x="15" y="48"/>
                    <a:pt x="15" y="48"/>
                    <a:pt x="15" y="48"/>
                  </a:cubicBezTo>
                  <a:cubicBezTo>
                    <a:pt x="15" y="48"/>
                    <a:pt x="15" y="48"/>
                    <a:pt x="15" y="48"/>
                  </a:cubicBezTo>
                  <a:cubicBezTo>
                    <a:pt x="15" y="48"/>
                    <a:pt x="15" y="48"/>
                    <a:pt x="15" y="48"/>
                  </a:cubicBezTo>
                  <a:cubicBezTo>
                    <a:pt x="15" y="48"/>
                    <a:pt x="15" y="48"/>
                    <a:pt x="15" y="48"/>
                  </a:cubicBezTo>
                  <a:cubicBezTo>
                    <a:pt x="15" y="48"/>
                    <a:pt x="15" y="48"/>
                    <a:pt x="15" y="48"/>
                  </a:cubicBezTo>
                  <a:cubicBezTo>
                    <a:pt x="15" y="48"/>
                    <a:pt x="15" y="48"/>
                    <a:pt x="15" y="48"/>
                  </a:cubicBezTo>
                  <a:cubicBezTo>
                    <a:pt x="15" y="48"/>
                    <a:pt x="15" y="48"/>
                    <a:pt x="15" y="48"/>
                  </a:cubicBezTo>
                  <a:cubicBezTo>
                    <a:pt x="15" y="48"/>
                    <a:pt x="15" y="48"/>
                    <a:pt x="15" y="48"/>
                  </a:cubicBezTo>
                  <a:cubicBezTo>
                    <a:pt x="15" y="48"/>
                    <a:pt x="15" y="48"/>
                    <a:pt x="15" y="48"/>
                  </a:cubicBezTo>
                  <a:cubicBezTo>
                    <a:pt x="15" y="48"/>
                    <a:pt x="15" y="47"/>
                    <a:pt x="15" y="47"/>
                  </a:cubicBezTo>
                  <a:cubicBezTo>
                    <a:pt x="15" y="47"/>
                    <a:pt x="15" y="47"/>
                    <a:pt x="15" y="47"/>
                  </a:cubicBezTo>
                  <a:cubicBezTo>
                    <a:pt x="15" y="47"/>
                    <a:pt x="15" y="47"/>
                    <a:pt x="15" y="47"/>
                  </a:cubicBezTo>
                  <a:cubicBezTo>
                    <a:pt x="15" y="47"/>
                    <a:pt x="15" y="47"/>
                    <a:pt x="15" y="47"/>
                  </a:cubicBezTo>
                  <a:cubicBezTo>
                    <a:pt x="15" y="47"/>
                    <a:pt x="15" y="47"/>
                    <a:pt x="15" y="47"/>
                  </a:cubicBezTo>
                  <a:cubicBezTo>
                    <a:pt x="15" y="47"/>
                    <a:pt x="15" y="47"/>
                    <a:pt x="15" y="47"/>
                  </a:cubicBezTo>
                  <a:cubicBezTo>
                    <a:pt x="15" y="47"/>
                    <a:pt x="15" y="47"/>
                    <a:pt x="15" y="47"/>
                  </a:cubicBezTo>
                  <a:cubicBezTo>
                    <a:pt x="15" y="47"/>
                    <a:pt x="15" y="47"/>
                    <a:pt x="15" y="47"/>
                  </a:cubicBezTo>
                  <a:cubicBezTo>
                    <a:pt x="15" y="47"/>
                    <a:pt x="15" y="47"/>
                    <a:pt x="15" y="47"/>
                  </a:cubicBezTo>
                  <a:cubicBezTo>
                    <a:pt x="15" y="47"/>
                    <a:pt x="15" y="47"/>
                    <a:pt x="15" y="47"/>
                  </a:cubicBezTo>
                  <a:cubicBezTo>
                    <a:pt x="15" y="47"/>
                    <a:pt x="15" y="47"/>
                    <a:pt x="15" y="47"/>
                  </a:cubicBezTo>
                  <a:cubicBezTo>
                    <a:pt x="15" y="47"/>
                    <a:pt x="15" y="47"/>
                    <a:pt x="15" y="47"/>
                  </a:cubicBezTo>
                  <a:cubicBezTo>
                    <a:pt x="15" y="47"/>
                    <a:pt x="15" y="47"/>
                    <a:pt x="15" y="47"/>
                  </a:cubicBezTo>
                  <a:cubicBezTo>
                    <a:pt x="15" y="47"/>
                    <a:pt x="15" y="47"/>
                    <a:pt x="15" y="47"/>
                  </a:cubicBezTo>
                  <a:cubicBezTo>
                    <a:pt x="15" y="47"/>
                    <a:pt x="15" y="47"/>
                    <a:pt x="15" y="47"/>
                  </a:cubicBezTo>
                  <a:cubicBezTo>
                    <a:pt x="15" y="47"/>
                    <a:pt x="15" y="47"/>
                    <a:pt x="15" y="47"/>
                  </a:cubicBezTo>
                  <a:cubicBezTo>
                    <a:pt x="15" y="47"/>
                    <a:pt x="15" y="47"/>
                    <a:pt x="15" y="47"/>
                  </a:cubicBezTo>
                  <a:cubicBezTo>
                    <a:pt x="15" y="47"/>
                    <a:pt x="15" y="47"/>
                    <a:pt x="15" y="47"/>
                  </a:cubicBezTo>
                  <a:cubicBezTo>
                    <a:pt x="15" y="47"/>
                    <a:pt x="15" y="47"/>
                    <a:pt x="15" y="47"/>
                  </a:cubicBezTo>
                  <a:cubicBezTo>
                    <a:pt x="15" y="47"/>
                    <a:pt x="15" y="47"/>
                    <a:pt x="15" y="47"/>
                  </a:cubicBezTo>
                  <a:cubicBezTo>
                    <a:pt x="15" y="47"/>
                    <a:pt x="15" y="47"/>
                    <a:pt x="15" y="47"/>
                  </a:cubicBezTo>
                  <a:cubicBezTo>
                    <a:pt x="15" y="47"/>
                    <a:pt x="15" y="47"/>
                    <a:pt x="15" y="47"/>
                  </a:cubicBezTo>
                  <a:cubicBezTo>
                    <a:pt x="15" y="47"/>
                    <a:pt x="15" y="47"/>
                    <a:pt x="15" y="47"/>
                  </a:cubicBezTo>
                  <a:cubicBezTo>
                    <a:pt x="15" y="47"/>
                    <a:pt x="15" y="47"/>
                    <a:pt x="15" y="47"/>
                  </a:cubicBezTo>
                  <a:cubicBezTo>
                    <a:pt x="15" y="47"/>
                    <a:pt x="15" y="47"/>
                    <a:pt x="15" y="47"/>
                  </a:cubicBezTo>
                  <a:cubicBezTo>
                    <a:pt x="15" y="47"/>
                    <a:pt x="15" y="47"/>
                    <a:pt x="15" y="47"/>
                  </a:cubicBezTo>
                  <a:cubicBezTo>
                    <a:pt x="15" y="46"/>
                    <a:pt x="15" y="46"/>
                    <a:pt x="15" y="46"/>
                  </a:cubicBezTo>
                  <a:cubicBezTo>
                    <a:pt x="15" y="46"/>
                    <a:pt x="15" y="46"/>
                    <a:pt x="15" y="46"/>
                  </a:cubicBezTo>
                  <a:cubicBezTo>
                    <a:pt x="15" y="46"/>
                    <a:pt x="15" y="46"/>
                    <a:pt x="15" y="46"/>
                  </a:cubicBezTo>
                  <a:cubicBezTo>
                    <a:pt x="15" y="46"/>
                    <a:pt x="15" y="46"/>
                    <a:pt x="15" y="46"/>
                  </a:cubicBezTo>
                  <a:cubicBezTo>
                    <a:pt x="15" y="46"/>
                    <a:pt x="15" y="46"/>
                    <a:pt x="15" y="46"/>
                  </a:cubicBezTo>
                  <a:cubicBezTo>
                    <a:pt x="15" y="46"/>
                    <a:pt x="15" y="46"/>
                    <a:pt x="15" y="46"/>
                  </a:cubicBezTo>
                  <a:cubicBezTo>
                    <a:pt x="15" y="46"/>
                    <a:pt x="15" y="46"/>
                    <a:pt x="15" y="46"/>
                  </a:cubicBezTo>
                  <a:cubicBezTo>
                    <a:pt x="15" y="46"/>
                    <a:pt x="15" y="46"/>
                    <a:pt x="15" y="46"/>
                  </a:cubicBezTo>
                  <a:cubicBezTo>
                    <a:pt x="15" y="46"/>
                    <a:pt x="15" y="46"/>
                    <a:pt x="15" y="46"/>
                  </a:cubicBezTo>
                  <a:cubicBezTo>
                    <a:pt x="15" y="46"/>
                    <a:pt x="15" y="46"/>
                    <a:pt x="15" y="46"/>
                  </a:cubicBezTo>
                  <a:cubicBezTo>
                    <a:pt x="15" y="46"/>
                    <a:pt x="15" y="46"/>
                    <a:pt x="15" y="46"/>
                  </a:cubicBezTo>
                  <a:cubicBezTo>
                    <a:pt x="15" y="46"/>
                    <a:pt x="15" y="46"/>
                    <a:pt x="15" y="46"/>
                  </a:cubicBezTo>
                  <a:cubicBezTo>
                    <a:pt x="15" y="46"/>
                    <a:pt x="15" y="46"/>
                    <a:pt x="15" y="46"/>
                  </a:cubicBezTo>
                  <a:cubicBezTo>
                    <a:pt x="15" y="46"/>
                    <a:pt x="15" y="46"/>
                    <a:pt x="15" y="46"/>
                  </a:cubicBezTo>
                  <a:cubicBezTo>
                    <a:pt x="15" y="46"/>
                    <a:pt x="15" y="46"/>
                    <a:pt x="15" y="46"/>
                  </a:cubicBezTo>
                  <a:cubicBezTo>
                    <a:pt x="15" y="46"/>
                    <a:pt x="15" y="46"/>
                    <a:pt x="15" y="46"/>
                  </a:cubicBezTo>
                  <a:cubicBezTo>
                    <a:pt x="15" y="46"/>
                    <a:pt x="15" y="46"/>
                    <a:pt x="15" y="46"/>
                  </a:cubicBezTo>
                  <a:cubicBezTo>
                    <a:pt x="15" y="46"/>
                    <a:pt x="15" y="46"/>
                    <a:pt x="15" y="46"/>
                  </a:cubicBezTo>
                  <a:cubicBezTo>
                    <a:pt x="15" y="46"/>
                    <a:pt x="15" y="46"/>
                    <a:pt x="15" y="46"/>
                  </a:cubicBezTo>
                  <a:cubicBezTo>
                    <a:pt x="15" y="46"/>
                    <a:pt x="15" y="46"/>
                    <a:pt x="15" y="46"/>
                  </a:cubicBezTo>
                  <a:cubicBezTo>
                    <a:pt x="15" y="46"/>
                    <a:pt x="15" y="46"/>
                    <a:pt x="15" y="46"/>
                  </a:cubicBezTo>
                  <a:cubicBezTo>
                    <a:pt x="15" y="46"/>
                    <a:pt x="15" y="46"/>
                    <a:pt x="15" y="46"/>
                  </a:cubicBezTo>
                  <a:cubicBezTo>
                    <a:pt x="15" y="46"/>
                    <a:pt x="15" y="46"/>
                    <a:pt x="15" y="46"/>
                  </a:cubicBezTo>
                  <a:cubicBezTo>
                    <a:pt x="15" y="46"/>
                    <a:pt x="15" y="46"/>
                    <a:pt x="15" y="46"/>
                  </a:cubicBezTo>
                  <a:cubicBezTo>
                    <a:pt x="15" y="46"/>
                    <a:pt x="15" y="46"/>
                    <a:pt x="15" y="46"/>
                  </a:cubicBezTo>
                  <a:cubicBezTo>
                    <a:pt x="15" y="46"/>
                    <a:pt x="15" y="46"/>
                    <a:pt x="15" y="46"/>
                  </a:cubicBezTo>
                  <a:cubicBezTo>
                    <a:pt x="15" y="46"/>
                    <a:pt x="15" y="46"/>
                    <a:pt x="15" y="46"/>
                  </a:cubicBezTo>
                  <a:cubicBezTo>
                    <a:pt x="15" y="46"/>
                    <a:pt x="15" y="46"/>
                    <a:pt x="15" y="46"/>
                  </a:cubicBezTo>
                  <a:cubicBezTo>
                    <a:pt x="15" y="46"/>
                    <a:pt x="15" y="46"/>
                    <a:pt x="15" y="46"/>
                  </a:cubicBezTo>
                  <a:cubicBezTo>
                    <a:pt x="15" y="46"/>
                    <a:pt x="15" y="46"/>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6" y="45"/>
                    <a:pt x="16" y="45"/>
                    <a:pt x="16" y="45"/>
                  </a:cubicBezTo>
                  <a:cubicBezTo>
                    <a:pt x="16" y="45"/>
                    <a:pt x="16" y="45"/>
                    <a:pt x="16" y="45"/>
                  </a:cubicBezTo>
                  <a:cubicBezTo>
                    <a:pt x="16" y="45"/>
                    <a:pt x="16" y="45"/>
                    <a:pt x="16" y="45"/>
                  </a:cubicBezTo>
                  <a:cubicBezTo>
                    <a:pt x="16" y="45"/>
                    <a:pt x="16" y="45"/>
                    <a:pt x="16" y="45"/>
                  </a:cubicBezTo>
                  <a:cubicBezTo>
                    <a:pt x="16" y="45"/>
                    <a:pt x="16" y="45"/>
                    <a:pt x="16" y="45"/>
                  </a:cubicBezTo>
                  <a:cubicBezTo>
                    <a:pt x="16" y="45"/>
                    <a:pt x="16" y="45"/>
                    <a:pt x="16" y="45"/>
                  </a:cubicBezTo>
                  <a:cubicBezTo>
                    <a:pt x="16" y="45"/>
                    <a:pt x="16" y="44"/>
                    <a:pt x="16" y="44"/>
                  </a:cubicBezTo>
                  <a:cubicBezTo>
                    <a:pt x="16" y="44"/>
                    <a:pt x="16" y="44"/>
                    <a:pt x="16" y="44"/>
                  </a:cubicBezTo>
                  <a:cubicBezTo>
                    <a:pt x="16" y="44"/>
                    <a:pt x="16" y="44"/>
                    <a:pt x="16" y="44"/>
                  </a:cubicBezTo>
                  <a:cubicBezTo>
                    <a:pt x="16" y="44"/>
                    <a:pt x="16" y="44"/>
                    <a:pt x="16" y="44"/>
                  </a:cubicBezTo>
                  <a:cubicBezTo>
                    <a:pt x="16" y="44"/>
                    <a:pt x="16" y="44"/>
                    <a:pt x="16" y="44"/>
                  </a:cubicBezTo>
                  <a:cubicBezTo>
                    <a:pt x="16" y="44"/>
                    <a:pt x="16" y="44"/>
                    <a:pt x="16" y="44"/>
                  </a:cubicBezTo>
                  <a:cubicBezTo>
                    <a:pt x="16" y="44"/>
                    <a:pt x="16" y="44"/>
                    <a:pt x="16" y="44"/>
                  </a:cubicBezTo>
                  <a:cubicBezTo>
                    <a:pt x="16" y="44"/>
                    <a:pt x="16" y="44"/>
                    <a:pt x="16" y="44"/>
                  </a:cubicBezTo>
                  <a:cubicBezTo>
                    <a:pt x="16" y="44"/>
                    <a:pt x="16" y="44"/>
                    <a:pt x="16" y="44"/>
                  </a:cubicBezTo>
                  <a:cubicBezTo>
                    <a:pt x="16" y="44"/>
                    <a:pt x="16" y="44"/>
                    <a:pt x="16" y="44"/>
                  </a:cubicBezTo>
                  <a:cubicBezTo>
                    <a:pt x="16" y="44"/>
                    <a:pt x="16" y="44"/>
                    <a:pt x="16" y="44"/>
                  </a:cubicBezTo>
                  <a:cubicBezTo>
                    <a:pt x="16" y="44"/>
                    <a:pt x="16" y="44"/>
                    <a:pt x="16" y="44"/>
                  </a:cubicBezTo>
                  <a:cubicBezTo>
                    <a:pt x="16" y="44"/>
                    <a:pt x="16" y="44"/>
                    <a:pt x="16" y="44"/>
                  </a:cubicBezTo>
                  <a:cubicBezTo>
                    <a:pt x="16" y="44"/>
                    <a:pt x="16" y="44"/>
                    <a:pt x="16" y="44"/>
                  </a:cubicBezTo>
                  <a:cubicBezTo>
                    <a:pt x="16" y="44"/>
                    <a:pt x="16" y="44"/>
                    <a:pt x="16" y="44"/>
                  </a:cubicBezTo>
                  <a:cubicBezTo>
                    <a:pt x="16" y="44"/>
                    <a:pt x="16" y="44"/>
                    <a:pt x="16" y="44"/>
                  </a:cubicBezTo>
                  <a:cubicBezTo>
                    <a:pt x="16" y="44"/>
                    <a:pt x="16" y="44"/>
                    <a:pt x="16" y="44"/>
                  </a:cubicBezTo>
                  <a:cubicBezTo>
                    <a:pt x="16" y="44"/>
                    <a:pt x="16" y="44"/>
                    <a:pt x="16" y="44"/>
                  </a:cubicBezTo>
                  <a:cubicBezTo>
                    <a:pt x="16" y="44"/>
                    <a:pt x="16" y="44"/>
                    <a:pt x="16" y="44"/>
                  </a:cubicBezTo>
                  <a:cubicBezTo>
                    <a:pt x="16" y="44"/>
                    <a:pt x="16" y="44"/>
                    <a:pt x="16" y="44"/>
                  </a:cubicBezTo>
                  <a:cubicBezTo>
                    <a:pt x="16" y="44"/>
                    <a:pt x="16" y="44"/>
                    <a:pt x="16" y="44"/>
                  </a:cubicBezTo>
                  <a:cubicBezTo>
                    <a:pt x="16" y="44"/>
                    <a:pt x="16" y="44"/>
                    <a:pt x="16" y="44"/>
                  </a:cubicBezTo>
                  <a:cubicBezTo>
                    <a:pt x="16" y="44"/>
                    <a:pt x="16" y="44"/>
                    <a:pt x="16" y="43"/>
                  </a:cubicBezTo>
                  <a:cubicBezTo>
                    <a:pt x="16" y="43"/>
                    <a:pt x="16" y="43"/>
                    <a:pt x="16" y="43"/>
                  </a:cubicBezTo>
                  <a:cubicBezTo>
                    <a:pt x="16" y="43"/>
                    <a:pt x="16" y="43"/>
                    <a:pt x="16" y="43"/>
                  </a:cubicBezTo>
                  <a:cubicBezTo>
                    <a:pt x="16" y="43"/>
                    <a:pt x="16" y="43"/>
                    <a:pt x="16" y="43"/>
                  </a:cubicBezTo>
                  <a:cubicBezTo>
                    <a:pt x="16" y="43"/>
                    <a:pt x="16" y="43"/>
                    <a:pt x="16" y="43"/>
                  </a:cubicBezTo>
                  <a:cubicBezTo>
                    <a:pt x="16" y="43"/>
                    <a:pt x="16" y="43"/>
                    <a:pt x="16" y="43"/>
                  </a:cubicBezTo>
                  <a:cubicBezTo>
                    <a:pt x="16" y="43"/>
                    <a:pt x="16" y="43"/>
                    <a:pt x="16" y="43"/>
                  </a:cubicBezTo>
                  <a:cubicBezTo>
                    <a:pt x="16" y="43"/>
                    <a:pt x="16" y="43"/>
                    <a:pt x="16" y="43"/>
                  </a:cubicBezTo>
                  <a:cubicBezTo>
                    <a:pt x="16" y="43"/>
                    <a:pt x="16" y="43"/>
                    <a:pt x="16" y="43"/>
                  </a:cubicBezTo>
                  <a:cubicBezTo>
                    <a:pt x="16" y="43"/>
                    <a:pt x="16" y="43"/>
                    <a:pt x="16" y="43"/>
                  </a:cubicBezTo>
                  <a:cubicBezTo>
                    <a:pt x="16" y="43"/>
                    <a:pt x="16" y="43"/>
                    <a:pt x="16" y="43"/>
                  </a:cubicBezTo>
                  <a:cubicBezTo>
                    <a:pt x="16" y="43"/>
                    <a:pt x="16" y="43"/>
                    <a:pt x="16" y="43"/>
                  </a:cubicBezTo>
                  <a:cubicBezTo>
                    <a:pt x="16" y="43"/>
                    <a:pt x="16" y="43"/>
                    <a:pt x="16" y="43"/>
                  </a:cubicBezTo>
                  <a:cubicBezTo>
                    <a:pt x="16" y="43"/>
                    <a:pt x="16" y="43"/>
                    <a:pt x="16" y="43"/>
                  </a:cubicBezTo>
                  <a:cubicBezTo>
                    <a:pt x="15" y="43"/>
                    <a:pt x="15" y="43"/>
                    <a:pt x="15" y="43"/>
                  </a:cubicBezTo>
                  <a:cubicBezTo>
                    <a:pt x="15" y="43"/>
                    <a:pt x="15" y="43"/>
                    <a:pt x="15" y="43"/>
                  </a:cubicBezTo>
                  <a:cubicBezTo>
                    <a:pt x="15" y="43"/>
                    <a:pt x="15" y="43"/>
                    <a:pt x="15" y="43"/>
                  </a:cubicBezTo>
                  <a:cubicBezTo>
                    <a:pt x="15" y="43"/>
                    <a:pt x="15" y="43"/>
                    <a:pt x="15" y="43"/>
                  </a:cubicBezTo>
                  <a:cubicBezTo>
                    <a:pt x="15" y="43"/>
                    <a:pt x="15" y="43"/>
                    <a:pt x="15" y="43"/>
                  </a:cubicBezTo>
                  <a:cubicBezTo>
                    <a:pt x="15" y="43"/>
                    <a:pt x="15" y="43"/>
                    <a:pt x="15" y="43"/>
                  </a:cubicBezTo>
                  <a:cubicBezTo>
                    <a:pt x="15" y="43"/>
                    <a:pt x="15" y="43"/>
                    <a:pt x="15" y="43"/>
                  </a:cubicBezTo>
                  <a:cubicBezTo>
                    <a:pt x="15" y="43"/>
                    <a:pt x="15" y="43"/>
                    <a:pt x="15" y="43"/>
                  </a:cubicBezTo>
                  <a:cubicBezTo>
                    <a:pt x="15" y="43"/>
                    <a:pt x="15" y="43"/>
                    <a:pt x="15" y="43"/>
                  </a:cubicBezTo>
                  <a:cubicBezTo>
                    <a:pt x="15" y="43"/>
                    <a:pt x="15" y="43"/>
                    <a:pt x="15" y="43"/>
                  </a:cubicBezTo>
                  <a:cubicBezTo>
                    <a:pt x="15" y="43"/>
                    <a:pt x="15" y="43"/>
                    <a:pt x="15" y="43"/>
                  </a:cubicBezTo>
                  <a:cubicBezTo>
                    <a:pt x="15" y="43"/>
                    <a:pt x="15" y="43"/>
                    <a:pt x="15" y="43"/>
                  </a:cubicBezTo>
                  <a:cubicBezTo>
                    <a:pt x="15" y="43"/>
                    <a:pt x="15" y="43"/>
                    <a:pt x="15" y="43"/>
                  </a:cubicBezTo>
                  <a:cubicBezTo>
                    <a:pt x="15" y="43"/>
                    <a:pt x="15" y="43"/>
                    <a:pt x="15" y="43"/>
                  </a:cubicBezTo>
                  <a:cubicBezTo>
                    <a:pt x="15" y="43"/>
                    <a:pt x="15" y="43"/>
                    <a:pt x="15" y="43"/>
                  </a:cubicBezTo>
                  <a:cubicBezTo>
                    <a:pt x="15" y="43"/>
                    <a:pt x="15" y="43"/>
                    <a:pt x="15" y="44"/>
                  </a:cubicBezTo>
                  <a:cubicBezTo>
                    <a:pt x="15" y="44"/>
                    <a:pt x="15" y="44"/>
                    <a:pt x="15" y="44"/>
                  </a:cubicBezTo>
                  <a:cubicBezTo>
                    <a:pt x="15" y="44"/>
                    <a:pt x="15" y="44"/>
                    <a:pt x="15" y="44"/>
                  </a:cubicBezTo>
                  <a:cubicBezTo>
                    <a:pt x="15" y="44"/>
                    <a:pt x="15" y="44"/>
                    <a:pt x="15" y="44"/>
                  </a:cubicBezTo>
                  <a:cubicBezTo>
                    <a:pt x="15" y="44"/>
                    <a:pt x="15" y="43"/>
                    <a:pt x="15" y="43"/>
                  </a:cubicBezTo>
                  <a:cubicBezTo>
                    <a:pt x="15" y="43"/>
                    <a:pt x="15" y="43"/>
                    <a:pt x="15" y="43"/>
                  </a:cubicBezTo>
                  <a:cubicBezTo>
                    <a:pt x="15" y="43"/>
                    <a:pt x="15" y="43"/>
                    <a:pt x="15" y="43"/>
                  </a:cubicBezTo>
                  <a:cubicBezTo>
                    <a:pt x="15" y="43"/>
                    <a:pt x="15" y="43"/>
                    <a:pt x="15" y="43"/>
                  </a:cubicBezTo>
                  <a:cubicBezTo>
                    <a:pt x="15" y="43"/>
                    <a:pt x="15" y="43"/>
                    <a:pt x="15" y="43"/>
                  </a:cubicBezTo>
                  <a:cubicBezTo>
                    <a:pt x="15" y="43"/>
                    <a:pt x="15" y="43"/>
                    <a:pt x="15" y="43"/>
                  </a:cubicBezTo>
                  <a:cubicBezTo>
                    <a:pt x="15" y="43"/>
                    <a:pt x="15" y="43"/>
                    <a:pt x="15" y="43"/>
                  </a:cubicBezTo>
                  <a:cubicBezTo>
                    <a:pt x="15" y="43"/>
                    <a:pt x="15" y="43"/>
                    <a:pt x="15" y="43"/>
                  </a:cubicBezTo>
                  <a:cubicBezTo>
                    <a:pt x="15" y="43"/>
                    <a:pt x="15" y="43"/>
                    <a:pt x="15" y="43"/>
                  </a:cubicBezTo>
                  <a:cubicBezTo>
                    <a:pt x="15" y="43"/>
                    <a:pt x="15" y="43"/>
                    <a:pt x="15" y="43"/>
                  </a:cubicBezTo>
                  <a:cubicBezTo>
                    <a:pt x="14" y="43"/>
                    <a:pt x="14" y="43"/>
                    <a:pt x="14" y="43"/>
                  </a:cubicBezTo>
                  <a:cubicBezTo>
                    <a:pt x="14" y="43"/>
                    <a:pt x="14" y="43"/>
                    <a:pt x="14" y="43"/>
                  </a:cubicBezTo>
                  <a:cubicBezTo>
                    <a:pt x="14" y="43"/>
                    <a:pt x="14" y="43"/>
                    <a:pt x="14" y="43"/>
                  </a:cubicBezTo>
                  <a:cubicBezTo>
                    <a:pt x="14" y="43"/>
                    <a:pt x="14" y="43"/>
                    <a:pt x="14" y="43"/>
                  </a:cubicBezTo>
                  <a:cubicBezTo>
                    <a:pt x="14" y="43"/>
                    <a:pt x="14" y="43"/>
                    <a:pt x="14" y="43"/>
                  </a:cubicBezTo>
                  <a:cubicBezTo>
                    <a:pt x="14" y="43"/>
                    <a:pt x="14" y="43"/>
                    <a:pt x="14" y="43"/>
                  </a:cubicBezTo>
                  <a:cubicBezTo>
                    <a:pt x="14" y="43"/>
                    <a:pt x="14" y="43"/>
                    <a:pt x="14" y="43"/>
                  </a:cubicBezTo>
                  <a:cubicBezTo>
                    <a:pt x="14" y="43"/>
                    <a:pt x="14" y="43"/>
                    <a:pt x="14" y="43"/>
                  </a:cubicBezTo>
                  <a:cubicBezTo>
                    <a:pt x="14" y="43"/>
                    <a:pt x="14" y="43"/>
                    <a:pt x="14" y="43"/>
                  </a:cubicBezTo>
                  <a:cubicBezTo>
                    <a:pt x="14" y="43"/>
                    <a:pt x="14" y="43"/>
                    <a:pt x="14" y="43"/>
                  </a:cubicBezTo>
                  <a:cubicBezTo>
                    <a:pt x="14" y="43"/>
                    <a:pt x="14" y="43"/>
                    <a:pt x="14" y="43"/>
                  </a:cubicBezTo>
                  <a:cubicBezTo>
                    <a:pt x="14" y="43"/>
                    <a:pt x="14" y="43"/>
                    <a:pt x="14" y="43"/>
                  </a:cubicBezTo>
                  <a:cubicBezTo>
                    <a:pt x="14" y="43"/>
                    <a:pt x="14" y="43"/>
                    <a:pt x="14" y="43"/>
                  </a:cubicBezTo>
                  <a:cubicBezTo>
                    <a:pt x="14" y="43"/>
                    <a:pt x="14" y="43"/>
                    <a:pt x="14" y="43"/>
                  </a:cubicBezTo>
                  <a:cubicBezTo>
                    <a:pt x="14" y="43"/>
                    <a:pt x="14" y="43"/>
                    <a:pt x="14" y="43"/>
                  </a:cubicBezTo>
                  <a:cubicBezTo>
                    <a:pt x="14" y="43"/>
                    <a:pt x="14" y="43"/>
                    <a:pt x="14" y="43"/>
                  </a:cubicBezTo>
                  <a:cubicBezTo>
                    <a:pt x="14" y="43"/>
                    <a:pt x="14" y="43"/>
                    <a:pt x="14" y="43"/>
                  </a:cubicBezTo>
                  <a:cubicBezTo>
                    <a:pt x="14" y="43"/>
                    <a:pt x="14" y="43"/>
                    <a:pt x="14" y="43"/>
                  </a:cubicBezTo>
                  <a:cubicBezTo>
                    <a:pt x="14" y="43"/>
                    <a:pt x="14" y="43"/>
                    <a:pt x="14" y="43"/>
                  </a:cubicBezTo>
                  <a:cubicBezTo>
                    <a:pt x="14" y="43"/>
                    <a:pt x="14" y="43"/>
                    <a:pt x="14" y="43"/>
                  </a:cubicBezTo>
                  <a:cubicBezTo>
                    <a:pt x="14" y="43"/>
                    <a:pt x="14" y="43"/>
                    <a:pt x="14" y="43"/>
                  </a:cubicBezTo>
                  <a:cubicBezTo>
                    <a:pt x="14" y="43"/>
                    <a:pt x="14" y="43"/>
                    <a:pt x="14" y="43"/>
                  </a:cubicBezTo>
                  <a:cubicBezTo>
                    <a:pt x="14" y="43"/>
                    <a:pt x="14" y="43"/>
                    <a:pt x="14" y="43"/>
                  </a:cubicBezTo>
                  <a:cubicBezTo>
                    <a:pt x="14" y="43"/>
                    <a:pt x="14" y="43"/>
                    <a:pt x="14" y="43"/>
                  </a:cubicBezTo>
                  <a:cubicBezTo>
                    <a:pt x="14" y="43"/>
                    <a:pt x="14" y="43"/>
                    <a:pt x="14" y="43"/>
                  </a:cubicBezTo>
                  <a:cubicBezTo>
                    <a:pt x="14" y="43"/>
                    <a:pt x="14" y="43"/>
                    <a:pt x="14" y="43"/>
                  </a:cubicBezTo>
                  <a:cubicBezTo>
                    <a:pt x="14" y="43"/>
                    <a:pt x="14" y="43"/>
                    <a:pt x="14" y="43"/>
                  </a:cubicBezTo>
                  <a:cubicBezTo>
                    <a:pt x="14" y="43"/>
                    <a:pt x="14" y="43"/>
                    <a:pt x="14" y="43"/>
                  </a:cubicBezTo>
                  <a:cubicBezTo>
                    <a:pt x="14" y="43"/>
                    <a:pt x="14" y="43"/>
                    <a:pt x="14" y="43"/>
                  </a:cubicBezTo>
                  <a:cubicBezTo>
                    <a:pt x="14" y="43"/>
                    <a:pt x="14" y="43"/>
                    <a:pt x="14" y="43"/>
                  </a:cubicBezTo>
                  <a:cubicBezTo>
                    <a:pt x="14" y="43"/>
                    <a:pt x="14" y="43"/>
                    <a:pt x="14" y="43"/>
                  </a:cubicBezTo>
                  <a:cubicBezTo>
                    <a:pt x="14" y="43"/>
                    <a:pt x="14" y="43"/>
                    <a:pt x="14" y="43"/>
                  </a:cubicBezTo>
                  <a:cubicBezTo>
                    <a:pt x="14" y="43"/>
                    <a:pt x="14" y="43"/>
                    <a:pt x="14" y="43"/>
                  </a:cubicBezTo>
                  <a:cubicBezTo>
                    <a:pt x="14" y="43"/>
                    <a:pt x="14" y="43"/>
                    <a:pt x="14" y="43"/>
                  </a:cubicBezTo>
                  <a:cubicBezTo>
                    <a:pt x="14" y="43"/>
                    <a:pt x="14" y="43"/>
                    <a:pt x="14" y="43"/>
                  </a:cubicBezTo>
                  <a:cubicBezTo>
                    <a:pt x="14" y="43"/>
                    <a:pt x="14" y="43"/>
                    <a:pt x="14" y="43"/>
                  </a:cubicBezTo>
                  <a:cubicBezTo>
                    <a:pt x="14" y="43"/>
                    <a:pt x="14" y="43"/>
                    <a:pt x="14" y="43"/>
                  </a:cubicBezTo>
                  <a:cubicBezTo>
                    <a:pt x="14" y="43"/>
                    <a:pt x="14" y="43"/>
                    <a:pt x="14" y="43"/>
                  </a:cubicBezTo>
                  <a:cubicBezTo>
                    <a:pt x="14" y="43"/>
                    <a:pt x="14" y="43"/>
                    <a:pt x="14" y="43"/>
                  </a:cubicBezTo>
                  <a:cubicBezTo>
                    <a:pt x="14" y="43"/>
                    <a:pt x="14" y="43"/>
                    <a:pt x="14" y="43"/>
                  </a:cubicBezTo>
                  <a:cubicBezTo>
                    <a:pt x="14" y="43"/>
                    <a:pt x="14" y="43"/>
                    <a:pt x="14" y="43"/>
                  </a:cubicBezTo>
                  <a:cubicBezTo>
                    <a:pt x="14" y="43"/>
                    <a:pt x="14" y="43"/>
                    <a:pt x="14" y="43"/>
                  </a:cubicBezTo>
                  <a:cubicBezTo>
                    <a:pt x="14" y="43"/>
                    <a:pt x="14" y="43"/>
                    <a:pt x="14" y="43"/>
                  </a:cubicBezTo>
                  <a:cubicBezTo>
                    <a:pt x="14" y="43"/>
                    <a:pt x="14" y="43"/>
                    <a:pt x="14" y="43"/>
                  </a:cubicBezTo>
                  <a:cubicBezTo>
                    <a:pt x="14" y="43"/>
                    <a:pt x="14" y="43"/>
                    <a:pt x="14" y="43"/>
                  </a:cubicBezTo>
                  <a:cubicBezTo>
                    <a:pt x="14" y="43"/>
                    <a:pt x="14" y="42"/>
                    <a:pt x="14" y="42"/>
                  </a:cubicBezTo>
                  <a:cubicBezTo>
                    <a:pt x="14" y="42"/>
                    <a:pt x="14" y="42"/>
                    <a:pt x="14" y="42"/>
                  </a:cubicBezTo>
                  <a:cubicBezTo>
                    <a:pt x="14" y="42"/>
                    <a:pt x="14" y="42"/>
                    <a:pt x="14" y="42"/>
                  </a:cubicBezTo>
                  <a:cubicBezTo>
                    <a:pt x="14" y="42"/>
                    <a:pt x="14" y="42"/>
                    <a:pt x="14" y="42"/>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2" y="42"/>
                  </a:cubicBezTo>
                  <a:cubicBezTo>
                    <a:pt x="12" y="42"/>
                    <a:pt x="12" y="42"/>
                    <a:pt x="12" y="42"/>
                  </a:cubicBezTo>
                  <a:cubicBezTo>
                    <a:pt x="12" y="42"/>
                    <a:pt x="12" y="42"/>
                    <a:pt x="12" y="42"/>
                  </a:cubicBezTo>
                  <a:cubicBezTo>
                    <a:pt x="12" y="42"/>
                    <a:pt x="12" y="42"/>
                    <a:pt x="12" y="42"/>
                  </a:cubicBezTo>
                  <a:cubicBezTo>
                    <a:pt x="12" y="42"/>
                    <a:pt x="12" y="42"/>
                    <a:pt x="12" y="42"/>
                  </a:cubicBezTo>
                  <a:cubicBezTo>
                    <a:pt x="12" y="42"/>
                    <a:pt x="12" y="42"/>
                    <a:pt x="12" y="42"/>
                  </a:cubicBezTo>
                  <a:cubicBezTo>
                    <a:pt x="12" y="42"/>
                    <a:pt x="12" y="42"/>
                    <a:pt x="12" y="42"/>
                  </a:cubicBezTo>
                  <a:cubicBezTo>
                    <a:pt x="12" y="42"/>
                    <a:pt x="12" y="42"/>
                    <a:pt x="12" y="42"/>
                  </a:cubicBezTo>
                  <a:cubicBezTo>
                    <a:pt x="12" y="42"/>
                    <a:pt x="12" y="42"/>
                    <a:pt x="12" y="42"/>
                  </a:cubicBezTo>
                  <a:cubicBezTo>
                    <a:pt x="12" y="42"/>
                    <a:pt x="12" y="42"/>
                    <a:pt x="12" y="42"/>
                  </a:cubicBezTo>
                  <a:cubicBezTo>
                    <a:pt x="12" y="42"/>
                    <a:pt x="12" y="42"/>
                    <a:pt x="12" y="42"/>
                  </a:cubicBezTo>
                  <a:cubicBezTo>
                    <a:pt x="12" y="42"/>
                    <a:pt x="12" y="42"/>
                    <a:pt x="12" y="42"/>
                  </a:cubicBezTo>
                  <a:cubicBezTo>
                    <a:pt x="12" y="42"/>
                    <a:pt x="12" y="42"/>
                    <a:pt x="12" y="42"/>
                  </a:cubicBezTo>
                  <a:cubicBezTo>
                    <a:pt x="12" y="42"/>
                    <a:pt x="12" y="42"/>
                    <a:pt x="12" y="42"/>
                  </a:cubicBezTo>
                  <a:cubicBezTo>
                    <a:pt x="12" y="42"/>
                    <a:pt x="12" y="42"/>
                    <a:pt x="12" y="41"/>
                  </a:cubicBezTo>
                  <a:cubicBezTo>
                    <a:pt x="12" y="41"/>
                    <a:pt x="12" y="41"/>
                    <a:pt x="12" y="41"/>
                  </a:cubicBezTo>
                  <a:cubicBezTo>
                    <a:pt x="12" y="41"/>
                    <a:pt x="12" y="41"/>
                    <a:pt x="12" y="41"/>
                  </a:cubicBezTo>
                  <a:cubicBezTo>
                    <a:pt x="12" y="41"/>
                    <a:pt x="12" y="41"/>
                    <a:pt x="12" y="41"/>
                  </a:cubicBezTo>
                  <a:cubicBezTo>
                    <a:pt x="12" y="41"/>
                    <a:pt x="12" y="41"/>
                    <a:pt x="12" y="41"/>
                  </a:cubicBezTo>
                  <a:cubicBezTo>
                    <a:pt x="12" y="41"/>
                    <a:pt x="12" y="41"/>
                    <a:pt x="12" y="41"/>
                  </a:cubicBezTo>
                  <a:cubicBezTo>
                    <a:pt x="12" y="41"/>
                    <a:pt x="12" y="41"/>
                    <a:pt x="12" y="41"/>
                  </a:cubicBezTo>
                  <a:cubicBezTo>
                    <a:pt x="12" y="41"/>
                    <a:pt x="12" y="41"/>
                    <a:pt x="12" y="41"/>
                  </a:cubicBezTo>
                  <a:cubicBezTo>
                    <a:pt x="12" y="41"/>
                    <a:pt x="12" y="41"/>
                    <a:pt x="12" y="41"/>
                  </a:cubicBezTo>
                  <a:cubicBezTo>
                    <a:pt x="12" y="41"/>
                    <a:pt x="12" y="41"/>
                    <a:pt x="12"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6"/>
                    <a:pt x="14" y="51"/>
                    <a:pt x="18" y="55"/>
                  </a:cubicBezTo>
                  <a:close/>
                  <a:moveTo>
                    <a:pt x="14" y="42"/>
                  </a:moveTo>
                  <a:cubicBezTo>
                    <a:pt x="14" y="42"/>
                    <a:pt x="14" y="42"/>
                    <a:pt x="14" y="42"/>
                  </a:cubicBezTo>
                  <a:cubicBezTo>
                    <a:pt x="14" y="42"/>
                    <a:pt x="14" y="42"/>
                    <a:pt x="14" y="42"/>
                  </a:cubicBezTo>
                  <a:cubicBezTo>
                    <a:pt x="14" y="42"/>
                    <a:pt x="14" y="42"/>
                    <a:pt x="14" y="42"/>
                  </a:cubicBezTo>
                  <a:cubicBezTo>
                    <a:pt x="14" y="42"/>
                    <a:pt x="14" y="42"/>
                    <a:pt x="14" y="42"/>
                  </a:cubicBezTo>
                  <a:cubicBezTo>
                    <a:pt x="14" y="42"/>
                    <a:pt x="14" y="42"/>
                    <a:pt x="14" y="42"/>
                  </a:cubicBezTo>
                  <a:cubicBezTo>
                    <a:pt x="14" y="42"/>
                    <a:pt x="14" y="42"/>
                    <a:pt x="14" y="42"/>
                  </a:cubicBezTo>
                  <a:cubicBezTo>
                    <a:pt x="14" y="42"/>
                    <a:pt x="14" y="42"/>
                    <a:pt x="14" y="43"/>
                  </a:cubicBezTo>
                  <a:cubicBezTo>
                    <a:pt x="14" y="43"/>
                    <a:pt x="14" y="43"/>
                    <a:pt x="14" y="43"/>
                  </a:cubicBezTo>
                  <a:cubicBezTo>
                    <a:pt x="14" y="43"/>
                    <a:pt x="14" y="43"/>
                    <a:pt x="14" y="43"/>
                  </a:cubicBezTo>
                  <a:cubicBezTo>
                    <a:pt x="14" y="43"/>
                    <a:pt x="14" y="42"/>
                    <a:pt x="14" y="42"/>
                  </a:cubicBezTo>
                  <a:cubicBezTo>
                    <a:pt x="14" y="42"/>
                    <a:pt x="14" y="42"/>
                    <a:pt x="14" y="42"/>
                  </a:cubicBezTo>
                  <a:cubicBezTo>
                    <a:pt x="14" y="42"/>
                    <a:pt x="14" y="42"/>
                    <a:pt x="14" y="42"/>
                  </a:cubicBezTo>
                  <a:cubicBezTo>
                    <a:pt x="14" y="42"/>
                    <a:pt x="14" y="42"/>
                    <a:pt x="14" y="42"/>
                  </a:cubicBezTo>
                  <a:cubicBezTo>
                    <a:pt x="14" y="42"/>
                    <a:pt x="14" y="42"/>
                    <a:pt x="14" y="42"/>
                  </a:cubicBezTo>
                  <a:cubicBezTo>
                    <a:pt x="14" y="42"/>
                    <a:pt x="14" y="42"/>
                    <a:pt x="14" y="42"/>
                  </a:cubicBezTo>
                  <a:cubicBezTo>
                    <a:pt x="14" y="42"/>
                    <a:pt x="14" y="42"/>
                    <a:pt x="14" y="42"/>
                  </a:cubicBezTo>
                  <a:cubicBezTo>
                    <a:pt x="14" y="42"/>
                    <a:pt x="14" y="42"/>
                    <a:pt x="14" y="42"/>
                  </a:cubicBezTo>
                  <a:cubicBezTo>
                    <a:pt x="14" y="42"/>
                    <a:pt x="14" y="42"/>
                    <a:pt x="14" y="42"/>
                  </a:cubicBezTo>
                  <a:cubicBezTo>
                    <a:pt x="14" y="42"/>
                    <a:pt x="14" y="42"/>
                    <a:pt x="14" y="42"/>
                  </a:cubicBezTo>
                  <a:cubicBezTo>
                    <a:pt x="14" y="42"/>
                    <a:pt x="14" y="42"/>
                    <a:pt x="14" y="42"/>
                  </a:cubicBezTo>
                  <a:close/>
                  <a:moveTo>
                    <a:pt x="18" y="50"/>
                  </a:moveTo>
                  <a:cubicBezTo>
                    <a:pt x="18" y="50"/>
                    <a:pt x="18" y="50"/>
                    <a:pt x="18" y="50"/>
                  </a:cubicBezTo>
                  <a:cubicBezTo>
                    <a:pt x="18" y="50"/>
                    <a:pt x="18" y="50"/>
                    <a:pt x="18" y="50"/>
                  </a:cubicBezTo>
                  <a:cubicBezTo>
                    <a:pt x="18" y="50"/>
                    <a:pt x="18" y="50"/>
                    <a:pt x="18" y="50"/>
                  </a:cubicBezTo>
                  <a:cubicBezTo>
                    <a:pt x="18" y="50"/>
                    <a:pt x="18" y="50"/>
                    <a:pt x="18" y="50"/>
                  </a:cubicBezTo>
                  <a:cubicBezTo>
                    <a:pt x="18" y="50"/>
                    <a:pt x="18" y="50"/>
                    <a:pt x="18" y="50"/>
                  </a:cubicBezTo>
                  <a:cubicBezTo>
                    <a:pt x="18" y="50"/>
                    <a:pt x="18" y="50"/>
                    <a:pt x="18" y="50"/>
                  </a:cubicBezTo>
                  <a:cubicBezTo>
                    <a:pt x="18" y="50"/>
                    <a:pt x="18" y="50"/>
                    <a:pt x="18" y="50"/>
                  </a:cubicBezTo>
                  <a:cubicBezTo>
                    <a:pt x="18" y="50"/>
                    <a:pt x="18" y="50"/>
                    <a:pt x="18" y="50"/>
                  </a:cubicBezTo>
                  <a:cubicBezTo>
                    <a:pt x="18" y="50"/>
                    <a:pt x="18" y="50"/>
                    <a:pt x="18" y="50"/>
                  </a:cubicBezTo>
                  <a:cubicBezTo>
                    <a:pt x="18" y="50"/>
                    <a:pt x="18" y="50"/>
                    <a:pt x="18" y="50"/>
                  </a:cubicBezTo>
                  <a:cubicBezTo>
                    <a:pt x="18" y="50"/>
                    <a:pt x="18" y="50"/>
                    <a:pt x="18" y="50"/>
                  </a:cubicBezTo>
                  <a:cubicBezTo>
                    <a:pt x="18" y="50"/>
                    <a:pt x="18" y="50"/>
                    <a:pt x="18" y="50"/>
                  </a:cubicBezTo>
                  <a:cubicBezTo>
                    <a:pt x="18" y="50"/>
                    <a:pt x="18" y="50"/>
                    <a:pt x="18" y="50"/>
                  </a:cubicBezTo>
                  <a:cubicBezTo>
                    <a:pt x="18" y="50"/>
                    <a:pt x="18" y="50"/>
                    <a:pt x="18" y="50"/>
                  </a:cubicBezTo>
                  <a:cubicBezTo>
                    <a:pt x="18" y="50"/>
                    <a:pt x="18" y="50"/>
                    <a:pt x="18" y="50"/>
                  </a:cubicBezTo>
                  <a:cubicBezTo>
                    <a:pt x="18" y="50"/>
                    <a:pt x="18" y="50"/>
                    <a:pt x="18" y="50"/>
                  </a:cubicBezTo>
                  <a:cubicBezTo>
                    <a:pt x="18" y="50"/>
                    <a:pt x="18" y="50"/>
                    <a:pt x="18" y="50"/>
                  </a:cubicBezTo>
                  <a:cubicBezTo>
                    <a:pt x="18" y="50"/>
                    <a:pt x="18" y="50"/>
                    <a:pt x="18" y="50"/>
                  </a:cubicBezTo>
                  <a:cubicBezTo>
                    <a:pt x="18" y="50"/>
                    <a:pt x="18" y="50"/>
                    <a:pt x="18" y="50"/>
                  </a:cubicBezTo>
                  <a:cubicBezTo>
                    <a:pt x="18" y="50"/>
                    <a:pt x="18" y="50"/>
                    <a:pt x="18" y="50"/>
                  </a:cubicBezTo>
                  <a:cubicBezTo>
                    <a:pt x="18" y="50"/>
                    <a:pt x="18" y="50"/>
                    <a:pt x="18" y="50"/>
                  </a:cubicBezTo>
                  <a:cubicBezTo>
                    <a:pt x="18" y="50"/>
                    <a:pt x="18" y="50"/>
                    <a:pt x="18" y="50"/>
                  </a:cubicBezTo>
                  <a:cubicBezTo>
                    <a:pt x="18" y="50"/>
                    <a:pt x="18" y="50"/>
                    <a:pt x="18" y="50"/>
                  </a:cubicBezTo>
                  <a:cubicBezTo>
                    <a:pt x="18" y="50"/>
                    <a:pt x="18" y="50"/>
                    <a:pt x="18" y="50"/>
                  </a:cubicBezTo>
                  <a:cubicBezTo>
                    <a:pt x="18" y="50"/>
                    <a:pt x="18" y="50"/>
                    <a:pt x="18" y="50"/>
                  </a:cubicBezTo>
                  <a:cubicBezTo>
                    <a:pt x="18" y="50"/>
                    <a:pt x="18" y="50"/>
                    <a:pt x="18" y="50"/>
                  </a:cubicBezTo>
                  <a:cubicBezTo>
                    <a:pt x="18" y="50"/>
                    <a:pt x="18" y="50"/>
                    <a:pt x="18" y="50"/>
                  </a:cubicBezTo>
                  <a:cubicBezTo>
                    <a:pt x="18" y="50"/>
                    <a:pt x="18" y="50"/>
                    <a:pt x="18" y="50"/>
                  </a:cubicBezTo>
                  <a:cubicBezTo>
                    <a:pt x="18" y="50"/>
                    <a:pt x="18" y="50"/>
                    <a:pt x="18" y="50"/>
                  </a:cubicBezTo>
                  <a:cubicBezTo>
                    <a:pt x="18" y="50"/>
                    <a:pt x="18" y="50"/>
                    <a:pt x="18" y="50"/>
                  </a:cubicBezTo>
                  <a:cubicBezTo>
                    <a:pt x="18" y="50"/>
                    <a:pt x="18" y="50"/>
                    <a:pt x="18" y="50"/>
                  </a:cubicBezTo>
                  <a:cubicBezTo>
                    <a:pt x="18" y="50"/>
                    <a:pt x="18" y="50"/>
                    <a:pt x="18" y="50"/>
                  </a:cubicBezTo>
                  <a:cubicBezTo>
                    <a:pt x="18" y="50"/>
                    <a:pt x="18" y="50"/>
                    <a:pt x="18" y="50"/>
                  </a:cubicBezTo>
                  <a:cubicBezTo>
                    <a:pt x="18" y="50"/>
                    <a:pt x="18" y="50"/>
                    <a:pt x="18" y="50"/>
                  </a:cubicBezTo>
                  <a:cubicBezTo>
                    <a:pt x="18" y="50"/>
                    <a:pt x="18" y="50"/>
                    <a:pt x="18" y="50"/>
                  </a:cubicBezTo>
                  <a:cubicBezTo>
                    <a:pt x="18" y="50"/>
                    <a:pt x="18" y="50"/>
                    <a:pt x="18" y="50"/>
                  </a:cubicBezTo>
                  <a:close/>
                  <a:moveTo>
                    <a:pt x="19" y="51"/>
                  </a:moveTo>
                  <a:cubicBezTo>
                    <a:pt x="19" y="51"/>
                    <a:pt x="19" y="51"/>
                    <a:pt x="19" y="51"/>
                  </a:cubicBezTo>
                  <a:cubicBezTo>
                    <a:pt x="19" y="51"/>
                    <a:pt x="19" y="51"/>
                    <a:pt x="19" y="51"/>
                  </a:cubicBezTo>
                  <a:cubicBezTo>
                    <a:pt x="19" y="51"/>
                    <a:pt x="19" y="51"/>
                    <a:pt x="19" y="51"/>
                  </a:cubicBezTo>
                  <a:cubicBezTo>
                    <a:pt x="19" y="51"/>
                    <a:pt x="19" y="51"/>
                    <a:pt x="19" y="51"/>
                  </a:cubicBezTo>
                  <a:cubicBezTo>
                    <a:pt x="19" y="51"/>
                    <a:pt x="19" y="51"/>
                    <a:pt x="19" y="51"/>
                  </a:cubicBezTo>
                  <a:cubicBezTo>
                    <a:pt x="19" y="51"/>
                    <a:pt x="19" y="51"/>
                    <a:pt x="19" y="51"/>
                  </a:cubicBezTo>
                  <a:cubicBezTo>
                    <a:pt x="19" y="51"/>
                    <a:pt x="19" y="51"/>
                    <a:pt x="19" y="51"/>
                  </a:cubicBezTo>
                  <a:cubicBezTo>
                    <a:pt x="19" y="51"/>
                    <a:pt x="19" y="51"/>
                    <a:pt x="19" y="51"/>
                  </a:cubicBezTo>
                  <a:cubicBezTo>
                    <a:pt x="19" y="51"/>
                    <a:pt x="19" y="51"/>
                    <a:pt x="19" y="51"/>
                  </a:cubicBezTo>
                  <a:cubicBezTo>
                    <a:pt x="19" y="51"/>
                    <a:pt x="19" y="51"/>
                    <a:pt x="19" y="51"/>
                  </a:cubicBezTo>
                  <a:cubicBezTo>
                    <a:pt x="19" y="51"/>
                    <a:pt x="19" y="51"/>
                    <a:pt x="19" y="51"/>
                  </a:cubicBezTo>
                  <a:cubicBezTo>
                    <a:pt x="19" y="51"/>
                    <a:pt x="19" y="51"/>
                    <a:pt x="19" y="51"/>
                  </a:cubicBezTo>
                  <a:cubicBezTo>
                    <a:pt x="19" y="51"/>
                    <a:pt x="19" y="51"/>
                    <a:pt x="19" y="51"/>
                  </a:cubicBezTo>
                  <a:cubicBezTo>
                    <a:pt x="19" y="51"/>
                    <a:pt x="19" y="51"/>
                    <a:pt x="19" y="51"/>
                  </a:cubicBezTo>
                  <a:cubicBezTo>
                    <a:pt x="19" y="51"/>
                    <a:pt x="19" y="51"/>
                    <a:pt x="19" y="51"/>
                  </a:cubicBezTo>
                  <a:cubicBezTo>
                    <a:pt x="19" y="51"/>
                    <a:pt x="19" y="51"/>
                    <a:pt x="19" y="51"/>
                  </a:cubicBezTo>
                  <a:cubicBezTo>
                    <a:pt x="19" y="51"/>
                    <a:pt x="19" y="51"/>
                    <a:pt x="19" y="51"/>
                  </a:cubicBezTo>
                  <a:cubicBezTo>
                    <a:pt x="19" y="51"/>
                    <a:pt x="19" y="51"/>
                    <a:pt x="19" y="51"/>
                  </a:cubicBezTo>
                  <a:cubicBezTo>
                    <a:pt x="19" y="51"/>
                    <a:pt x="19" y="51"/>
                    <a:pt x="19" y="51"/>
                  </a:cubicBezTo>
                  <a:cubicBezTo>
                    <a:pt x="19" y="51"/>
                    <a:pt x="19" y="51"/>
                    <a:pt x="19" y="51"/>
                  </a:cubicBezTo>
                  <a:cubicBezTo>
                    <a:pt x="19" y="51"/>
                    <a:pt x="19" y="51"/>
                    <a:pt x="19" y="51"/>
                  </a:cubicBezTo>
                  <a:cubicBezTo>
                    <a:pt x="19" y="51"/>
                    <a:pt x="19" y="51"/>
                    <a:pt x="19" y="51"/>
                  </a:cubicBezTo>
                  <a:cubicBezTo>
                    <a:pt x="19" y="51"/>
                    <a:pt x="19" y="51"/>
                    <a:pt x="19" y="51"/>
                  </a:cubicBezTo>
                  <a:cubicBezTo>
                    <a:pt x="19" y="51"/>
                    <a:pt x="19" y="51"/>
                    <a:pt x="19" y="51"/>
                  </a:cubicBezTo>
                  <a:close/>
                  <a:moveTo>
                    <a:pt x="20" y="44"/>
                  </a:moveTo>
                  <a:cubicBezTo>
                    <a:pt x="20" y="44"/>
                    <a:pt x="20" y="44"/>
                    <a:pt x="20" y="44"/>
                  </a:cubicBezTo>
                  <a:cubicBezTo>
                    <a:pt x="20" y="44"/>
                    <a:pt x="20" y="44"/>
                    <a:pt x="20" y="44"/>
                  </a:cubicBezTo>
                  <a:cubicBezTo>
                    <a:pt x="20" y="44"/>
                    <a:pt x="20" y="44"/>
                    <a:pt x="20" y="44"/>
                  </a:cubicBezTo>
                  <a:cubicBezTo>
                    <a:pt x="20" y="44"/>
                    <a:pt x="20" y="44"/>
                    <a:pt x="20" y="44"/>
                  </a:cubicBezTo>
                  <a:cubicBezTo>
                    <a:pt x="20" y="44"/>
                    <a:pt x="20" y="44"/>
                    <a:pt x="20" y="44"/>
                  </a:cubicBezTo>
                  <a:cubicBezTo>
                    <a:pt x="20" y="44"/>
                    <a:pt x="20" y="44"/>
                    <a:pt x="20" y="44"/>
                  </a:cubicBezTo>
                  <a:cubicBezTo>
                    <a:pt x="20" y="44"/>
                    <a:pt x="20" y="44"/>
                    <a:pt x="20" y="44"/>
                  </a:cubicBezTo>
                  <a:cubicBezTo>
                    <a:pt x="20" y="44"/>
                    <a:pt x="20" y="44"/>
                    <a:pt x="20" y="44"/>
                  </a:cubicBezTo>
                  <a:cubicBezTo>
                    <a:pt x="20" y="44"/>
                    <a:pt x="20" y="44"/>
                    <a:pt x="20" y="44"/>
                  </a:cubicBezTo>
                  <a:cubicBezTo>
                    <a:pt x="20" y="44"/>
                    <a:pt x="20" y="44"/>
                    <a:pt x="20" y="44"/>
                  </a:cubicBezTo>
                  <a:cubicBezTo>
                    <a:pt x="20" y="44"/>
                    <a:pt x="20" y="44"/>
                    <a:pt x="20" y="44"/>
                  </a:cubicBezTo>
                  <a:cubicBezTo>
                    <a:pt x="20" y="44"/>
                    <a:pt x="20" y="44"/>
                    <a:pt x="20" y="44"/>
                  </a:cubicBezTo>
                  <a:cubicBezTo>
                    <a:pt x="20" y="44"/>
                    <a:pt x="20" y="44"/>
                    <a:pt x="20" y="44"/>
                  </a:cubicBezTo>
                  <a:cubicBezTo>
                    <a:pt x="20" y="44"/>
                    <a:pt x="20" y="44"/>
                    <a:pt x="20" y="44"/>
                  </a:cubicBezTo>
                  <a:cubicBezTo>
                    <a:pt x="20" y="44"/>
                    <a:pt x="20" y="44"/>
                    <a:pt x="20" y="44"/>
                  </a:cubicBezTo>
                  <a:cubicBezTo>
                    <a:pt x="20" y="44"/>
                    <a:pt x="20" y="44"/>
                    <a:pt x="20" y="44"/>
                  </a:cubicBezTo>
                  <a:cubicBezTo>
                    <a:pt x="20" y="44"/>
                    <a:pt x="20" y="44"/>
                    <a:pt x="20" y="44"/>
                  </a:cubicBezTo>
                  <a:cubicBezTo>
                    <a:pt x="20" y="44"/>
                    <a:pt x="20" y="44"/>
                    <a:pt x="20" y="44"/>
                  </a:cubicBezTo>
                  <a:cubicBezTo>
                    <a:pt x="20" y="43"/>
                    <a:pt x="20" y="43"/>
                    <a:pt x="20" y="44"/>
                  </a:cubicBezTo>
                  <a:cubicBezTo>
                    <a:pt x="20" y="44"/>
                    <a:pt x="20" y="44"/>
                    <a:pt x="20" y="44"/>
                  </a:cubicBezTo>
                  <a:cubicBezTo>
                    <a:pt x="20" y="44"/>
                    <a:pt x="20" y="44"/>
                    <a:pt x="20" y="44"/>
                  </a:cubicBezTo>
                  <a:cubicBezTo>
                    <a:pt x="20" y="44"/>
                    <a:pt x="20" y="44"/>
                    <a:pt x="20" y="44"/>
                  </a:cubicBezTo>
                  <a:cubicBezTo>
                    <a:pt x="20" y="44"/>
                    <a:pt x="20" y="44"/>
                    <a:pt x="20" y="44"/>
                  </a:cubicBezTo>
                  <a:close/>
                  <a:moveTo>
                    <a:pt x="20" y="54"/>
                  </a:moveTo>
                  <a:cubicBezTo>
                    <a:pt x="20" y="54"/>
                    <a:pt x="20" y="54"/>
                    <a:pt x="20" y="54"/>
                  </a:cubicBezTo>
                  <a:cubicBezTo>
                    <a:pt x="20" y="54"/>
                    <a:pt x="20" y="54"/>
                    <a:pt x="20" y="54"/>
                  </a:cubicBezTo>
                  <a:cubicBezTo>
                    <a:pt x="20" y="54"/>
                    <a:pt x="20" y="54"/>
                    <a:pt x="20" y="54"/>
                  </a:cubicBezTo>
                  <a:cubicBezTo>
                    <a:pt x="20" y="54"/>
                    <a:pt x="20" y="54"/>
                    <a:pt x="20" y="54"/>
                  </a:cubicBezTo>
                  <a:cubicBezTo>
                    <a:pt x="20" y="54"/>
                    <a:pt x="20" y="54"/>
                    <a:pt x="20" y="54"/>
                  </a:cubicBezTo>
                  <a:cubicBezTo>
                    <a:pt x="20" y="54"/>
                    <a:pt x="20" y="54"/>
                    <a:pt x="20" y="54"/>
                  </a:cubicBezTo>
                  <a:cubicBezTo>
                    <a:pt x="20" y="54"/>
                    <a:pt x="20" y="54"/>
                    <a:pt x="20" y="54"/>
                  </a:cubicBezTo>
                  <a:cubicBezTo>
                    <a:pt x="20" y="54"/>
                    <a:pt x="20" y="54"/>
                    <a:pt x="20" y="54"/>
                  </a:cubicBezTo>
                  <a:cubicBezTo>
                    <a:pt x="20" y="54"/>
                    <a:pt x="20" y="54"/>
                    <a:pt x="20" y="54"/>
                  </a:cubicBezTo>
                  <a:cubicBezTo>
                    <a:pt x="20" y="54"/>
                    <a:pt x="20" y="54"/>
                    <a:pt x="20" y="54"/>
                  </a:cubicBezTo>
                  <a:cubicBezTo>
                    <a:pt x="20" y="54"/>
                    <a:pt x="20" y="54"/>
                    <a:pt x="20" y="54"/>
                  </a:cubicBezTo>
                  <a:cubicBezTo>
                    <a:pt x="20" y="54"/>
                    <a:pt x="20" y="54"/>
                    <a:pt x="20" y="54"/>
                  </a:cubicBezTo>
                  <a:cubicBezTo>
                    <a:pt x="20" y="54"/>
                    <a:pt x="20" y="54"/>
                    <a:pt x="20" y="54"/>
                  </a:cubicBezTo>
                  <a:cubicBezTo>
                    <a:pt x="20" y="54"/>
                    <a:pt x="20" y="54"/>
                    <a:pt x="20" y="54"/>
                  </a:cubicBezTo>
                  <a:cubicBezTo>
                    <a:pt x="20" y="54"/>
                    <a:pt x="20" y="54"/>
                    <a:pt x="20" y="54"/>
                  </a:cubicBezTo>
                  <a:cubicBezTo>
                    <a:pt x="20" y="54"/>
                    <a:pt x="20" y="54"/>
                    <a:pt x="20" y="54"/>
                  </a:cubicBezTo>
                  <a:close/>
                  <a:moveTo>
                    <a:pt x="19" y="52"/>
                  </a:moveTo>
                  <a:cubicBezTo>
                    <a:pt x="19" y="52"/>
                    <a:pt x="19" y="52"/>
                    <a:pt x="19" y="52"/>
                  </a:cubicBezTo>
                  <a:cubicBezTo>
                    <a:pt x="18" y="52"/>
                    <a:pt x="19" y="52"/>
                    <a:pt x="18" y="52"/>
                  </a:cubicBezTo>
                  <a:cubicBezTo>
                    <a:pt x="18" y="52"/>
                    <a:pt x="18" y="52"/>
                    <a:pt x="18" y="52"/>
                  </a:cubicBezTo>
                  <a:cubicBezTo>
                    <a:pt x="18" y="52"/>
                    <a:pt x="18" y="52"/>
                    <a:pt x="18" y="52"/>
                  </a:cubicBezTo>
                  <a:cubicBezTo>
                    <a:pt x="18" y="52"/>
                    <a:pt x="18" y="52"/>
                    <a:pt x="18" y="52"/>
                  </a:cubicBezTo>
                  <a:cubicBezTo>
                    <a:pt x="18" y="52"/>
                    <a:pt x="18" y="52"/>
                    <a:pt x="18" y="52"/>
                  </a:cubicBezTo>
                  <a:cubicBezTo>
                    <a:pt x="18" y="52"/>
                    <a:pt x="18" y="52"/>
                    <a:pt x="18" y="52"/>
                  </a:cubicBezTo>
                  <a:cubicBezTo>
                    <a:pt x="18" y="52"/>
                    <a:pt x="18" y="52"/>
                    <a:pt x="18" y="52"/>
                  </a:cubicBezTo>
                  <a:cubicBezTo>
                    <a:pt x="18" y="52"/>
                    <a:pt x="18" y="52"/>
                    <a:pt x="18" y="52"/>
                  </a:cubicBezTo>
                  <a:cubicBezTo>
                    <a:pt x="18" y="52"/>
                    <a:pt x="18" y="52"/>
                    <a:pt x="19" y="52"/>
                  </a:cubicBezTo>
                  <a:cubicBezTo>
                    <a:pt x="19" y="52"/>
                    <a:pt x="19" y="52"/>
                    <a:pt x="19" y="52"/>
                  </a:cubicBezTo>
                  <a:cubicBezTo>
                    <a:pt x="19" y="52"/>
                    <a:pt x="19" y="52"/>
                    <a:pt x="19" y="52"/>
                  </a:cubicBezTo>
                  <a:close/>
                  <a:moveTo>
                    <a:pt x="62" y="41"/>
                  </a:moveTo>
                  <a:cubicBezTo>
                    <a:pt x="62" y="41"/>
                    <a:pt x="62" y="41"/>
                    <a:pt x="62" y="41"/>
                  </a:cubicBezTo>
                  <a:cubicBezTo>
                    <a:pt x="62" y="41"/>
                    <a:pt x="62" y="41"/>
                    <a:pt x="62" y="41"/>
                  </a:cubicBezTo>
                  <a:cubicBezTo>
                    <a:pt x="62" y="41"/>
                    <a:pt x="62" y="41"/>
                    <a:pt x="62" y="41"/>
                  </a:cubicBezTo>
                  <a:cubicBezTo>
                    <a:pt x="62" y="41"/>
                    <a:pt x="62" y="41"/>
                    <a:pt x="62" y="41"/>
                  </a:cubicBezTo>
                  <a:cubicBezTo>
                    <a:pt x="62" y="41"/>
                    <a:pt x="62" y="41"/>
                    <a:pt x="62" y="41"/>
                  </a:cubicBezTo>
                  <a:cubicBezTo>
                    <a:pt x="62" y="41"/>
                    <a:pt x="62" y="41"/>
                    <a:pt x="62" y="41"/>
                  </a:cubicBezTo>
                  <a:cubicBezTo>
                    <a:pt x="62" y="41"/>
                    <a:pt x="62" y="41"/>
                    <a:pt x="62" y="41"/>
                  </a:cubicBezTo>
                  <a:cubicBezTo>
                    <a:pt x="62" y="41"/>
                    <a:pt x="62" y="41"/>
                    <a:pt x="62" y="41"/>
                  </a:cubicBezTo>
                  <a:cubicBezTo>
                    <a:pt x="62" y="41"/>
                    <a:pt x="62" y="41"/>
                    <a:pt x="62" y="41"/>
                  </a:cubicBezTo>
                  <a:cubicBezTo>
                    <a:pt x="62" y="41"/>
                    <a:pt x="62" y="41"/>
                    <a:pt x="62" y="41"/>
                  </a:cubicBezTo>
                  <a:cubicBezTo>
                    <a:pt x="62" y="41"/>
                    <a:pt x="62" y="41"/>
                    <a:pt x="62" y="41"/>
                  </a:cubicBezTo>
                  <a:cubicBezTo>
                    <a:pt x="62" y="41"/>
                    <a:pt x="62" y="41"/>
                    <a:pt x="62" y="41"/>
                  </a:cubicBezTo>
                  <a:cubicBezTo>
                    <a:pt x="62" y="41"/>
                    <a:pt x="62" y="41"/>
                    <a:pt x="62" y="41"/>
                  </a:cubicBezTo>
                  <a:cubicBezTo>
                    <a:pt x="62" y="41"/>
                    <a:pt x="62" y="41"/>
                    <a:pt x="62" y="41"/>
                  </a:cubicBezTo>
                  <a:cubicBezTo>
                    <a:pt x="62" y="41"/>
                    <a:pt x="62" y="41"/>
                    <a:pt x="62" y="41"/>
                  </a:cubicBezTo>
                  <a:cubicBezTo>
                    <a:pt x="62" y="41"/>
                    <a:pt x="62" y="41"/>
                    <a:pt x="62" y="41"/>
                  </a:cubicBezTo>
                  <a:cubicBezTo>
                    <a:pt x="62" y="41"/>
                    <a:pt x="62" y="41"/>
                    <a:pt x="62" y="41"/>
                  </a:cubicBezTo>
                  <a:cubicBezTo>
                    <a:pt x="62" y="41"/>
                    <a:pt x="62" y="41"/>
                    <a:pt x="62" y="41"/>
                  </a:cubicBezTo>
                  <a:cubicBezTo>
                    <a:pt x="62" y="41"/>
                    <a:pt x="62" y="41"/>
                    <a:pt x="62" y="41"/>
                  </a:cubicBezTo>
                  <a:cubicBezTo>
                    <a:pt x="62" y="41"/>
                    <a:pt x="62" y="41"/>
                    <a:pt x="62" y="41"/>
                  </a:cubicBezTo>
                  <a:cubicBezTo>
                    <a:pt x="62" y="41"/>
                    <a:pt x="62" y="41"/>
                    <a:pt x="62" y="41"/>
                  </a:cubicBezTo>
                  <a:cubicBezTo>
                    <a:pt x="62" y="41"/>
                    <a:pt x="62" y="41"/>
                    <a:pt x="62" y="41"/>
                  </a:cubicBezTo>
                  <a:cubicBezTo>
                    <a:pt x="62" y="41"/>
                    <a:pt x="62" y="41"/>
                    <a:pt x="61" y="41"/>
                  </a:cubicBezTo>
                  <a:cubicBezTo>
                    <a:pt x="61" y="41"/>
                    <a:pt x="61" y="41"/>
                    <a:pt x="61" y="41"/>
                  </a:cubicBezTo>
                  <a:cubicBezTo>
                    <a:pt x="61" y="41"/>
                    <a:pt x="62" y="41"/>
                    <a:pt x="62" y="41"/>
                  </a:cubicBezTo>
                  <a:cubicBezTo>
                    <a:pt x="62" y="41"/>
                    <a:pt x="62" y="41"/>
                    <a:pt x="62" y="41"/>
                  </a:cubicBezTo>
                  <a:cubicBezTo>
                    <a:pt x="62" y="41"/>
                    <a:pt x="62" y="41"/>
                    <a:pt x="62" y="41"/>
                  </a:cubicBezTo>
                  <a:cubicBezTo>
                    <a:pt x="62" y="41"/>
                    <a:pt x="62" y="41"/>
                    <a:pt x="61" y="41"/>
                  </a:cubicBezTo>
                  <a:cubicBezTo>
                    <a:pt x="61" y="41"/>
                    <a:pt x="61" y="41"/>
                    <a:pt x="61" y="41"/>
                  </a:cubicBezTo>
                  <a:cubicBezTo>
                    <a:pt x="61" y="41"/>
                    <a:pt x="61" y="41"/>
                    <a:pt x="61" y="41"/>
                  </a:cubicBezTo>
                  <a:cubicBezTo>
                    <a:pt x="61" y="41"/>
                    <a:pt x="61" y="41"/>
                    <a:pt x="61" y="41"/>
                  </a:cubicBezTo>
                  <a:cubicBezTo>
                    <a:pt x="61" y="41"/>
                    <a:pt x="61" y="41"/>
                    <a:pt x="61" y="41"/>
                  </a:cubicBezTo>
                  <a:cubicBezTo>
                    <a:pt x="61" y="41"/>
                    <a:pt x="61" y="41"/>
                    <a:pt x="61" y="41"/>
                  </a:cubicBezTo>
                  <a:cubicBezTo>
                    <a:pt x="61" y="41"/>
                    <a:pt x="61" y="41"/>
                    <a:pt x="61" y="41"/>
                  </a:cubicBezTo>
                  <a:cubicBezTo>
                    <a:pt x="61" y="41"/>
                    <a:pt x="61" y="41"/>
                    <a:pt x="61" y="41"/>
                  </a:cubicBezTo>
                  <a:cubicBezTo>
                    <a:pt x="61" y="41"/>
                    <a:pt x="61" y="41"/>
                    <a:pt x="61" y="41"/>
                  </a:cubicBezTo>
                  <a:cubicBezTo>
                    <a:pt x="61" y="41"/>
                    <a:pt x="61" y="41"/>
                    <a:pt x="62" y="41"/>
                  </a:cubicBezTo>
                  <a:cubicBezTo>
                    <a:pt x="61" y="41"/>
                    <a:pt x="61" y="41"/>
                    <a:pt x="61" y="41"/>
                  </a:cubicBezTo>
                  <a:cubicBezTo>
                    <a:pt x="61" y="41"/>
                    <a:pt x="61" y="41"/>
                    <a:pt x="61" y="41"/>
                  </a:cubicBezTo>
                  <a:cubicBezTo>
                    <a:pt x="61" y="41"/>
                    <a:pt x="61" y="41"/>
                    <a:pt x="61" y="41"/>
                  </a:cubicBezTo>
                  <a:cubicBezTo>
                    <a:pt x="61" y="40"/>
                    <a:pt x="61" y="40"/>
                    <a:pt x="61" y="40"/>
                  </a:cubicBezTo>
                  <a:cubicBezTo>
                    <a:pt x="61" y="40"/>
                    <a:pt x="61" y="40"/>
                    <a:pt x="61" y="40"/>
                  </a:cubicBezTo>
                  <a:cubicBezTo>
                    <a:pt x="61" y="40"/>
                    <a:pt x="61" y="40"/>
                    <a:pt x="61" y="40"/>
                  </a:cubicBezTo>
                  <a:cubicBezTo>
                    <a:pt x="61" y="40"/>
                    <a:pt x="61" y="40"/>
                    <a:pt x="61" y="40"/>
                  </a:cubicBezTo>
                  <a:cubicBezTo>
                    <a:pt x="61" y="40"/>
                    <a:pt x="61" y="40"/>
                    <a:pt x="61" y="40"/>
                  </a:cubicBezTo>
                  <a:cubicBezTo>
                    <a:pt x="61" y="40"/>
                    <a:pt x="61" y="40"/>
                    <a:pt x="61" y="40"/>
                  </a:cubicBezTo>
                  <a:cubicBezTo>
                    <a:pt x="61" y="40"/>
                    <a:pt x="61" y="40"/>
                    <a:pt x="61" y="40"/>
                  </a:cubicBezTo>
                  <a:cubicBezTo>
                    <a:pt x="61" y="40"/>
                    <a:pt x="61" y="40"/>
                    <a:pt x="61" y="40"/>
                  </a:cubicBezTo>
                  <a:cubicBezTo>
                    <a:pt x="61" y="40"/>
                    <a:pt x="61" y="40"/>
                    <a:pt x="61" y="40"/>
                  </a:cubicBezTo>
                  <a:cubicBezTo>
                    <a:pt x="61" y="40"/>
                    <a:pt x="61" y="40"/>
                    <a:pt x="61" y="40"/>
                  </a:cubicBezTo>
                  <a:cubicBezTo>
                    <a:pt x="61" y="40"/>
                    <a:pt x="61" y="40"/>
                    <a:pt x="61" y="40"/>
                  </a:cubicBezTo>
                  <a:cubicBezTo>
                    <a:pt x="61" y="40"/>
                    <a:pt x="61" y="40"/>
                    <a:pt x="61" y="40"/>
                  </a:cubicBezTo>
                  <a:cubicBezTo>
                    <a:pt x="61" y="40"/>
                    <a:pt x="61" y="40"/>
                    <a:pt x="61" y="40"/>
                  </a:cubicBezTo>
                  <a:cubicBezTo>
                    <a:pt x="61" y="40"/>
                    <a:pt x="61" y="40"/>
                    <a:pt x="61" y="40"/>
                  </a:cubicBezTo>
                  <a:cubicBezTo>
                    <a:pt x="61" y="40"/>
                    <a:pt x="61" y="40"/>
                    <a:pt x="61" y="40"/>
                  </a:cubicBezTo>
                  <a:cubicBezTo>
                    <a:pt x="61" y="40"/>
                    <a:pt x="61" y="40"/>
                    <a:pt x="61" y="40"/>
                  </a:cubicBezTo>
                  <a:cubicBezTo>
                    <a:pt x="61" y="40"/>
                    <a:pt x="61" y="40"/>
                    <a:pt x="61" y="40"/>
                  </a:cubicBezTo>
                  <a:cubicBezTo>
                    <a:pt x="61" y="40"/>
                    <a:pt x="61" y="40"/>
                    <a:pt x="61" y="40"/>
                  </a:cubicBezTo>
                  <a:cubicBezTo>
                    <a:pt x="61" y="40"/>
                    <a:pt x="61" y="40"/>
                    <a:pt x="61" y="40"/>
                  </a:cubicBezTo>
                  <a:cubicBezTo>
                    <a:pt x="61" y="40"/>
                    <a:pt x="61" y="40"/>
                    <a:pt x="61" y="40"/>
                  </a:cubicBezTo>
                  <a:cubicBezTo>
                    <a:pt x="61" y="40"/>
                    <a:pt x="61" y="40"/>
                    <a:pt x="61" y="40"/>
                  </a:cubicBezTo>
                  <a:cubicBezTo>
                    <a:pt x="61" y="40"/>
                    <a:pt x="61" y="40"/>
                    <a:pt x="61" y="40"/>
                  </a:cubicBezTo>
                  <a:cubicBezTo>
                    <a:pt x="61" y="40"/>
                    <a:pt x="61" y="40"/>
                    <a:pt x="61" y="40"/>
                  </a:cubicBezTo>
                  <a:cubicBezTo>
                    <a:pt x="61" y="40"/>
                    <a:pt x="61" y="40"/>
                    <a:pt x="61" y="40"/>
                  </a:cubicBezTo>
                  <a:cubicBezTo>
                    <a:pt x="61" y="40"/>
                    <a:pt x="61" y="40"/>
                    <a:pt x="61" y="40"/>
                  </a:cubicBezTo>
                  <a:cubicBezTo>
                    <a:pt x="61" y="40"/>
                    <a:pt x="61" y="40"/>
                    <a:pt x="61" y="40"/>
                  </a:cubicBezTo>
                  <a:cubicBezTo>
                    <a:pt x="61" y="40"/>
                    <a:pt x="61" y="40"/>
                    <a:pt x="61" y="39"/>
                  </a:cubicBezTo>
                  <a:cubicBezTo>
                    <a:pt x="61" y="39"/>
                    <a:pt x="61" y="39"/>
                    <a:pt x="61" y="39"/>
                  </a:cubicBezTo>
                  <a:cubicBezTo>
                    <a:pt x="61" y="39"/>
                    <a:pt x="61" y="39"/>
                    <a:pt x="61" y="39"/>
                  </a:cubicBezTo>
                  <a:cubicBezTo>
                    <a:pt x="61" y="39"/>
                    <a:pt x="61" y="39"/>
                    <a:pt x="61" y="39"/>
                  </a:cubicBezTo>
                  <a:cubicBezTo>
                    <a:pt x="61" y="39"/>
                    <a:pt x="61" y="39"/>
                    <a:pt x="61" y="39"/>
                  </a:cubicBezTo>
                  <a:cubicBezTo>
                    <a:pt x="61" y="39"/>
                    <a:pt x="61" y="39"/>
                    <a:pt x="61" y="39"/>
                  </a:cubicBezTo>
                  <a:cubicBezTo>
                    <a:pt x="61" y="39"/>
                    <a:pt x="61" y="39"/>
                    <a:pt x="61" y="39"/>
                  </a:cubicBezTo>
                  <a:cubicBezTo>
                    <a:pt x="61" y="39"/>
                    <a:pt x="61" y="39"/>
                    <a:pt x="60" y="39"/>
                  </a:cubicBezTo>
                  <a:cubicBezTo>
                    <a:pt x="60" y="39"/>
                    <a:pt x="60" y="39"/>
                    <a:pt x="60" y="39"/>
                  </a:cubicBezTo>
                  <a:cubicBezTo>
                    <a:pt x="60" y="39"/>
                    <a:pt x="60" y="39"/>
                    <a:pt x="60" y="39"/>
                  </a:cubicBezTo>
                  <a:cubicBezTo>
                    <a:pt x="60" y="39"/>
                    <a:pt x="60" y="39"/>
                    <a:pt x="60" y="39"/>
                  </a:cubicBezTo>
                  <a:cubicBezTo>
                    <a:pt x="60" y="39"/>
                    <a:pt x="60" y="39"/>
                    <a:pt x="60" y="39"/>
                  </a:cubicBezTo>
                  <a:cubicBezTo>
                    <a:pt x="60" y="39"/>
                    <a:pt x="60" y="39"/>
                    <a:pt x="60" y="39"/>
                  </a:cubicBezTo>
                  <a:cubicBezTo>
                    <a:pt x="60" y="39"/>
                    <a:pt x="60" y="39"/>
                    <a:pt x="60" y="39"/>
                  </a:cubicBezTo>
                  <a:cubicBezTo>
                    <a:pt x="60" y="39"/>
                    <a:pt x="60" y="39"/>
                    <a:pt x="60" y="39"/>
                  </a:cubicBezTo>
                  <a:cubicBezTo>
                    <a:pt x="60" y="39"/>
                    <a:pt x="60" y="39"/>
                    <a:pt x="60" y="39"/>
                  </a:cubicBezTo>
                  <a:cubicBezTo>
                    <a:pt x="60" y="39"/>
                    <a:pt x="60" y="39"/>
                    <a:pt x="60" y="39"/>
                  </a:cubicBezTo>
                  <a:cubicBezTo>
                    <a:pt x="60" y="39"/>
                    <a:pt x="60" y="39"/>
                    <a:pt x="60" y="39"/>
                  </a:cubicBezTo>
                  <a:cubicBezTo>
                    <a:pt x="60" y="39"/>
                    <a:pt x="60" y="39"/>
                    <a:pt x="60" y="39"/>
                  </a:cubicBezTo>
                  <a:cubicBezTo>
                    <a:pt x="60" y="39"/>
                    <a:pt x="60" y="39"/>
                    <a:pt x="60" y="39"/>
                  </a:cubicBezTo>
                  <a:cubicBezTo>
                    <a:pt x="60" y="39"/>
                    <a:pt x="60" y="39"/>
                    <a:pt x="60" y="39"/>
                  </a:cubicBezTo>
                  <a:cubicBezTo>
                    <a:pt x="60" y="39"/>
                    <a:pt x="60" y="39"/>
                    <a:pt x="60" y="39"/>
                  </a:cubicBezTo>
                  <a:cubicBezTo>
                    <a:pt x="60" y="39"/>
                    <a:pt x="60" y="39"/>
                    <a:pt x="60" y="39"/>
                  </a:cubicBezTo>
                  <a:cubicBezTo>
                    <a:pt x="60" y="39"/>
                    <a:pt x="60" y="39"/>
                    <a:pt x="60" y="39"/>
                  </a:cubicBezTo>
                  <a:cubicBezTo>
                    <a:pt x="60" y="39"/>
                    <a:pt x="60" y="39"/>
                    <a:pt x="60" y="39"/>
                  </a:cubicBezTo>
                  <a:cubicBezTo>
                    <a:pt x="60" y="39"/>
                    <a:pt x="60" y="39"/>
                    <a:pt x="60" y="39"/>
                  </a:cubicBezTo>
                  <a:cubicBezTo>
                    <a:pt x="60" y="39"/>
                    <a:pt x="60" y="39"/>
                    <a:pt x="60" y="39"/>
                  </a:cubicBezTo>
                  <a:cubicBezTo>
                    <a:pt x="60" y="39"/>
                    <a:pt x="60" y="39"/>
                    <a:pt x="60" y="39"/>
                  </a:cubicBezTo>
                  <a:cubicBezTo>
                    <a:pt x="60" y="39"/>
                    <a:pt x="60" y="39"/>
                    <a:pt x="60" y="39"/>
                  </a:cubicBezTo>
                  <a:cubicBezTo>
                    <a:pt x="60" y="39"/>
                    <a:pt x="60" y="39"/>
                    <a:pt x="60" y="39"/>
                  </a:cubicBezTo>
                  <a:cubicBezTo>
                    <a:pt x="60" y="39"/>
                    <a:pt x="60" y="39"/>
                    <a:pt x="60" y="39"/>
                  </a:cubicBezTo>
                  <a:cubicBezTo>
                    <a:pt x="60" y="39"/>
                    <a:pt x="60" y="39"/>
                    <a:pt x="60" y="39"/>
                  </a:cubicBezTo>
                  <a:cubicBezTo>
                    <a:pt x="60" y="39"/>
                    <a:pt x="60" y="39"/>
                    <a:pt x="60" y="39"/>
                  </a:cubicBezTo>
                  <a:cubicBezTo>
                    <a:pt x="60" y="39"/>
                    <a:pt x="60" y="39"/>
                    <a:pt x="60" y="39"/>
                  </a:cubicBezTo>
                  <a:cubicBezTo>
                    <a:pt x="60" y="39"/>
                    <a:pt x="60" y="39"/>
                    <a:pt x="60" y="39"/>
                  </a:cubicBezTo>
                  <a:cubicBezTo>
                    <a:pt x="60" y="39"/>
                    <a:pt x="60" y="39"/>
                    <a:pt x="60" y="39"/>
                  </a:cubicBezTo>
                  <a:cubicBezTo>
                    <a:pt x="60" y="39"/>
                    <a:pt x="60" y="39"/>
                    <a:pt x="60" y="39"/>
                  </a:cubicBezTo>
                  <a:cubicBezTo>
                    <a:pt x="60" y="39"/>
                    <a:pt x="60" y="39"/>
                    <a:pt x="60" y="39"/>
                  </a:cubicBezTo>
                  <a:cubicBezTo>
                    <a:pt x="59" y="39"/>
                    <a:pt x="59" y="39"/>
                    <a:pt x="59" y="40"/>
                  </a:cubicBezTo>
                  <a:cubicBezTo>
                    <a:pt x="59" y="40"/>
                    <a:pt x="59" y="40"/>
                    <a:pt x="59" y="40"/>
                  </a:cubicBezTo>
                  <a:cubicBezTo>
                    <a:pt x="59" y="40"/>
                    <a:pt x="59" y="40"/>
                    <a:pt x="59" y="40"/>
                  </a:cubicBezTo>
                  <a:cubicBezTo>
                    <a:pt x="59" y="40"/>
                    <a:pt x="59" y="40"/>
                    <a:pt x="59" y="40"/>
                  </a:cubicBezTo>
                  <a:cubicBezTo>
                    <a:pt x="59" y="40"/>
                    <a:pt x="59" y="40"/>
                    <a:pt x="59" y="40"/>
                  </a:cubicBezTo>
                  <a:cubicBezTo>
                    <a:pt x="59" y="40"/>
                    <a:pt x="59" y="40"/>
                    <a:pt x="59" y="40"/>
                  </a:cubicBezTo>
                  <a:cubicBezTo>
                    <a:pt x="59" y="40"/>
                    <a:pt x="59" y="40"/>
                    <a:pt x="59" y="40"/>
                  </a:cubicBezTo>
                  <a:cubicBezTo>
                    <a:pt x="59" y="40"/>
                    <a:pt x="59" y="40"/>
                    <a:pt x="59" y="40"/>
                  </a:cubicBezTo>
                  <a:cubicBezTo>
                    <a:pt x="59" y="40"/>
                    <a:pt x="59" y="40"/>
                    <a:pt x="59" y="40"/>
                  </a:cubicBezTo>
                  <a:cubicBezTo>
                    <a:pt x="59" y="40"/>
                    <a:pt x="59" y="40"/>
                    <a:pt x="59" y="40"/>
                  </a:cubicBezTo>
                  <a:cubicBezTo>
                    <a:pt x="59" y="40"/>
                    <a:pt x="59" y="40"/>
                    <a:pt x="59" y="40"/>
                  </a:cubicBezTo>
                  <a:cubicBezTo>
                    <a:pt x="59" y="40"/>
                    <a:pt x="59" y="40"/>
                    <a:pt x="59" y="40"/>
                  </a:cubicBezTo>
                  <a:cubicBezTo>
                    <a:pt x="59" y="40"/>
                    <a:pt x="59" y="40"/>
                    <a:pt x="59" y="40"/>
                  </a:cubicBezTo>
                  <a:cubicBezTo>
                    <a:pt x="59" y="40"/>
                    <a:pt x="59" y="40"/>
                    <a:pt x="59" y="40"/>
                  </a:cubicBezTo>
                  <a:cubicBezTo>
                    <a:pt x="59" y="40"/>
                    <a:pt x="59" y="40"/>
                    <a:pt x="59" y="40"/>
                  </a:cubicBezTo>
                  <a:cubicBezTo>
                    <a:pt x="59" y="40"/>
                    <a:pt x="59" y="40"/>
                    <a:pt x="59" y="40"/>
                  </a:cubicBezTo>
                  <a:cubicBezTo>
                    <a:pt x="59" y="40"/>
                    <a:pt x="59" y="40"/>
                    <a:pt x="59" y="40"/>
                  </a:cubicBezTo>
                  <a:cubicBezTo>
                    <a:pt x="59" y="40"/>
                    <a:pt x="59" y="40"/>
                    <a:pt x="59" y="40"/>
                  </a:cubicBezTo>
                  <a:cubicBezTo>
                    <a:pt x="59" y="40"/>
                    <a:pt x="59" y="40"/>
                    <a:pt x="59" y="40"/>
                  </a:cubicBezTo>
                  <a:cubicBezTo>
                    <a:pt x="59" y="40"/>
                    <a:pt x="59" y="40"/>
                    <a:pt x="59" y="40"/>
                  </a:cubicBezTo>
                  <a:cubicBezTo>
                    <a:pt x="59" y="40"/>
                    <a:pt x="59" y="41"/>
                    <a:pt x="59" y="41"/>
                  </a:cubicBezTo>
                  <a:cubicBezTo>
                    <a:pt x="59" y="41"/>
                    <a:pt x="59" y="41"/>
                    <a:pt x="59" y="41"/>
                  </a:cubicBezTo>
                  <a:cubicBezTo>
                    <a:pt x="59" y="41"/>
                    <a:pt x="59" y="41"/>
                    <a:pt x="58" y="41"/>
                  </a:cubicBezTo>
                  <a:cubicBezTo>
                    <a:pt x="58" y="41"/>
                    <a:pt x="58" y="41"/>
                    <a:pt x="58" y="41"/>
                  </a:cubicBezTo>
                  <a:cubicBezTo>
                    <a:pt x="58" y="41"/>
                    <a:pt x="58" y="41"/>
                    <a:pt x="58" y="41"/>
                  </a:cubicBezTo>
                  <a:cubicBezTo>
                    <a:pt x="58" y="41"/>
                    <a:pt x="58" y="41"/>
                    <a:pt x="58" y="41"/>
                  </a:cubicBezTo>
                  <a:cubicBezTo>
                    <a:pt x="58" y="41"/>
                    <a:pt x="58" y="41"/>
                    <a:pt x="58" y="41"/>
                  </a:cubicBezTo>
                  <a:cubicBezTo>
                    <a:pt x="58" y="41"/>
                    <a:pt x="58" y="41"/>
                    <a:pt x="58" y="41"/>
                  </a:cubicBezTo>
                  <a:cubicBezTo>
                    <a:pt x="58" y="41"/>
                    <a:pt x="58" y="41"/>
                    <a:pt x="58" y="41"/>
                  </a:cubicBezTo>
                  <a:cubicBezTo>
                    <a:pt x="58" y="41"/>
                    <a:pt x="58" y="41"/>
                    <a:pt x="58" y="41"/>
                  </a:cubicBezTo>
                  <a:cubicBezTo>
                    <a:pt x="58" y="41"/>
                    <a:pt x="58" y="41"/>
                    <a:pt x="58" y="41"/>
                  </a:cubicBezTo>
                  <a:cubicBezTo>
                    <a:pt x="58" y="41"/>
                    <a:pt x="58" y="41"/>
                    <a:pt x="58" y="41"/>
                  </a:cubicBezTo>
                  <a:cubicBezTo>
                    <a:pt x="58" y="41"/>
                    <a:pt x="58" y="41"/>
                    <a:pt x="58" y="41"/>
                  </a:cubicBezTo>
                  <a:cubicBezTo>
                    <a:pt x="58" y="41"/>
                    <a:pt x="58" y="41"/>
                    <a:pt x="58" y="41"/>
                  </a:cubicBezTo>
                  <a:cubicBezTo>
                    <a:pt x="58" y="41"/>
                    <a:pt x="58" y="41"/>
                    <a:pt x="58" y="41"/>
                  </a:cubicBezTo>
                  <a:cubicBezTo>
                    <a:pt x="58" y="41"/>
                    <a:pt x="58" y="41"/>
                    <a:pt x="58" y="41"/>
                  </a:cubicBezTo>
                  <a:cubicBezTo>
                    <a:pt x="58" y="41"/>
                    <a:pt x="58" y="41"/>
                    <a:pt x="58" y="41"/>
                  </a:cubicBezTo>
                  <a:cubicBezTo>
                    <a:pt x="58" y="41"/>
                    <a:pt x="58" y="41"/>
                    <a:pt x="58" y="41"/>
                  </a:cubicBezTo>
                  <a:cubicBezTo>
                    <a:pt x="58" y="41"/>
                    <a:pt x="58" y="41"/>
                    <a:pt x="58" y="41"/>
                  </a:cubicBezTo>
                  <a:cubicBezTo>
                    <a:pt x="58" y="41"/>
                    <a:pt x="58" y="41"/>
                    <a:pt x="58" y="41"/>
                  </a:cubicBezTo>
                  <a:cubicBezTo>
                    <a:pt x="58" y="41"/>
                    <a:pt x="58" y="41"/>
                    <a:pt x="58" y="41"/>
                  </a:cubicBezTo>
                  <a:cubicBezTo>
                    <a:pt x="58" y="41"/>
                    <a:pt x="58" y="41"/>
                    <a:pt x="58" y="41"/>
                  </a:cubicBezTo>
                  <a:cubicBezTo>
                    <a:pt x="58" y="41"/>
                    <a:pt x="58" y="42"/>
                    <a:pt x="58" y="42"/>
                  </a:cubicBezTo>
                  <a:cubicBezTo>
                    <a:pt x="58" y="42"/>
                    <a:pt x="58" y="42"/>
                    <a:pt x="58" y="42"/>
                  </a:cubicBezTo>
                  <a:cubicBezTo>
                    <a:pt x="58" y="42"/>
                    <a:pt x="58" y="42"/>
                    <a:pt x="58" y="42"/>
                  </a:cubicBezTo>
                  <a:cubicBezTo>
                    <a:pt x="58" y="42"/>
                    <a:pt x="58" y="42"/>
                    <a:pt x="58" y="42"/>
                  </a:cubicBezTo>
                  <a:cubicBezTo>
                    <a:pt x="58" y="42"/>
                    <a:pt x="58" y="42"/>
                    <a:pt x="58" y="42"/>
                  </a:cubicBezTo>
                  <a:cubicBezTo>
                    <a:pt x="58" y="42"/>
                    <a:pt x="58" y="42"/>
                    <a:pt x="58" y="42"/>
                  </a:cubicBezTo>
                  <a:cubicBezTo>
                    <a:pt x="58" y="42"/>
                    <a:pt x="58" y="42"/>
                    <a:pt x="58" y="42"/>
                  </a:cubicBezTo>
                  <a:cubicBezTo>
                    <a:pt x="58" y="42"/>
                    <a:pt x="58" y="42"/>
                    <a:pt x="58" y="42"/>
                  </a:cubicBezTo>
                  <a:cubicBezTo>
                    <a:pt x="58" y="42"/>
                    <a:pt x="58" y="42"/>
                    <a:pt x="58" y="42"/>
                  </a:cubicBezTo>
                  <a:cubicBezTo>
                    <a:pt x="58" y="42"/>
                    <a:pt x="58" y="42"/>
                    <a:pt x="58" y="42"/>
                  </a:cubicBezTo>
                  <a:cubicBezTo>
                    <a:pt x="58" y="42"/>
                    <a:pt x="58" y="42"/>
                    <a:pt x="58" y="42"/>
                  </a:cubicBezTo>
                  <a:cubicBezTo>
                    <a:pt x="58" y="42"/>
                    <a:pt x="58" y="42"/>
                    <a:pt x="58" y="42"/>
                  </a:cubicBezTo>
                  <a:cubicBezTo>
                    <a:pt x="58" y="42"/>
                    <a:pt x="58" y="42"/>
                    <a:pt x="58" y="42"/>
                  </a:cubicBezTo>
                  <a:cubicBezTo>
                    <a:pt x="58" y="42"/>
                    <a:pt x="58" y="42"/>
                    <a:pt x="58" y="42"/>
                  </a:cubicBezTo>
                  <a:cubicBezTo>
                    <a:pt x="58" y="42"/>
                    <a:pt x="58" y="42"/>
                    <a:pt x="58" y="43"/>
                  </a:cubicBezTo>
                  <a:cubicBezTo>
                    <a:pt x="58" y="43"/>
                    <a:pt x="58" y="43"/>
                    <a:pt x="58" y="43"/>
                  </a:cubicBezTo>
                  <a:cubicBezTo>
                    <a:pt x="58" y="43"/>
                    <a:pt x="58" y="43"/>
                    <a:pt x="58" y="43"/>
                  </a:cubicBezTo>
                  <a:cubicBezTo>
                    <a:pt x="58" y="43"/>
                    <a:pt x="58" y="43"/>
                    <a:pt x="58" y="43"/>
                  </a:cubicBezTo>
                  <a:cubicBezTo>
                    <a:pt x="58" y="43"/>
                    <a:pt x="58" y="43"/>
                    <a:pt x="58" y="43"/>
                  </a:cubicBezTo>
                  <a:cubicBezTo>
                    <a:pt x="58" y="43"/>
                    <a:pt x="58" y="43"/>
                    <a:pt x="58" y="43"/>
                  </a:cubicBezTo>
                  <a:cubicBezTo>
                    <a:pt x="58" y="43"/>
                    <a:pt x="58" y="43"/>
                    <a:pt x="58" y="43"/>
                  </a:cubicBezTo>
                  <a:cubicBezTo>
                    <a:pt x="58" y="43"/>
                    <a:pt x="58" y="43"/>
                    <a:pt x="57" y="43"/>
                  </a:cubicBezTo>
                  <a:cubicBezTo>
                    <a:pt x="57" y="43"/>
                    <a:pt x="57" y="43"/>
                    <a:pt x="57" y="43"/>
                  </a:cubicBezTo>
                  <a:cubicBezTo>
                    <a:pt x="57" y="43"/>
                    <a:pt x="57" y="43"/>
                    <a:pt x="57" y="43"/>
                  </a:cubicBezTo>
                  <a:cubicBezTo>
                    <a:pt x="57" y="43"/>
                    <a:pt x="57" y="43"/>
                    <a:pt x="57" y="43"/>
                  </a:cubicBezTo>
                  <a:cubicBezTo>
                    <a:pt x="57" y="43"/>
                    <a:pt x="57" y="43"/>
                    <a:pt x="57" y="43"/>
                  </a:cubicBezTo>
                  <a:cubicBezTo>
                    <a:pt x="57" y="43"/>
                    <a:pt x="57" y="43"/>
                    <a:pt x="57" y="43"/>
                  </a:cubicBezTo>
                  <a:cubicBezTo>
                    <a:pt x="57" y="43"/>
                    <a:pt x="57" y="43"/>
                    <a:pt x="57" y="43"/>
                  </a:cubicBezTo>
                  <a:cubicBezTo>
                    <a:pt x="57" y="43"/>
                    <a:pt x="57" y="43"/>
                    <a:pt x="57" y="43"/>
                  </a:cubicBezTo>
                  <a:cubicBezTo>
                    <a:pt x="57" y="43"/>
                    <a:pt x="57" y="43"/>
                    <a:pt x="57" y="43"/>
                  </a:cubicBezTo>
                  <a:cubicBezTo>
                    <a:pt x="57" y="43"/>
                    <a:pt x="57" y="43"/>
                    <a:pt x="57" y="43"/>
                  </a:cubicBezTo>
                  <a:cubicBezTo>
                    <a:pt x="57" y="43"/>
                    <a:pt x="57" y="43"/>
                    <a:pt x="57" y="43"/>
                  </a:cubicBezTo>
                  <a:cubicBezTo>
                    <a:pt x="57" y="43"/>
                    <a:pt x="57" y="43"/>
                    <a:pt x="57" y="43"/>
                  </a:cubicBezTo>
                  <a:cubicBezTo>
                    <a:pt x="57" y="43"/>
                    <a:pt x="57" y="43"/>
                    <a:pt x="57" y="43"/>
                  </a:cubicBezTo>
                  <a:cubicBezTo>
                    <a:pt x="57" y="43"/>
                    <a:pt x="57" y="43"/>
                    <a:pt x="57" y="43"/>
                  </a:cubicBezTo>
                  <a:cubicBezTo>
                    <a:pt x="57" y="43"/>
                    <a:pt x="57" y="43"/>
                    <a:pt x="57" y="43"/>
                  </a:cubicBezTo>
                  <a:cubicBezTo>
                    <a:pt x="57" y="43"/>
                    <a:pt x="57" y="43"/>
                    <a:pt x="57" y="43"/>
                  </a:cubicBezTo>
                  <a:cubicBezTo>
                    <a:pt x="57" y="43"/>
                    <a:pt x="57" y="43"/>
                    <a:pt x="57" y="43"/>
                  </a:cubicBezTo>
                  <a:cubicBezTo>
                    <a:pt x="57" y="43"/>
                    <a:pt x="57" y="43"/>
                    <a:pt x="57" y="43"/>
                  </a:cubicBezTo>
                  <a:cubicBezTo>
                    <a:pt x="57" y="43"/>
                    <a:pt x="57" y="43"/>
                    <a:pt x="57" y="43"/>
                  </a:cubicBezTo>
                  <a:cubicBezTo>
                    <a:pt x="57" y="43"/>
                    <a:pt x="57" y="43"/>
                    <a:pt x="57" y="43"/>
                  </a:cubicBezTo>
                  <a:cubicBezTo>
                    <a:pt x="57" y="43"/>
                    <a:pt x="57" y="43"/>
                    <a:pt x="57" y="43"/>
                  </a:cubicBezTo>
                  <a:cubicBezTo>
                    <a:pt x="57" y="43"/>
                    <a:pt x="57" y="43"/>
                    <a:pt x="57" y="43"/>
                  </a:cubicBezTo>
                  <a:cubicBezTo>
                    <a:pt x="57" y="42"/>
                    <a:pt x="57" y="42"/>
                    <a:pt x="57" y="42"/>
                  </a:cubicBezTo>
                  <a:cubicBezTo>
                    <a:pt x="57" y="42"/>
                    <a:pt x="57" y="42"/>
                    <a:pt x="57" y="42"/>
                  </a:cubicBezTo>
                  <a:cubicBezTo>
                    <a:pt x="57" y="42"/>
                    <a:pt x="57" y="42"/>
                    <a:pt x="57" y="42"/>
                  </a:cubicBezTo>
                  <a:cubicBezTo>
                    <a:pt x="57" y="42"/>
                    <a:pt x="57" y="42"/>
                    <a:pt x="57" y="42"/>
                  </a:cubicBezTo>
                  <a:cubicBezTo>
                    <a:pt x="57" y="42"/>
                    <a:pt x="57" y="42"/>
                    <a:pt x="56" y="42"/>
                  </a:cubicBezTo>
                  <a:cubicBezTo>
                    <a:pt x="56" y="42"/>
                    <a:pt x="56" y="42"/>
                    <a:pt x="56" y="42"/>
                  </a:cubicBezTo>
                  <a:cubicBezTo>
                    <a:pt x="56" y="42"/>
                    <a:pt x="56" y="42"/>
                    <a:pt x="56" y="42"/>
                  </a:cubicBezTo>
                  <a:cubicBezTo>
                    <a:pt x="56" y="42"/>
                    <a:pt x="56" y="42"/>
                    <a:pt x="56" y="42"/>
                  </a:cubicBezTo>
                  <a:cubicBezTo>
                    <a:pt x="56" y="42"/>
                    <a:pt x="56" y="42"/>
                    <a:pt x="56" y="42"/>
                  </a:cubicBezTo>
                  <a:cubicBezTo>
                    <a:pt x="56" y="42"/>
                    <a:pt x="56" y="42"/>
                    <a:pt x="56" y="42"/>
                  </a:cubicBezTo>
                  <a:cubicBezTo>
                    <a:pt x="56" y="42"/>
                    <a:pt x="56" y="42"/>
                    <a:pt x="56" y="42"/>
                  </a:cubicBezTo>
                  <a:cubicBezTo>
                    <a:pt x="56" y="42"/>
                    <a:pt x="56" y="42"/>
                    <a:pt x="56" y="42"/>
                  </a:cubicBezTo>
                  <a:cubicBezTo>
                    <a:pt x="56" y="42"/>
                    <a:pt x="56" y="42"/>
                    <a:pt x="56" y="42"/>
                  </a:cubicBezTo>
                  <a:cubicBezTo>
                    <a:pt x="56" y="42"/>
                    <a:pt x="56" y="42"/>
                    <a:pt x="56" y="42"/>
                  </a:cubicBezTo>
                  <a:cubicBezTo>
                    <a:pt x="56" y="42"/>
                    <a:pt x="56" y="42"/>
                    <a:pt x="56" y="42"/>
                  </a:cubicBezTo>
                  <a:cubicBezTo>
                    <a:pt x="56" y="42"/>
                    <a:pt x="56" y="42"/>
                    <a:pt x="56" y="42"/>
                  </a:cubicBezTo>
                  <a:cubicBezTo>
                    <a:pt x="56" y="42"/>
                    <a:pt x="56" y="42"/>
                    <a:pt x="56" y="42"/>
                  </a:cubicBezTo>
                  <a:cubicBezTo>
                    <a:pt x="56" y="42"/>
                    <a:pt x="56" y="42"/>
                    <a:pt x="56" y="42"/>
                  </a:cubicBezTo>
                  <a:cubicBezTo>
                    <a:pt x="56" y="42"/>
                    <a:pt x="56" y="42"/>
                    <a:pt x="56" y="42"/>
                  </a:cubicBezTo>
                  <a:cubicBezTo>
                    <a:pt x="56" y="42"/>
                    <a:pt x="56" y="42"/>
                    <a:pt x="56" y="42"/>
                  </a:cubicBezTo>
                  <a:cubicBezTo>
                    <a:pt x="56" y="42"/>
                    <a:pt x="56" y="42"/>
                    <a:pt x="56" y="42"/>
                  </a:cubicBezTo>
                  <a:cubicBezTo>
                    <a:pt x="56" y="41"/>
                    <a:pt x="56" y="41"/>
                    <a:pt x="56" y="41"/>
                  </a:cubicBezTo>
                  <a:cubicBezTo>
                    <a:pt x="56" y="41"/>
                    <a:pt x="56" y="41"/>
                    <a:pt x="56" y="41"/>
                  </a:cubicBezTo>
                  <a:cubicBezTo>
                    <a:pt x="56" y="41"/>
                    <a:pt x="56" y="41"/>
                    <a:pt x="56" y="41"/>
                  </a:cubicBezTo>
                  <a:cubicBezTo>
                    <a:pt x="56" y="41"/>
                    <a:pt x="56" y="41"/>
                    <a:pt x="56" y="41"/>
                  </a:cubicBezTo>
                  <a:cubicBezTo>
                    <a:pt x="56" y="41"/>
                    <a:pt x="56" y="41"/>
                    <a:pt x="56" y="41"/>
                  </a:cubicBezTo>
                  <a:cubicBezTo>
                    <a:pt x="56" y="41"/>
                    <a:pt x="56" y="41"/>
                    <a:pt x="56" y="41"/>
                  </a:cubicBezTo>
                  <a:cubicBezTo>
                    <a:pt x="56" y="41"/>
                    <a:pt x="56" y="41"/>
                    <a:pt x="56" y="41"/>
                  </a:cubicBezTo>
                  <a:cubicBezTo>
                    <a:pt x="56" y="41"/>
                    <a:pt x="56" y="41"/>
                    <a:pt x="56" y="41"/>
                  </a:cubicBezTo>
                  <a:cubicBezTo>
                    <a:pt x="56" y="41"/>
                    <a:pt x="56" y="41"/>
                    <a:pt x="56" y="41"/>
                  </a:cubicBezTo>
                  <a:cubicBezTo>
                    <a:pt x="56" y="41"/>
                    <a:pt x="56" y="41"/>
                    <a:pt x="56" y="41"/>
                  </a:cubicBezTo>
                  <a:cubicBezTo>
                    <a:pt x="56" y="41"/>
                    <a:pt x="56" y="41"/>
                    <a:pt x="56" y="41"/>
                  </a:cubicBezTo>
                  <a:cubicBezTo>
                    <a:pt x="56" y="41"/>
                    <a:pt x="56" y="41"/>
                    <a:pt x="56" y="41"/>
                  </a:cubicBezTo>
                  <a:cubicBezTo>
                    <a:pt x="56" y="41"/>
                    <a:pt x="56" y="41"/>
                    <a:pt x="56" y="41"/>
                  </a:cubicBezTo>
                  <a:cubicBezTo>
                    <a:pt x="56" y="41"/>
                    <a:pt x="56" y="41"/>
                    <a:pt x="56" y="41"/>
                  </a:cubicBezTo>
                  <a:cubicBezTo>
                    <a:pt x="56" y="41"/>
                    <a:pt x="56" y="41"/>
                    <a:pt x="56" y="41"/>
                  </a:cubicBezTo>
                  <a:cubicBezTo>
                    <a:pt x="56" y="40"/>
                    <a:pt x="56" y="40"/>
                    <a:pt x="56" y="40"/>
                  </a:cubicBezTo>
                  <a:cubicBezTo>
                    <a:pt x="56" y="40"/>
                    <a:pt x="56" y="40"/>
                    <a:pt x="56" y="40"/>
                  </a:cubicBezTo>
                  <a:cubicBezTo>
                    <a:pt x="56" y="40"/>
                    <a:pt x="56" y="40"/>
                    <a:pt x="56" y="40"/>
                  </a:cubicBezTo>
                  <a:cubicBezTo>
                    <a:pt x="56" y="40"/>
                    <a:pt x="56" y="40"/>
                    <a:pt x="56" y="40"/>
                  </a:cubicBezTo>
                  <a:cubicBezTo>
                    <a:pt x="56" y="40"/>
                    <a:pt x="56" y="40"/>
                    <a:pt x="56" y="40"/>
                  </a:cubicBezTo>
                  <a:cubicBezTo>
                    <a:pt x="56" y="40"/>
                    <a:pt x="56" y="40"/>
                    <a:pt x="56" y="40"/>
                  </a:cubicBezTo>
                  <a:cubicBezTo>
                    <a:pt x="56" y="40"/>
                    <a:pt x="56" y="40"/>
                    <a:pt x="56" y="40"/>
                  </a:cubicBezTo>
                  <a:cubicBezTo>
                    <a:pt x="56" y="40"/>
                    <a:pt x="56" y="40"/>
                    <a:pt x="56" y="40"/>
                  </a:cubicBezTo>
                  <a:cubicBezTo>
                    <a:pt x="56" y="40"/>
                    <a:pt x="56" y="40"/>
                    <a:pt x="56" y="40"/>
                  </a:cubicBezTo>
                  <a:cubicBezTo>
                    <a:pt x="56" y="40"/>
                    <a:pt x="56" y="40"/>
                    <a:pt x="56" y="40"/>
                  </a:cubicBezTo>
                  <a:cubicBezTo>
                    <a:pt x="56" y="40"/>
                    <a:pt x="56" y="40"/>
                    <a:pt x="56" y="40"/>
                  </a:cubicBezTo>
                  <a:cubicBezTo>
                    <a:pt x="56" y="40"/>
                    <a:pt x="56" y="40"/>
                    <a:pt x="56" y="40"/>
                  </a:cubicBezTo>
                  <a:cubicBezTo>
                    <a:pt x="56" y="40"/>
                    <a:pt x="56" y="40"/>
                    <a:pt x="56" y="40"/>
                  </a:cubicBezTo>
                  <a:cubicBezTo>
                    <a:pt x="56" y="40"/>
                    <a:pt x="56" y="40"/>
                    <a:pt x="56" y="40"/>
                  </a:cubicBezTo>
                  <a:cubicBezTo>
                    <a:pt x="56" y="40"/>
                    <a:pt x="56" y="40"/>
                    <a:pt x="56" y="40"/>
                  </a:cubicBezTo>
                  <a:cubicBezTo>
                    <a:pt x="56" y="40"/>
                    <a:pt x="56" y="40"/>
                    <a:pt x="56" y="40"/>
                  </a:cubicBezTo>
                  <a:cubicBezTo>
                    <a:pt x="56" y="40"/>
                    <a:pt x="56" y="40"/>
                    <a:pt x="56" y="40"/>
                  </a:cubicBezTo>
                  <a:cubicBezTo>
                    <a:pt x="56" y="40"/>
                    <a:pt x="56" y="40"/>
                    <a:pt x="56" y="40"/>
                  </a:cubicBezTo>
                  <a:cubicBezTo>
                    <a:pt x="56" y="40"/>
                    <a:pt x="56" y="40"/>
                    <a:pt x="56" y="40"/>
                  </a:cubicBezTo>
                  <a:cubicBezTo>
                    <a:pt x="55" y="40"/>
                    <a:pt x="55" y="40"/>
                    <a:pt x="55" y="40"/>
                  </a:cubicBezTo>
                  <a:cubicBezTo>
                    <a:pt x="56" y="40"/>
                    <a:pt x="56" y="40"/>
                    <a:pt x="56" y="39"/>
                  </a:cubicBezTo>
                  <a:cubicBezTo>
                    <a:pt x="56" y="39"/>
                    <a:pt x="56" y="39"/>
                    <a:pt x="56" y="39"/>
                  </a:cubicBezTo>
                  <a:cubicBezTo>
                    <a:pt x="56" y="39"/>
                    <a:pt x="56" y="39"/>
                    <a:pt x="56" y="39"/>
                  </a:cubicBezTo>
                  <a:cubicBezTo>
                    <a:pt x="55" y="39"/>
                    <a:pt x="55" y="39"/>
                    <a:pt x="55" y="39"/>
                  </a:cubicBezTo>
                  <a:cubicBezTo>
                    <a:pt x="55" y="39"/>
                    <a:pt x="55" y="39"/>
                    <a:pt x="56" y="39"/>
                  </a:cubicBezTo>
                  <a:cubicBezTo>
                    <a:pt x="56" y="39"/>
                    <a:pt x="56" y="39"/>
                    <a:pt x="56" y="39"/>
                  </a:cubicBezTo>
                  <a:cubicBezTo>
                    <a:pt x="56" y="39"/>
                    <a:pt x="56" y="39"/>
                    <a:pt x="56" y="39"/>
                  </a:cubicBezTo>
                  <a:cubicBezTo>
                    <a:pt x="56" y="39"/>
                    <a:pt x="56" y="39"/>
                    <a:pt x="56" y="39"/>
                  </a:cubicBezTo>
                  <a:cubicBezTo>
                    <a:pt x="56" y="39"/>
                    <a:pt x="56" y="39"/>
                    <a:pt x="56"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40"/>
                    <a:pt x="55" y="40"/>
                    <a:pt x="55" y="40"/>
                  </a:cubicBezTo>
                  <a:cubicBezTo>
                    <a:pt x="55" y="40"/>
                    <a:pt x="55" y="40"/>
                    <a:pt x="55" y="40"/>
                  </a:cubicBezTo>
                  <a:cubicBezTo>
                    <a:pt x="55" y="40"/>
                    <a:pt x="55" y="40"/>
                    <a:pt x="55" y="40"/>
                  </a:cubicBezTo>
                  <a:cubicBezTo>
                    <a:pt x="55" y="40"/>
                    <a:pt x="55" y="40"/>
                    <a:pt x="55" y="40"/>
                  </a:cubicBezTo>
                  <a:cubicBezTo>
                    <a:pt x="55" y="40"/>
                    <a:pt x="55" y="40"/>
                    <a:pt x="55" y="40"/>
                  </a:cubicBezTo>
                  <a:cubicBezTo>
                    <a:pt x="55" y="40"/>
                    <a:pt x="55" y="40"/>
                    <a:pt x="55" y="40"/>
                  </a:cubicBezTo>
                  <a:cubicBezTo>
                    <a:pt x="55" y="40"/>
                    <a:pt x="55" y="40"/>
                    <a:pt x="55" y="40"/>
                  </a:cubicBezTo>
                  <a:cubicBezTo>
                    <a:pt x="55" y="40"/>
                    <a:pt x="55" y="40"/>
                    <a:pt x="55" y="40"/>
                  </a:cubicBezTo>
                  <a:cubicBezTo>
                    <a:pt x="55" y="40"/>
                    <a:pt x="55" y="40"/>
                    <a:pt x="55" y="40"/>
                  </a:cubicBezTo>
                  <a:cubicBezTo>
                    <a:pt x="55" y="40"/>
                    <a:pt x="55" y="40"/>
                    <a:pt x="55" y="40"/>
                  </a:cubicBezTo>
                  <a:cubicBezTo>
                    <a:pt x="55" y="40"/>
                    <a:pt x="55" y="40"/>
                    <a:pt x="55" y="40"/>
                  </a:cubicBezTo>
                  <a:cubicBezTo>
                    <a:pt x="55" y="40"/>
                    <a:pt x="55" y="40"/>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4" y="39"/>
                  </a:cubicBezTo>
                  <a:cubicBezTo>
                    <a:pt x="54" y="39"/>
                    <a:pt x="54" y="39"/>
                    <a:pt x="54" y="39"/>
                  </a:cubicBezTo>
                  <a:cubicBezTo>
                    <a:pt x="54" y="39"/>
                    <a:pt x="54" y="39"/>
                    <a:pt x="54" y="39"/>
                  </a:cubicBezTo>
                  <a:cubicBezTo>
                    <a:pt x="54" y="39"/>
                    <a:pt x="54" y="39"/>
                    <a:pt x="54" y="39"/>
                  </a:cubicBezTo>
                  <a:cubicBezTo>
                    <a:pt x="54" y="39"/>
                    <a:pt x="54" y="39"/>
                    <a:pt x="54" y="39"/>
                  </a:cubicBezTo>
                  <a:cubicBezTo>
                    <a:pt x="54" y="39"/>
                    <a:pt x="54" y="39"/>
                    <a:pt x="54" y="39"/>
                  </a:cubicBezTo>
                  <a:cubicBezTo>
                    <a:pt x="54" y="39"/>
                    <a:pt x="54" y="39"/>
                    <a:pt x="54" y="39"/>
                  </a:cubicBezTo>
                  <a:cubicBezTo>
                    <a:pt x="54" y="39"/>
                    <a:pt x="54" y="39"/>
                    <a:pt x="54" y="39"/>
                  </a:cubicBezTo>
                  <a:cubicBezTo>
                    <a:pt x="54" y="39"/>
                    <a:pt x="54" y="39"/>
                    <a:pt x="54" y="39"/>
                  </a:cubicBezTo>
                  <a:cubicBezTo>
                    <a:pt x="54" y="39"/>
                    <a:pt x="54" y="39"/>
                    <a:pt x="54" y="39"/>
                  </a:cubicBezTo>
                  <a:cubicBezTo>
                    <a:pt x="54" y="39"/>
                    <a:pt x="54" y="39"/>
                    <a:pt x="54" y="39"/>
                  </a:cubicBezTo>
                  <a:cubicBezTo>
                    <a:pt x="54" y="39"/>
                    <a:pt x="54" y="39"/>
                    <a:pt x="54" y="39"/>
                  </a:cubicBezTo>
                  <a:cubicBezTo>
                    <a:pt x="54" y="39"/>
                    <a:pt x="54" y="39"/>
                    <a:pt x="54" y="39"/>
                  </a:cubicBezTo>
                  <a:cubicBezTo>
                    <a:pt x="54" y="39"/>
                    <a:pt x="54" y="39"/>
                    <a:pt x="54" y="39"/>
                  </a:cubicBezTo>
                  <a:cubicBezTo>
                    <a:pt x="54" y="39"/>
                    <a:pt x="54" y="39"/>
                    <a:pt x="54" y="39"/>
                  </a:cubicBezTo>
                  <a:cubicBezTo>
                    <a:pt x="54" y="39"/>
                    <a:pt x="54" y="39"/>
                    <a:pt x="54" y="39"/>
                  </a:cubicBezTo>
                  <a:cubicBezTo>
                    <a:pt x="54" y="39"/>
                    <a:pt x="54" y="39"/>
                    <a:pt x="54" y="39"/>
                  </a:cubicBezTo>
                  <a:cubicBezTo>
                    <a:pt x="54" y="39"/>
                    <a:pt x="54" y="39"/>
                    <a:pt x="54" y="39"/>
                  </a:cubicBezTo>
                  <a:cubicBezTo>
                    <a:pt x="54" y="39"/>
                    <a:pt x="54" y="39"/>
                    <a:pt x="54" y="39"/>
                  </a:cubicBezTo>
                  <a:cubicBezTo>
                    <a:pt x="54" y="39"/>
                    <a:pt x="54" y="39"/>
                    <a:pt x="54" y="39"/>
                  </a:cubicBezTo>
                  <a:cubicBezTo>
                    <a:pt x="54" y="39"/>
                    <a:pt x="54" y="39"/>
                    <a:pt x="54" y="39"/>
                  </a:cubicBezTo>
                  <a:cubicBezTo>
                    <a:pt x="54" y="39"/>
                    <a:pt x="54" y="39"/>
                    <a:pt x="54" y="39"/>
                  </a:cubicBezTo>
                  <a:cubicBezTo>
                    <a:pt x="54" y="39"/>
                    <a:pt x="54" y="39"/>
                    <a:pt x="54" y="39"/>
                  </a:cubicBezTo>
                  <a:cubicBezTo>
                    <a:pt x="54"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8"/>
                    <a:pt x="54" y="38"/>
                    <a:pt x="53" y="38"/>
                  </a:cubicBezTo>
                  <a:cubicBezTo>
                    <a:pt x="53" y="38"/>
                    <a:pt x="53" y="38"/>
                    <a:pt x="53" y="38"/>
                  </a:cubicBezTo>
                  <a:cubicBezTo>
                    <a:pt x="53" y="38"/>
                    <a:pt x="53" y="38"/>
                    <a:pt x="53" y="38"/>
                  </a:cubicBezTo>
                  <a:cubicBezTo>
                    <a:pt x="53" y="38"/>
                    <a:pt x="53" y="38"/>
                    <a:pt x="53" y="38"/>
                  </a:cubicBezTo>
                  <a:cubicBezTo>
                    <a:pt x="53" y="38"/>
                    <a:pt x="53" y="38"/>
                    <a:pt x="53" y="38"/>
                  </a:cubicBezTo>
                  <a:cubicBezTo>
                    <a:pt x="53" y="38"/>
                    <a:pt x="53" y="38"/>
                    <a:pt x="53" y="38"/>
                  </a:cubicBezTo>
                  <a:cubicBezTo>
                    <a:pt x="53" y="38"/>
                    <a:pt x="53" y="38"/>
                    <a:pt x="53" y="38"/>
                  </a:cubicBezTo>
                  <a:cubicBezTo>
                    <a:pt x="53" y="38"/>
                    <a:pt x="53" y="38"/>
                    <a:pt x="53" y="38"/>
                  </a:cubicBezTo>
                  <a:cubicBezTo>
                    <a:pt x="53" y="38"/>
                    <a:pt x="53" y="38"/>
                    <a:pt x="53" y="38"/>
                  </a:cubicBezTo>
                  <a:cubicBezTo>
                    <a:pt x="53" y="38"/>
                    <a:pt x="53" y="38"/>
                    <a:pt x="53" y="38"/>
                  </a:cubicBezTo>
                  <a:cubicBezTo>
                    <a:pt x="53" y="38"/>
                    <a:pt x="53" y="38"/>
                    <a:pt x="53" y="38"/>
                  </a:cubicBezTo>
                  <a:cubicBezTo>
                    <a:pt x="53" y="39"/>
                    <a:pt x="53" y="39"/>
                    <a:pt x="53" y="39"/>
                  </a:cubicBezTo>
                  <a:cubicBezTo>
                    <a:pt x="53" y="38"/>
                    <a:pt x="53" y="38"/>
                    <a:pt x="53" y="39"/>
                  </a:cubicBezTo>
                  <a:cubicBezTo>
                    <a:pt x="53" y="39"/>
                    <a:pt x="53" y="39"/>
                    <a:pt x="53" y="39"/>
                  </a:cubicBezTo>
                  <a:cubicBezTo>
                    <a:pt x="53" y="39"/>
                    <a:pt x="53" y="39"/>
                    <a:pt x="53" y="39"/>
                  </a:cubicBezTo>
                  <a:cubicBezTo>
                    <a:pt x="53" y="39"/>
                    <a:pt x="53" y="39"/>
                    <a:pt x="53" y="39"/>
                  </a:cubicBezTo>
                  <a:cubicBezTo>
                    <a:pt x="53" y="38"/>
                    <a:pt x="53" y="38"/>
                    <a:pt x="53" y="38"/>
                  </a:cubicBezTo>
                  <a:cubicBezTo>
                    <a:pt x="53" y="38"/>
                    <a:pt x="53" y="38"/>
                    <a:pt x="53" y="38"/>
                  </a:cubicBezTo>
                  <a:cubicBezTo>
                    <a:pt x="53" y="38"/>
                    <a:pt x="53" y="38"/>
                    <a:pt x="53" y="39"/>
                  </a:cubicBezTo>
                  <a:cubicBezTo>
                    <a:pt x="53" y="39"/>
                    <a:pt x="53" y="39"/>
                    <a:pt x="53" y="39"/>
                  </a:cubicBezTo>
                  <a:cubicBezTo>
                    <a:pt x="53" y="39"/>
                    <a:pt x="53" y="39"/>
                    <a:pt x="53" y="39"/>
                  </a:cubicBezTo>
                  <a:cubicBezTo>
                    <a:pt x="53" y="39"/>
                    <a:pt x="52" y="39"/>
                    <a:pt x="52" y="39"/>
                  </a:cubicBezTo>
                  <a:cubicBezTo>
                    <a:pt x="52" y="39"/>
                    <a:pt x="52" y="39"/>
                    <a:pt x="52" y="38"/>
                  </a:cubicBezTo>
                  <a:cubicBezTo>
                    <a:pt x="52" y="38"/>
                    <a:pt x="52" y="38"/>
                    <a:pt x="52" y="38"/>
                  </a:cubicBezTo>
                  <a:cubicBezTo>
                    <a:pt x="52" y="38"/>
                    <a:pt x="52" y="38"/>
                    <a:pt x="52" y="38"/>
                  </a:cubicBezTo>
                  <a:cubicBezTo>
                    <a:pt x="52" y="39"/>
                    <a:pt x="52" y="39"/>
                    <a:pt x="52" y="38"/>
                  </a:cubicBezTo>
                  <a:cubicBezTo>
                    <a:pt x="52" y="38"/>
                    <a:pt x="52" y="38"/>
                    <a:pt x="52" y="38"/>
                  </a:cubicBezTo>
                  <a:cubicBezTo>
                    <a:pt x="52" y="38"/>
                    <a:pt x="52" y="38"/>
                    <a:pt x="52" y="38"/>
                  </a:cubicBezTo>
                  <a:cubicBezTo>
                    <a:pt x="52" y="38"/>
                    <a:pt x="52" y="38"/>
                    <a:pt x="52" y="38"/>
                  </a:cubicBezTo>
                  <a:cubicBezTo>
                    <a:pt x="52" y="38"/>
                    <a:pt x="52" y="38"/>
                    <a:pt x="52" y="38"/>
                  </a:cubicBezTo>
                  <a:cubicBezTo>
                    <a:pt x="52" y="38"/>
                    <a:pt x="52" y="38"/>
                    <a:pt x="52" y="38"/>
                  </a:cubicBezTo>
                  <a:cubicBezTo>
                    <a:pt x="52" y="38"/>
                    <a:pt x="52" y="38"/>
                    <a:pt x="52" y="38"/>
                  </a:cubicBezTo>
                  <a:cubicBezTo>
                    <a:pt x="52" y="38"/>
                    <a:pt x="52" y="38"/>
                    <a:pt x="52" y="38"/>
                  </a:cubicBezTo>
                  <a:cubicBezTo>
                    <a:pt x="52" y="38"/>
                    <a:pt x="52" y="38"/>
                    <a:pt x="52" y="38"/>
                  </a:cubicBezTo>
                  <a:cubicBezTo>
                    <a:pt x="52" y="38"/>
                    <a:pt x="52" y="38"/>
                    <a:pt x="52" y="38"/>
                  </a:cubicBezTo>
                  <a:cubicBezTo>
                    <a:pt x="52" y="38"/>
                    <a:pt x="52" y="38"/>
                    <a:pt x="52" y="38"/>
                  </a:cubicBezTo>
                  <a:cubicBezTo>
                    <a:pt x="52" y="38"/>
                    <a:pt x="52" y="38"/>
                    <a:pt x="52" y="38"/>
                  </a:cubicBezTo>
                  <a:cubicBezTo>
                    <a:pt x="52" y="38"/>
                    <a:pt x="52" y="38"/>
                    <a:pt x="52" y="38"/>
                  </a:cubicBezTo>
                  <a:cubicBezTo>
                    <a:pt x="52" y="38"/>
                    <a:pt x="52" y="38"/>
                    <a:pt x="52" y="38"/>
                  </a:cubicBezTo>
                  <a:cubicBezTo>
                    <a:pt x="51" y="38"/>
                    <a:pt x="51" y="38"/>
                    <a:pt x="51" y="38"/>
                  </a:cubicBezTo>
                  <a:cubicBezTo>
                    <a:pt x="51" y="38"/>
                    <a:pt x="51" y="38"/>
                    <a:pt x="51" y="38"/>
                  </a:cubicBezTo>
                  <a:cubicBezTo>
                    <a:pt x="51" y="38"/>
                    <a:pt x="51" y="38"/>
                    <a:pt x="51" y="38"/>
                  </a:cubicBezTo>
                  <a:cubicBezTo>
                    <a:pt x="51" y="38"/>
                    <a:pt x="51" y="38"/>
                    <a:pt x="51" y="38"/>
                  </a:cubicBezTo>
                  <a:cubicBezTo>
                    <a:pt x="51" y="38"/>
                    <a:pt x="51" y="38"/>
                    <a:pt x="51" y="38"/>
                  </a:cubicBezTo>
                  <a:cubicBezTo>
                    <a:pt x="51" y="38"/>
                    <a:pt x="51" y="38"/>
                    <a:pt x="51" y="38"/>
                  </a:cubicBezTo>
                  <a:cubicBezTo>
                    <a:pt x="51" y="38"/>
                    <a:pt x="51" y="38"/>
                    <a:pt x="51" y="38"/>
                  </a:cubicBezTo>
                  <a:cubicBezTo>
                    <a:pt x="51" y="38"/>
                    <a:pt x="51" y="38"/>
                    <a:pt x="51" y="38"/>
                  </a:cubicBezTo>
                  <a:cubicBezTo>
                    <a:pt x="51" y="38"/>
                    <a:pt x="51" y="38"/>
                    <a:pt x="51" y="38"/>
                  </a:cubicBezTo>
                  <a:cubicBezTo>
                    <a:pt x="51" y="38"/>
                    <a:pt x="51" y="38"/>
                    <a:pt x="51" y="38"/>
                  </a:cubicBezTo>
                  <a:cubicBezTo>
                    <a:pt x="51" y="38"/>
                    <a:pt x="51" y="38"/>
                    <a:pt x="51" y="38"/>
                  </a:cubicBezTo>
                  <a:cubicBezTo>
                    <a:pt x="51" y="38"/>
                    <a:pt x="51" y="38"/>
                    <a:pt x="51" y="38"/>
                  </a:cubicBezTo>
                  <a:cubicBezTo>
                    <a:pt x="51" y="38"/>
                    <a:pt x="51" y="38"/>
                    <a:pt x="51" y="38"/>
                  </a:cubicBezTo>
                  <a:cubicBezTo>
                    <a:pt x="51" y="38"/>
                    <a:pt x="51" y="38"/>
                    <a:pt x="51" y="38"/>
                  </a:cubicBezTo>
                  <a:cubicBezTo>
                    <a:pt x="51" y="38"/>
                    <a:pt x="51" y="38"/>
                    <a:pt x="51" y="38"/>
                  </a:cubicBezTo>
                  <a:cubicBezTo>
                    <a:pt x="51" y="38"/>
                    <a:pt x="51" y="38"/>
                    <a:pt x="51" y="38"/>
                  </a:cubicBezTo>
                  <a:cubicBezTo>
                    <a:pt x="51" y="38"/>
                    <a:pt x="51" y="38"/>
                    <a:pt x="51" y="38"/>
                  </a:cubicBezTo>
                  <a:cubicBezTo>
                    <a:pt x="51" y="38"/>
                    <a:pt x="51" y="38"/>
                    <a:pt x="51" y="38"/>
                  </a:cubicBezTo>
                  <a:cubicBezTo>
                    <a:pt x="50" y="38"/>
                    <a:pt x="51" y="38"/>
                    <a:pt x="50" y="38"/>
                  </a:cubicBezTo>
                  <a:cubicBezTo>
                    <a:pt x="50" y="38"/>
                    <a:pt x="50" y="38"/>
                    <a:pt x="50" y="38"/>
                  </a:cubicBezTo>
                  <a:cubicBezTo>
                    <a:pt x="50" y="38"/>
                    <a:pt x="50" y="38"/>
                    <a:pt x="50" y="38"/>
                  </a:cubicBezTo>
                  <a:cubicBezTo>
                    <a:pt x="50" y="38"/>
                    <a:pt x="50" y="38"/>
                    <a:pt x="50" y="38"/>
                  </a:cubicBezTo>
                  <a:cubicBezTo>
                    <a:pt x="50" y="38"/>
                    <a:pt x="50" y="38"/>
                    <a:pt x="50" y="38"/>
                  </a:cubicBezTo>
                  <a:cubicBezTo>
                    <a:pt x="50" y="38"/>
                    <a:pt x="50" y="38"/>
                    <a:pt x="50" y="38"/>
                  </a:cubicBezTo>
                  <a:cubicBezTo>
                    <a:pt x="50" y="38"/>
                    <a:pt x="50" y="38"/>
                    <a:pt x="50" y="38"/>
                  </a:cubicBezTo>
                  <a:cubicBezTo>
                    <a:pt x="50" y="38"/>
                    <a:pt x="50" y="38"/>
                    <a:pt x="50" y="38"/>
                  </a:cubicBezTo>
                  <a:cubicBezTo>
                    <a:pt x="50" y="38"/>
                    <a:pt x="50" y="38"/>
                    <a:pt x="50" y="38"/>
                  </a:cubicBezTo>
                  <a:cubicBezTo>
                    <a:pt x="50" y="38"/>
                    <a:pt x="50" y="38"/>
                    <a:pt x="50" y="38"/>
                  </a:cubicBezTo>
                  <a:cubicBezTo>
                    <a:pt x="50" y="38"/>
                    <a:pt x="50" y="38"/>
                    <a:pt x="50" y="38"/>
                  </a:cubicBezTo>
                  <a:cubicBezTo>
                    <a:pt x="50" y="38"/>
                    <a:pt x="50" y="38"/>
                    <a:pt x="50" y="38"/>
                  </a:cubicBezTo>
                  <a:cubicBezTo>
                    <a:pt x="50" y="38"/>
                    <a:pt x="50" y="38"/>
                    <a:pt x="50" y="38"/>
                  </a:cubicBezTo>
                  <a:cubicBezTo>
                    <a:pt x="50" y="38"/>
                    <a:pt x="50" y="38"/>
                    <a:pt x="50" y="38"/>
                  </a:cubicBezTo>
                  <a:cubicBezTo>
                    <a:pt x="50" y="38"/>
                    <a:pt x="50" y="38"/>
                    <a:pt x="50" y="38"/>
                  </a:cubicBezTo>
                  <a:cubicBezTo>
                    <a:pt x="50" y="38"/>
                    <a:pt x="50" y="38"/>
                    <a:pt x="50" y="38"/>
                  </a:cubicBezTo>
                  <a:cubicBezTo>
                    <a:pt x="50" y="38"/>
                    <a:pt x="50" y="38"/>
                    <a:pt x="50" y="38"/>
                  </a:cubicBezTo>
                  <a:cubicBezTo>
                    <a:pt x="50" y="38"/>
                    <a:pt x="50" y="38"/>
                    <a:pt x="50" y="38"/>
                  </a:cubicBezTo>
                  <a:cubicBezTo>
                    <a:pt x="50" y="38"/>
                    <a:pt x="50" y="37"/>
                    <a:pt x="50" y="37"/>
                  </a:cubicBezTo>
                  <a:cubicBezTo>
                    <a:pt x="50" y="37"/>
                    <a:pt x="50" y="37"/>
                    <a:pt x="50" y="37"/>
                  </a:cubicBezTo>
                  <a:cubicBezTo>
                    <a:pt x="50" y="37"/>
                    <a:pt x="50" y="37"/>
                    <a:pt x="50" y="37"/>
                  </a:cubicBezTo>
                  <a:cubicBezTo>
                    <a:pt x="49" y="37"/>
                    <a:pt x="49" y="37"/>
                    <a:pt x="49" y="37"/>
                  </a:cubicBezTo>
                  <a:cubicBezTo>
                    <a:pt x="49" y="37"/>
                    <a:pt x="49" y="37"/>
                    <a:pt x="49" y="37"/>
                  </a:cubicBezTo>
                  <a:cubicBezTo>
                    <a:pt x="49" y="37"/>
                    <a:pt x="49" y="37"/>
                    <a:pt x="49" y="37"/>
                  </a:cubicBezTo>
                  <a:cubicBezTo>
                    <a:pt x="49" y="37"/>
                    <a:pt x="49" y="37"/>
                    <a:pt x="49" y="37"/>
                  </a:cubicBezTo>
                  <a:cubicBezTo>
                    <a:pt x="49" y="37"/>
                    <a:pt x="49" y="37"/>
                    <a:pt x="49" y="37"/>
                  </a:cubicBezTo>
                  <a:cubicBezTo>
                    <a:pt x="49" y="37"/>
                    <a:pt x="49" y="37"/>
                    <a:pt x="49" y="37"/>
                  </a:cubicBezTo>
                  <a:cubicBezTo>
                    <a:pt x="49" y="37"/>
                    <a:pt x="49" y="37"/>
                    <a:pt x="49" y="37"/>
                  </a:cubicBezTo>
                  <a:cubicBezTo>
                    <a:pt x="49" y="37"/>
                    <a:pt x="49" y="37"/>
                    <a:pt x="49" y="37"/>
                  </a:cubicBezTo>
                  <a:cubicBezTo>
                    <a:pt x="49" y="37"/>
                    <a:pt x="49" y="37"/>
                    <a:pt x="49" y="37"/>
                  </a:cubicBezTo>
                  <a:cubicBezTo>
                    <a:pt x="49" y="37"/>
                    <a:pt x="49" y="37"/>
                    <a:pt x="49" y="37"/>
                  </a:cubicBezTo>
                  <a:cubicBezTo>
                    <a:pt x="49" y="37"/>
                    <a:pt x="49" y="37"/>
                    <a:pt x="49" y="37"/>
                  </a:cubicBezTo>
                  <a:cubicBezTo>
                    <a:pt x="49" y="37"/>
                    <a:pt x="49" y="37"/>
                    <a:pt x="49" y="37"/>
                  </a:cubicBezTo>
                  <a:cubicBezTo>
                    <a:pt x="49" y="37"/>
                    <a:pt x="49" y="37"/>
                    <a:pt x="49" y="37"/>
                  </a:cubicBezTo>
                  <a:cubicBezTo>
                    <a:pt x="49" y="37"/>
                    <a:pt x="49" y="37"/>
                    <a:pt x="49" y="37"/>
                  </a:cubicBezTo>
                  <a:cubicBezTo>
                    <a:pt x="49" y="37"/>
                    <a:pt x="49" y="37"/>
                    <a:pt x="49" y="37"/>
                  </a:cubicBezTo>
                  <a:cubicBezTo>
                    <a:pt x="49" y="37"/>
                    <a:pt x="49" y="37"/>
                    <a:pt x="49" y="37"/>
                  </a:cubicBezTo>
                  <a:cubicBezTo>
                    <a:pt x="49" y="37"/>
                    <a:pt x="49" y="37"/>
                    <a:pt x="49" y="37"/>
                  </a:cubicBezTo>
                  <a:cubicBezTo>
                    <a:pt x="49" y="37"/>
                    <a:pt x="49" y="37"/>
                    <a:pt x="49" y="37"/>
                  </a:cubicBezTo>
                  <a:cubicBezTo>
                    <a:pt x="49" y="37"/>
                    <a:pt x="49" y="37"/>
                    <a:pt x="49" y="37"/>
                  </a:cubicBezTo>
                  <a:cubicBezTo>
                    <a:pt x="49" y="37"/>
                    <a:pt x="49" y="37"/>
                    <a:pt x="49" y="37"/>
                  </a:cubicBezTo>
                  <a:cubicBezTo>
                    <a:pt x="49" y="37"/>
                    <a:pt x="49" y="37"/>
                    <a:pt x="49" y="37"/>
                  </a:cubicBezTo>
                  <a:cubicBezTo>
                    <a:pt x="49" y="37"/>
                    <a:pt x="49" y="37"/>
                    <a:pt x="49" y="37"/>
                  </a:cubicBezTo>
                  <a:cubicBezTo>
                    <a:pt x="49" y="37"/>
                    <a:pt x="49" y="37"/>
                    <a:pt x="49" y="37"/>
                  </a:cubicBezTo>
                  <a:cubicBezTo>
                    <a:pt x="49" y="37"/>
                    <a:pt x="49" y="37"/>
                    <a:pt x="49" y="37"/>
                  </a:cubicBezTo>
                  <a:cubicBezTo>
                    <a:pt x="49" y="37"/>
                    <a:pt x="49" y="37"/>
                    <a:pt x="49" y="37"/>
                  </a:cubicBezTo>
                  <a:cubicBezTo>
                    <a:pt x="49" y="37"/>
                    <a:pt x="49" y="37"/>
                    <a:pt x="49" y="37"/>
                  </a:cubicBezTo>
                  <a:cubicBezTo>
                    <a:pt x="49" y="37"/>
                    <a:pt x="49" y="37"/>
                    <a:pt x="49" y="37"/>
                  </a:cubicBezTo>
                  <a:cubicBezTo>
                    <a:pt x="49" y="37"/>
                    <a:pt x="49" y="37"/>
                    <a:pt x="49" y="37"/>
                  </a:cubicBezTo>
                  <a:cubicBezTo>
                    <a:pt x="49" y="37"/>
                    <a:pt x="49" y="37"/>
                    <a:pt x="49" y="37"/>
                  </a:cubicBezTo>
                  <a:cubicBezTo>
                    <a:pt x="49" y="37"/>
                    <a:pt x="49" y="37"/>
                    <a:pt x="49" y="38"/>
                  </a:cubicBezTo>
                  <a:cubicBezTo>
                    <a:pt x="49" y="38"/>
                    <a:pt x="49" y="38"/>
                    <a:pt x="49" y="38"/>
                  </a:cubicBezTo>
                  <a:cubicBezTo>
                    <a:pt x="49" y="38"/>
                    <a:pt x="49" y="38"/>
                    <a:pt x="49" y="38"/>
                  </a:cubicBezTo>
                  <a:cubicBezTo>
                    <a:pt x="49" y="38"/>
                    <a:pt x="49" y="38"/>
                    <a:pt x="49" y="38"/>
                  </a:cubicBezTo>
                  <a:cubicBezTo>
                    <a:pt x="49" y="38"/>
                    <a:pt x="49" y="38"/>
                    <a:pt x="49" y="38"/>
                  </a:cubicBezTo>
                  <a:cubicBezTo>
                    <a:pt x="49" y="38"/>
                    <a:pt x="49" y="38"/>
                    <a:pt x="49" y="38"/>
                  </a:cubicBezTo>
                  <a:cubicBezTo>
                    <a:pt x="49" y="38"/>
                    <a:pt x="49" y="38"/>
                    <a:pt x="49" y="38"/>
                  </a:cubicBezTo>
                  <a:cubicBezTo>
                    <a:pt x="49" y="38"/>
                    <a:pt x="49" y="38"/>
                    <a:pt x="49" y="38"/>
                  </a:cubicBezTo>
                  <a:cubicBezTo>
                    <a:pt x="49" y="38"/>
                    <a:pt x="49" y="38"/>
                    <a:pt x="49" y="38"/>
                  </a:cubicBezTo>
                  <a:cubicBezTo>
                    <a:pt x="49" y="38"/>
                    <a:pt x="49" y="38"/>
                    <a:pt x="49" y="38"/>
                  </a:cubicBezTo>
                  <a:cubicBezTo>
                    <a:pt x="49" y="38"/>
                    <a:pt x="49" y="38"/>
                    <a:pt x="49" y="38"/>
                  </a:cubicBezTo>
                  <a:cubicBezTo>
                    <a:pt x="49" y="38"/>
                    <a:pt x="49" y="38"/>
                    <a:pt x="49" y="38"/>
                  </a:cubicBezTo>
                  <a:cubicBezTo>
                    <a:pt x="49" y="38"/>
                    <a:pt x="49" y="38"/>
                    <a:pt x="49" y="38"/>
                  </a:cubicBezTo>
                  <a:cubicBezTo>
                    <a:pt x="49" y="38"/>
                    <a:pt x="49" y="38"/>
                    <a:pt x="49" y="38"/>
                  </a:cubicBezTo>
                  <a:cubicBezTo>
                    <a:pt x="49" y="38"/>
                    <a:pt x="49" y="38"/>
                    <a:pt x="49" y="38"/>
                  </a:cubicBezTo>
                  <a:cubicBezTo>
                    <a:pt x="49" y="38"/>
                    <a:pt x="49" y="38"/>
                    <a:pt x="49" y="38"/>
                  </a:cubicBezTo>
                  <a:cubicBezTo>
                    <a:pt x="49" y="38"/>
                    <a:pt x="49" y="38"/>
                    <a:pt x="49" y="38"/>
                  </a:cubicBezTo>
                  <a:cubicBezTo>
                    <a:pt x="49" y="38"/>
                    <a:pt x="49" y="38"/>
                    <a:pt x="49" y="38"/>
                  </a:cubicBezTo>
                  <a:cubicBezTo>
                    <a:pt x="49" y="38"/>
                    <a:pt x="49" y="38"/>
                    <a:pt x="49" y="38"/>
                  </a:cubicBezTo>
                  <a:cubicBezTo>
                    <a:pt x="49" y="38"/>
                    <a:pt x="49" y="38"/>
                    <a:pt x="49" y="38"/>
                  </a:cubicBezTo>
                  <a:cubicBezTo>
                    <a:pt x="49" y="38"/>
                    <a:pt x="49" y="38"/>
                    <a:pt x="49" y="38"/>
                  </a:cubicBezTo>
                  <a:cubicBezTo>
                    <a:pt x="50" y="38"/>
                    <a:pt x="50" y="38"/>
                    <a:pt x="50" y="38"/>
                  </a:cubicBezTo>
                  <a:cubicBezTo>
                    <a:pt x="50" y="38"/>
                    <a:pt x="50" y="39"/>
                    <a:pt x="50" y="39"/>
                  </a:cubicBezTo>
                  <a:cubicBezTo>
                    <a:pt x="50" y="39"/>
                    <a:pt x="50" y="39"/>
                    <a:pt x="50" y="39"/>
                  </a:cubicBezTo>
                  <a:cubicBezTo>
                    <a:pt x="50" y="39"/>
                    <a:pt x="50" y="39"/>
                    <a:pt x="50" y="39"/>
                  </a:cubicBezTo>
                  <a:cubicBezTo>
                    <a:pt x="50" y="39"/>
                    <a:pt x="50" y="39"/>
                    <a:pt x="50" y="39"/>
                  </a:cubicBezTo>
                  <a:cubicBezTo>
                    <a:pt x="50" y="39"/>
                    <a:pt x="50" y="39"/>
                    <a:pt x="50" y="39"/>
                  </a:cubicBezTo>
                  <a:cubicBezTo>
                    <a:pt x="50" y="39"/>
                    <a:pt x="50" y="39"/>
                    <a:pt x="50" y="38"/>
                  </a:cubicBezTo>
                  <a:cubicBezTo>
                    <a:pt x="50" y="38"/>
                    <a:pt x="50" y="38"/>
                    <a:pt x="50" y="38"/>
                  </a:cubicBezTo>
                  <a:cubicBezTo>
                    <a:pt x="50" y="38"/>
                    <a:pt x="50" y="38"/>
                    <a:pt x="50" y="38"/>
                  </a:cubicBezTo>
                  <a:cubicBezTo>
                    <a:pt x="50" y="38"/>
                    <a:pt x="50" y="38"/>
                    <a:pt x="50" y="38"/>
                  </a:cubicBezTo>
                  <a:cubicBezTo>
                    <a:pt x="50" y="38"/>
                    <a:pt x="50" y="38"/>
                    <a:pt x="50" y="38"/>
                  </a:cubicBezTo>
                  <a:cubicBezTo>
                    <a:pt x="50" y="38"/>
                    <a:pt x="50" y="38"/>
                    <a:pt x="50" y="38"/>
                  </a:cubicBezTo>
                  <a:cubicBezTo>
                    <a:pt x="50" y="38"/>
                    <a:pt x="50" y="38"/>
                    <a:pt x="50" y="38"/>
                  </a:cubicBezTo>
                  <a:cubicBezTo>
                    <a:pt x="50" y="38"/>
                    <a:pt x="50" y="38"/>
                    <a:pt x="50" y="38"/>
                  </a:cubicBezTo>
                  <a:cubicBezTo>
                    <a:pt x="50" y="38"/>
                    <a:pt x="50" y="38"/>
                    <a:pt x="50" y="38"/>
                  </a:cubicBezTo>
                  <a:cubicBezTo>
                    <a:pt x="50" y="38"/>
                    <a:pt x="50" y="39"/>
                    <a:pt x="50" y="39"/>
                  </a:cubicBezTo>
                  <a:cubicBezTo>
                    <a:pt x="50" y="39"/>
                    <a:pt x="50" y="39"/>
                    <a:pt x="50" y="39"/>
                  </a:cubicBezTo>
                  <a:cubicBezTo>
                    <a:pt x="50" y="39"/>
                    <a:pt x="50" y="39"/>
                    <a:pt x="50" y="39"/>
                  </a:cubicBezTo>
                  <a:cubicBezTo>
                    <a:pt x="50" y="39"/>
                    <a:pt x="50" y="39"/>
                    <a:pt x="50" y="39"/>
                  </a:cubicBezTo>
                  <a:cubicBezTo>
                    <a:pt x="50" y="39"/>
                    <a:pt x="50" y="39"/>
                    <a:pt x="50" y="39"/>
                  </a:cubicBezTo>
                  <a:cubicBezTo>
                    <a:pt x="50" y="39"/>
                    <a:pt x="50" y="39"/>
                    <a:pt x="50" y="39"/>
                  </a:cubicBezTo>
                  <a:cubicBezTo>
                    <a:pt x="50" y="39"/>
                    <a:pt x="50" y="39"/>
                    <a:pt x="50" y="39"/>
                  </a:cubicBezTo>
                  <a:cubicBezTo>
                    <a:pt x="50" y="39"/>
                    <a:pt x="50" y="39"/>
                    <a:pt x="50" y="39"/>
                  </a:cubicBezTo>
                  <a:cubicBezTo>
                    <a:pt x="50" y="39"/>
                    <a:pt x="50" y="39"/>
                    <a:pt x="50" y="39"/>
                  </a:cubicBezTo>
                  <a:cubicBezTo>
                    <a:pt x="50" y="39"/>
                    <a:pt x="50" y="39"/>
                    <a:pt x="50" y="39"/>
                  </a:cubicBezTo>
                  <a:cubicBezTo>
                    <a:pt x="50" y="39"/>
                    <a:pt x="50" y="39"/>
                    <a:pt x="50" y="39"/>
                  </a:cubicBezTo>
                  <a:cubicBezTo>
                    <a:pt x="50" y="39"/>
                    <a:pt x="50" y="39"/>
                    <a:pt x="50" y="39"/>
                  </a:cubicBezTo>
                  <a:cubicBezTo>
                    <a:pt x="50" y="39"/>
                    <a:pt x="50" y="39"/>
                    <a:pt x="50" y="39"/>
                  </a:cubicBezTo>
                  <a:cubicBezTo>
                    <a:pt x="50" y="39"/>
                    <a:pt x="50" y="39"/>
                    <a:pt x="50" y="39"/>
                  </a:cubicBezTo>
                  <a:cubicBezTo>
                    <a:pt x="50" y="39"/>
                    <a:pt x="50" y="39"/>
                    <a:pt x="50" y="39"/>
                  </a:cubicBezTo>
                  <a:cubicBezTo>
                    <a:pt x="50" y="39"/>
                    <a:pt x="50" y="39"/>
                    <a:pt x="50" y="39"/>
                  </a:cubicBezTo>
                  <a:cubicBezTo>
                    <a:pt x="50" y="39"/>
                    <a:pt x="50" y="39"/>
                    <a:pt x="50" y="39"/>
                  </a:cubicBezTo>
                  <a:cubicBezTo>
                    <a:pt x="50" y="39"/>
                    <a:pt x="50" y="39"/>
                    <a:pt x="50" y="39"/>
                  </a:cubicBezTo>
                  <a:cubicBezTo>
                    <a:pt x="50" y="39"/>
                    <a:pt x="50" y="39"/>
                    <a:pt x="50" y="39"/>
                  </a:cubicBezTo>
                  <a:cubicBezTo>
                    <a:pt x="50" y="39"/>
                    <a:pt x="50" y="39"/>
                    <a:pt x="50" y="39"/>
                  </a:cubicBezTo>
                  <a:cubicBezTo>
                    <a:pt x="50" y="39"/>
                    <a:pt x="50" y="39"/>
                    <a:pt x="50" y="39"/>
                  </a:cubicBezTo>
                  <a:cubicBezTo>
                    <a:pt x="50" y="39"/>
                    <a:pt x="50" y="39"/>
                    <a:pt x="50" y="39"/>
                  </a:cubicBezTo>
                  <a:cubicBezTo>
                    <a:pt x="50" y="39"/>
                    <a:pt x="50" y="39"/>
                    <a:pt x="50" y="39"/>
                  </a:cubicBezTo>
                  <a:cubicBezTo>
                    <a:pt x="50" y="39"/>
                    <a:pt x="50" y="39"/>
                    <a:pt x="50" y="39"/>
                  </a:cubicBezTo>
                  <a:cubicBezTo>
                    <a:pt x="51" y="39"/>
                    <a:pt x="51" y="39"/>
                    <a:pt x="51" y="39"/>
                  </a:cubicBezTo>
                  <a:cubicBezTo>
                    <a:pt x="51" y="39"/>
                    <a:pt x="51" y="39"/>
                    <a:pt x="51" y="39"/>
                  </a:cubicBezTo>
                  <a:cubicBezTo>
                    <a:pt x="51" y="39"/>
                    <a:pt x="51" y="39"/>
                    <a:pt x="51" y="39"/>
                  </a:cubicBezTo>
                  <a:cubicBezTo>
                    <a:pt x="51" y="39"/>
                    <a:pt x="51" y="39"/>
                    <a:pt x="51" y="39"/>
                  </a:cubicBezTo>
                  <a:cubicBezTo>
                    <a:pt x="51" y="39"/>
                    <a:pt x="51" y="39"/>
                    <a:pt x="51" y="39"/>
                  </a:cubicBezTo>
                  <a:cubicBezTo>
                    <a:pt x="51" y="39"/>
                    <a:pt x="51" y="39"/>
                    <a:pt x="51" y="39"/>
                  </a:cubicBezTo>
                  <a:cubicBezTo>
                    <a:pt x="51" y="39"/>
                    <a:pt x="51" y="39"/>
                    <a:pt x="51" y="39"/>
                  </a:cubicBezTo>
                  <a:cubicBezTo>
                    <a:pt x="51" y="39"/>
                    <a:pt x="51" y="39"/>
                    <a:pt x="51" y="39"/>
                  </a:cubicBezTo>
                  <a:cubicBezTo>
                    <a:pt x="51" y="39"/>
                    <a:pt x="51" y="39"/>
                    <a:pt x="51" y="39"/>
                  </a:cubicBezTo>
                  <a:cubicBezTo>
                    <a:pt x="51" y="39"/>
                    <a:pt x="51" y="39"/>
                    <a:pt x="51" y="39"/>
                  </a:cubicBezTo>
                  <a:cubicBezTo>
                    <a:pt x="51" y="39"/>
                    <a:pt x="51" y="39"/>
                    <a:pt x="51" y="39"/>
                  </a:cubicBezTo>
                  <a:cubicBezTo>
                    <a:pt x="51" y="38"/>
                    <a:pt x="51" y="38"/>
                    <a:pt x="51" y="38"/>
                  </a:cubicBezTo>
                  <a:cubicBezTo>
                    <a:pt x="51" y="38"/>
                    <a:pt x="51" y="38"/>
                    <a:pt x="51" y="38"/>
                  </a:cubicBezTo>
                  <a:cubicBezTo>
                    <a:pt x="51" y="38"/>
                    <a:pt x="51" y="38"/>
                    <a:pt x="51" y="38"/>
                  </a:cubicBezTo>
                  <a:cubicBezTo>
                    <a:pt x="51" y="38"/>
                    <a:pt x="51" y="38"/>
                    <a:pt x="51" y="38"/>
                  </a:cubicBezTo>
                  <a:cubicBezTo>
                    <a:pt x="51" y="38"/>
                    <a:pt x="51" y="38"/>
                    <a:pt x="51" y="38"/>
                  </a:cubicBezTo>
                  <a:cubicBezTo>
                    <a:pt x="51" y="38"/>
                    <a:pt x="51" y="38"/>
                    <a:pt x="51" y="38"/>
                  </a:cubicBezTo>
                  <a:cubicBezTo>
                    <a:pt x="51" y="38"/>
                    <a:pt x="51" y="38"/>
                    <a:pt x="51" y="38"/>
                  </a:cubicBezTo>
                  <a:cubicBezTo>
                    <a:pt x="51" y="38"/>
                    <a:pt x="51" y="38"/>
                    <a:pt x="51" y="38"/>
                  </a:cubicBezTo>
                  <a:cubicBezTo>
                    <a:pt x="51" y="38"/>
                    <a:pt x="51" y="38"/>
                    <a:pt x="51" y="38"/>
                  </a:cubicBezTo>
                  <a:cubicBezTo>
                    <a:pt x="51" y="38"/>
                    <a:pt x="51" y="38"/>
                    <a:pt x="51" y="38"/>
                  </a:cubicBezTo>
                  <a:cubicBezTo>
                    <a:pt x="51" y="38"/>
                    <a:pt x="51" y="38"/>
                    <a:pt x="51" y="38"/>
                  </a:cubicBezTo>
                  <a:cubicBezTo>
                    <a:pt x="51" y="38"/>
                    <a:pt x="51" y="38"/>
                    <a:pt x="51" y="38"/>
                  </a:cubicBezTo>
                  <a:cubicBezTo>
                    <a:pt x="51" y="38"/>
                    <a:pt x="51" y="38"/>
                    <a:pt x="51" y="38"/>
                  </a:cubicBezTo>
                  <a:cubicBezTo>
                    <a:pt x="51" y="38"/>
                    <a:pt x="51" y="38"/>
                    <a:pt x="51" y="38"/>
                  </a:cubicBezTo>
                  <a:cubicBezTo>
                    <a:pt x="51" y="38"/>
                    <a:pt x="51" y="38"/>
                    <a:pt x="51" y="38"/>
                  </a:cubicBezTo>
                  <a:cubicBezTo>
                    <a:pt x="51" y="38"/>
                    <a:pt x="51" y="38"/>
                    <a:pt x="51" y="38"/>
                  </a:cubicBezTo>
                  <a:cubicBezTo>
                    <a:pt x="51" y="38"/>
                    <a:pt x="51" y="38"/>
                    <a:pt x="51" y="39"/>
                  </a:cubicBezTo>
                  <a:cubicBezTo>
                    <a:pt x="51" y="39"/>
                    <a:pt x="51" y="39"/>
                    <a:pt x="51" y="39"/>
                  </a:cubicBezTo>
                  <a:cubicBezTo>
                    <a:pt x="51" y="39"/>
                    <a:pt x="51" y="39"/>
                    <a:pt x="51" y="39"/>
                  </a:cubicBezTo>
                  <a:cubicBezTo>
                    <a:pt x="51" y="39"/>
                    <a:pt x="51" y="39"/>
                    <a:pt x="51" y="39"/>
                  </a:cubicBezTo>
                  <a:cubicBezTo>
                    <a:pt x="51" y="39"/>
                    <a:pt x="51" y="39"/>
                    <a:pt x="51" y="39"/>
                  </a:cubicBezTo>
                  <a:cubicBezTo>
                    <a:pt x="51" y="39"/>
                    <a:pt x="51" y="39"/>
                    <a:pt x="51" y="39"/>
                  </a:cubicBezTo>
                  <a:cubicBezTo>
                    <a:pt x="51" y="39"/>
                    <a:pt x="51" y="39"/>
                    <a:pt x="51" y="39"/>
                  </a:cubicBezTo>
                  <a:cubicBezTo>
                    <a:pt x="51" y="39"/>
                    <a:pt x="51" y="39"/>
                    <a:pt x="51" y="39"/>
                  </a:cubicBezTo>
                  <a:cubicBezTo>
                    <a:pt x="51" y="39"/>
                    <a:pt x="51" y="39"/>
                    <a:pt x="51" y="39"/>
                  </a:cubicBezTo>
                  <a:cubicBezTo>
                    <a:pt x="51" y="39"/>
                    <a:pt x="51" y="39"/>
                    <a:pt x="51" y="39"/>
                  </a:cubicBezTo>
                  <a:cubicBezTo>
                    <a:pt x="51" y="39"/>
                    <a:pt x="51" y="39"/>
                    <a:pt x="51" y="39"/>
                  </a:cubicBezTo>
                  <a:cubicBezTo>
                    <a:pt x="52" y="39"/>
                    <a:pt x="51" y="39"/>
                    <a:pt x="52" y="39"/>
                  </a:cubicBezTo>
                  <a:cubicBezTo>
                    <a:pt x="52" y="39"/>
                    <a:pt x="52" y="39"/>
                    <a:pt x="52" y="39"/>
                  </a:cubicBezTo>
                  <a:cubicBezTo>
                    <a:pt x="52" y="39"/>
                    <a:pt x="52" y="39"/>
                    <a:pt x="52" y="39"/>
                  </a:cubicBezTo>
                  <a:cubicBezTo>
                    <a:pt x="52" y="39"/>
                    <a:pt x="52" y="39"/>
                    <a:pt x="52" y="39"/>
                  </a:cubicBezTo>
                  <a:cubicBezTo>
                    <a:pt x="52" y="39"/>
                    <a:pt x="52" y="39"/>
                    <a:pt x="52" y="39"/>
                  </a:cubicBezTo>
                  <a:cubicBezTo>
                    <a:pt x="52" y="39"/>
                    <a:pt x="52" y="39"/>
                    <a:pt x="52" y="39"/>
                  </a:cubicBezTo>
                  <a:cubicBezTo>
                    <a:pt x="52" y="39"/>
                    <a:pt x="52" y="39"/>
                    <a:pt x="52" y="39"/>
                  </a:cubicBezTo>
                  <a:cubicBezTo>
                    <a:pt x="52" y="39"/>
                    <a:pt x="52" y="39"/>
                    <a:pt x="52" y="39"/>
                  </a:cubicBezTo>
                  <a:cubicBezTo>
                    <a:pt x="52" y="39"/>
                    <a:pt x="52" y="39"/>
                    <a:pt x="52" y="39"/>
                  </a:cubicBezTo>
                  <a:cubicBezTo>
                    <a:pt x="52" y="39"/>
                    <a:pt x="52" y="39"/>
                    <a:pt x="52" y="39"/>
                  </a:cubicBezTo>
                  <a:cubicBezTo>
                    <a:pt x="52" y="39"/>
                    <a:pt x="52" y="39"/>
                    <a:pt x="52" y="39"/>
                  </a:cubicBezTo>
                  <a:cubicBezTo>
                    <a:pt x="52" y="39"/>
                    <a:pt x="52" y="39"/>
                    <a:pt x="52" y="39"/>
                  </a:cubicBezTo>
                  <a:cubicBezTo>
                    <a:pt x="52" y="39"/>
                    <a:pt x="52" y="39"/>
                    <a:pt x="52" y="39"/>
                  </a:cubicBezTo>
                  <a:cubicBezTo>
                    <a:pt x="52" y="39"/>
                    <a:pt x="52" y="39"/>
                    <a:pt x="52" y="39"/>
                  </a:cubicBezTo>
                  <a:cubicBezTo>
                    <a:pt x="52" y="39"/>
                    <a:pt x="52" y="39"/>
                    <a:pt x="52" y="39"/>
                  </a:cubicBezTo>
                  <a:cubicBezTo>
                    <a:pt x="52" y="39"/>
                    <a:pt x="52" y="39"/>
                    <a:pt x="52" y="39"/>
                  </a:cubicBezTo>
                  <a:cubicBezTo>
                    <a:pt x="52" y="39"/>
                    <a:pt x="52" y="39"/>
                    <a:pt x="52" y="40"/>
                  </a:cubicBezTo>
                  <a:cubicBezTo>
                    <a:pt x="52" y="40"/>
                    <a:pt x="52" y="40"/>
                    <a:pt x="52" y="40"/>
                  </a:cubicBezTo>
                  <a:cubicBezTo>
                    <a:pt x="52" y="40"/>
                    <a:pt x="52" y="40"/>
                    <a:pt x="52" y="40"/>
                  </a:cubicBezTo>
                  <a:cubicBezTo>
                    <a:pt x="52" y="40"/>
                    <a:pt x="52" y="40"/>
                    <a:pt x="52" y="40"/>
                  </a:cubicBezTo>
                  <a:cubicBezTo>
                    <a:pt x="52" y="40"/>
                    <a:pt x="52" y="40"/>
                    <a:pt x="52" y="40"/>
                  </a:cubicBezTo>
                  <a:cubicBezTo>
                    <a:pt x="52" y="40"/>
                    <a:pt x="52" y="40"/>
                    <a:pt x="52" y="40"/>
                  </a:cubicBezTo>
                  <a:cubicBezTo>
                    <a:pt x="52" y="40"/>
                    <a:pt x="52" y="40"/>
                    <a:pt x="52" y="40"/>
                  </a:cubicBezTo>
                  <a:cubicBezTo>
                    <a:pt x="52" y="40"/>
                    <a:pt x="52" y="40"/>
                    <a:pt x="52" y="40"/>
                  </a:cubicBezTo>
                  <a:cubicBezTo>
                    <a:pt x="52" y="40"/>
                    <a:pt x="52" y="40"/>
                    <a:pt x="52" y="40"/>
                  </a:cubicBezTo>
                  <a:cubicBezTo>
                    <a:pt x="52" y="40"/>
                    <a:pt x="52" y="40"/>
                    <a:pt x="52" y="40"/>
                  </a:cubicBezTo>
                  <a:cubicBezTo>
                    <a:pt x="52" y="40"/>
                    <a:pt x="52" y="40"/>
                    <a:pt x="52" y="40"/>
                  </a:cubicBezTo>
                  <a:cubicBezTo>
                    <a:pt x="52" y="40"/>
                    <a:pt x="52" y="40"/>
                    <a:pt x="52" y="40"/>
                  </a:cubicBezTo>
                  <a:cubicBezTo>
                    <a:pt x="52" y="40"/>
                    <a:pt x="52" y="40"/>
                    <a:pt x="52" y="40"/>
                  </a:cubicBezTo>
                  <a:cubicBezTo>
                    <a:pt x="52" y="40"/>
                    <a:pt x="52" y="40"/>
                    <a:pt x="52" y="40"/>
                  </a:cubicBezTo>
                  <a:cubicBezTo>
                    <a:pt x="52" y="40"/>
                    <a:pt x="52" y="40"/>
                    <a:pt x="52" y="40"/>
                  </a:cubicBezTo>
                  <a:cubicBezTo>
                    <a:pt x="52" y="40"/>
                    <a:pt x="52" y="40"/>
                    <a:pt x="52" y="40"/>
                  </a:cubicBezTo>
                  <a:cubicBezTo>
                    <a:pt x="52" y="40"/>
                    <a:pt x="52" y="40"/>
                    <a:pt x="52" y="40"/>
                  </a:cubicBezTo>
                  <a:cubicBezTo>
                    <a:pt x="52" y="40"/>
                    <a:pt x="52" y="40"/>
                    <a:pt x="52" y="40"/>
                  </a:cubicBezTo>
                  <a:cubicBezTo>
                    <a:pt x="52" y="40"/>
                    <a:pt x="51" y="40"/>
                    <a:pt x="51" y="40"/>
                  </a:cubicBezTo>
                  <a:cubicBezTo>
                    <a:pt x="51" y="40"/>
                    <a:pt x="51" y="40"/>
                    <a:pt x="51" y="40"/>
                  </a:cubicBezTo>
                  <a:cubicBezTo>
                    <a:pt x="51" y="40"/>
                    <a:pt x="51" y="40"/>
                    <a:pt x="51" y="40"/>
                  </a:cubicBezTo>
                  <a:cubicBezTo>
                    <a:pt x="51" y="40"/>
                    <a:pt x="51" y="40"/>
                    <a:pt x="51" y="40"/>
                  </a:cubicBezTo>
                  <a:cubicBezTo>
                    <a:pt x="51" y="40"/>
                    <a:pt x="51" y="40"/>
                    <a:pt x="51" y="40"/>
                  </a:cubicBezTo>
                  <a:cubicBezTo>
                    <a:pt x="51" y="40"/>
                    <a:pt x="51" y="40"/>
                    <a:pt x="51" y="40"/>
                  </a:cubicBezTo>
                  <a:cubicBezTo>
                    <a:pt x="51" y="41"/>
                    <a:pt x="51" y="41"/>
                    <a:pt x="51" y="41"/>
                  </a:cubicBezTo>
                  <a:cubicBezTo>
                    <a:pt x="51" y="41"/>
                    <a:pt x="51" y="41"/>
                    <a:pt x="51" y="41"/>
                  </a:cubicBezTo>
                  <a:cubicBezTo>
                    <a:pt x="51" y="41"/>
                    <a:pt x="51" y="41"/>
                    <a:pt x="51" y="41"/>
                  </a:cubicBezTo>
                  <a:cubicBezTo>
                    <a:pt x="51" y="41"/>
                    <a:pt x="51" y="41"/>
                    <a:pt x="51" y="41"/>
                  </a:cubicBezTo>
                  <a:cubicBezTo>
                    <a:pt x="51" y="41"/>
                    <a:pt x="51" y="41"/>
                    <a:pt x="51" y="41"/>
                  </a:cubicBezTo>
                  <a:cubicBezTo>
                    <a:pt x="51" y="41"/>
                    <a:pt x="51" y="41"/>
                    <a:pt x="51" y="41"/>
                  </a:cubicBezTo>
                  <a:cubicBezTo>
                    <a:pt x="51" y="41"/>
                    <a:pt x="51" y="41"/>
                    <a:pt x="51" y="41"/>
                  </a:cubicBezTo>
                  <a:cubicBezTo>
                    <a:pt x="51" y="41"/>
                    <a:pt x="51" y="41"/>
                    <a:pt x="51" y="41"/>
                  </a:cubicBezTo>
                  <a:cubicBezTo>
                    <a:pt x="51" y="41"/>
                    <a:pt x="51" y="41"/>
                    <a:pt x="51" y="41"/>
                  </a:cubicBezTo>
                  <a:cubicBezTo>
                    <a:pt x="51" y="41"/>
                    <a:pt x="51" y="41"/>
                    <a:pt x="51" y="41"/>
                  </a:cubicBezTo>
                  <a:cubicBezTo>
                    <a:pt x="51" y="41"/>
                    <a:pt x="51" y="41"/>
                    <a:pt x="51" y="41"/>
                  </a:cubicBezTo>
                  <a:cubicBezTo>
                    <a:pt x="51" y="41"/>
                    <a:pt x="51" y="41"/>
                    <a:pt x="51" y="41"/>
                  </a:cubicBezTo>
                  <a:cubicBezTo>
                    <a:pt x="51" y="41"/>
                    <a:pt x="51" y="41"/>
                    <a:pt x="51" y="41"/>
                  </a:cubicBezTo>
                  <a:cubicBezTo>
                    <a:pt x="51" y="41"/>
                    <a:pt x="51" y="41"/>
                    <a:pt x="51" y="41"/>
                  </a:cubicBezTo>
                  <a:cubicBezTo>
                    <a:pt x="51" y="41"/>
                    <a:pt x="51" y="41"/>
                    <a:pt x="51" y="41"/>
                  </a:cubicBezTo>
                  <a:cubicBezTo>
                    <a:pt x="51" y="41"/>
                    <a:pt x="51" y="41"/>
                    <a:pt x="51" y="41"/>
                  </a:cubicBezTo>
                  <a:cubicBezTo>
                    <a:pt x="51" y="41"/>
                    <a:pt x="51" y="41"/>
                    <a:pt x="51" y="41"/>
                  </a:cubicBezTo>
                  <a:cubicBezTo>
                    <a:pt x="51" y="41"/>
                    <a:pt x="51" y="41"/>
                    <a:pt x="51" y="41"/>
                  </a:cubicBezTo>
                  <a:cubicBezTo>
                    <a:pt x="51" y="41"/>
                    <a:pt x="51" y="41"/>
                    <a:pt x="51" y="41"/>
                  </a:cubicBezTo>
                  <a:cubicBezTo>
                    <a:pt x="51" y="41"/>
                    <a:pt x="51" y="41"/>
                    <a:pt x="50" y="41"/>
                  </a:cubicBezTo>
                  <a:cubicBezTo>
                    <a:pt x="50" y="41"/>
                    <a:pt x="50" y="41"/>
                    <a:pt x="50" y="41"/>
                  </a:cubicBezTo>
                  <a:cubicBezTo>
                    <a:pt x="50" y="41"/>
                    <a:pt x="50" y="41"/>
                    <a:pt x="50" y="41"/>
                  </a:cubicBezTo>
                  <a:cubicBezTo>
                    <a:pt x="50" y="41"/>
                    <a:pt x="50" y="41"/>
                    <a:pt x="50" y="41"/>
                  </a:cubicBezTo>
                  <a:cubicBezTo>
                    <a:pt x="50" y="41"/>
                    <a:pt x="50" y="41"/>
                    <a:pt x="50" y="41"/>
                  </a:cubicBezTo>
                  <a:cubicBezTo>
                    <a:pt x="50" y="41"/>
                    <a:pt x="50" y="41"/>
                    <a:pt x="50" y="41"/>
                  </a:cubicBezTo>
                  <a:cubicBezTo>
                    <a:pt x="50" y="41"/>
                    <a:pt x="50" y="41"/>
                    <a:pt x="50" y="41"/>
                  </a:cubicBezTo>
                  <a:cubicBezTo>
                    <a:pt x="50" y="41"/>
                    <a:pt x="50" y="41"/>
                    <a:pt x="50" y="41"/>
                  </a:cubicBezTo>
                  <a:cubicBezTo>
                    <a:pt x="50" y="41"/>
                    <a:pt x="50" y="41"/>
                    <a:pt x="50" y="41"/>
                  </a:cubicBezTo>
                  <a:cubicBezTo>
                    <a:pt x="50" y="41"/>
                    <a:pt x="50" y="41"/>
                    <a:pt x="50" y="41"/>
                  </a:cubicBezTo>
                  <a:cubicBezTo>
                    <a:pt x="50" y="41"/>
                    <a:pt x="50" y="41"/>
                    <a:pt x="50" y="41"/>
                  </a:cubicBezTo>
                  <a:cubicBezTo>
                    <a:pt x="50" y="41"/>
                    <a:pt x="50" y="41"/>
                    <a:pt x="50" y="41"/>
                  </a:cubicBezTo>
                  <a:cubicBezTo>
                    <a:pt x="50" y="41"/>
                    <a:pt x="50" y="41"/>
                    <a:pt x="50" y="41"/>
                  </a:cubicBezTo>
                  <a:cubicBezTo>
                    <a:pt x="50" y="41"/>
                    <a:pt x="50" y="41"/>
                    <a:pt x="50" y="41"/>
                  </a:cubicBezTo>
                  <a:cubicBezTo>
                    <a:pt x="50" y="41"/>
                    <a:pt x="50" y="41"/>
                    <a:pt x="50" y="41"/>
                  </a:cubicBezTo>
                  <a:cubicBezTo>
                    <a:pt x="50" y="41"/>
                    <a:pt x="50" y="41"/>
                    <a:pt x="50" y="41"/>
                  </a:cubicBezTo>
                  <a:cubicBezTo>
                    <a:pt x="50" y="41"/>
                    <a:pt x="50" y="41"/>
                    <a:pt x="50" y="41"/>
                  </a:cubicBezTo>
                  <a:cubicBezTo>
                    <a:pt x="50" y="41"/>
                    <a:pt x="50" y="41"/>
                    <a:pt x="50" y="41"/>
                  </a:cubicBezTo>
                  <a:cubicBezTo>
                    <a:pt x="50" y="41"/>
                    <a:pt x="50" y="41"/>
                    <a:pt x="50" y="41"/>
                  </a:cubicBezTo>
                  <a:cubicBezTo>
                    <a:pt x="50" y="41"/>
                    <a:pt x="50" y="42"/>
                    <a:pt x="49" y="42"/>
                  </a:cubicBezTo>
                  <a:cubicBezTo>
                    <a:pt x="49" y="42"/>
                    <a:pt x="49" y="42"/>
                    <a:pt x="49" y="42"/>
                  </a:cubicBezTo>
                  <a:cubicBezTo>
                    <a:pt x="49" y="42"/>
                    <a:pt x="49" y="42"/>
                    <a:pt x="49" y="42"/>
                  </a:cubicBezTo>
                  <a:cubicBezTo>
                    <a:pt x="49" y="42"/>
                    <a:pt x="49" y="42"/>
                    <a:pt x="49" y="42"/>
                  </a:cubicBezTo>
                  <a:cubicBezTo>
                    <a:pt x="49" y="42"/>
                    <a:pt x="49" y="42"/>
                    <a:pt x="49" y="42"/>
                  </a:cubicBezTo>
                  <a:cubicBezTo>
                    <a:pt x="49" y="42"/>
                    <a:pt x="49" y="42"/>
                    <a:pt x="49" y="42"/>
                  </a:cubicBezTo>
                  <a:cubicBezTo>
                    <a:pt x="49" y="42"/>
                    <a:pt x="49" y="42"/>
                    <a:pt x="49" y="42"/>
                  </a:cubicBezTo>
                  <a:cubicBezTo>
                    <a:pt x="49" y="42"/>
                    <a:pt x="49" y="42"/>
                    <a:pt x="49" y="42"/>
                  </a:cubicBezTo>
                  <a:cubicBezTo>
                    <a:pt x="49" y="42"/>
                    <a:pt x="49" y="42"/>
                    <a:pt x="49" y="42"/>
                  </a:cubicBezTo>
                  <a:cubicBezTo>
                    <a:pt x="49" y="42"/>
                    <a:pt x="49" y="42"/>
                    <a:pt x="49" y="42"/>
                  </a:cubicBezTo>
                  <a:cubicBezTo>
                    <a:pt x="49" y="42"/>
                    <a:pt x="49" y="42"/>
                    <a:pt x="49" y="42"/>
                  </a:cubicBezTo>
                  <a:cubicBezTo>
                    <a:pt x="49" y="42"/>
                    <a:pt x="49" y="42"/>
                    <a:pt x="49" y="42"/>
                  </a:cubicBezTo>
                  <a:cubicBezTo>
                    <a:pt x="49" y="42"/>
                    <a:pt x="49" y="42"/>
                    <a:pt x="49" y="42"/>
                  </a:cubicBezTo>
                  <a:cubicBezTo>
                    <a:pt x="49" y="42"/>
                    <a:pt x="49" y="42"/>
                    <a:pt x="49" y="42"/>
                  </a:cubicBezTo>
                  <a:cubicBezTo>
                    <a:pt x="49" y="42"/>
                    <a:pt x="49" y="42"/>
                    <a:pt x="49" y="42"/>
                  </a:cubicBezTo>
                  <a:cubicBezTo>
                    <a:pt x="49" y="42"/>
                    <a:pt x="49" y="42"/>
                    <a:pt x="49" y="42"/>
                  </a:cubicBezTo>
                  <a:cubicBezTo>
                    <a:pt x="49" y="42"/>
                    <a:pt x="49" y="42"/>
                    <a:pt x="49" y="42"/>
                  </a:cubicBezTo>
                  <a:cubicBezTo>
                    <a:pt x="49" y="42"/>
                    <a:pt x="49" y="42"/>
                    <a:pt x="49" y="42"/>
                  </a:cubicBezTo>
                  <a:cubicBezTo>
                    <a:pt x="49" y="42"/>
                    <a:pt x="49" y="42"/>
                    <a:pt x="49" y="42"/>
                  </a:cubicBezTo>
                  <a:cubicBezTo>
                    <a:pt x="49" y="42"/>
                    <a:pt x="49" y="42"/>
                    <a:pt x="49" y="42"/>
                  </a:cubicBezTo>
                  <a:cubicBezTo>
                    <a:pt x="49" y="42"/>
                    <a:pt x="48" y="42"/>
                    <a:pt x="48" y="42"/>
                  </a:cubicBezTo>
                  <a:cubicBezTo>
                    <a:pt x="48" y="42"/>
                    <a:pt x="48" y="42"/>
                    <a:pt x="48" y="42"/>
                  </a:cubicBezTo>
                  <a:cubicBezTo>
                    <a:pt x="48" y="42"/>
                    <a:pt x="48" y="42"/>
                    <a:pt x="48" y="42"/>
                  </a:cubicBezTo>
                  <a:cubicBezTo>
                    <a:pt x="48" y="42"/>
                    <a:pt x="48" y="42"/>
                    <a:pt x="48" y="42"/>
                  </a:cubicBezTo>
                  <a:cubicBezTo>
                    <a:pt x="48" y="42"/>
                    <a:pt x="48" y="42"/>
                    <a:pt x="48" y="42"/>
                  </a:cubicBezTo>
                  <a:cubicBezTo>
                    <a:pt x="48" y="42"/>
                    <a:pt x="48" y="42"/>
                    <a:pt x="48" y="42"/>
                  </a:cubicBezTo>
                  <a:cubicBezTo>
                    <a:pt x="48" y="42"/>
                    <a:pt x="48" y="42"/>
                    <a:pt x="48" y="42"/>
                  </a:cubicBezTo>
                  <a:cubicBezTo>
                    <a:pt x="48" y="42"/>
                    <a:pt x="48" y="42"/>
                    <a:pt x="48" y="42"/>
                  </a:cubicBezTo>
                  <a:cubicBezTo>
                    <a:pt x="48" y="42"/>
                    <a:pt x="48" y="42"/>
                    <a:pt x="48" y="42"/>
                  </a:cubicBezTo>
                  <a:cubicBezTo>
                    <a:pt x="48" y="42"/>
                    <a:pt x="48" y="42"/>
                    <a:pt x="48" y="42"/>
                  </a:cubicBezTo>
                  <a:cubicBezTo>
                    <a:pt x="48" y="42"/>
                    <a:pt x="48" y="42"/>
                    <a:pt x="48" y="42"/>
                  </a:cubicBezTo>
                  <a:cubicBezTo>
                    <a:pt x="48" y="42"/>
                    <a:pt x="48" y="42"/>
                    <a:pt x="48" y="42"/>
                  </a:cubicBezTo>
                  <a:cubicBezTo>
                    <a:pt x="48" y="42"/>
                    <a:pt x="48" y="42"/>
                    <a:pt x="48" y="42"/>
                  </a:cubicBezTo>
                  <a:cubicBezTo>
                    <a:pt x="48" y="42"/>
                    <a:pt x="48" y="42"/>
                    <a:pt x="48" y="42"/>
                  </a:cubicBezTo>
                  <a:cubicBezTo>
                    <a:pt x="48" y="42"/>
                    <a:pt x="48" y="42"/>
                    <a:pt x="48" y="42"/>
                  </a:cubicBezTo>
                  <a:cubicBezTo>
                    <a:pt x="48" y="42"/>
                    <a:pt x="48" y="42"/>
                    <a:pt x="48" y="42"/>
                  </a:cubicBezTo>
                  <a:cubicBezTo>
                    <a:pt x="48" y="42"/>
                    <a:pt x="48" y="42"/>
                    <a:pt x="48" y="42"/>
                  </a:cubicBezTo>
                  <a:cubicBezTo>
                    <a:pt x="48" y="42"/>
                    <a:pt x="48" y="42"/>
                    <a:pt x="48" y="42"/>
                  </a:cubicBezTo>
                  <a:cubicBezTo>
                    <a:pt x="48" y="42"/>
                    <a:pt x="48" y="42"/>
                    <a:pt x="48" y="42"/>
                  </a:cubicBezTo>
                  <a:cubicBezTo>
                    <a:pt x="48" y="42"/>
                    <a:pt x="48" y="42"/>
                    <a:pt x="48" y="42"/>
                  </a:cubicBezTo>
                  <a:cubicBezTo>
                    <a:pt x="48" y="42"/>
                    <a:pt x="48" y="42"/>
                    <a:pt x="48" y="42"/>
                  </a:cubicBezTo>
                  <a:cubicBezTo>
                    <a:pt x="48" y="42"/>
                    <a:pt x="48" y="42"/>
                    <a:pt x="48" y="42"/>
                  </a:cubicBezTo>
                  <a:cubicBezTo>
                    <a:pt x="48" y="42"/>
                    <a:pt x="48" y="42"/>
                    <a:pt x="48" y="42"/>
                  </a:cubicBezTo>
                  <a:cubicBezTo>
                    <a:pt x="48" y="41"/>
                    <a:pt x="48" y="41"/>
                    <a:pt x="48" y="41"/>
                  </a:cubicBezTo>
                  <a:cubicBezTo>
                    <a:pt x="48" y="41"/>
                    <a:pt x="48" y="41"/>
                    <a:pt x="48" y="41"/>
                  </a:cubicBezTo>
                  <a:cubicBezTo>
                    <a:pt x="48" y="41"/>
                    <a:pt x="48" y="41"/>
                    <a:pt x="48" y="41"/>
                  </a:cubicBezTo>
                  <a:cubicBezTo>
                    <a:pt x="48" y="41"/>
                    <a:pt x="48" y="41"/>
                    <a:pt x="48" y="41"/>
                  </a:cubicBezTo>
                  <a:cubicBezTo>
                    <a:pt x="48" y="41"/>
                    <a:pt x="48" y="41"/>
                    <a:pt x="48" y="41"/>
                  </a:cubicBezTo>
                  <a:cubicBezTo>
                    <a:pt x="48" y="41"/>
                    <a:pt x="48" y="41"/>
                    <a:pt x="48" y="41"/>
                  </a:cubicBezTo>
                  <a:cubicBezTo>
                    <a:pt x="48" y="41"/>
                    <a:pt x="48" y="41"/>
                    <a:pt x="48" y="41"/>
                  </a:cubicBezTo>
                  <a:cubicBezTo>
                    <a:pt x="48" y="41"/>
                    <a:pt x="48" y="41"/>
                    <a:pt x="48" y="41"/>
                  </a:cubicBezTo>
                  <a:cubicBezTo>
                    <a:pt x="48" y="41"/>
                    <a:pt x="48" y="41"/>
                    <a:pt x="48" y="41"/>
                  </a:cubicBezTo>
                  <a:cubicBezTo>
                    <a:pt x="48" y="41"/>
                    <a:pt x="48" y="41"/>
                    <a:pt x="48" y="41"/>
                  </a:cubicBezTo>
                  <a:cubicBezTo>
                    <a:pt x="48" y="41"/>
                    <a:pt x="48" y="41"/>
                    <a:pt x="48" y="41"/>
                  </a:cubicBezTo>
                  <a:cubicBezTo>
                    <a:pt x="48" y="41"/>
                    <a:pt x="48" y="41"/>
                    <a:pt x="48" y="41"/>
                  </a:cubicBezTo>
                  <a:cubicBezTo>
                    <a:pt x="48" y="41"/>
                    <a:pt x="48" y="41"/>
                    <a:pt x="48" y="41"/>
                  </a:cubicBezTo>
                  <a:cubicBezTo>
                    <a:pt x="48" y="41"/>
                    <a:pt x="48" y="41"/>
                    <a:pt x="48" y="41"/>
                  </a:cubicBezTo>
                  <a:cubicBezTo>
                    <a:pt x="48" y="41"/>
                    <a:pt x="48" y="41"/>
                    <a:pt x="48" y="41"/>
                  </a:cubicBezTo>
                  <a:cubicBezTo>
                    <a:pt x="48" y="41"/>
                    <a:pt x="48" y="41"/>
                    <a:pt x="48" y="41"/>
                  </a:cubicBezTo>
                  <a:cubicBezTo>
                    <a:pt x="48" y="41"/>
                    <a:pt x="47" y="41"/>
                    <a:pt x="47" y="41"/>
                  </a:cubicBezTo>
                  <a:cubicBezTo>
                    <a:pt x="47" y="41"/>
                    <a:pt x="47" y="41"/>
                    <a:pt x="47" y="41"/>
                  </a:cubicBezTo>
                  <a:cubicBezTo>
                    <a:pt x="47" y="41"/>
                    <a:pt x="47" y="41"/>
                    <a:pt x="47" y="41"/>
                  </a:cubicBezTo>
                  <a:cubicBezTo>
                    <a:pt x="47" y="41"/>
                    <a:pt x="47" y="41"/>
                    <a:pt x="47" y="41"/>
                  </a:cubicBezTo>
                  <a:cubicBezTo>
                    <a:pt x="47" y="41"/>
                    <a:pt x="47" y="41"/>
                    <a:pt x="47" y="41"/>
                  </a:cubicBezTo>
                  <a:cubicBezTo>
                    <a:pt x="47" y="41"/>
                    <a:pt x="47" y="41"/>
                    <a:pt x="47" y="41"/>
                  </a:cubicBezTo>
                  <a:cubicBezTo>
                    <a:pt x="47" y="41"/>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39"/>
                    <a:pt x="47" y="39"/>
                  </a:cubicBezTo>
                  <a:cubicBezTo>
                    <a:pt x="47" y="39"/>
                    <a:pt x="47" y="39"/>
                    <a:pt x="47" y="39"/>
                  </a:cubicBezTo>
                  <a:cubicBezTo>
                    <a:pt x="47" y="39"/>
                    <a:pt x="47" y="39"/>
                    <a:pt x="47" y="39"/>
                  </a:cubicBezTo>
                  <a:cubicBezTo>
                    <a:pt x="47" y="39"/>
                    <a:pt x="47" y="39"/>
                    <a:pt x="47" y="39"/>
                  </a:cubicBezTo>
                  <a:cubicBezTo>
                    <a:pt x="47" y="39"/>
                    <a:pt x="47" y="39"/>
                    <a:pt x="46" y="39"/>
                  </a:cubicBezTo>
                  <a:cubicBezTo>
                    <a:pt x="46" y="39"/>
                    <a:pt x="46" y="39"/>
                    <a:pt x="46" y="39"/>
                  </a:cubicBezTo>
                  <a:cubicBezTo>
                    <a:pt x="46" y="39"/>
                    <a:pt x="46" y="39"/>
                    <a:pt x="46" y="39"/>
                  </a:cubicBezTo>
                  <a:cubicBezTo>
                    <a:pt x="46" y="39"/>
                    <a:pt x="46" y="39"/>
                    <a:pt x="46" y="39"/>
                  </a:cubicBezTo>
                  <a:cubicBezTo>
                    <a:pt x="46" y="39"/>
                    <a:pt x="46" y="39"/>
                    <a:pt x="46" y="39"/>
                  </a:cubicBezTo>
                  <a:cubicBezTo>
                    <a:pt x="46" y="39"/>
                    <a:pt x="46" y="39"/>
                    <a:pt x="46" y="39"/>
                  </a:cubicBezTo>
                  <a:cubicBezTo>
                    <a:pt x="46" y="39"/>
                    <a:pt x="46" y="39"/>
                    <a:pt x="46" y="39"/>
                  </a:cubicBezTo>
                  <a:cubicBezTo>
                    <a:pt x="46" y="39"/>
                    <a:pt x="46" y="39"/>
                    <a:pt x="46" y="39"/>
                  </a:cubicBezTo>
                  <a:cubicBezTo>
                    <a:pt x="46" y="39"/>
                    <a:pt x="46" y="39"/>
                    <a:pt x="46" y="39"/>
                  </a:cubicBezTo>
                  <a:cubicBezTo>
                    <a:pt x="46" y="39"/>
                    <a:pt x="46" y="39"/>
                    <a:pt x="46" y="39"/>
                  </a:cubicBezTo>
                  <a:cubicBezTo>
                    <a:pt x="46" y="39"/>
                    <a:pt x="46" y="39"/>
                    <a:pt x="46" y="39"/>
                  </a:cubicBezTo>
                  <a:cubicBezTo>
                    <a:pt x="46" y="39"/>
                    <a:pt x="46" y="39"/>
                    <a:pt x="46" y="39"/>
                  </a:cubicBezTo>
                  <a:cubicBezTo>
                    <a:pt x="46" y="39"/>
                    <a:pt x="46" y="39"/>
                    <a:pt x="46" y="39"/>
                  </a:cubicBezTo>
                  <a:cubicBezTo>
                    <a:pt x="46" y="39"/>
                    <a:pt x="46" y="39"/>
                    <a:pt x="46" y="39"/>
                  </a:cubicBezTo>
                  <a:cubicBezTo>
                    <a:pt x="46" y="39"/>
                    <a:pt x="46" y="39"/>
                    <a:pt x="46" y="39"/>
                  </a:cubicBezTo>
                  <a:cubicBezTo>
                    <a:pt x="46" y="39"/>
                    <a:pt x="46" y="39"/>
                    <a:pt x="46" y="39"/>
                  </a:cubicBezTo>
                  <a:cubicBezTo>
                    <a:pt x="46" y="39"/>
                    <a:pt x="46" y="39"/>
                    <a:pt x="46" y="39"/>
                  </a:cubicBezTo>
                  <a:cubicBezTo>
                    <a:pt x="46" y="39"/>
                    <a:pt x="46" y="39"/>
                    <a:pt x="46" y="39"/>
                  </a:cubicBezTo>
                  <a:cubicBezTo>
                    <a:pt x="46" y="39"/>
                    <a:pt x="46" y="39"/>
                    <a:pt x="46" y="38"/>
                  </a:cubicBezTo>
                  <a:cubicBezTo>
                    <a:pt x="46" y="38"/>
                    <a:pt x="46" y="38"/>
                    <a:pt x="46" y="38"/>
                  </a:cubicBezTo>
                  <a:cubicBezTo>
                    <a:pt x="46" y="38"/>
                    <a:pt x="46" y="38"/>
                    <a:pt x="46" y="38"/>
                  </a:cubicBezTo>
                  <a:cubicBezTo>
                    <a:pt x="46" y="38"/>
                    <a:pt x="46" y="38"/>
                    <a:pt x="46" y="38"/>
                  </a:cubicBezTo>
                  <a:cubicBezTo>
                    <a:pt x="46" y="38"/>
                    <a:pt x="46" y="38"/>
                    <a:pt x="46" y="38"/>
                  </a:cubicBezTo>
                  <a:cubicBezTo>
                    <a:pt x="46" y="38"/>
                    <a:pt x="46" y="38"/>
                    <a:pt x="46" y="38"/>
                  </a:cubicBezTo>
                  <a:cubicBezTo>
                    <a:pt x="46" y="38"/>
                    <a:pt x="46" y="38"/>
                    <a:pt x="46" y="38"/>
                  </a:cubicBezTo>
                  <a:cubicBezTo>
                    <a:pt x="46" y="38"/>
                    <a:pt x="46" y="38"/>
                    <a:pt x="46" y="38"/>
                  </a:cubicBezTo>
                  <a:cubicBezTo>
                    <a:pt x="46" y="38"/>
                    <a:pt x="46" y="38"/>
                    <a:pt x="46" y="38"/>
                  </a:cubicBezTo>
                  <a:cubicBezTo>
                    <a:pt x="46" y="38"/>
                    <a:pt x="46" y="38"/>
                    <a:pt x="46" y="38"/>
                  </a:cubicBezTo>
                  <a:cubicBezTo>
                    <a:pt x="46" y="38"/>
                    <a:pt x="46" y="38"/>
                    <a:pt x="46" y="38"/>
                  </a:cubicBezTo>
                  <a:cubicBezTo>
                    <a:pt x="46" y="38"/>
                    <a:pt x="46" y="38"/>
                    <a:pt x="46" y="38"/>
                  </a:cubicBezTo>
                  <a:cubicBezTo>
                    <a:pt x="46" y="38"/>
                    <a:pt x="46" y="38"/>
                    <a:pt x="46" y="38"/>
                  </a:cubicBezTo>
                  <a:cubicBezTo>
                    <a:pt x="46" y="38"/>
                    <a:pt x="46" y="38"/>
                    <a:pt x="46" y="38"/>
                  </a:cubicBezTo>
                  <a:cubicBezTo>
                    <a:pt x="46" y="38"/>
                    <a:pt x="46" y="38"/>
                    <a:pt x="46" y="38"/>
                  </a:cubicBezTo>
                  <a:cubicBezTo>
                    <a:pt x="46" y="38"/>
                    <a:pt x="46" y="38"/>
                    <a:pt x="46" y="38"/>
                  </a:cubicBezTo>
                  <a:cubicBezTo>
                    <a:pt x="46" y="38"/>
                    <a:pt x="46" y="38"/>
                    <a:pt x="46" y="38"/>
                  </a:cubicBezTo>
                  <a:cubicBezTo>
                    <a:pt x="46" y="38"/>
                    <a:pt x="46" y="38"/>
                    <a:pt x="45" y="38"/>
                  </a:cubicBezTo>
                  <a:cubicBezTo>
                    <a:pt x="45" y="38"/>
                    <a:pt x="45" y="38"/>
                    <a:pt x="45" y="38"/>
                  </a:cubicBezTo>
                  <a:cubicBezTo>
                    <a:pt x="45" y="38"/>
                    <a:pt x="45" y="38"/>
                    <a:pt x="45" y="38"/>
                  </a:cubicBezTo>
                  <a:cubicBezTo>
                    <a:pt x="45" y="38"/>
                    <a:pt x="45" y="38"/>
                    <a:pt x="45" y="38"/>
                  </a:cubicBezTo>
                  <a:cubicBezTo>
                    <a:pt x="45" y="38"/>
                    <a:pt x="45" y="38"/>
                    <a:pt x="45" y="38"/>
                  </a:cubicBezTo>
                  <a:cubicBezTo>
                    <a:pt x="45" y="38"/>
                    <a:pt x="45" y="38"/>
                    <a:pt x="45" y="38"/>
                  </a:cubicBezTo>
                  <a:cubicBezTo>
                    <a:pt x="45" y="38"/>
                    <a:pt x="45"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8"/>
                  </a:cubicBezTo>
                  <a:cubicBezTo>
                    <a:pt x="45" y="38"/>
                    <a:pt x="45" y="38"/>
                    <a:pt x="45" y="38"/>
                  </a:cubicBezTo>
                  <a:cubicBezTo>
                    <a:pt x="45" y="38"/>
                    <a:pt x="45" y="38"/>
                    <a:pt x="45" y="38"/>
                  </a:cubicBezTo>
                  <a:cubicBezTo>
                    <a:pt x="45" y="38"/>
                    <a:pt x="45" y="38"/>
                    <a:pt x="45" y="38"/>
                  </a:cubicBezTo>
                  <a:cubicBezTo>
                    <a:pt x="45" y="38"/>
                    <a:pt x="45" y="38"/>
                    <a:pt x="45" y="38"/>
                  </a:cubicBezTo>
                  <a:cubicBezTo>
                    <a:pt x="45" y="38"/>
                    <a:pt x="45" y="38"/>
                    <a:pt x="45" y="38"/>
                  </a:cubicBezTo>
                  <a:cubicBezTo>
                    <a:pt x="45" y="38"/>
                    <a:pt x="45" y="38"/>
                    <a:pt x="45" y="38"/>
                  </a:cubicBezTo>
                  <a:cubicBezTo>
                    <a:pt x="45" y="38"/>
                    <a:pt x="45" y="38"/>
                    <a:pt x="45" y="38"/>
                  </a:cubicBezTo>
                  <a:cubicBezTo>
                    <a:pt x="45" y="38"/>
                    <a:pt x="45" y="38"/>
                    <a:pt x="45" y="38"/>
                  </a:cubicBezTo>
                  <a:cubicBezTo>
                    <a:pt x="45" y="38"/>
                    <a:pt x="45" y="38"/>
                    <a:pt x="45" y="38"/>
                  </a:cubicBezTo>
                  <a:cubicBezTo>
                    <a:pt x="45" y="38"/>
                    <a:pt x="45" y="38"/>
                    <a:pt x="45" y="38"/>
                  </a:cubicBezTo>
                  <a:cubicBezTo>
                    <a:pt x="45" y="38"/>
                    <a:pt x="45" y="38"/>
                    <a:pt x="45" y="38"/>
                  </a:cubicBezTo>
                  <a:cubicBezTo>
                    <a:pt x="45" y="38"/>
                    <a:pt x="45" y="38"/>
                    <a:pt x="45" y="38"/>
                  </a:cubicBezTo>
                  <a:cubicBezTo>
                    <a:pt x="45" y="38"/>
                    <a:pt x="45" y="38"/>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8"/>
                  </a:cubicBezTo>
                  <a:cubicBezTo>
                    <a:pt x="45" y="38"/>
                    <a:pt x="45" y="38"/>
                    <a:pt x="45" y="38"/>
                  </a:cubicBezTo>
                  <a:cubicBezTo>
                    <a:pt x="45" y="38"/>
                    <a:pt x="45" y="38"/>
                    <a:pt x="45" y="38"/>
                  </a:cubicBezTo>
                  <a:cubicBezTo>
                    <a:pt x="45" y="38"/>
                    <a:pt x="45" y="38"/>
                    <a:pt x="45" y="38"/>
                  </a:cubicBezTo>
                  <a:cubicBezTo>
                    <a:pt x="45" y="38"/>
                    <a:pt x="45" y="38"/>
                    <a:pt x="45" y="38"/>
                  </a:cubicBezTo>
                  <a:cubicBezTo>
                    <a:pt x="45" y="38"/>
                    <a:pt x="45" y="38"/>
                    <a:pt x="45" y="38"/>
                  </a:cubicBezTo>
                  <a:cubicBezTo>
                    <a:pt x="45" y="38"/>
                    <a:pt x="45" y="38"/>
                    <a:pt x="45" y="38"/>
                  </a:cubicBezTo>
                  <a:cubicBezTo>
                    <a:pt x="45" y="38"/>
                    <a:pt x="45" y="38"/>
                    <a:pt x="45" y="38"/>
                  </a:cubicBezTo>
                  <a:cubicBezTo>
                    <a:pt x="45" y="38"/>
                    <a:pt x="45" y="38"/>
                    <a:pt x="45" y="38"/>
                  </a:cubicBezTo>
                  <a:cubicBezTo>
                    <a:pt x="45" y="38"/>
                    <a:pt x="45" y="38"/>
                    <a:pt x="45" y="38"/>
                  </a:cubicBezTo>
                  <a:cubicBezTo>
                    <a:pt x="45" y="38"/>
                    <a:pt x="45" y="38"/>
                    <a:pt x="45" y="38"/>
                  </a:cubicBezTo>
                  <a:cubicBezTo>
                    <a:pt x="45" y="38"/>
                    <a:pt x="45" y="38"/>
                    <a:pt x="45" y="38"/>
                  </a:cubicBezTo>
                  <a:cubicBezTo>
                    <a:pt x="45" y="38"/>
                    <a:pt x="45" y="38"/>
                    <a:pt x="45" y="38"/>
                  </a:cubicBezTo>
                  <a:cubicBezTo>
                    <a:pt x="45" y="38"/>
                    <a:pt x="45" y="38"/>
                    <a:pt x="45" y="38"/>
                  </a:cubicBezTo>
                  <a:cubicBezTo>
                    <a:pt x="45" y="38"/>
                    <a:pt x="45" y="38"/>
                    <a:pt x="45" y="38"/>
                  </a:cubicBezTo>
                  <a:cubicBezTo>
                    <a:pt x="45" y="38"/>
                    <a:pt x="45" y="38"/>
                    <a:pt x="45" y="38"/>
                  </a:cubicBezTo>
                  <a:cubicBezTo>
                    <a:pt x="45" y="38"/>
                    <a:pt x="45" y="38"/>
                    <a:pt x="45" y="38"/>
                  </a:cubicBezTo>
                  <a:cubicBezTo>
                    <a:pt x="45" y="38"/>
                    <a:pt x="45" y="39"/>
                    <a:pt x="45" y="39"/>
                  </a:cubicBezTo>
                  <a:cubicBezTo>
                    <a:pt x="45" y="39"/>
                    <a:pt x="45" y="39"/>
                    <a:pt x="45" y="39"/>
                  </a:cubicBezTo>
                  <a:cubicBezTo>
                    <a:pt x="45" y="39"/>
                    <a:pt x="46" y="39"/>
                    <a:pt x="46" y="39"/>
                  </a:cubicBezTo>
                  <a:cubicBezTo>
                    <a:pt x="46" y="39"/>
                    <a:pt x="46" y="39"/>
                    <a:pt x="46" y="39"/>
                  </a:cubicBezTo>
                  <a:cubicBezTo>
                    <a:pt x="46" y="39"/>
                    <a:pt x="46" y="39"/>
                    <a:pt x="46" y="39"/>
                  </a:cubicBezTo>
                  <a:cubicBezTo>
                    <a:pt x="46" y="39"/>
                    <a:pt x="46" y="39"/>
                    <a:pt x="46" y="39"/>
                  </a:cubicBezTo>
                  <a:cubicBezTo>
                    <a:pt x="46" y="39"/>
                    <a:pt x="46" y="39"/>
                    <a:pt x="46" y="39"/>
                  </a:cubicBezTo>
                  <a:cubicBezTo>
                    <a:pt x="46" y="39"/>
                    <a:pt x="46" y="39"/>
                    <a:pt x="46" y="39"/>
                  </a:cubicBezTo>
                  <a:cubicBezTo>
                    <a:pt x="46" y="39"/>
                    <a:pt x="46" y="39"/>
                    <a:pt x="46" y="39"/>
                  </a:cubicBezTo>
                  <a:cubicBezTo>
                    <a:pt x="46" y="39"/>
                    <a:pt x="46" y="39"/>
                    <a:pt x="46" y="39"/>
                  </a:cubicBezTo>
                  <a:cubicBezTo>
                    <a:pt x="46" y="39"/>
                    <a:pt x="46" y="39"/>
                    <a:pt x="46" y="39"/>
                  </a:cubicBezTo>
                  <a:cubicBezTo>
                    <a:pt x="46" y="39"/>
                    <a:pt x="46" y="39"/>
                    <a:pt x="46" y="39"/>
                  </a:cubicBezTo>
                  <a:cubicBezTo>
                    <a:pt x="46" y="39"/>
                    <a:pt x="46" y="39"/>
                    <a:pt x="46" y="39"/>
                  </a:cubicBezTo>
                  <a:cubicBezTo>
                    <a:pt x="46" y="39"/>
                    <a:pt x="46" y="39"/>
                    <a:pt x="46" y="39"/>
                  </a:cubicBezTo>
                  <a:cubicBezTo>
                    <a:pt x="46" y="39"/>
                    <a:pt x="46" y="39"/>
                    <a:pt x="46" y="39"/>
                  </a:cubicBezTo>
                  <a:cubicBezTo>
                    <a:pt x="46" y="39"/>
                    <a:pt x="46" y="39"/>
                    <a:pt x="46" y="39"/>
                  </a:cubicBezTo>
                  <a:cubicBezTo>
                    <a:pt x="46" y="39"/>
                    <a:pt x="46" y="39"/>
                    <a:pt x="46" y="39"/>
                  </a:cubicBezTo>
                  <a:cubicBezTo>
                    <a:pt x="46" y="39"/>
                    <a:pt x="46" y="39"/>
                    <a:pt x="46" y="39"/>
                  </a:cubicBezTo>
                  <a:cubicBezTo>
                    <a:pt x="46" y="39"/>
                    <a:pt x="46" y="39"/>
                    <a:pt x="46" y="39"/>
                  </a:cubicBezTo>
                  <a:cubicBezTo>
                    <a:pt x="46" y="39"/>
                    <a:pt x="46" y="39"/>
                    <a:pt x="46" y="39"/>
                  </a:cubicBezTo>
                  <a:cubicBezTo>
                    <a:pt x="46" y="39"/>
                    <a:pt x="46" y="39"/>
                    <a:pt x="46" y="39"/>
                  </a:cubicBezTo>
                  <a:cubicBezTo>
                    <a:pt x="46" y="39"/>
                    <a:pt x="46" y="39"/>
                    <a:pt x="46" y="39"/>
                  </a:cubicBezTo>
                  <a:cubicBezTo>
                    <a:pt x="46" y="39"/>
                    <a:pt x="46" y="39"/>
                    <a:pt x="46" y="39"/>
                  </a:cubicBezTo>
                  <a:cubicBezTo>
                    <a:pt x="46" y="39"/>
                    <a:pt x="46" y="39"/>
                    <a:pt x="46" y="39"/>
                  </a:cubicBezTo>
                  <a:cubicBezTo>
                    <a:pt x="46" y="39"/>
                    <a:pt x="46" y="39"/>
                    <a:pt x="46" y="39"/>
                  </a:cubicBezTo>
                  <a:cubicBezTo>
                    <a:pt x="46" y="39"/>
                    <a:pt x="46" y="39"/>
                    <a:pt x="46" y="39"/>
                  </a:cubicBezTo>
                  <a:cubicBezTo>
                    <a:pt x="46" y="39"/>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1"/>
                  </a:cubicBezTo>
                  <a:cubicBezTo>
                    <a:pt x="46" y="41"/>
                    <a:pt x="46" y="41"/>
                    <a:pt x="46" y="41"/>
                  </a:cubicBezTo>
                  <a:cubicBezTo>
                    <a:pt x="46" y="41"/>
                    <a:pt x="46" y="41"/>
                    <a:pt x="46" y="41"/>
                  </a:cubicBezTo>
                  <a:cubicBezTo>
                    <a:pt x="46" y="41"/>
                    <a:pt x="46" y="41"/>
                    <a:pt x="46" y="41"/>
                  </a:cubicBezTo>
                  <a:cubicBezTo>
                    <a:pt x="46" y="41"/>
                    <a:pt x="46" y="41"/>
                    <a:pt x="46" y="41"/>
                  </a:cubicBezTo>
                  <a:cubicBezTo>
                    <a:pt x="46" y="41"/>
                    <a:pt x="46" y="41"/>
                    <a:pt x="47" y="41"/>
                  </a:cubicBezTo>
                  <a:cubicBezTo>
                    <a:pt x="47" y="41"/>
                    <a:pt x="47" y="41"/>
                    <a:pt x="47" y="41"/>
                  </a:cubicBezTo>
                  <a:cubicBezTo>
                    <a:pt x="47" y="41"/>
                    <a:pt x="47" y="41"/>
                    <a:pt x="47" y="41"/>
                  </a:cubicBezTo>
                  <a:cubicBezTo>
                    <a:pt x="47" y="41"/>
                    <a:pt x="47" y="41"/>
                    <a:pt x="47" y="41"/>
                  </a:cubicBezTo>
                  <a:cubicBezTo>
                    <a:pt x="47" y="41"/>
                    <a:pt x="47" y="41"/>
                    <a:pt x="47" y="41"/>
                  </a:cubicBezTo>
                  <a:cubicBezTo>
                    <a:pt x="47" y="41"/>
                    <a:pt x="47" y="41"/>
                    <a:pt x="47" y="41"/>
                  </a:cubicBezTo>
                  <a:cubicBezTo>
                    <a:pt x="47" y="41"/>
                    <a:pt x="47" y="41"/>
                    <a:pt x="47" y="41"/>
                  </a:cubicBezTo>
                  <a:cubicBezTo>
                    <a:pt x="47" y="41"/>
                    <a:pt x="47" y="41"/>
                    <a:pt x="47" y="41"/>
                  </a:cubicBezTo>
                  <a:cubicBezTo>
                    <a:pt x="47" y="41"/>
                    <a:pt x="47" y="41"/>
                    <a:pt x="47" y="41"/>
                  </a:cubicBezTo>
                  <a:cubicBezTo>
                    <a:pt x="47" y="41"/>
                    <a:pt x="47" y="41"/>
                    <a:pt x="47" y="41"/>
                  </a:cubicBezTo>
                  <a:cubicBezTo>
                    <a:pt x="47" y="41"/>
                    <a:pt x="47" y="41"/>
                    <a:pt x="47" y="41"/>
                  </a:cubicBezTo>
                  <a:cubicBezTo>
                    <a:pt x="47" y="41"/>
                    <a:pt x="47" y="41"/>
                    <a:pt x="47" y="41"/>
                  </a:cubicBezTo>
                  <a:cubicBezTo>
                    <a:pt x="47" y="41"/>
                    <a:pt x="47" y="41"/>
                    <a:pt x="47" y="41"/>
                  </a:cubicBezTo>
                  <a:cubicBezTo>
                    <a:pt x="47" y="41"/>
                    <a:pt x="47" y="41"/>
                    <a:pt x="47" y="41"/>
                  </a:cubicBezTo>
                  <a:cubicBezTo>
                    <a:pt x="47" y="41"/>
                    <a:pt x="47" y="41"/>
                    <a:pt x="47" y="41"/>
                  </a:cubicBezTo>
                  <a:cubicBezTo>
                    <a:pt x="47" y="41"/>
                    <a:pt x="47" y="41"/>
                    <a:pt x="47" y="41"/>
                  </a:cubicBezTo>
                  <a:cubicBezTo>
                    <a:pt x="47" y="41"/>
                    <a:pt x="47" y="41"/>
                    <a:pt x="47" y="41"/>
                  </a:cubicBezTo>
                  <a:cubicBezTo>
                    <a:pt x="47" y="41"/>
                    <a:pt x="47" y="41"/>
                    <a:pt x="47" y="41"/>
                  </a:cubicBezTo>
                  <a:cubicBezTo>
                    <a:pt x="47" y="41"/>
                    <a:pt x="47" y="41"/>
                    <a:pt x="47" y="41"/>
                  </a:cubicBezTo>
                  <a:cubicBezTo>
                    <a:pt x="47" y="41"/>
                    <a:pt x="47" y="41"/>
                    <a:pt x="47" y="41"/>
                  </a:cubicBezTo>
                  <a:cubicBezTo>
                    <a:pt x="47" y="41"/>
                    <a:pt x="47" y="41"/>
                    <a:pt x="47" y="41"/>
                  </a:cubicBezTo>
                  <a:cubicBezTo>
                    <a:pt x="47" y="41"/>
                    <a:pt x="47" y="41"/>
                    <a:pt x="47" y="41"/>
                  </a:cubicBezTo>
                  <a:cubicBezTo>
                    <a:pt x="47" y="41"/>
                    <a:pt x="47" y="41"/>
                    <a:pt x="47" y="41"/>
                  </a:cubicBezTo>
                  <a:cubicBezTo>
                    <a:pt x="47" y="41"/>
                    <a:pt x="47" y="41"/>
                    <a:pt x="47" y="41"/>
                  </a:cubicBezTo>
                  <a:cubicBezTo>
                    <a:pt x="47" y="41"/>
                    <a:pt x="47" y="41"/>
                    <a:pt x="47" y="41"/>
                  </a:cubicBezTo>
                  <a:cubicBezTo>
                    <a:pt x="47" y="41"/>
                    <a:pt x="47" y="41"/>
                    <a:pt x="47" y="41"/>
                  </a:cubicBezTo>
                  <a:cubicBezTo>
                    <a:pt x="47" y="41"/>
                    <a:pt x="47" y="41"/>
                    <a:pt x="47" y="41"/>
                  </a:cubicBezTo>
                  <a:cubicBezTo>
                    <a:pt x="47" y="42"/>
                    <a:pt x="47" y="42"/>
                    <a:pt x="47" y="42"/>
                  </a:cubicBezTo>
                  <a:cubicBezTo>
                    <a:pt x="47" y="42"/>
                    <a:pt x="47" y="42"/>
                    <a:pt x="47" y="42"/>
                  </a:cubicBezTo>
                  <a:cubicBezTo>
                    <a:pt x="47" y="42"/>
                    <a:pt x="47" y="42"/>
                    <a:pt x="47" y="42"/>
                  </a:cubicBezTo>
                  <a:cubicBezTo>
                    <a:pt x="47" y="42"/>
                    <a:pt x="47" y="42"/>
                    <a:pt x="47" y="42"/>
                  </a:cubicBezTo>
                  <a:cubicBezTo>
                    <a:pt x="47" y="42"/>
                    <a:pt x="47" y="42"/>
                    <a:pt x="47" y="42"/>
                  </a:cubicBezTo>
                  <a:cubicBezTo>
                    <a:pt x="47" y="42"/>
                    <a:pt x="47" y="42"/>
                    <a:pt x="47" y="42"/>
                  </a:cubicBezTo>
                  <a:cubicBezTo>
                    <a:pt x="47" y="42"/>
                    <a:pt x="47" y="42"/>
                    <a:pt x="47" y="42"/>
                  </a:cubicBezTo>
                  <a:cubicBezTo>
                    <a:pt x="47" y="42"/>
                    <a:pt x="48" y="42"/>
                    <a:pt x="48" y="42"/>
                  </a:cubicBezTo>
                  <a:cubicBezTo>
                    <a:pt x="48" y="42"/>
                    <a:pt x="48" y="42"/>
                    <a:pt x="48" y="42"/>
                  </a:cubicBezTo>
                  <a:cubicBezTo>
                    <a:pt x="48" y="42"/>
                    <a:pt x="48" y="42"/>
                    <a:pt x="48" y="42"/>
                  </a:cubicBezTo>
                  <a:cubicBezTo>
                    <a:pt x="48" y="42"/>
                    <a:pt x="48" y="42"/>
                    <a:pt x="48" y="42"/>
                  </a:cubicBezTo>
                  <a:cubicBezTo>
                    <a:pt x="48" y="42"/>
                    <a:pt x="48" y="42"/>
                    <a:pt x="48" y="42"/>
                  </a:cubicBezTo>
                  <a:cubicBezTo>
                    <a:pt x="48" y="42"/>
                    <a:pt x="48" y="42"/>
                    <a:pt x="48" y="42"/>
                  </a:cubicBezTo>
                  <a:cubicBezTo>
                    <a:pt x="48" y="42"/>
                    <a:pt x="48" y="42"/>
                    <a:pt x="48" y="42"/>
                  </a:cubicBezTo>
                  <a:cubicBezTo>
                    <a:pt x="48" y="42"/>
                    <a:pt x="48" y="42"/>
                    <a:pt x="48" y="42"/>
                  </a:cubicBezTo>
                  <a:cubicBezTo>
                    <a:pt x="48" y="42"/>
                    <a:pt x="48" y="42"/>
                    <a:pt x="48" y="42"/>
                  </a:cubicBezTo>
                  <a:cubicBezTo>
                    <a:pt x="48" y="42"/>
                    <a:pt x="48" y="42"/>
                    <a:pt x="48" y="42"/>
                  </a:cubicBezTo>
                  <a:cubicBezTo>
                    <a:pt x="48" y="42"/>
                    <a:pt x="48" y="42"/>
                    <a:pt x="48" y="42"/>
                  </a:cubicBezTo>
                  <a:cubicBezTo>
                    <a:pt x="48" y="42"/>
                    <a:pt x="48" y="42"/>
                    <a:pt x="48" y="42"/>
                  </a:cubicBezTo>
                  <a:cubicBezTo>
                    <a:pt x="48" y="42"/>
                    <a:pt x="48" y="42"/>
                    <a:pt x="48" y="42"/>
                  </a:cubicBezTo>
                  <a:cubicBezTo>
                    <a:pt x="48" y="42"/>
                    <a:pt x="48" y="42"/>
                    <a:pt x="48" y="42"/>
                  </a:cubicBezTo>
                  <a:cubicBezTo>
                    <a:pt x="48" y="42"/>
                    <a:pt x="48" y="42"/>
                    <a:pt x="48" y="42"/>
                  </a:cubicBezTo>
                  <a:cubicBezTo>
                    <a:pt x="48" y="42"/>
                    <a:pt x="48" y="42"/>
                    <a:pt x="48" y="42"/>
                  </a:cubicBezTo>
                  <a:cubicBezTo>
                    <a:pt x="48" y="42"/>
                    <a:pt x="48" y="42"/>
                    <a:pt x="48" y="42"/>
                  </a:cubicBezTo>
                  <a:cubicBezTo>
                    <a:pt x="48" y="42"/>
                    <a:pt x="48" y="42"/>
                    <a:pt x="48" y="42"/>
                  </a:cubicBezTo>
                  <a:cubicBezTo>
                    <a:pt x="48" y="42"/>
                    <a:pt x="48" y="42"/>
                    <a:pt x="48" y="42"/>
                  </a:cubicBezTo>
                  <a:cubicBezTo>
                    <a:pt x="48" y="42"/>
                    <a:pt x="48" y="42"/>
                    <a:pt x="48" y="42"/>
                  </a:cubicBezTo>
                  <a:cubicBezTo>
                    <a:pt x="48" y="42"/>
                    <a:pt x="48" y="42"/>
                    <a:pt x="48" y="42"/>
                  </a:cubicBezTo>
                  <a:cubicBezTo>
                    <a:pt x="48" y="42"/>
                    <a:pt x="48" y="43"/>
                    <a:pt x="48" y="43"/>
                  </a:cubicBezTo>
                  <a:cubicBezTo>
                    <a:pt x="48" y="43"/>
                    <a:pt x="48" y="43"/>
                    <a:pt x="48" y="43"/>
                  </a:cubicBezTo>
                  <a:cubicBezTo>
                    <a:pt x="48" y="43"/>
                    <a:pt x="48" y="43"/>
                    <a:pt x="48" y="43"/>
                  </a:cubicBezTo>
                  <a:cubicBezTo>
                    <a:pt x="48" y="43"/>
                    <a:pt x="48" y="43"/>
                    <a:pt x="48" y="43"/>
                  </a:cubicBezTo>
                  <a:cubicBezTo>
                    <a:pt x="48" y="43"/>
                    <a:pt x="48" y="43"/>
                    <a:pt x="48" y="43"/>
                  </a:cubicBezTo>
                  <a:cubicBezTo>
                    <a:pt x="48" y="43"/>
                    <a:pt x="48" y="43"/>
                    <a:pt x="48" y="43"/>
                  </a:cubicBezTo>
                  <a:cubicBezTo>
                    <a:pt x="48" y="43"/>
                    <a:pt x="48" y="43"/>
                    <a:pt x="48" y="43"/>
                  </a:cubicBezTo>
                  <a:cubicBezTo>
                    <a:pt x="48" y="43"/>
                    <a:pt x="48" y="43"/>
                    <a:pt x="48" y="43"/>
                  </a:cubicBezTo>
                  <a:cubicBezTo>
                    <a:pt x="48" y="43"/>
                    <a:pt x="48" y="43"/>
                    <a:pt x="48" y="43"/>
                  </a:cubicBezTo>
                  <a:cubicBezTo>
                    <a:pt x="48" y="43"/>
                    <a:pt x="48" y="43"/>
                    <a:pt x="48" y="43"/>
                  </a:cubicBezTo>
                  <a:cubicBezTo>
                    <a:pt x="48" y="43"/>
                    <a:pt x="48" y="43"/>
                    <a:pt x="48" y="43"/>
                  </a:cubicBezTo>
                  <a:cubicBezTo>
                    <a:pt x="49" y="43"/>
                    <a:pt x="49" y="43"/>
                    <a:pt x="49" y="43"/>
                  </a:cubicBezTo>
                  <a:cubicBezTo>
                    <a:pt x="49" y="43"/>
                    <a:pt x="49" y="43"/>
                    <a:pt x="49" y="43"/>
                  </a:cubicBezTo>
                  <a:cubicBezTo>
                    <a:pt x="49" y="43"/>
                    <a:pt x="49" y="43"/>
                    <a:pt x="49" y="43"/>
                  </a:cubicBezTo>
                  <a:cubicBezTo>
                    <a:pt x="49" y="43"/>
                    <a:pt x="49" y="43"/>
                    <a:pt x="49" y="43"/>
                  </a:cubicBezTo>
                  <a:cubicBezTo>
                    <a:pt x="49" y="43"/>
                    <a:pt x="49" y="43"/>
                    <a:pt x="49" y="43"/>
                  </a:cubicBezTo>
                  <a:cubicBezTo>
                    <a:pt x="49" y="43"/>
                    <a:pt x="49" y="43"/>
                    <a:pt x="49" y="43"/>
                  </a:cubicBezTo>
                  <a:cubicBezTo>
                    <a:pt x="49" y="43"/>
                    <a:pt x="49" y="43"/>
                    <a:pt x="49" y="43"/>
                  </a:cubicBezTo>
                  <a:cubicBezTo>
                    <a:pt x="49" y="42"/>
                    <a:pt x="49" y="42"/>
                    <a:pt x="49" y="42"/>
                  </a:cubicBezTo>
                  <a:cubicBezTo>
                    <a:pt x="49" y="42"/>
                    <a:pt x="49" y="42"/>
                    <a:pt x="49" y="42"/>
                  </a:cubicBezTo>
                  <a:cubicBezTo>
                    <a:pt x="49" y="42"/>
                    <a:pt x="49" y="42"/>
                    <a:pt x="49" y="42"/>
                  </a:cubicBezTo>
                  <a:cubicBezTo>
                    <a:pt x="49" y="42"/>
                    <a:pt x="49" y="42"/>
                    <a:pt x="49" y="42"/>
                  </a:cubicBezTo>
                  <a:cubicBezTo>
                    <a:pt x="49" y="43"/>
                    <a:pt x="49" y="43"/>
                    <a:pt x="49" y="42"/>
                  </a:cubicBezTo>
                  <a:cubicBezTo>
                    <a:pt x="49" y="42"/>
                    <a:pt x="49" y="42"/>
                    <a:pt x="49" y="42"/>
                  </a:cubicBezTo>
                  <a:cubicBezTo>
                    <a:pt x="49" y="42"/>
                    <a:pt x="49" y="42"/>
                    <a:pt x="49" y="42"/>
                  </a:cubicBezTo>
                  <a:cubicBezTo>
                    <a:pt x="49" y="42"/>
                    <a:pt x="49" y="42"/>
                    <a:pt x="49" y="42"/>
                  </a:cubicBezTo>
                  <a:cubicBezTo>
                    <a:pt x="49" y="42"/>
                    <a:pt x="49" y="42"/>
                    <a:pt x="49" y="42"/>
                  </a:cubicBezTo>
                  <a:cubicBezTo>
                    <a:pt x="49" y="42"/>
                    <a:pt x="49" y="42"/>
                    <a:pt x="49" y="42"/>
                  </a:cubicBezTo>
                  <a:cubicBezTo>
                    <a:pt x="49" y="42"/>
                    <a:pt x="49" y="42"/>
                    <a:pt x="50" y="42"/>
                  </a:cubicBezTo>
                  <a:cubicBezTo>
                    <a:pt x="50" y="42"/>
                    <a:pt x="50" y="42"/>
                    <a:pt x="50" y="42"/>
                  </a:cubicBezTo>
                  <a:cubicBezTo>
                    <a:pt x="50" y="42"/>
                    <a:pt x="50" y="42"/>
                    <a:pt x="50" y="42"/>
                  </a:cubicBezTo>
                  <a:cubicBezTo>
                    <a:pt x="50" y="42"/>
                    <a:pt x="50" y="42"/>
                    <a:pt x="50" y="42"/>
                  </a:cubicBezTo>
                  <a:cubicBezTo>
                    <a:pt x="50" y="42"/>
                    <a:pt x="50" y="42"/>
                    <a:pt x="50" y="42"/>
                  </a:cubicBezTo>
                  <a:cubicBezTo>
                    <a:pt x="50" y="42"/>
                    <a:pt x="50" y="42"/>
                    <a:pt x="50" y="42"/>
                  </a:cubicBezTo>
                  <a:cubicBezTo>
                    <a:pt x="50" y="42"/>
                    <a:pt x="50" y="42"/>
                    <a:pt x="50" y="42"/>
                  </a:cubicBezTo>
                  <a:cubicBezTo>
                    <a:pt x="50" y="42"/>
                    <a:pt x="50" y="42"/>
                    <a:pt x="50" y="42"/>
                  </a:cubicBezTo>
                  <a:cubicBezTo>
                    <a:pt x="50" y="42"/>
                    <a:pt x="50" y="42"/>
                    <a:pt x="50" y="42"/>
                  </a:cubicBezTo>
                  <a:cubicBezTo>
                    <a:pt x="50" y="42"/>
                    <a:pt x="50" y="42"/>
                    <a:pt x="50" y="42"/>
                  </a:cubicBezTo>
                  <a:cubicBezTo>
                    <a:pt x="50" y="42"/>
                    <a:pt x="50" y="42"/>
                    <a:pt x="50" y="42"/>
                  </a:cubicBezTo>
                  <a:cubicBezTo>
                    <a:pt x="50" y="42"/>
                    <a:pt x="50" y="42"/>
                    <a:pt x="50" y="42"/>
                  </a:cubicBezTo>
                  <a:cubicBezTo>
                    <a:pt x="50" y="42"/>
                    <a:pt x="50" y="42"/>
                    <a:pt x="50" y="42"/>
                  </a:cubicBezTo>
                  <a:cubicBezTo>
                    <a:pt x="50" y="42"/>
                    <a:pt x="50" y="42"/>
                    <a:pt x="50" y="42"/>
                  </a:cubicBezTo>
                  <a:cubicBezTo>
                    <a:pt x="50" y="43"/>
                    <a:pt x="50" y="43"/>
                    <a:pt x="50" y="43"/>
                  </a:cubicBezTo>
                  <a:cubicBezTo>
                    <a:pt x="50" y="43"/>
                    <a:pt x="50" y="43"/>
                    <a:pt x="50" y="43"/>
                  </a:cubicBezTo>
                  <a:cubicBezTo>
                    <a:pt x="50" y="43"/>
                    <a:pt x="50" y="43"/>
                    <a:pt x="50" y="43"/>
                  </a:cubicBezTo>
                  <a:cubicBezTo>
                    <a:pt x="50" y="43"/>
                    <a:pt x="50" y="43"/>
                    <a:pt x="50" y="43"/>
                  </a:cubicBezTo>
                  <a:cubicBezTo>
                    <a:pt x="50" y="43"/>
                    <a:pt x="50" y="43"/>
                    <a:pt x="50" y="43"/>
                  </a:cubicBezTo>
                  <a:cubicBezTo>
                    <a:pt x="50" y="43"/>
                    <a:pt x="50" y="43"/>
                    <a:pt x="50" y="43"/>
                  </a:cubicBezTo>
                  <a:cubicBezTo>
                    <a:pt x="50" y="43"/>
                    <a:pt x="50" y="43"/>
                    <a:pt x="50" y="43"/>
                  </a:cubicBezTo>
                  <a:cubicBezTo>
                    <a:pt x="50" y="43"/>
                    <a:pt x="50" y="43"/>
                    <a:pt x="50" y="43"/>
                  </a:cubicBezTo>
                  <a:cubicBezTo>
                    <a:pt x="50" y="43"/>
                    <a:pt x="50" y="43"/>
                    <a:pt x="50" y="43"/>
                  </a:cubicBezTo>
                  <a:cubicBezTo>
                    <a:pt x="50" y="43"/>
                    <a:pt x="50" y="43"/>
                    <a:pt x="50" y="43"/>
                  </a:cubicBezTo>
                  <a:cubicBezTo>
                    <a:pt x="50" y="43"/>
                    <a:pt x="50" y="43"/>
                    <a:pt x="50" y="43"/>
                  </a:cubicBezTo>
                  <a:cubicBezTo>
                    <a:pt x="50" y="43"/>
                    <a:pt x="50" y="43"/>
                    <a:pt x="50" y="43"/>
                  </a:cubicBezTo>
                  <a:cubicBezTo>
                    <a:pt x="50" y="43"/>
                    <a:pt x="50" y="43"/>
                    <a:pt x="50" y="43"/>
                  </a:cubicBezTo>
                  <a:cubicBezTo>
                    <a:pt x="50" y="43"/>
                    <a:pt x="50" y="43"/>
                    <a:pt x="50" y="43"/>
                  </a:cubicBezTo>
                  <a:cubicBezTo>
                    <a:pt x="50" y="44"/>
                    <a:pt x="50" y="44"/>
                    <a:pt x="50" y="44"/>
                  </a:cubicBezTo>
                  <a:cubicBezTo>
                    <a:pt x="50" y="44"/>
                    <a:pt x="50" y="44"/>
                    <a:pt x="49" y="44"/>
                  </a:cubicBezTo>
                  <a:cubicBezTo>
                    <a:pt x="49" y="44"/>
                    <a:pt x="49" y="44"/>
                    <a:pt x="49" y="44"/>
                  </a:cubicBezTo>
                  <a:cubicBezTo>
                    <a:pt x="49" y="44"/>
                    <a:pt x="49" y="44"/>
                    <a:pt x="49" y="44"/>
                  </a:cubicBezTo>
                  <a:cubicBezTo>
                    <a:pt x="49" y="44"/>
                    <a:pt x="49" y="44"/>
                    <a:pt x="49" y="44"/>
                  </a:cubicBezTo>
                  <a:cubicBezTo>
                    <a:pt x="49" y="44"/>
                    <a:pt x="49" y="44"/>
                    <a:pt x="49" y="44"/>
                  </a:cubicBezTo>
                  <a:cubicBezTo>
                    <a:pt x="49" y="44"/>
                    <a:pt x="49" y="44"/>
                    <a:pt x="49" y="44"/>
                  </a:cubicBezTo>
                  <a:cubicBezTo>
                    <a:pt x="49" y="44"/>
                    <a:pt x="49" y="44"/>
                    <a:pt x="49" y="44"/>
                  </a:cubicBezTo>
                  <a:cubicBezTo>
                    <a:pt x="49" y="44"/>
                    <a:pt x="49" y="44"/>
                    <a:pt x="49" y="44"/>
                  </a:cubicBezTo>
                  <a:cubicBezTo>
                    <a:pt x="49" y="44"/>
                    <a:pt x="49" y="44"/>
                    <a:pt x="49" y="44"/>
                  </a:cubicBezTo>
                  <a:cubicBezTo>
                    <a:pt x="49" y="44"/>
                    <a:pt x="49" y="44"/>
                    <a:pt x="49" y="44"/>
                  </a:cubicBezTo>
                  <a:cubicBezTo>
                    <a:pt x="49" y="44"/>
                    <a:pt x="49" y="44"/>
                    <a:pt x="49" y="44"/>
                  </a:cubicBezTo>
                  <a:cubicBezTo>
                    <a:pt x="49" y="44"/>
                    <a:pt x="49" y="44"/>
                    <a:pt x="49" y="44"/>
                  </a:cubicBezTo>
                  <a:cubicBezTo>
                    <a:pt x="49" y="44"/>
                    <a:pt x="49" y="44"/>
                    <a:pt x="49" y="44"/>
                  </a:cubicBezTo>
                  <a:cubicBezTo>
                    <a:pt x="49" y="44"/>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8" y="45"/>
                  </a:cubicBezTo>
                  <a:cubicBezTo>
                    <a:pt x="48" y="45"/>
                    <a:pt x="48" y="45"/>
                    <a:pt x="48" y="45"/>
                  </a:cubicBezTo>
                  <a:cubicBezTo>
                    <a:pt x="48" y="45"/>
                    <a:pt x="48" y="45"/>
                    <a:pt x="48" y="45"/>
                  </a:cubicBezTo>
                  <a:cubicBezTo>
                    <a:pt x="48" y="45"/>
                    <a:pt x="48" y="45"/>
                    <a:pt x="48" y="45"/>
                  </a:cubicBezTo>
                  <a:cubicBezTo>
                    <a:pt x="48" y="45"/>
                    <a:pt x="48" y="45"/>
                    <a:pt x="48" y="45"/>
                  </a:cubicBezTo>
                  <a:cubicBezTo>
                    <a:pt x="48" y="45"/>
                    <a:pt x="48" y="45"/>
                    <a:pt x="48" y="45"/>
                  </a:cubicBezTo>
                  <a:cubicBezTo>
                    <a:pt x="48" y="45"/>
                    <a:pt x="48" y="45"/>
                    <a:pt x="48" y="45"/>
                  </a:cubicBezTo>
                  <a:cubicBezTo>
                    <a:pt x="48" y="45"/>
                    <a:pt x="48" y="45"/>
                    <a:pt x="48" y="45"/>
                  </a:cubicBezTo>
                  <a:cubicBezTo>
                    <a:pt x="48" y="45"/>
                    <a:pt x="48" y="45"/>
                    <a:pt x="48" y="45"/>
                  </a:cubicBezTo>
                  <a:cubicBezTo>
                    <a:pt x="48" y="46"/>
                    <a:pt x="48" y="46"/>
                    <a:pt x="48" y="46"/>
                  </a:cubicBezTo>
                  <a:cubicBezTo>
                    <a:pt x="48" y="46"/>
                    <a:pt x="48" y="46"/>
                    <a:pt x="48" y="46"/>
                  </a:cubicBezTo>
                  <a:cubicBezTo>
                    <a:pt x="48" y="46"/>
                    <a:pt x="48" y="46"/>
                    <a:pt x="48" y="46"/>
                  </a:cubicBezTo>
                  <a:cubicBezTo>
                    <a:pt x="48" y="46"/>
                    <a:pt x="48" y="46"/>
                    <a:pt x="48" y="46"/>
                  </a:cubicBezTo>
                  <a:cubicBezTo>
                    <a:pt x="48" y="46"/>
                    <a:pt x="48" y="46"/>
                    <a:pt x="48" y="46"/>
                  </a:cubicBezTo>
                  <a:cubicBezTo>
                    <a:pt x="48" y="46"/>
                    <a:pt x="48" y="46"/>
                    <a:pt x="48" y="46"/>
                  </a:cubicBezTo>
                  <a:cubicBezTo>
                    <a:pt x="48" y="46"/>
                    <a:pt x="47" y="46"/>
                    <a:pt x="47" y="46"/>
                  </a:cubicBezTo>
                  <a:cubicBezTo>
                    <a:pt x="47" y="46"/>
                    <a:pt x="47" y="46"/>
                    <a:pt x="47" y="46"/>
                  </a:cubicBezTo>
                  <a:cubicBezTo>
                    <a:pt x="47" y="46"/>
                    <a:pt x="47" y="46"/>
                    <a:pt x="47" y="46"/>
                  </a:cubicBezTo>
                  <a:cubicBezTo>
                    <a:pt x="47" y="46"/>
                    <a:pt x="47" y="46"/>
                    <a:pt x="47" y="46"/>
                  </a:cubicBezTo>
                  <a:cubicBezTo>
                    <a:pt x="47" y="46"/>
                    <a:pt x="47" y="46"/>
                    <a:pt x="47" y="46"/>
                  </a:cubicBezTo>
                  <a:cubicBezTo>
                    <a:pt x="47" y="46"/>
                    <a:pt x="47" y="46"/>
                    <a:pt x="47" y="46"/>
                  </a:cubicBezTo>
                  <a:cubicBezTo>
                    <a:pt x="47" y="46"/>
                    <a:pt x="47" y="46"/>
                    <a:pt x="47" y="46"/>
                  </a:cubicBezTo>
                  <a:cubicBezTo>
                    <a:pt x="47" y="46"/>
                    <a:pt x="47" y="46"/>
                    <a:pt x="47" y="46"/>
                  </a:cubicBezTo>
                  <a:cubicBezTo>
                    <a:pt x="47" y="46"/>
                    <a:pt x="47" y="46"/>
                    <a:pt x="47" y="46"/>
                  </a:cubicBezTo>
                  <a:cubicBezTo>
                    <a:pt x="47" y="46"/>
                    <a:pt x="47" y="46"/>
                    <a:pt x="47" y="46"/>
                  </a:cubicBezTo>
                  <a:cubicBezTo>
                    <a:pt x="47" y="46"/>
                    <a:pt x="47" y="46"/>
                    <a:pt x="47" y="46"/>
                  </a:cubicBezTo>
                  <a:cubicBezTo>
                    <a:pt x="47" y="46"/>
                    <a:pt x="47" y="46"/>
                    <a:pt x="47" y="46"/>
                  </a:cubicBezTo>
                  <a:cubicBezTo>
                    <a:pt x="47" y="46"/>
                    <a:pt x="47" y="46"/>
                    <a:pt x="47" y="46"/>
                  </a:cubicBezTo>
                  <a:cubicBezTo>
                    <a:pt x="47" y="46"/>
                    <a:pt x="47" y="46"/>
                    <a:pt x="47" y="46"/>
                  </a:cubicBezTo>
                  <a:cubicBezTo>
                    <a:pt x="47" y="47"/>
                    <a:pt x="47" y="47"/>
                    <a:pt x="47" y="47"/>
                  </a:cubicBezTo>
                  <a:cubicBezTo>
                    <a:pt x="47" y="47"/>
                    <a:pt x="47" y="47"/>
                    <a:pt x="47" y="47"/>
                  </a:cubicBezTo>
                  <a:cubicBezTo>
                    <a:pt x="47" y="47"/>
                    <a:pt x="47" y="47"/>
                    <a:pt x="47" y="47"/>
                  </a:cubicBezTo>
                  <a:cubicBezTo>
                    <a:pt x="47" y="47"/>
                    <a:pt x="47" y="47"/>
                    <a:pt x="47" y="47"/>
                  </a:cubicBezTo>
                  <a:cubicBezTo>
                    <a:pt x="47" y="47"/>
                    <a:pt x="47" y="47"/>
                    <a:pt x="47" y="47"/>
                  </a:cubicBezTo>
                  <a:cubicBezTo>
                    <a:pt x="47" y="47"/>
                    <a:pt x="47" y="47"/>
                    <a:pt x="47" y="47"/>
                  </a:cubicBezTo>
                  <a:cubicBezTo>
                    <a:pt x="47" y="47"/>
                    <a:pt x="47" y="47"/>
                    <a:pt x="47" y="47"/>
                  </a:cubicBezTo>
                  <a:cubicBezTo>
                    <a:pt x="47" y="47"/>
                    <a:pt x="47" y="47"/>
                    <a:pt x="47" y="47"/>
                  </a:cubicBezTo>
                  <a:cubicBezTo>
                    <a:pt x="47" y="47"/>
                    <a:pt x="47" y="47"/>
                    <a:pt x="47" y="47"/>
                  </a:cubicBezTo>
                  <a:cubicBezTo>
                    <a:pt x="47" y="47"/>
                    <a:pt x="47" y="47"/>
                    <a:pt x="47" y="47"/>
                  </a:cubicBezTo>
                  <a:cubicBezTo>
                    <a:pt x="47" y="47"/>
                    <a:pt x="47" y="47"/>
                    <a:pt x="47" y="47"/>
                  </a:cubicBezTo>
                  <a:cubicBezTo>
                    <a:pt x="47" y="47"/>
                    <a:pt x="47" y="47"/>
                    <a:pt x="47" y="47"/>
                  </a:cubicBezTo>
                  <a:cubicBezTo>
                    <a:pt x="47" y="47"/>
                    <a:pt x="47" y="47"/>
                    <a:pt x="47" y="47"/>
                  </a:cubicBezTo>
                  <a:cubicBezTo>
                    <a:pt x="47" y="47"/>
                    <a:pt x="47" y="47"/>
                    <a:pt x="47" y="47"/>
                  </a:cubicBezTo>
                  <a:cubicBezTo>
                    <a:pt x="47" y="47"/>
                    <a:pt x="47" y="47"/>
                    <a:pt x="47" y="47"/>
                  </a:cubicBezTo>
                  <a:cubicBezTo>
                    <a:pt x="47" y="48"/>
                    <a:pt x="47" y="48"/>
                    <a:pt x="47" y="48"/>
                  </a:cubicBezTo>
                  <a:cubicBezTo>
                    <a:pt x="47" y="48"/>
                    <a:pt x="47" y="48"/>
                    <a:pt x="47" y="48"/>
                  </a:cubicBezTo>
                  <a:cubicBezTo>
                    <a:pt x="47" y="48"/>
                    <a:pt x="47" y="48"/>
                    <a:pt x="47" y="48"/>
                  </a:cubicBezTo>
                  <a:cubicBezTo>
                    <a:pt x="47" y="48"/>
                    <a:pt x="47" y="48"/>
                    <a:pt x="47" y="48"/>
                  </a:cubicBezTo>
                  <a:cubicBezTo>
                    <a:pt x="47" y="48"/>
                    <a:pt x="47" y="48"/>
                    <a:pt x="47" y="48"/>
                  </a:cubicBezTo>
                  <a:cubicBezTo>
                    <a:pt x="47" y="48"/>
                    <a:pt x="47" y="48"/>
                    <a:pt x="47" y="48"/>
                  </a:cubicBezTo>
                  <a:cubicBezTo>
                    <a:pt x="47" y="48"/>
                    <a:pt x="47" y="48"/>
                    <a:pt x="47" y="48"/>
                  </a:cubicBezTo>
                  <a:cubicBezTo>
                    <a:pt x="47" y="48"/>
                    <a:pt x="47" y="48"/>
                    <a:pt x="47" y="48"/>
                  </a:cubicBezTo>
                  <a:cubicBezTo>
                    <a:pt x="47" y="48"/>
                    <a:pt x="47" y="48"/>
                    <a:pt x="47" y="48"/>
                  </a:cubicBezTo>
                  <a:cubicBezTo>
                    <a:pt x="47" y="48"/>
                    <a:pt x="47" y="48"/>
                    <a:pt x="47" y="48"/>
                  </a:cubicBezTo>
                  <a:cubicBezTo>
                    <a:pt x="47" y="48"/>
                    <a:pt x="47" y="48"/>
                    <a:pt x="47" y="48"/>
                  </a:cubicBezTo>
                  <a:cubicBezTo>
                    <a:pt x="47" y="48"/>
                    <a:pt x="47" y="48"/>
                    <a:pt x="47" y="48"/>
                  </a:cubicBezTo>
                  <a:cubicBezTo>
                    <a:pt x="47" y="48"/>
                    <a:pt x="47" y="48"/>
                    <a:pt x="47" y="48"/>
                  </a:cubicBezTo>
                  <a:cubicBezTo>
                    <a:pt x="47" y="48"/>
                    <a:pt x="47" y="48"/>
                    <a:pt x="47" y="48"/>
                  </a:cubicBezTo>
                  <a:cubicBezTo>
                    <a:pt x="47" y="48"/>
                    <a:pt x="47" y="48"/>
                    <a:pt x="47" y="48"/>
                  </a:cubicBezTo>
                  <a:cubicBezTo>
                    <a:pt x="47" y="48"/>
                    <a:pt x="47" y="48"/>
                    <a:pt x="47" y="48"/>
                  </a:cubicBezTo>
                  <a:cubicBezTo>
                    <a:pt x="47" y="48"/>
                    <a:pt x="47" y="48"/>
                    <a:pt x="47" y="48"/>
                  </a:cubicBezTo>
                  <a:cubicBezTo>
                    <a:pt x="47" y="48"/>
                    <a:pt x="47" y="48"/>
                    <a:pt x="47" y="48"/>
                  </a:cubicBezTo>
                  <a:cubicBezTo>
                    <a:pt x="47" y="48"/>
                    <a:pt x="47" y="48"/>
                    <a:pt x="47" y="49"/>
                  </a:cubicBezTo>
                  <a:cubicBezTo>
                    <a:pt x="47" y="49"/>
                    <a:pt x="47" y="49"/>
                    <a:pt x="47" y="49"/>
                  </a:cubicBezTo>
                  <a:cubicBezTo>
                    <a:pt x="47" y="49"/>
                    <a:pt x="47" y="49"/>
                    <a:pt x="47" y="49"/>
                  </a:cubicBezTo>
                  <a:cubicBezTo>
                    <a:pt x="47" y="49"/>
                    <a:pt x="47" y="49"/>
                    <a:pt x="47" y="49"/>
                  </a:cubicBezTo>
                  <a:cubicBezTo>
                    <a:pt x="47" y="49"/>
                    <a:pt x="47" y="49"/>
                    <a:pt x="47" y="49"/>
                  </a:cubicBezTo>
                  <a:cubicBezTo>
                    <a:pt x="47" y="49"/>
                    <a:pt x="47" y="49"/>
                    <a:pt x="47" y="49"/>
                  </a:cubicBezTo>
                  <a:cubicBezTo>
                    <a:pt x="47" y="49"/>
                    <a:pt x="47" y="49"/>
                    <a:pt x="47" y="49"/>
                  </a:cubicBezTo>
                  <a:cubicBezTo>
                    <a:pt x="47" y="49"/>
                    <a:pt x="47" y="49"/>
                    <a:pt x="47" y="49"/>
                  </a:cubicBezTo>
                  <a:cubicBezTo>
                    <a:pt x="47" y="49"/>
                    <a:pt x="47" y="49"/>
                    <a:pt x="47" y="49"/>
                  </a:cubicBezTo>
                  <a:cubicBezTo>
                    <a:pt x="47" y="49"/>
                    <a:pt x="47" y="49"/>
                    <a:pt x="47" y="49"/>
                  </a:cubicBezTo>
                  <a:cubicBezTo>
                    <a:pt x="47" y="49"/>
                    <a:pt x="47" y="49"/>
                    <a:pt x="47" y="49"/>
                  </a:cubicBezTo>
                  <a:cubicBezTo>
                    <a:pt x="47" y="49"/>
                    <a:pt x="47" y="49"/>
                    <a:pt x="47" y="49"/>
                  </a:cubicBezTo>
                  <a:cubicBezTo>
                    <a:pt x="47" y="49"/>
                    <a:pt x="47" y="49"/>
                    <a:pt x="47" y="49"/>
                  </a:cubicBezTo>
                  <a:cubicBezTo>
                    <a:pt x="47" y="49"/>
                    <a:pt x="47" y="49"/>
                    <a:pt x="47" y="49"/>
                  </a:cubicBezTo>
                  <a:cubicBezTo>
                    <a:pt x="47" y="49"/>
                    <a:pt x="47" y="49"/>
                    <a:pt x="47" y="49"/>
                  </a:cubicBezTo>
                  <a:cubicBezTo>
                    <a:pt x="47" y="49"/>
                    <a:pt x="47" y="49"/>
                    <a:pt x="47" y="49"/>
                  </a:cubicBezTo>
                  <a:cubicBezTo>
                    <a:pt x="47" y="49"/>
                    <a:pt x="47" y="49"/>
                    <a:pt x="47" y="49"/>
                  </a:cubicBezTo>
                  <a:cubicBezTo>
                    <a:pt x="47" y="49"/>
                    <a:pt x="47" y="50"/>
                    <a:pt x="47" y="50"/>
                  </a:cubicBezTo>
                  <a:cubicBezTo>
                    <a:pt x="47" y="50"/>
                    <a:pt x="47" y="50"/>
                    <a:pt x="47" y="50"/>
                  </a:cubicBezTo>
                  <a:cubicBezTo>
                    <a:pt x="47" y="50"/>
                    <a:pt x="47" y="50"/>
                    <a:pt x="47" y="50"/>
                  </a:cubicBezTo>
                  <a:cubicBezTo>
                    <a:pt x="47" y="50"/>
                    <a:pt x="47" y="50"/>
                    <a:pt x="47" y="50"/>
                  </a:cubicBezTo>
                  <a:cubicBezTo>
                    <a:pt x="47" y="50"/>
                    <a:pt x="47" y="50"/>
                    <a:pt x="47" y="50"/>
                  </a:cubicBezTo>
                  <a:cubicBezTo>
                    <a:pt x="47" y="50"/>
                    <a:pt x="47" y="50"/>
                    <a:pt x="47" y="50"/>
                  </a:cubicBezTo>
                  <a:cubicBezTo>
                    <a:pt x="47" y="50"/>
                    <a:pt x="47" y="50"/>
                    <a:pt x="47" y="50"/>
                  </a:cubicBezTo>
                  <a:cubicBezTo>
                    <a:pt x="47" y="50"/>
                    <a:pt x="47" y="50"/>
                    <a:pt x="47" y="50"/>
                  </a:cubicBezTo>
                  <a:cubicBezTo>
                    <a:pt x="47" y="50"/>
                    <a:pt x="47" y="50"/>
                    <a:pt x="47" y="50"/>
                  </a:cubicBezTo>
                  <a:cubicBezTo>
                    <a:pt x="47" y="50"/>
                    <a:pt x="47" y="50"/>
                    <a:pt x="47" y="50"/>
                  </a:cubicBezTo>
                  <a:cubicBezTo>
                    <a:pt x="47" y="50"/>
                    <a:pt x="47" y="50"/>
                    <a:pt x="47" y="50"/>
                  </a:cubicBezTo>
                  <a:cubicBezTo>
                    <a:pt x="47" y="50"/>
                    <a:pt x="47" y="50"/>
                    <a:pt x="47" y="50"/>
                  </a:cubicBezTo>
                  <a:cubicBezTo>
                    <a:pt x="47" y="50"/>
                    <a:pt x="47" y="50"/>
                    <a:pt x="47" y="50"/>
                  </a:cubicBezTo>
                  <a:cubicBezTo>
                    <a:pt x="47" y="50"/>
                    <a:pt x="47" y="50"/>
                    <a:pt x="47" y="50"/>
                  </a:cubicBezTo>
                  <a:cubicBezTo>
                    <a:pt x="47" y="50"/>
                    <a:pt x="47" y="50"/>
                    <a:pt x="47" y="50"/>
                  </a:cubicBezTo>
                  <a:cubicBezTo>
                    <a:pt x="47" y="50"/>
                    <a:pt x="46" y="50"/>
                    <a:pt x="46" y="50"/>
                  </a:cubicBezTo>
                  <a:cubicBezTo>
                    <a:pt x="46" y="50"/>
                    <a:pt x="46" y="50"/>
                    <a:pt x="46" y="50"/>
                  </a:cubicBezTo>
                  <a:cubicBezTo>
                    <a:pt x="46" y="50"/>
                    <a:pt x="46" y="50"/>
                    <a:pt x="46" y="50"/>
                  </a:cubicBezTo>
                  <a:cubicBezTo>
                    <a:pt x="46" y="50"/>
                    <a:pt x="46" y="50"/>
                    <a:pt x="46" y="50"/>
                  </a:cubicBezTo>
                  <a:cubicBezTo>
                    <a:pt x="46" y="50"/>
                    <a:pt x="46" y="50"/>
                    <a:pt x="46" y="50"/>
                  </a:cubicBezTo>
                  <a:cubicBezTo>
                    <a:pt x="46" y="50"/>
                    <a:pt x="46" y="50"/>
                    <a:pt x="46" y="50"/>
                  </a:cubicBezTo>
                  <a:cubicBezTo>
                    <a:pt x="46" y="50"/>
                    <a:pt x="46" y="50"/>
                    <a:pt x="46" y="50"/>
                  </a:cubicBezTo>
                  <a:cubicBezTo>
                    <a:pt x="46" y="50"/>
                    <a:pt x="46" y="50"/>
                    <a:pt x="46" y="50"/>
                  </a:cubicBezTo>
                  <a:cubicBezTo>
                    <a:pt x="46" y="50"/>
                    <a:pt x="46" y="50"/>
                    <a:pt x="46" y="50"/>
                  </a:cubicBezTo>
                  <a:cubicBezTo>
                    <a:pt x="46" y="51"/>
                    <a:pt x="46" y="51"/>
                    <a:pt x="46" y="51"/>
                  </a:cubicBezTo>
                  <a:cubicBezTo>
                    <a:pt x="46" y="51"/>
                    <a:pt x="46" y="51"/>
                    <a:pt x="46" y="51"/>
                  </a:cubicBezTo>
                  <a:cubicBezTo>
                    <a:pt x="46" y="51"/>
                    <a:pt x="46" y="51"/>
                    <a:pt x="46" y="51"/>
                  </a:cubicBezTo>
                  <a:cubicBezTo>
                    <a:pt x="46" y="51"/>
                    <a:pt x="46" y="51"/>
                    <a:pt x="46" y="51"/>
                  </a:cubicBezTo>
                  <a:cubicBezTo>
                    <a:pt x="46" y="51"/>
                    <a:pt x="46" y="51"/>
                    <a:pt x="46" y="51"/>
                  </a:cubicBezTo>
                  <a:cubicBezTo>
                    <a:pt x="46" y="51"/>
                    <a:pt x="46" y="51"/>
                    <a:pt x="46" y="51"/>
                  </a:cubicBezTo>
                  <a:cubicBezTo>
                    <a:pt x="46" y="51"/>
                    <a:pt x="46" y="51"/>
                    <a:pt x="46" y="51"/>
                  </a:cubicBezTo>
                  <a:cubicBezTo>
                    <a:pt x="46" y="51"/>
                    <a:pt x="46" y="51"/>
                    <a:pt x="46" y="51"/>
                  </a:cubicBezTo>
                  <a:cubicBezTo>
                    <a:pt x="46" y="51"/>
                    <a:pt x="46" y="51"/>
                    <a:pt x="46" y="51"/>
                  </a:cubicBezTo>
                  <a:cubicBezTo>
                    <a:pt x="46" y="51"/>
                    <a:pt x="46" y="51"/>
                    <a:pt x="46" y="51"/>
                  </a:cubicBezTo>
                  <a:cubicBezTo>
                    <a:pt x="45" y="51"/>
                    <a:pt x="45" y="51"/>
                    <a:pt x="45" y="51"/>
                  </a:cubicBezTo>
                  <a:cubicBezTo>
                    <a:pt x="45" y="51"/>
                    <a:pt x="45" y="51"/>
                    <a:pt x="45" y="51"/>
                  </a:cubicBezTo>
                  <a:cubicBezTo>
                    <a:pt x="45" y="51"/>
                    <a:pt x="45" y="51"/>
                    <a:pt x="45" y="51"/>
                  </a:cubicBezTo>
                  <a:cubicBezTo>
                    <a:pt x="45" y="51"/>
                    <a:pt x="45" y="51"/>
                    <a:pt x="45" y="51"/>
                  </a:cubicBezTo>
                  <a:cubicBezTo>
                    <a:pt x="45" y="51"/>
                    <a:pt x="45" y="51"/>
                    <a:pt x="45" y="51"/>
                  </a:cubicBezTo>
                  <a:cubicBezTo>
                    <a:pt x="45" y="51"/>
                    <a:pt x="45" y="51"/>
                    <a:pt x="45" y="51"/>
                  </a:cubicBezTo>
                  <a:cubicBezTo>
                    <a:pt x="45" y="51"/>
                    <a:pt x="45" y="51"/>
                    <a:pt x="45" y="51"/>
                  </a:cubicBezTo>
                  <a:cubicBezTo>
                    <a:pt x="45" y="51"/>
                    <a:pt x="45" y="51"/>
                    <a:pt x="45" y="51"/>
                  </a:cubicBezTo>
                  <a:cubicBezTo>
                    <a:pt x="45" y="51"/>
                    <a:pt x="45" y="51"/>
                    <a:pt x="45" y="51"/>
                  </a:cubicBezTo>
                  <a:cubicBezTo>
                    <a:pt x="45" y="51"/>
                    <a:pt x="45" y="51"/>
                    <a:pt x="45" y="51"/>
                  </a:cubicBezTo>
                  <a:cubicBezTo>
                    <a:pt x="45" y="51"/>
                    <a:pt x="45" y="51"/>
                    <a:pt x="46" y="51"/>
                  </a:cubicBezTo>
                  <a:cubicBezTo>
                    <a:pt x="46" y="51"/>
                    <a:pt x="46" y="51"/>
                    <a:pt x="46" y="51"/>
                  </a:cubicBezTo>
                  <a:cubicBezTo>
                    <a:pt x="46" y="51"/>
                    <a:pt x="46" y="51"/>
                    <a:pt x="46" y="52"/>
                  </a:cubicBezTo>
                  <a:cubicBezTo>
                    <a:pt x="46" y="52"/>
                    <a:pt x="46" y="52"/>
                    <a:pt x="46" y="52"/>
                  </a:cubicBezTo>
                  <a:cubicBezTo>
                    <a:pt x="46" y="52"/>
                    <a:pt x="46" y="52"/>
                    <a:pt x="46" y="52"/>
                  </a:cubicBezTo>
                  <a:cubicBezTo>
                    <a:pt x="46" y="52"/>
                    <a:pt x="46" y="52"/>
                    <a:pt x="46" y="52"/>
                  </a:cubicBezTo>
                  <a:cubicBezTo>
                    <a:pt x="46" y="52"/>
                    <a:pt x="46" y="52"/>
                    <a:pt x="46" y="52"/>
                  </a:cubicBezTo>
                  <a:cubicBezTo>
                    <a:pt x="46" y="52"/>
                    <a:pt x="46" y="52"/>
                    <a:pt x="46" y="52"/>
                  </a:cubicBezTo>
                  <a:cubicBezTo>
                    <a:pt x="46" y="52"/>
                    <a:pt x="46" y="52"/>
                    <a:pt x="46" y="52"/>
                  </a:cubicBezTo>
                  <a:cubicBezTo>
                    <a:pt x="46" y="52"/>
                    <a:pt x="46" y="52"/>
                    <a:pt x="46" y="52"/>
                  </a:cubicBezTo>
                  <a:cubicBezTo>
                    <a:pt x="46" y="52"/>
                    <a:pt x="46" y="52"/>
                    <a:pt x="46" y="52"/>
                  </a:cubicBezTo>
                  <a:cubicBezTo>
                    <a:pt x="46" y="52"/>
                    <a:pt x="46" y="52"/>
                    <a:pt x="46" y="52"/>
                  </a:cubicBezTo>
                  <a:cubicBezTo>
                    <a:pt x="46" y="52"/>
                    <a:pt x="46" y="52"/>
                    <a:pt x="46" y="52"/>
                  </a:cubicBezTo>
                  <a:cubicBezTo>
                    <a:pt x="46" y="52"/>
                    <a:pt x="46" y="52"/>
                    <a:pt x="46" y="52"/>
                  </a:cubicBezTo>
                  <a:cubicBezTo>
                    <a:pt x="46" y="52"/>
                    <a:pt x="46" y="52"/>
                    <a:pt x="46" y="52"/>
                  </a:cubicBezTo>
                  <a:cubicBezTo>
                    <a:pt x="46" y="52"/>
                    <a:pt x="46" y="52"/>
                    <a:pt x="46" y="52"/>
                  </a:cubicBezTo>
                  <a:cubicBezTo>
                    <a:pt x="46" y="52"/>
                    <a:pt x="46" y="52"/>
                    <a:pt x="46" y="52"/>
                  </a:cubicBezTo>
                  <a:cubicBezTo>
                    <a:pt x="46" y="52"/>
                    <a:pt x="46" y="52"/>
                    <a:pt x="46" y="52"/>
                  </a:cubicBezTo>
                  <a:cubicBezTo>
                    <a:pt x="46" y="52"/>
                    <a:pt x="45" y="52"/>
                    <a:pt x="45" y="52"/>
                  </a:cubicBezTo>
                  <a:cubicBezTo>
                    <a:pt x="45" y="52"/>
                    <a:pt x="45" y="52"/>
                    <a:pt x="45" y="52"/>
                  </a:cubicBezTo>
                  <a:cubicBezTo>
                    <a:pt x="45" y="52"/>
                    <a:pt x="45" y="52"/>
                    <a:pt x="45" y="52"/>
                  </a:cubicBezTo>
                  <a:cubicBezTo>
                    <a:pt x="45" y="52"/>
                    <a:pt x="45" y="52"/>
                    <a:pt x="45" y="52"/>
                  </a:cubicBezTo>
                  <a:cubicBezTo>
                    <a:pt x="45" y="52"/>
                    <a:pt x="45" y="52"/>
                    <a:pt x="45" y="52"/>
                  </a:cubicBezTo>
                  <a:cubicBezTo>
                    <a:pt x="45" y="52"/>
                    <a:pt x="45" y="52"/>
                    <a:pt x="45" y="52"/>
                  </a:cubicBezTo>
                  <a:cubicBezTo>
                    <a:pt x="45" y="52"/>
                    <a:pt x="45" y="52"/>
                    <a:pt x="45" y="52"/>
                  </a:cubicBezTo>
                  <a:cubicBezTo>
                    <a:pt x="45" y="52"/>
                    <a:pt x="45" y="52"/>
                    <a:pt x="45" y="52"/>
                  </a:cubicBezTo>
                  <a:cubicBezTo>
                    <a:pt x="45" y="52"/>
                    <a:pt x="45" y="52"/>
                    <a:pt x="45" y="52"/>
                  </a:cubicBezTo>
                  <a:cubicBezTo>
                    <a:pt x="45" y="52"/>
                    <a:pt x="45" y="52"/>
                    <a:pt x="45" y="52"/>
                  </a:cubicBezTo>
                  <a:cubicBezTo>
                    <a:pt x="45" y="52"/>
                    <a:pt x="45" y="52"/>
                    <a:pt x="45" y="52"/>
                  </a:cubicBezTo>
                  <a:cubicBezTo>
                    <a:pt x="45" y="52"/>
                    <a:pt x="45" y="52"/>
                    <a:pt x="45" y="52"/>
                  </a:cubicBezTo>
                  <a:cubicBezTo>
                    <a:pt x="45" y="53"/>
                    <a:pt x="45" y="53"/>
                    <a:pt x="45" y="53"/>
                  </a:cubicBezTo>
                  <a:cubicBezTo>
                    <a:pt x="45" y="53"/>
                    <a:pt x="45" y="53"/>
                    <a:pt x="45" y="53"/>
                  </a:cubicBezTo>
                  <a:cubicBezTo>
                    <a:pt x="45" y="53"/>
                    <a:pt x="45" y="53"/>
                    <a:pt x="45" y="53"/>
                  </a:cubicBezTo>
                  <a:cubicBezTo>
                    <a:pt x="45" y="53"/>
                    <a:pt x="45" y="53"/>
                    <a:pt x="45" y="53"/>
                  </a:cubicBezTo>
                  <a:cubicBezTo>
                    <a:pt x="45" y="53"/>
                    <a:pt x="45" y="53"/>
                    <a:pt x="45" y="53"/>
                  </a:cubicBezTo>
                  <a:cubicBezTo>
                    <a:pt x="45" y="53"/>
                    <a:pt x="45" y="53"/>
                    <a:pt x="45" y="53"/>
                  </a:cubicBezTo>
                  <a:cubicBezTo>
                    <a:pt x="45" y="53"/>
                    <a:pt x="45" y="53"/>
                    <a:pt x="45" y="53"/>
                  </a:cubicBezTo>
                  <a:cubicBezTo>
                    <a:pt x="45" y="53"/>
                    <a:pt x="45" y="53"/>
                    <a:pt x="45" y="53"/>
                  </a:cubicBezTo>
                  <a:cubicBezTo>
                    <a:pt x="45" y="53"/>
                    <a:pt x="45" y="53"/>
                    <a:pt x="45" y="53"/>
                  </a:cubicBezTo>
                  <a:cubicBezTo>
                    <a:pt x="45" y="53"/>
                    <a:pt x="45" y="53"/>
                    <a:pt x="45" y="53"/>
                  </a:cubicBezTo>
                  <a:cubicBezTo>
                    <a:pt x="45" y="53"/>
                    <a:pt x="45" y="53"/>
                    <a:pt x="45" y="53"/>
                  </a:cubicBezTo>
                  <a:cubicBezTo>
                    <a:pt x="45" y="53"/>
                    <a:pt x="45" y="53"/>
                    <a:pt x="45" y="53"/>
                  </a:cubicBezTo>
                  <a:cubicBezTo>
                    <a:pt x="45" y="53"/>
                    <a:pt x="45" y="53"/>
                    <a:pt x="45" y="53"/>
                  </a:cubicBezTo>
                  <a:cubicBezTo>
                    <a:pt x="45" y="53"/>
                    <a:pt x="45" y="53"/>
                    <a:pt x="45" y="53"/>
                  </a:cubicBezTo>
                  <a:cubicBezTo>
                    <a:pt x="45" y="53"/>
                    <a:pt x="45" y="53"/>
                    <a:pt x="45" y="53"/>
                  </a:cubicBezTo>
                  <a:cubicBezTo>
                    <a:pt x="45" y="53"/>
                    <a:pt x="45" y="53"/>
                    <a:pt x="45" y="53"/>
                  </a:cubicBezTo>
                  <a:cubicBezTo>
                    <a:pt x="44" y="53"/>
                    <a:pt x="44" y="53"/>
                    <a:pt x="44" y="54"/>
                  </a:cubicBezTo>
                  <a:cubicBezTo>
                    <a:pt x="44" y="54"/>
                    <a:pt x="44" y="54"/>
                    <a:pt x="44" y="54"/>
                  </a:cubicBezTo>
                  <a:cubicBezTo>
                    <a:pt x="44" y="54"/>
                    <a:pt x="44" y="54"/>
                    <a:pt x="44" y="54"/>
                  </a:cubicBezTo>
                  <a:cubicBezTo>
                    <a:pt x="44" y="54"/>
                    <a:pt x="44" y="54"/>
                    <a:pt x="44" y="54"/>
                  </a:cubicBezTo>
                  <a:cubicBezTo>
                    <a:pt x="44" y="54"/>
                    <a:pt x="44" y="54"/>
                    <a:pt x="44" y="54"/>
                  </a:cubicBezTo>
                  <a:cubicBezTo>
                    <a:pt x="44" y="54"/>
                    <a:pt x="44" y="54"/>
                    <a:pt x="44" y="54"/>
                  </a:cubicBezTo>
                  <a:cubicBezTo>
                    <a:pt x="44" y="54"/>
                    <a:pt x="44" y="54"/>
                    <a:pt x="44" y="54"/>
                  </a:cubicBezTo>
                  <a:cubicBezTo>
                    <a:pt x="44" y="54"/>
                    <a:pt x="44" y="54"/>
                    <a:pt x="44" y="54"/>
                  </a:cubicBezTo>
                  <a:cubicBezTo>
                    <a:pt x="44" y="54"/>
                    <a:pt x="44" y="54"/>
                    <a:pt x="44" y="54"/>
                  </a:cubicBezTo>
                  <a:cubicBezTo>
                    <a:pt x="44" y="54"/>
                    <a:pt x="44" y="54"/>
                    <a:pt x="44" y="54"/>
                  </a:cubicBezTo>
                  <a:cubicBezTo>
                    <a:pt x="44" y="54"/>
                    <a:pt x="44" y="54"/>
                    <a:pt x="44" y="54"/>
                  </a:cubicBezTo>
                  <a:cubicBezTo>
                    <a:pt x="44" y="54"/>
                    <a:pt x="44" y="54"/>
                    <a:pt x="44" y="54"/>
                  </a:cubicBezTo>
                  <a:cubicBezTo>
                    <a:pt x="44" y="54"/>
                    <a:pt x="44" y="54"/>
                    <a:pt x="44" y="54"/>
                  </a:cubicBezTo>
                  <a:cubicBezTo>
                    <a:pt x="44" y="54"/>
                    <a:pt x="44" y="54"/>
                    <a:pt x="44" y="54"/>
                  </a:cubicBezTo>
                  <a:cubicBezTo>
                    <a:pt x="44" y="54"/>
                    <a:pt x="44" y="54"/>
                    <a:pt x="44" y="54"/>
                  </a:cubicBezTo>
                  <a:cubicBezTo>
                    <a:pt x="44" y="54"/>
                    <a:pt x="44" y="54"/>
                    <a:pt x="44" y="54"/>
                  </a:cubicBezTo>
                  <a:cubicBezTo>
                    <a:pt x="44" y="54"/>
                    <a:pt x="44" y="54"/>
                    <a:pt x="44" y="54"/>
                  </a:cubicBezTo>
                  <a:cubicBezTo>
                    <a:pt x="44" y="54"/>
                    <a:pt x="44" y="54"/>
                    <a:pt x="44" y="54"/>
                  </a:cubicBezTo>
                  <a:cubicBezTo>
                    <a:pt x="44" y="54"/>
                    <a:pt x="44" y="54"/>
                    <a:pt x="44" y="54"/>
                  </a:cubicBezTo>
                  <a:cubicBezTo>
                    <a:pt x="44" y="54"/>
                    <a:pt x="44" y="54"/>
                    <a:pt x="44" y="54"/>
                  </a:cubicBezTo>
                  <a:cubicBezTo>
                    <a:pt x="44" y="54"/>
                    <a:pt x="44" y="55"/>
                    <a:pt x="44" y="55"/>
                  </a:cubicBezTo>
                  <a:cubicBezTo>
                    <a:pt x="43" y="55"/>
                    <a:pt x="43" y="55"/>
                    <a:pt x="43" y="55"/>
                  </a:cubicBezTo>
                  <a:cubicBezTo>
                    <a:pt x="43" y="55"/>
                    <a:pt x="43" y="55"/>
                    <a:pt x="43" y="55"/>
                  </a:cubicBezTo>
                  <a:cubicBezTo>
                    <a:pt x="43" y="55"/>
                    <a:pt x="43" y="55"/>
                    <a:pt x="43" y="55"/>
                  </a:cubicBezTo>
                  <a:cubicBezTo>
                    <a:pt x="43" y="55"/>
                    <a:pt x="43" y="55"/>
                    <a:pt x="43" y="55"/>
                  </a:cubicBezTo>
                  <a:cubicBezTo>
                    <a:pt x="43" y="55"/>
                    <a:pt x="43" y="55"/>
                    <a:pt x="43" y="55"/>
                  </a:cubicBezTo>
                  <a:cubicBezTo>
                    <a:pt x="43" y="55"/>
                    <a:pt x="43" y="55"/>
                    <a:pt x="43" y="55"/>
                  </a:cubicBezTo>
                  <a:cubicBezTo>
                    <a:pt x="43" y="55"/>
                    <a:pt x="43" y="55"/>
                    <a:pt x="43" y="55"/>
                  </a:cubicBezTo>
                  <a:cubicBezTo>
                    <a:pt x="43" y="55"/>
                    <a:pt x="43" y="55"/>
                    <a:pt x="43" y="55"/>
                  </a:cubicBezTo>
                  <a:cubicBezTo>
                    <a:pt x="43" y="55"/>
                    <a:pt x="43" y="55"/>
                    <a:pt x="43" y="55"/>
                  </a:cubicBezTo>
                  <a:cubicBezTo>
                    <a:pt x="43" y="55"/>
                    <a:pt x="43" y="55"/>
                    <a:pt x="43" y="55"/>
                  </a:cubicBezTo>
                  <a:cubicBezTo>
                    <a:pt x="43" y="55"/>
                    <a:pt x="43" y="55"/>
                    <a:pt x="43" y="55"/>
                  </a:cubicBezTo>
                  <a:cubicBezTo>
                    <a:pt x="43" y="55"/>
                    <a:pt x="43" y="55"/>
                    <a:pt x="43" y="55"/>
                  </a:cubicBezTo>
                  <a:cubicBezTo>
                    <a:pt x="43" y="55"/>
                    <a:pt x="43" y="55"/>
                    <a:pt x="43" y="55"/>
                  </a:cubicBezTo>
                  <a:cubicBezTo>
                    <a:pt x="43" y="55"/>
                    <a:pt x="43" y="55"/>
                    <a:pt x="43" y="55"/>
                  </a:cubicBezTo>
                  <a:cubicBezTo>
                    <a:pt x="43" y="55"/>
                    <a:pt x="43" y="55"/>
                    <a:pt x="43" y="55"/>
                  </a:cubicBezTo>
                  <a:cubicBezTo>
                    <a:pt x="43" y="55"/>
                    <a:pt x="43" y="55"/>
                    <a:pt x="43" y="55"/>
                  </a:cubicBezTo>
                  <a:cubicBezTo>
                    <a:pt x="43" y="55"/>
                    <a:pt x="43" y="55"/>
                    <a:pt x="43" y="55"/>
                  </a:cubicBezTo>
                  <a:cubicBezTo>
                    <a:pt x="43" y="55"/>
                    <a:pt x="43" y="55"/>
                    <a:pt x="43" y="55"/>
                  </a:cubicBezTo>
                  <a:cubicBezTo>
                    <a:pt x="43" y="55"/>
                    <a:pt x="43" y="55"/>
                    <a:pt x="43" y="55"/>
                  </a:cubicBezTo>
                  <a:cubicBezTo>
                    <a:pt x="43" y="55"/>
                    <a:pt x="43" y="55"/>
                    <a:pt x="43" y="55"/>
                  </a:cubicBezTo>
                  <a:cubicBezTo>
                    <a:pt x="42" y="55"/>
                    <a:pt x="42" y="55"/>
                    <a:pt x="42" y="55"/>
                  </a:cubicBezTo>
                  <a:cubicBezTo>
                    <a:pt x="42" y="55"/>
                    <a:pt x="42" y="55"/>
                    <a:pt x="42" y="55"/>
                  </a:cubicBezTo>
                  <a:cubicBezTo>
                    <a:pt x="42" y="55"/>
                    <a:pt x="42" y="55"/>
                    <a:pt x="42" y="55"/>
                  </a:cubicBezTo>
                  <a:cubicBezTo>
                    <a:pt x="42" y="55"/>
                    <a:pt x="42" y="55"/>
                    <a:pt x="42" y="55"/>
                  </a:cubicBezTo>
                  <a:cubicBezTo>
                    <a:pt x="42" y="55"/>
                    <a:pt x="42" y="55"/>
                    <a:pt x="42" y="55"/>
                  </a:cubicBezTo>
                  <a:cubicBezTo>
                    <a:pt x="42" y="55"/>
                    <a:pt x="42" y="55"/>
                    <a:pt x="42" y="55"/>
                  </a:cubicBezTo>
                  <a:cubicBezTo>
                    <a:pt x="42" y="55"/>
                    <a:pt x="42" y="55"/>
                    <a:pt x="42" y="55"/>
                  </a:cubicBezTo>
                  <a:cubicBezTo>
                    <a:pt x="42" y="55"/>
                    <a:pt x="42" y="55"/>
                    <a:pt x="42" y="55"/>
                  </a:cubicBezTo>
                  <a:cubicBezTo>
                    <a:pt x="42" y="55"/>
                    <a:pt x="42" y="55"/>
                    <a:pt x="42" y="55"/>
                  </a:cubicBezTo>
                  <a:cubicBezTo>
                    <a:pt x="42" y="55"/>
                    <a:pt x="42" y="55"/>
                    <a:pt x="42" y="55"/>
                  </a:cubicBezTo>
                  <a:cubicBezTo>
                    <a:pt x="42" y="55"/>
                    <a:pt x="42" y="55"/>
                    <a:pt x="42" y="55"/>
                  </a:cubicBezTo>
                  <a:cubicBezTo>
                    <a:pt x="42" y="55"/>
                    <a:pt x="42" y="55"/>
                    <a:pt x="42" y="55"/>
                  </a:cubicBezTo>
                  <a:cubicBezTo>
                    <a:pt x="42" y="55"/>
                    <a:pt x="42" y="55"/>
                    <a:pt x="42" y="55"/>
                  </a:cubicBezTo>
                  <a:cubicBezTo>
                    <a:pt x="42" y="55"/>
                    <a:pt x="42" y="55"/>
                    <a:pt x="42" y="55"/>
                  </a:cubicBezTo>
                  <a:cubicBezTo>
                    <a:pt x="42" y="55"/>
                    <a:pt x="42" y="55"/>
                    <a:pt x="42" y="55"/>
                  </a:cubicBezTo>
                  <a:cubicBezTo>
                    <a:pt x="42" y="55"/>
                    <a:pt x="42" y="55"/>
                    <a:pt x="42" y="55"/>
                  </a:cubicBezTo>
                  <a:cubicBezTo>
                    <a:pt x="42" y="55"/>
                    <a:pt x="42" y="55"/>
                    <a:pt x="42" y="55"/>
                  </a:cubicBezTo>
                  <a:cubicBezTo>
                    <a:pt x="42" y="55"/>
                    <a:pt x="42" y="55"/>
                    <a:pt x="42" y="55"/>
                  </a:cubicBezTo>
                  <a:cubicBezTo>
                    <a:pt x="42" y="55"/>
                    <a:pt x="42" y="55"/>
                    <a:pt x="42" y="55"/>
                  </a:cubicBezTo>
                  <a:cubicBezTo>
                    <a:pt x="42" y="55"/>
                    <a:pt x="42" y="55"/>
                    <a:pt x="42" y="55"/>
                  </a:cubicBezTo>
                  <a:cubicBezTo>
                    <a:pt x="42" y="55"/>
                    <a:pt x="41" y="55"/>
                    <a:pt x="41" y="55"/>
                  </a:cubicBezTo>
                  <a:cubicBezTo>
                    <a:pt x="41" y="55"/>
                    <a:pt x="41" y="55"/>
                    <a:pt x="41" y="55"/>
                  </a:cubicBezTo>
                  <a:cubicBezTo>
                    <a:pt x="41" y="55"/>
                    <a:pt x="41" y="55"/>
                    <a:pt x="41" y="55"/>
                  </a:cubicBezTo>
                  <a:cubicBezTo>
                    <a:pt x="41" y="55"/>
                    <a:pt x="41" y="55"/>
                    <a:pt x="41" y="55"/>
                  </a:cubicBezTo>
                  <a:cubicBezTo>
                    <a:pt x="41" y="55"/>
                    <a:pt x="41" y="55"/>
                    <a:pt x="41" y="55"/>
                  </a:cubicBezTo>
                  <a:cubicBezTo>
                    <a:pt x="41" y="55"/>
                    <a:pt x="41" y="55"/>
                    <a:pt x="41" y="55"/>
                  </a:cubicBezTo>
                  <a:cubicBezTo>
                    <a:pt x="41" y="55"/>
                    <a:pt x="41" y="55"/>
                    <a:pt x="41" y="55"/>
                  </a:cubicBezTo>
                  <a:cubicBezTo>
                    <a:pt x="41" y="55"/>
                    <a:pt x="41" y="55"/>
                    <a:pt x="41" y="55"/>
                  </a:cubicBezTo>
                  <a:cubicBezTo>
                    <a:pt x="41" y="55"/>
                    <a:pt x="41" y="55"/>
                    <a:pt x="41" y="55"/>
                  </a:cubicBezTo>
                  <a:cubicBezTo>
                    <a:pt x="41" y="55"/>
                    <a:pt x="41" y="55"/>
                    <a:pt x="41" y="55"/>
                  </a:cubicBezTo>
                  <a:cubicBezTo>
                    <a:pt x="41" y="55"/>
                    <a:pt x="41" y="55"/>
                    <a:pt x="41" y="55"/>
                  </a:cubicBezTo>
                  <a:cubicBezTo>
                    <a:pt x="41" y="55"/>
                    <a:pt x="41" y="55"/>
                    <a:pt x="41" y="55"/>
                  </a:cubicBezTo>
                  <a:cubicBezTo>
                    <a:pt x="41" y="55"/>
                    <a:pt x="41" y="55"/>
                    <a:pt x="41" y="55"/>
                  </a:cubicBezTo>
                  <a:cubicBezTo>
                    <a:pt x="41" y="55"/>
                    <a:pt x="41" y="55"/>
                    <a:pt x="41" y="55"/>
                  </a:cubicBezTo>
                  <a:cubicBezTo>
                    <a:pt x="41" y="55"/>
                    <a:pt x="41" y="55"/>
                    <a:pt x="41" y="55"/>
                  </a:cubicBezTo>
                  <a:cubicBezTo>
                    <a:pt x="41" y="55"/>
                    <a:pt x="41" y="55"/>
                    <a:pt x="41" y="55"/>
                  </a:cubicBezTo>
                  <a:cubicBezTo>
                    <a:pt x="41" y="55"/>
                    <a:pt x="41" y="55"/>
                    <a:pt x="41" y="55"/>
                  </a:cubicBezTo>
                  <a:cubicBezTo>
                    <a:pt x="41" y="55"/>
                    <a:pt x="41" y="55"/>
                    <a:pt x="41" y="55"/>
                  </a:cubicBezTo>
                  <a:cubicBezTo>
                    <a:pt x="41" y="55"/>
                    <a:pt x="41" y="55"/>
                    <a:pt x="41" y="55"/>
                  </a:cubicBezTo>
                  <a:cubicBezTo>
                    <a:pt x="41" y="55"/>
                    <a:pt x="41" y="55"/>
                    <a:pt x="41" y="55"/>
                  </a:cubicBezTo>
                  <a:cubicBezTo>
                    <a:pt x="41" y="55"/>
                    <a:pt x="41" y="55"/>
                    <a:pt x="41" y="55"/>
                  </a:cubicBezTo>
                  <a:cubicBezTo>
                    <a:pt x="41" y="55"/>
                    <a:pt x="41" y="55"/>
                    <a:pt x="41" y="55"/>
                  </a:cubicBezTo>
                  <a:cubicBezTo>
                    <a:pt x="41" y="55"/>
                    <a:pt x="41" y="55"/>
                    <a:pt x="41" y="55"/>
                  </a:cubicBezTo>
                  <a:cubicBezTo>
                    <a:pt x="41" y="55"/>
                    <a:pt x="41" y="55"/>
                    <a:pt x="41" y="55"/>
                  </a:cubicBezTo>
                  <a:cubicBezTo>
                    <a:pt x="41" y="55"/>
                    <a:pt x="41" y="55"/>
                    <a:pt x="41" y="55"/>
                  </a:cubicBezTo>
                  <a:cubicBezTo>
                    <a:pt x="41" y="55"/>
                    <a:pt x="41" y="55"/>
                    <a:pt x="41" y="55"/>
                  </a:cubicBezTo>
                  <a:cubicBezTo>
                    <a:pt x="41" y="55"/>
                    <a:pt x="41" y="55"/>
                    <a:pt x="41" y="55"/>
                  </a:cubicBezTo>
                  <a:cubicBezTo>
                    <a:pt x="41" y="55"/>
                    <a:pt x="41" y="55"/>
                    <a:pt x="41" y="55"/>
                  </a:cubicBezTo>
                  <a:cubicBezTo>
                    <a:pt x="41" y="55"/>
                    <a:pt x="41" y="55"/>
                    <a:pt x="41" y="55"/>
                  </a:cubicBezTo>
                  <a:cubicBezTo>
                    <a:pt x="41" y="55"/>
                    <a:pt x="41" y="55"/>
                    <a:pt x="41" y="55"/>
                  </a:cubicBezTo>
                  <a:cubicBezTo>
                    <a:pt x="41" y="55"/>
                    <a:pt x="41" y="55"/>
                    <a:pt x="41" y="55"/>
                  </a:cubicBezTo>
                  <a:cubicBezTo>
                    <a:pt x="41" y="55"/>
                    <a:pt x="41" y="55"/>
                    <a:pt x="41" y="55"/>
                  </a:cubicBezTo>
                  <a:cubicBezTo>
                    <a:pt x="41" y="55"/>
                    <a:pt x="41" y="55"/>
                    <a:pt x="41" y="55"/>
                  </a:cubicBezTo>
                  <a:cubicBezTo>
                    <a:pt x="41" y="55"/>
                    <a:pt x="41" y="55"/>
                    <a:pt x="41" y="55"/>
                  </a:cubicBezTo>
                  <a:cubicBezTo>
                    <a:pt x="41" y="55"/>
                    <a:pt x="41" y="54"/>
                    <a:pt x="41" y="54"/>
                  </a:cubicBezTo>
                  <a:cubicBezTo>
                    <a:pt x="41" y="54"/>
                    <a:pt x="41" y="54"/>
                    <a:pt x="41" y="54"/>
                  </a:cubicBezTo>
                  <a:cubicBezTo>
                    <a:pt x="41" y="54"/>
                    <a:pt x="41" y="54"/>
                    <a:pt x="41" y="54"/>
                  </a:cubicBezTo>
                  <a:cubicBezTo>
                    <a:pt x="41" y="54"/>
                    <a:pt x="41" y="54"/>
                    <a:pt x="41" y="54"/>
                  </a:cubicBezTo>
                  <a:cubicBezTo>
                    <a:pt x="41" y="54"/>
                    <a:pt x="41" y="54"/>
                    <a:pt x="41" y="54"/>
                  </a:cubicBezTo>
                  <a:cubicBezTo>
                    <a:pt x="41" y="54"/>
                    <a:pt x="41" y="54"/>
                    <a:pt x="41" y="54"/>
                  </a:cubicBezTo>
                  <a:cubicBezTo>
                    <a:pt x="41" y="54"/>
                    <a:pt x="41" y="54"/>
                    <a:pt x="41" y="54"/>
                  </a:cubicBezTo>
                  <a:cubicBezTo>
                    <a:pt x="41" y="54"/>
                    <a:pt x="41" y="54"/>
                    <a:pt x="41" y="54"/>
                  </a:cubicBezTo>
                  <a:cubicBezTo>
                    <a:pt x="41" y="54"/>
                    <a:pt x="41" y="54"/>
                    <a:pt x="41" y="54"/>
                  </a:cubicBezTo>
                  <a:cubicBezTo>
                    <a:pt x="41" y="54"/>
                    <a:pt x="41" y="54"/>
                    <a:pt x="41" y="54"/>
                  </a:cubicBezTo>
                  <a:cubicBezTo>
                    <a:pt x="41" y="54"/>
                    <a:pt x="41" y="54"/>
                    <a:pt x="41" y="54"/>
                  </a:cubicBezTo>
                  <a:cubicBezTo>
                    <a:pt x="41" y="54"/>
                    <a:pt x="41" y="54"/>
                    <a:pt x="41" y="54"/>
                  </a:cubicBezTo>
                  <a:cubicBezTo>
                    <a:pt x="41" y="54"/>
                    <a:pt x="41" y="54"/>
                    <a:pt x="41" y="54"/>
                  </a:cubicBezTo>
                  <a:cubicBezTo>
                    <a:pt x="41" y="54"/>
                    <a:pt x="41" y="53"/>
                    <a:pt x="41" y="53"/>
                  </a:cubicBezTo>
                  <a:cubicBezTo>
                    <a:pt x="41" y="53"/>
                    <a:pt x="41" y="53"/>
                    <a:pt x="40" y="53"/>
                  </a:cubicBezTo>
                  <a:cubicBezTo>
                    <a:pt x="40" y="53"/>
                    <a:pt x="40" y="53"/>
                    <a:pt x="40" y="53"/>
                  </a:cubicBezTo>
                  <a:cubicBezTo>
                    <a:pt x="40" y="53"/>
                    <a:pt x="40" y="53"/>
                    <a:pt x="40" y="53"/>
                  </a:cubicBezTo>
                  <a:cubicBezTo>
                    <a:pt x="40" y="53"/>
                    <a:pt x="40" y="53"/>
                    <a:pt x="40" y="53"/>
                  </a:cubicBezTo>
                  <a:cubicBezTo>
                    <a:pt x="40" y="53"/>
                    <a:pt x="40" y="53"/>
                    <a:pt x="40" y="53"/>
                  </a:cubicBezTo>
                  <a:cubicBezTo>
                    <a:pt x="40" y="53"/>
                    <a:pt x="40" y="53"/>
                    <a:pt x="40" y="53"/>
                  </a:cubicBezTo>
                  <a:cubicBezTo>
                    <a:pt x="40" y="53"/>
                    <a:pt x="40" y="53"/>
                    <a:pt x="40" y="53"/>
                  </a:cubicBezTo>
                  <a:cubicBezTo>
                    <a:pt x="40" y="53"/>
                    <a:pt x="40" y="53"/>
                    <a:pt x="40" y="53"/>
                  </a:cubicBezTo>
                  <a:cubicBezTo>
                    <a:pt x="40" y="53"/>
                    <a:pt x="40" y="53"/>
                    <a:pt x="40" y="53"/>
                  </a:cubicBezTo>
                  <a:cubicBezTo>
                    <a:pt x="40" y="53"/>
                    <a:pt x="40" y="53"/>
                    <a:pt x="40" y="53"/>
                  </a:cubicBezTo>
                  <a:cubicBezTo>
                    <a:pt x="40" y="53"/>
                    <a:pt x="40" y="53"/>
                    <a:pt x="40" y="53"/>
                  </a:cubicBezTo>
                  <a:cubicBezTo>
                    <a:pt x="40" y="53"/>
                    <a:pt x="40" y="53"/>
                    <a:pt x="40" y="53"/>
                  </a:cubicBezTo>
                  <a:cubicBezTo>
                    <a:pt x="40" y="53"/>
                    <a:pt x="40" y="53"/>
                    <a:pt x="40" y="53"/>
                  </a:cubicBezTo>
                  <a:cubicBezTo>
                    <a:pt x="40" y="53"/>
                    <a:pt x="40" y="53"/>
                    <a:pt x="40" y="53"/>
                  </a:cubicBezTo>
                  <a:cubicBezTo>
                    <a:pt x="40" y="53"/>
                    <a:pt x="40" y="53"/>
                    <a:pt x="40" y="53"/>
                  </a:cubicBezTo>
                  <a:cubicBezTo>
                    <a:pt x="40" y="53"/>
                    <a:pt x="40" y="53"/>
                    <a:pt x="40" y="53"/>
                  </a:cubicBezTo>
                  <a:cubicBezTo>
                    <a:pt x="40" y="53"/>
                    <a:pt x="40" y="53"/>
                    <a:pt x="40" y="53"/>
                  </a:cubicBezTo>
                  <a:cubicBezTo>
                    <a:pt x="40" y="53"/>
                    <a:pt x="40" y="53"/>
                    <a:pt x="40" y="53"/>
                  </a:cubicBezTo>
                  <a:cubicBezTo>
                    <a:pt x="40" y="53"/>
                    <a:pt x="40" y="53"/>
                    <a:pt x="40" y="53"/>
                  </a:cubicBezTo>
                  <a:cubicBezTo>
                    <a:pt x="40" y="53"/>
                    <a:pt x="40" y="53"/>
                    <a:pt x="40" y="53"/>
                  </a:cubicBezTo>
                  <a:cubicBezTo>
                    <a:pt x="40" y="53"/>
                    <a:pt x="40" y="53"/>
                    <a:pt x="40" y="53"/>
                  </a:cubicBezTo>
                  <a:cubicBezTo>
                    <a:pt x="40" y="53"/>
                    <a:pt x="40" y="53"/>
                    <a:pt x="40" y="53"/>
                  </a:cubicBezTo>
                  <a:cubicBezTo>
                    <a:pt x="40" y="53"/>
                    <a:pt x="40" y="53"/>
                    <a:pt x="40" y="53"/>
                  </a:cubicBezTo>
                  <a:cubicBezTo>
                    <a:pt x="40" y="53"/>
                    <a:pt x="40" y="53"/>
                    <a:pt x="40" y="52"/>
                  </a:cubicBezTo>
                  <a:cubicBezTo>
                    <a:pt x="40" y="52"/>
                    <a:pt x="40" y="52"/>
                    <a:pt x="40" y="52"/>
                  </a:cubicBezTo>
                  <a:cubicBezTo>
                    <a:pt x="40" y="52"/>
                    <a:pt x="40" y="52"/>
                    <a:pt x="40" y="52"/>
                  </a:cubicBezTo>
                  <a:cubicBezTo>
                    <a:pt x="40" y="52"/>
                    <a:pt x="40" y="52"/>
                    <a:pt x="40" y="52"/>
                  </a:cubicBezTo>
                  <a:cubicBezTo>
                    <a:pt x="40" y="52"/>
                    <a:pt x="40" y="52"/>
                    <a:pt x="40" y="52"/>
                  </a:cubicBezTo>
                  <a:cubicBezTo>
                    <a:pt x="40" y="52"/>
                    <a:pt x="40" y="52"/>
                    <a:pt x="40" y="52"/>
                  </a:cubicBezTo>
                  <a:cubicBezTo>
                    <a:pt x="40" y="52"/>
                    <a:pt x="40" y="52"/>
                    <a:pt x="40" y="52"/>
                  </a:cubicBezTo>
                  <a:cubicBezTo>
                    <a:pt x="40" y="52"/>
                    <a:pt x="40" y="52"/>
                    <a:pt x="40" y="52"/>
                  </a:cubicBezTo>
                  <a:cubicBezTo>
                    <a:pt x="40" y="52"/>
                    <a:pt x="40" y="52"/>
                    <a:pt x="40" y="52"/>
                  </a:cubicBezTo>
                  <a:cubicBezTo>
                    <a:pt x="40" y="52"/>
                    <a:pt x="40" y="52"/>
                    <a:pt x="40" y="52"/>
                  </a:cubicBezTo>
                  <a:cubicBezTo>
                    <a:pt x="40" y="52"/>
                    <a:pt x="40" y="52"/>
                    <a:pt x="40" y="52"/>
                  </a:cubicBezTo>
                  <a:cubicBezTo>
                    <a:pt x="40" y="52"/>
                    <a:pt x="40" y="52"/>
                    <a:pt x="40" y="52"/>
                  </a:cubicBezTo>
                  <a:cubicBezTo>
                    <a:pt x="40" y="52"/>
                    <a:pt x="40" y="52"/>
                    <a:pt x="40" y="52"/>
                  </a:cubicBezTo>
                  <a:cubicBezTo>
                    <a:pt x="40" y="52"/>
                    <a:pt x="40" y="52"/>
                    <a:pt x="40" y="52"/>
                  </a:cubicBezTo>
                  <a:cubicBezTo>
                    <a:pt x="40" y="52"/>
                    <a:pt x="40" y="52"/>
                    <a:pt x="40" y="52"/>
                  </a:cubicBezTo>
                  <a:cubicBezTo>
                    <a:pt x="40" y="52"/>
                    <a:pt x="40" y="52"/>
                    <a:pt x="40" y="52"/>
                  </a:cubicBezTo>
                  <a:cubicBezTo>
                    <a:pt x="40" y="52"/>
                    <a:pt x="40" y="52"/>
                    <a:pt x="40" y="52"/>
                  </a:cubicBezTo>
                  <a:cubicBezTo>
                    <a:pt x="40" y="52"/>
                    <a:pt x="40" y="52"/>
                    <a:pt x="40" y="52"/>
                  </a:cubicBezTo>
                  <a:cubicBezTo>
                    <a:pt x="40" y="52"/>
                    <a:pt x="40" y="51"/>
                    <a:pt x="40" y="51"/>
                  </a:cubicBezTo>
                  <a:cubicBezTo>
                    <a:pt x="40" y="51"/>
                    <a:pt x="40" y="51"/>
                    <a:pt x="40" y="51"/>
                  </a:cubicBezTo>
                  <a:cubicBezTo>
                    <a:pt x="40" y="51"/>
                    <a:pt x="40" y="51"/>
                    <a:pt x="40" y="51"/>
                  </a:cubicBezTo>
                  <a:cubicBezTo>
                    <a:pt x="40" y="51"/>
                    <a:pt x="40" y="51"/>
                    <a:pt x="40" y="51"/>
                  </a:cubicBezTo>
                  <a:cubicBezTo>
                    <a:pt x="40" y="51"/>
                    <a:pt x="40" y="51"/>
                    <a:pt x="40" y="51"/>
                  </a:cubicBezTo>
                  <a:cubicBezTo>
                    <a:pt x="40" y="51"/>
                    <a:pt x="40" y="51"/>
                    <a:pt x="40" y="51"/>
                  </a:cubicBezTo>
                  <a:cubicBezTo>
                    <a:pt x="40" y="51"/>
                    <a:pt x="40" y="51"/>
                    <a:pt x="40" y="51"/>
                  </a:cubicBezTo>
                  <a:cubicBezTo>
                    <a:pt x="40" y="51"/>
                    <a:pt x="40" y="51"/>
                    <a:pt x="40" y="51"/>
                  </a:cubicBezTo>
                  <a:cubicBezTo>
                    <a:pt x="40" y="51"/>
                    <a:pt x="40" y="51"/>
                    <a:pt x="40" y="51"/>
                  </a:cubicBezTo>
                  <a:cubicBezTo>
                    <a:pt x="40" y="51"/>
                    <a:pt x="40" y="51"/>
                    <a:pt x="40" y="51"/>
                  </a:cubicBezTo>
                  <a:cubicBezTo>
                    <a:pt x="40" y="51"/>
                    <a:pt x="40" y="51"/>
                    <a:pt x="40" y="51"/>
                  </a:cubicBezTo>
                  <a:cubicBezTo>
                    <a:pt x="40" y="51"/>
                    <a:pt x="40" y="51"/>
                    <a:pt x="40" y="51"/>
                  </a:cubicBezTo>
                  <a:cubicBezTo>
                    <a:pt x="40" y="51"/>
                    <a:pt x="40" y="51"/>
                    <a:pt x="39" y="51"/>
                  </a:cubicBezTo>
                  <a:cubicBezTo>
                    <a:pt x="39" y="51"/>
                    <a:pt x="39" y="51"/>
                    <a:pt x="39" y="51"/>
                  </a:cubicBezTo>
                  <a:cubicBezTo>
                    <a:pt x="39" y="51"/>
                    <a:pt x="39" y="51"/>
                    <a:pt x="39" y="51"/>
                  </a:cubicBezTo>
                  <a:cubicBezTo>
                    <a:pt x="39" y="51"/>
                    <a:pt x="39" y="51"/>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49"/>
                    <a:pt x="39" y="49"/>
                  </a:cubicBezTo>
                  <a:cubicBezTo>
                    <a:pt x="39" y="49"/>
                    <a:pt x="39" y="49"/>
                    <a:pt x="39" y="49"/>
                  </a:cubicBezTo>
                  <a:cubicBezTo>
                    <a:pt x="39" y="49"/>
                    <a:pt x="39" y="49"/>
                    <a:pt x="39" y="49"/>
                  </a:cubicBezTo>
                  <a:cubicBezTo>
                    <a:pt x="39" y="49"/>
                    <a:pt x="39" y="49"/>
                    <a:pt x="39" y="49"/>
                  </a:cubicBezTo>
                  <a:cubicBezTo>
                    <a:pt x="39" y="49"/>
                    <a:pt x="39" y="49"/>
                    <a:pt x="39" y="49"/>
                  </a:cubicBezTo>
                  <a:cubicBezTo>
                    <a:pt x="39" y="49"/>
                    <a:pt x="39"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7"/>
                  </a:cubicBezTo>
                  <a:cubicBezTo>
                    <a:pt x="40" y="47"/>
                    <a:pt x="40" y="47"/>
                    <a:pt x="40" y="47"/>
                  </a:cubicBezTo>
                  <a:cubicBezTo>
                    <a:pt x="40" y="47"/>
                    <a:pt x="40" y="47"/>
                    <a:pt x="40" y="47"/>
                  </a:cubicBezTo>
                  <a:cubicBezTo>
                    <a:pt x="40" y="47"/>
                    <a:pt x="40" y="47"/>
                    <a:pt x="40" y="47"/>
                  </a:cubicBezTo>
                  <a:cubicBezTo>
                    <a:pt x="40" y="47"/>
                    <a:pt x="40" y="47"/>
                    <a:pt x="40" y="47"/>
                  </a:cubicBezTo>
                  <a:cubicBezTo>
                    <a:pt x="40" y="47"/>
                    <a:pt x="40" y="47"/>
                    <a:pt x="40" y="47"/>
                  </a:cubicBezTo>
                  <a:cubicBezTo>
                    <a:pt x="40" y="47"/>
                    <a:pt x="40" y="47"/>
                    <a:pt x="40" y="47"/>
                  </a:cubicBezTo>
                  <a:cubicBezTo>
                    <a:pt x="40" y="47"/>
                    <a:pt x="40" y="47"/>
                    <a:pt x="40" y="47"/>
                  </a:cubicBezTo>
                  <a:cubicBezTo>
                    <a:pt x="40" y="47"/>
                    <a:pt x="40" y="47"/>
                    <a:pt x="40" y="47"/>
                  </a:cubicBezTo>
                  <a:cubicBezTo>
                    <a:pt x="40" y="47"/>
                    <a:pt x="40" y="47"/>
                    <a:pt x="40" y="47"/>
                  </a:cubicBezTo>
                  <a:cubicBezTo>
                    <a:pt x="40" y="47"/>
                    <a:pt x="40" y="47"/>
                    <a:pt x="40" y="47"/>
                  </a:cubicBezTo>
                  <a:cubicBezTo>
                    <a:pt x="40" y="47"/>
                    <a:pt x="40" y="47"/>
                    <a:pt x="40" y="47"/>
                  </a:cubicBezTo>
                  <a:cubicBezTo>
                    <a:pt x="40" y="47"/>
                    <a:pt x="40" y="47"/>
                    <a:pt x="40" y="47"/>
                  </a:cubicBezTo>
                  <a:cubicBezTo>
                    <a:pt x="40" y="47"/>
                    <a:pt x="40" y="47"/>
                    <a:pt x="40" y="47"/>
                  </a:cubicBezTo>
                  <a:cubicBezTo>
                    <a:pt x="40" y="47"/>
                    <a:pt x="40" y="47"/>
                    <a:pt x="39" y="47"/>
                  </a:cubicBezTo>
                  <a:cubicBezTo>
                    <a:pt x="39" y="47"/>
                    <a:pt x="39" y="47"/>
                    <a:pt x="39" y="47"/>
                  </a:cubicBezTo>
                  <a:cubicBezTo>
                    <a:pt x="40" y="47"/>
                    <a:pt x="39" y="47"/>
                    <a:pt x="39" y="47"/>
                  </a:cubicBezTo>
                  <a:cubicBezTo>
                    <a:pt x="39" y="47"/>
                    <a:pt x="39" y="47"/>
                    <a:pt x="39" y="47"/>
                  </a:cubicBezTo>
                  <a:cubicBezTo>
                    <a:pt x="39" y="47"/>
                    <a:pt x="39" y="47"/>
                    <a:pt x="39" y="47"/>
                  </a:cubicBezTo>
                  <a:cubicBezTo>
                    <a:pt x="39" y="47"/>
                    <a:pt x="39" y="47"/>
                    <a:pt x="39" y="47"/>
                  </a:cubicBezTo>
                  <a:cubicBezTo>
                    <a:pt x="39" y="47"/>
                    <a:pt x="39" y="47"/>
                    <a:pt x="39" y="47"/>
                  </a:cubicBezTo>
                  <a:cubicBezTo>
                    <a:pt x="39" y="47"/>
                    <a:pt x="39" y="47"/>
                    <a:pt x="39" y="47"/>
                  </a:cubicBezTo>
                  <a:cubicBezTo>
                    <a:pt x="39" y="47"/>
                    <a:pt x="39" y="47"/>
                    <a:pt x="39" y="47"/>
                  </a:cubicBezTo>
                  <a:cubicBezTo>
                    <a:pt x="39" y="47"/>
                    <a:pt x="39" y="47"/>
                    <a:pt x="39" y="47"/>
                  </a:cubicBezTo>
                  <a:cubicBezTo>
                    <a:pt x="39" y="47"/>
                    <a:pt x="39" y="47"/>
                    <a:pt x="39" y="47"/>
                  </a:cubicBezTo>
                  <a:cubicBezTo>
                    <a:pt x="39" y="47"/>
                    <a:pt x="39" y="47"/>
                    <a:pt x="39" y="47"/>
                  </a:cubicBezTo>
                  <a:cubicBezTo>
                    <a:pt x="39" y="47"/>
                    <a:pt x="39" y="47"/>
                    <a:pt x="39" y="47"/>
                  </a:cubicBezTo>
                  <a:cubicBezTo>
                    <a:pt x="39" y="47"/>
                    <a:pt x="39" y="47"/>
                    <a:pt x="39" y="47"/>
                  </a:cubicBezTo>
                  <a:cubicBezTo>
                    <a:pt x="39" y="47"/>
                    <a:pt x="39" y="47"/>
                    <a:pt x="39" y="47"/>
                  </a:cubicBezTo>
                  <a:cubicBezTo>
                    <a:pt x="39" y="47"/>
                    <a:pt x="39" y="47"/>
                    <a:pt x="39" y="47"/>
                  </a:cubicBezTo>
                  <a:cubicBezTo>
                    <a:pt x="39" y="46"/>
                    <a:pt x="39" y="46"/>
                    <a:pt x="39" y="46"/>
                  </a:cubicBezTo>
                  <a:cubicBezTo>
                    <a:pt x="39" y="46"/>
                    <a:pt x="39" y="46"/>
                    <a:pt x="39" y="46"/>
                  </a:cubicBezTo>
                  <a:cubicBezTo>
                    <a:pt x="39" y="46"/>
                    <a:pt x="39" y="46"/>
                    <a:pt x="39" y="46"/>
                  </a:cubicBezTo>
                  <a:cubicBezTo>
                    <a:pt x="39" y="46"/>
                    <a:pt x="39" y="46"/>
                    <a:pt x="39" y="46"/>
                  </a:cubicBezTo>
                  <a:cubicBezTo>
                    <a:pt x="39" y="46"/>
                    <a:pt x="39" y="46"/>
                    <a:pt x="39" y="46"/>
                  </a:cubicBezTo>
                  <a:cubicBezTo>
                    <a:pt x="39" y="46"/>
                    <a:pt x="39" y="46"/>
                    <a:pt x="39" y="46"/>
                  </a:cubicBezTo>
                  <a:cubicBezTo>
                    <a:pt x="39" y="46"/>
                    <a:pt x="39" y="46"/>
                    <a:pt x="39" y="46"/>
                  </a:cubicBezTo>
                  <a:cubicBezTo>
                    <a:pt x="39" y="46"/>
                    <a:pt x="39" y="46"/>
                    <a:pt x="39" y="46"/>
                  </a:cubicBezTo>
                  <a:cubicBezTo>
                    <a:pt x="39" y="46"/>
                    <a:pt x="39" y="46"/>
                    <a:pt x="39" y="46"/>
                  </a:cubicBezTo>
                  <a:cubicBezTo>
                    <a:pt x="39" y="46"/>
                    <a:pt x="39" y="46"/>
                    <a:pt x="39" y="46"/>
                  </a:cubicBezTo>
                  <a:cubicBezTo>
                    <a:pt x="39" y="46"/>
                    <a:pt x="39" y="46"/>
                    <a:pt x="39" y="46"/>
                  </a:cubicBezTo>
                  <a:cubicBezTo>
                    <a:pt x="39" y="46"/>
                    <a:pt x="39" y="46"/>
                    <a:pt x="39" y="46"/>
                  </a:cubicBezTo>
                  <a:cubicBezTo>
                    <a:pt x="39" y="46"/>
                    <a:pt x="39" y="46"/>
                    <a:pt x="39" y="46"/>
                  </a:cubicBezTo>
                  <a:cubicBezTo>
                    <a:pt x="39" y="46"/>
                    <a:pt x="39" y="46"/>
                    <a:pt x="39" y="46"/>
                  </a:cubicBezTo>
                  <a:cubicBezTo>
                    <a:pt x="39" y="46"/>
                    <a:pt x="39" y="46"/>
                    <a:pt x="39" y="46"/>
                  </a:cubicBezTo>
                  <a:cubicBezTo>
                    <a:pt x="39" y="46"/>
                    <a:pt x="39" y="46"/>
                    <a:pt x="39" y="46"/>
                  </a:cubicBezTo>
                  <a:cubicBezTo>
                    <a:pt x="39" y="46"/>
                    <a:pt x="39" y="46"/>
                    <a:pt x="39" y="46"/>
                  </a:cubicBezTo>
                  <a:cubicBezTo>
                    <a:pt x="39" y="46"/>
                    <a:pt x="39" y="46"/>
                    <a:pt x="39" y="46"/>
                  </a:cubicBezTo>
                  <a:cubicBezTo>
                    <a:pt x="39" y="46"/>
                    <a:pt x="39" y="46"/>
                    <a:pt x="39" y="46"/>
                  </a:cubicBezTo>
                  <a:cubicBezTo>
                    <a:pt x="39" y="46"/>
                    <a:pt x="39" y="46"/>
                    <a:pt x="39" y="46"/>
                  </a:cubicBezTo>
                  <a:cubicBezTo>
                    <a:pt x="39" y="46"/>
                    <a:pt x="39" y="46"/>
                    <a:pt x="39" y="46"/>
                  </a:cubicBezTo>
                  <a:cubicBezTo>
                    <a:pt x="39" y="46"/>
                    <a:pt x="39" y="46"/>
                    <a:pt x="39" y="46"/>
                  </a:cubicBezTo>
                  <a:cubicBezTo>
                    <a:pt x="39" y="46"/>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4"/>
                    <a:pt x="39" y="44"/>
                    <a:pt x="39" y="44"/>
                  </a:cubicBezTo>
                  <a:cubicBezTo>
                    <a:pt x="39" y="44"/>
                    <a:pt x="39" y="44"/>
                    <a:pt x="39" y="44"/>
                  </a:cubicBezTo>
                  <a:cubicBezTo>
                    <a:pt x="39" y="44"/>
                    <a:pt x="39" y="44"/>
                    <a:pt x="39" y="44"/>
                  </a:cubicBezTo>
                  <a:cubicBezTo>
                    <a:pt x="39" y="44"/>
                    <a:pt x="39" y="44"/>
                    <a:pt x="39" y="44"/>
                  </a:cubicBezTo>
                  <a:cubicBezTo>
                    <a:pt x="39" y="44"/>
                    <a:pt x="39" y="44"/>
                    <a:pt x="39" y="44"/>
                  </a:cubicBezTo>
                  <a:cubicBezTo>
                    <a:pt x="39" y="44"/>
                    <a:pt x="39" y="44"/>
                    <a:pt x="39" y="44"/>
                  </a:cubicBezTo>
                  <a:cubicBezTo>
                    <a:pt x="39" y="44"/>
                    <a:pt x="39" y="44"/>
                    <a:pt x="39" y="44"/>
                  </a:cubicBezTo>
                  <a:cubicBezTo>
                    <a:pt x="39" y="44"/>
                    <a:pt x="39" y="44"/>
                    <a:pt x="39" y="44"/>
                  </a:cubicBezTo>
                  <a:cubicBezTo>
                    <a:pt x="39" y="44"/>
                    <a:pt x="39" y="44"/>
                    <a:pt x="39" y="44"/>
                  </a:cubicBezTo>
                  <a:cubicBezTo>
                    <a:pt x="39" y="44"/>
                    <a:pt x="39" y="44"/>
                    <a:pt x="39" y="44"/>
                  </a:cubicBezTo>
                  <a:cubicBezTo>
                    <a:pt x="39" y="44"/>
                    <a:pt x="39" y="44"/>
                    <a:pt x="39" y="44"/>
                  </a:cubicBezTo>
                  <a:cubicBezTo>
                    <a:pt x="39" y="44"/>
                    <a:pt x="39" y="44"/>
                    <a:pt x="39" y="44"/>
                  </a:cubicBezTo>
                  <a:cubicBezTo>
                    <a:pt x="39" y="44"/>
                    <a:pt x="39" y="44"/>
                    <a:pt x="39" y="44"/>
                  </a:cubicBezTo>
                  <a:cubicBezTo>
                    <a:pt x="39" y="44"/>
                    <a:pt x="39" y="44"/>
                    <a:pt x="39" y="44"/>
                  </a:cubicBezTo>
                  <a:cubicBezTo>
                    <a:pt x="38" y="44"/>
                    <a:pt x="38" y="44"/>
                    <a:pt x="38" y="44"/>
                  </a:cubicBezTo>
                  <a:cubicBezTo>
                    <a:pt x="38" y="44"/>
                    <a:pt x="38" y="44"/>
                    <a:pt x="38" y="44"/>
                  </a:cubicBezTo>
                  <a:cubicBezTo>
                    <a:pt x="38" y="44"/>
                    <a:pt x="38" y="44"/>
                    <a:pt x="38" y="44"/>
                  </a:cubicBezTo>
                  <a:cubicBezTo>
                    <a:pt x="38" y="44"/>
                    <a:pt x="38" y="44"/>
                    <a:pt x="38" y="44"/>
                  </a:cubicBezTo>
                  <a:cubicBezTo>
                    <a:pt x="38" y="44"/>
                    <a:pt x="38" y="44"/>
                    <a:pt x="38" y="44"/>
                  </a:cubicBezTo>
                  <a:cubicBezTo>
                    <a:pt x="38" y="44"/>
                    <a:pt x="38" y="44"/>
                    <a:pt x="38" y="44"/>
                  </a:cubicBezTo>
                  <a:cubicBezTo>
                    <a:pt x="38" y="44"/>
                    <a:pt x="38" y="44"/>
                    <a:pt x="38" y="44"/>
                  </a:cubicBezTo>
                  <a:cubicBezTo>
                    <a:pt x="38" y="44"/>
                    <a:pt x="38" y="44"/>
                    <a:pt x="38" y="44"/>
                  </a:cubicBezTo>
                  <a:cubicBezTo>
                    <a:pt x="38" y="44"/>
                    <a:pt x="38" y="44"/>
                    <a:pt x="38" y="44"/>
                  </a:cubicBezTo>
                  <a:cubicBezTo>
                    <a:pt x="38" y="44"/>
                    <a:pt x="38" y="44"/>
                    <a:pt x="38" y="44"/>
                  </a:cubicBezTo>
                  <a:cubicBezTo>
                    <a:pt x="38" y="44"/>
                    <a:pt x="38" y="44"/>
                    <a:pt x="38" y="44"/>
                  </a:cubicBezTo>
                  <a:cubicBezTo>
                    <a:pt x="38" y="44"/>
                    <a:pt x="38" y="44"/>
                    <a:pt x="38" y="44"/>
                  </a:cubicBezTo>
                  <a:cubicBezTo>
                    <a:pt x="38" y="44"/>
                    <a:pt x="38" y="44"/>
                    <a:pt x="38" y="44"/>
                  </a:cubicBezTo>
                  <a:cubicBezTo>
                    <a:pt x="38" y="44"/>
                    <a:pt x="38" y="44"/>
                    <a:pt x="38" y="44"/>
                  </a:cubicBezTo>
                  <a:cubicBezTo>
                    <a:pt x="38" y="44"/>
                    <a:pt x="38" y="44"/>
                    <a:pt x="38" y="44"/>
                  </a:cubicBezTo>
                  <a:cubicBezTo>
                    <a:pt x="38" y="44"/>
                    <a:pt x="38" y="44"/>
                    <a:pt x="38" y="44"/>
                  </a:cubicBezTo>
                  <a:cubicBezTo>
                    <a:pt x="38" y="44"/>
                    <a:pt x="38" y="44"/>
                    <a:pt x="38" y="44"/>
                  </a:cubicBezTo>
                  <a:cubicBezTo>
                    <a:pt x="38" y="44"/>
                    <a:pt x="38" y="44"/>
                    <a:pt x="38" y="44"/>
                  </a:cubicBezTo>
                  <a:cubicBezTo>
                    <a:pt x="38" y="44"/>
                    <a:pt x="38" y="44"/>
                    <a:pt x="38" y="44"/>
                  </a:cubicBezTo>
                  <a:cubicBezTo>
                    <a:pt x="38" y="44"/>
                    <a:pt x="38" y="44"/>
                    <a:pt x="38" y="44"/>
                  </a:cubicBezTo>
                  <a:cubicBezTo>
                    <a:pt x="38" y="44"/>
                    <a:pt x="38" y="44"/>
                    <a:pt x="38" y="44"/>
                  </a:cubicBezTo>
                  <a:cubicBezTo>
                    <a:pt x="38" y="44"/>
                    <a:pt x="38" y="44"/>
                    <a:pt x="38" y="44"/>
                  </a:cubicBezTo>
                  <a:cubicBezTo>
                    <a:pt x="38" y="44"/>
                    <a:pt x="38" y="44"/>
                    <a:pt x="38" y="44"/>
                  </a:cubicBezTo>
                  <a:cubicBezTo>
                    <a:pt x="38" y="44"/>
                    <a:pt x="37" y="44"/>
                    <a:pt x="37" y="44"/>
                  </a:cubicBezTo>
                  <a:cubicBezTo>
                    <a:pt x="37" y="44"/>
                    <a:pt x="37" y="44"/>
                    <a:pt x="37" y="44"/>
                  </a:cubicBezTo>
                  <a:cubicBezTo>
                    <a:pt x="37" y="44"/>
                    <a:pt x="37" y="44"/>
                    <a:pt x="37" y="44"/>
                  </a:cubicBezTo>
                  <a:cubicBezTo>
                    <a:pt x="37" y="44"/>
                    <a:pt x="37" y="44"/>
                    <a:pt x="37" y="44"/>
                  </a:cubicBezTo>
                  <a:cubicBezTo>
                    <a:pt x="37" y="44"/>
                    <a:pt x="37" y="44"/>
                    <a:pt x="37" y="44"/>
                  </a:cubicBezTo>
                  <a:cubicBezTo>
                    <a:pt x="37" y="44"/>
                    <a:pt x="37" y="44"/>
                    <a:pt x="37" y="44"/>
                  </a:cubicBezTo>
                  <a:cubicBezTo>
                    <a:pt x="37" y="44"/>
                    <a:pt x="37" y="44"/>
                    <a:pt x="37" y="44"/>
                  </a:cubicBezTo>
                  <a:cubicBezTo>
                    <a:pt x="37" y="44"/>
                    <a:pt x="37" y="44"/>
                    <a:pt x="37" y="44"/>
                  </a:cubicBezTo>
                  <a:cubicBezTo>
                    <a:pt x="37" y="44"/>
                    <a:pt x="37" y="44"/>
                    <a:pt x="37" y="44"/>
                  </a:cubicBezTo>
                  <a:cubicBezTo>
                    <a:pt x="37" y="44"/>
                    <a:pt x="37" y="44"/>
                    <a:pt x="37" y="44"/>
                  </a:cubicBezTo>
                  <a:cubicBezTo>
                    <a:pt x="37" y="44"/>
                    <a:pt x="37" y="44"/>
                    <a:pt x="37" y="44"/>
                  </a:cubicBezTo>
                  <a:cubicBezTo>
                    <a:pt x="37" y="44"/>
                    <a:pt x="37" y="44"/>
                    <a:pt x="37" y="44"/>
                  </a:cubicBezTo>
                  <a:cubicBezTo>
                    <a:pt x="37" y="44"/>
                    <a:pt x="37" y="44"/>
                    <a:pt x="37" y="44"/>
                  </a:cubicBezTo>
                  <a:cubicBezTo>
                    <a:pt x="37" y="44"/>
                    <a:pt x="37" y="44"/>
                    <a:pt x="37" y="44"/>
                  </a:cubicBezTo>
                  <a:cubicBezTo>
                    <a:pt x="37" y="44"/>
                    <a:pt x="37" y="44"/>
                    <a:pt x="37" y="44"/>
                  </a:cubicBezTo>
                  <a:cubicBezTo>
                    <a:pt x="37" y="44"/>
                    <a:pt x="37" y="44"/>
                    <a:pt x="37" y="44"/>
                  </a:cubicBezTo>
                  <a:cubicBezTo>
                    <a:pt x="37" y="44"/>
                    <a:pt x="37" y="44"/>
                    <a:pt x="37" y="44"/>
                  </a:cubicBezTo>
                  <a:cubicBezTo>
                    <a:pt x="37" y="44"/>
                    <a:pt x="37" y="44"/>
                    <a:pt x="37" y="44"/>
                  </a:cubicBezTo>
                  <a:cubicBezTo>
                    <a:pt x="37" y="44"/>
                    <a:pt x="37" y="44"/>
                    <a:pt x="37" y="44"/>
                  </a:cubicBezTo>
                  <a:cubicBezTo>
                    <a:pt x="37" y="44"/>
                    <a:pt x="37" y="44"/>
                    <a:pt x="37" y="44"/>
                  </a:cubicBezTo>
                  <a:cubicBezTo>
                    <a:pt x="37" y="44"/>
                    <a:pt x="37" y="44"/>
                    <a:pt x="37" y="44"/>
                  </a:cubicBezTo>
                  <a:cubicBezTo>
                    <a:pt x="37" y="44"/>
                    <a:pt x="37" y="44"/>
                    <a:pt x="37" y="44"/>
                  </a:cubicBezTo>
                  <a:cubicBezTo>
                    <a:pt x="37" y="44"/>
                    <a:pt x="37" y="44"/>
                    <a:pt x="37" y="44"/>
                  </a:cubicBezTo>
                  <a:cubicBezTo>
                    <a:pt x="37" y="44"/>
                    <a:pt x="37" y="44"/>
                    <a:pt x="37" y="44"/>
                  </a:cubicBezTo>
                  <a:cubicBezTo>
                    <a:pt x="36" y="44"/>
                    <a:pt x="36" y="44"/>
                    <a:pt x="36" y="44"/>
                  </a:cubicBezTo>
                  <a:cubicBezTo>
                    <a:pt x="36" y="44"/>
                    <a:pt x="36" y="44"/>
                    <a:pt x="36" y="44"/>
                  </a:cubicBezTo>
                  <a:cubicBezTo>
                    <a:pt x="36" y="44"/>
                    <a:pt x="36" y="44"/>
                    <a:pt x="36" y="44"/>
                  </a:cubicBezTo>
                  <a:cubicBezTo>
                    <a:pt x="36" y="44"/>
                    <a:pt x="36" y="44"/>
                    <a:pt x="36" y="44"/>
                  </a:cubicBezTo>
                  <a:cubicBezTo>
                    <a:pt x="36" y="44"/>
                    <a:pt x="36" y="44"/>
                    <a:pt x="36" y="44"/>
                  </a:cubicBezTo>
                  <a:cubicBezTo>
                    <a:pt x="36" y="44"/>
                    <a:pt x="36" y="44"/>
                    <a:pt x="36" y="44"/>
                  </a:cubicBezTo>
                  <a:cubicBezTo>
                    <a:pt x="36" y="44"/>
                    <a:pt x="36" y="44"/>
                    <a:pt x="36" y="44"/>
                  </a:cubicBezTo>
                  <a:cubicBezTo>
                    <a:pt x="36" y="44"/>
                    <a:pt x="36" y="44"/>
                    <a:pt x="36" y="44"/>
                  </a:cubicBezTo>
                  <a:cubicBezTo>
                    <a:pt x="36" y="44"/>
                    <a:pt x="36" y="44"/>
                    <a:pt x="36" y="44"/>
                  </a:cubicBezTo>
                  <a:cubicBezTo>
                    <a:pt x="36" y="44"/>
                    <a:pt x="36" y="44"/>
                    <a:pt x="36" y="44"/>
                  </a:cubicBezTo>
                  <a:cubicBezTo>
                    <a:pt x="36" y="44"/>
                    <a:pt x="36" y="44"/>
                    <a:pt x="36" y="44"/>
                  </a:cubicBezTo>
                  <a:cubicBezTo>
                    <a:pt x="36" y="44"/>
                    <a:pt x="36" y="44"/>
                    <a:pt x="36" y="44"/>
                  </a:cubicBezTo>
                  <a:cubicBezTo>
                    <a:pt x="36" y="44"/>
                    <a:pt x="36" y="44"/>
                    <a:pt x="36" y="44"/>
                  </a:cubicBezTo>
                  <a:cubicBezTo>
                    <a:pt x="36" y="44"/>
                    <a:pt x="36" y="44"/>
                    <a:pt x="36" y="44"/>
                  </a:cubicBezTo>
                  <a:cubicBezTo>
                    <a:pt x="36" y="44"/>
                    <a:pt x="36" y="44"/>
                    <a:pt x="36" y="44"/>
                  </a:cubicBezTo>
                  <a:cubicBezTo>
                    <a:pt x="36" y="44"/>
                    <a:pt x="36" y="44"/>
                    <a:pt x="36" y="44"/>
                  </a:cubicBezTo>
                  <a:cubicBezTo>
                    <a:pt x="36" y="44"/>
                    <a:pt x="36" y="44"/>
                    <a:pt x="36" y="44"/>
                  </a:cubicBezTo>
                  <a:cubicBezTo>
                    <a:pt x="36" y="44"/>
                    <a:pt x="36" y="44"/>
                    <a:pt x="36" y="44"/>
                  </a:cubicBezTo>
                  <a:cubicBezTo>
                    <a:pt x="36" y="44"/>
                    <a:pt x="36" y="44"/>
                    <a:pt x="36" y="44"/>
                  </a:cubicBezTo>
                  <a:cubicBezTo>
                    <a:pt x="36" y="44"/>
                    <a:pt x="35" y="44"/>
                    <a:pt x="35" y="44"/>
                  </a:cubicBezTo>
                  <a:cubicBezTo>
                    <a:pt x="35" y="44"/>
                    <a:pt x="35" y="44"/>
                    <a:pt x="35" y="44"/>
                  </a:cubicBezTo>
                  <a:cubicBezTo>
                    <a:pt x="35" y="44"/>
                    <a:pt x="35" y="44"/>
                    <a:pt x="35" y="44"/>
                  </a:cubicBezTo>
                  <a:cubicBezTo>
                    <a:pt x="35" y="44"/>
                    <a:pt x="35" y="44"/>
                    <a:pt x="35" y="44"/>
                  </a:cubicBezTo>
                  <a:cubicBezTo>
                    <a:pt x="35" y="44"/>
                    <a:pt x="35" y="44"/>
                    <a:pt x="35" y="44"/>
                  </a:cubicBezTo>
                  <a:cubicBezTo>
                    <a:pt x="35" y="44"/>
                    <a:pt x="35" y="44"/>
                    <a:pt x="35" y="44"/>
                  </a:cubicBezTo>
                  <a:cubicBezTo>
                    <a:pt x="35" y="44"/>
                    <a:pt x="35" y="44"/>
                    <a:pt x="35" y="44"/>
                  </a:cubicBezTo>
                  <a:cubicBezTo>
                    <a:pt x="35" y="44"/>
                    <a:pt x="35" y="44"/>
                    <a:pt x="35" y="44"/>
                  </a:cubicBezTo>
                  <a:cubicBezTo>
                    <a:pt x="35" y="44"/>
                    <a:pt x="35" y="44"/>
                    <a:pt x="35" y="44"/>
                  </a:cubicBezTo>
                  <a:cubicBezTo>
                    <a:pt x="35" y="44"/>
                    <a:pt x="35" y="44"/>
                    <a:pt x="35" y="44"/>
                  </a:cubicBezTo>
                  <a:cubicBezTo>
                    <a:pt x="35" y="44"/>
                    <a:pt x="35" y="44"/>
                    <a:pt x="35" y="44"/>
                  </a:cubicBezTo>
                  <a:cubicBezTo>
                    <a:pt x="35" y="44"/>
                    <a:pt x="35" y="44"/>
                    <a:pt x="35" y="44"/>
                  </a:cubicBezTo>
                  <a:cubicBezTo>
                    <a:pt x="35" y="44"/>
                    <a:pt x="35" y="44"/>
                    <a:pt x="35" y="44"/>
                  </a:cubicBezTo>
                  <a:cubicBezTo>
                    <a:pt x="35" y="44"/>
                    <a:pt x="35" y="44"/>
                    <a:pt x="35" y="44"/>
                  </a:cubicBezTo>
                  <a:cubicBezTo>
                    <a:pt x="35" y="44"/>
                    <a:pt x="35" y="44"/>
                    <a:pt x="35" y="44"/>
                  </a:cubicBezTo>
                  <a:cubicBezTo>
                    <a:pt x="35" y="44"/>
                    <a:pt x="35" y="44"/>
                    <a:pt x="35" y="44"/>
                  </a:cubicBezTo>
                  <a:cubicBezTo>
                    <a:pt x="35" y="44"/>
                    <a:pt x="35" y="44"/>
                    <a:pt x="35" y="44"/>
                  </a:cubicBezTo>
                  <a:cubicBezTo>
                    <a:pt x="34" y="44"/>
                    <a:pt x="34" y="44"/>
                    <a:pt x="34" y="44"/>
                  </a:cubicBezTo>
                  <a:cubicBezTo>
                    <a:pt x="34" y="44"/>
                    <a:pt x="34" y="44"/>
                    <a:pt x="34" y="44"/>
                  </a:cubicBezTo>
                  <a:cubicBezTo>
                    <a:pt x="34" y="44"/>
                    <a:pt x="34" y="44"/>
                    <a:pt x="34" y="44"/>
                  </a:cubicBezTo>
                  <a:cubicBezTo>
                    <a:pt x="34" y="44"/>
                    <a:pt x="34" y="44"/>
                    <a:pt x="34" y="44"/>
                  </a:cubicBezTo>
                  <a:cubicBezTo>
                    <a:pt x="34" y="44"/>
                    <a:pt x="34" y="44"/>
                    <a:pt x="34" y="44"/>
                  </a:cubicBezTo>
                  <a:cubicBezTo>
                    <a:pt x="34" y="44"/>
                    <a:pt x="34" y="44"/>
                    <a:pt x="34" y="44"/>
                  </a:cubicBezTo>
                  <a:cubicBezTo>
                    <a:pt x="34" y="44"/>
                    <a:pt x="34" y="44"/>
                    <a:pt x="34" y="44"/>
                  </a:cubicBezTo>
                  <a:cubicBezTo>
                    <a:pt x="34" y="44"/>
                    <a:pt x="34" y="44"/>
                    <a:pt x="34" y="44"/>
                  </a:cubicBezTo>
                  <a:cubicBezTo>
                    <a:pt x="34" y="44"/>
                    <a:pt x="34" y="44"/>
                    <a:pt x="34" y="44"/>
                  </a:cubicBezTo>
                  <a:cubicBezTo>
                    <a:pt x="34" y="44"/>
                    <a:pt x="34" y="44"/>
                    <a:pt x="34" y="44"/>
                  </a:cubicBezTo>
                  <a:cubicBezTo>
                    <a:pt x="34" y="44"/>
                    <a:pt x="34" y="44"/>
                    <a:pt x="34" y="44"/>
                  </a:cubicBezTo>
                  <a:cubicBezTo>
                    <a:pt x="34" y="44"/>
                    <a:pt x="34" y="44"/>
                    <a:pt x="34" y="44"/>
                  </a:cubicBezTo>
                  <a:cubicBezTo>
                    <a:pt x="34" y="44"/>
                    <a:pt x="34" y="44"/>
                    <a:pt x="34" y="44"/>
                  </a:cubicBezTo>
                  <a:cubicBezTo>
                    <a:pt x="34" y="44"/>
                    <a:pt x="34" y="44"/>
                    <a:pt x="34" y="44"/>
                  </a:cubicBezTo>
                  <a:cubicBezTo>
                    <a:pt x="34" y="44"/>
                    <a:pt x="34" y="44"/>
                    <a:pt x="34" y="44"/>
                  </a:cubicBezTo>
                  <a:cubicBezTo>
                    <a:pt x="34" y="44"/>
                    <a:pt x="34" y="44"/>
                    <a:pt x="34" y="44"/>
                  </a:cubicBezTo>
                  <a:cubicBezTo>
                    <a:pt x="34" y="44"/>
                    <a:pt x="34" y="44"/>
                    <a:pt x="34" y="44"/>
                  </a:cubicBezTo>
                  <a:cubicBezTo>
                    <a:pt x="34" y="44"/>
                    <a:pt x="34" y="44"/>
                    <a:pt x="34" y="44"/>
                  </a:cubicBezTo>
                  <a:cubicBezTo>
                    <a:pt x="34" y="44"/>
                    <a:pt x="34" y="44"/>
                    <a:pt x="34" y="44"/>
                  </a:cubicBezTo>
                  <a:cubicBezTo>
                    <a:pt x="34" y="44"/>
                    <a:pt x="34" y="44"/>
                    <a:pt x="34" y="44"/>
                  </a:cubicBezTo>
                  <a:cubicBezTo>
                    <a:pt x="33" y="44"/>
                    <a:pt x="33" y="44"/>
                    <a:pt x="33" y="44"/>
                  </a:cubicBezTo>
                  <a:cubicBezTo>
                    <a:pt x="33" y="44"/>
                    <a:pt x="33" y="44"/>
                    <a:pt x="33" y="44"/>
                  </a:cubicBezTo>
                  <a:cubicBezTo>
                    <a:pt x="33" y="44"/>
                    <a:pt x="33" y="44"/>
                    <a:pt x="33" y="44"/>
                  </a:cubicBezTo>
                  <a:cubicBezTo>
                    <a:pt x="33" y="44"/>
                    <a:pt x="33" y="44"/>
                    <a:pt x="33" y="44"/>
                  </a:cubicBezTo>
                  <a:cubicBezTo>
                    <a:pt x="33" y="44"/>
                    <a:pt x="33" y="44"/>
                    <a:pt x="33" y="44"/>
                  </a:cubicBezTo>
                  <a:cubicBezTo>
                    <a:pt x="33" y="44"/>
                    <a:pt x="33" y="44"/>
                    <a:pt x="33" y="44"/>
                  </a:cubicBezTo>
                  <a:cubicBezTo>
                    <a:pt x="33" y="44"/>
                    <a:pt x="33" y="44"/>
                    <a:pt x="33" y="44"/>
                  </a:cubicBezTo>
                  <a:cubicBezTo>
                    <a:pt x="33" y="44"/>
                    <a:pt x="33" y="44"/>
                    <a:pt x="33" y="44"/>
                  </a:cubicBezTo>
                  <a:cubicBezTo>
                    <a:pt x="33" y="44"/>
                    <a:pt x="33" y="44"/>
                    <a:pt x="33" y="44"/>
                  </a:cubicBezTo>
                  <a:cubicBezTo>
                    <a:pt x="33" y="44"/>
                    <a:pt x="33" y="44"/>
                    <a:pt x="33" y="44"/>
                  </a:cubicBezTo>
                  <a:cubicBezTo>
                    <a:pt x="33" y="44"/>
                    <a:pt x="33" y="44"/>
                    <a:pt x="33" y="44"/>
                  </a:cubicBezTo>
                  <a:cubicBezTo>
                    <a:pt x="33" y="44"/>
                    <a:pt x="33" y="44"/>
                    <a:pt x="33" y="44"/>
                  </a:cubicBezTo>
                  <a:cubicBezTo>
                    <a:pt x="33" y="44"/>
                    <a:pt x="33" y="43"/>
                    <a:pt x="33" y="43"/>
                  </a:cubicBezTo>
                  <a:cubicBezTo>
                    <a:pt x="33" y="43"/>
                    <a:pt x="33" y="43"/>
                    <a:pt x="33" y="43"/>
                  </a:cubicBezTo>
                  <a:cubicBezTo>
                    <a:pt x="33" y="43"/>
                    <a:pt x="33" y="43"/>
                    <a:pt x="33" y="43"/>
                  </a:cubicBezTo>
                  <a:cubicBezTo>
                    <a:pt x="33" y="43"/>
                    <a:pt x="33" y="43"/>
                    <a:pt x="33" y="43"/>
                  </a:cubicBezTo>
                  <a:cubicBezTo>
                    <a:pt x="33" y="43"/>
                    <a:pt x="33" y="43"/>
                    <a:pt x="33" y="43"/>
                  </a:cubicBezTo>
                  <a:cubicBezTo>
                    <a:pt x="33" y="43"/>
                    <a:pt x="33" y="43"/>
                    <a:pt x="33" y="43"/>
                  </a:cubicBezTo>
                  <a:cubicBezTo>
                    <a:pt x="33" y="43"/>
                    <a:pt x="33" y="43"/>
                    <a:pt x="33" y="43"/>
                  </a:cubicBezTo>
                  <a:cubicBezTo>
                    <a:pt x="33" y="43"/>
                    <a:pt x="33" y="43"/>
                    <a:pt x="33" y="43"/>
                  </a:cubicBezTo>
                  <a:cubicBezTo>
                    <a:pt x="33" y="43"/>
                    <a:pt x="33" y="43"/>
                    <a:pt x="33" y="43"/>
                  </a:cubicBezTo>
                  <a:cubicBezTo>
                    <a:pt x="33" y="43"/>
                    <a:pt x="33" y="43"/>
                    <a:pt x="33" y="43"/>
                  </a:cubicBezTo>
                  <a:cubicBezTo>
                    <a:pt x="33" y="43"/>
                    <a:pt x="33" y="43"/>
                    <a:pt x="33" y="43"/>
                  </a:cubicBezTo>
                  <a:cubicBezTo>
                    <a:pt x="33" y="43"/>
                    <a:pt x="33" y="43"/>
                    <a:pt x="33" y="43"/>
                  </a:cubicBezTo>
                  <a:cubicBezTo>
                    <a:pt x="33" y="43"/>
                    <a:pt x="33" y="43"/>
                    <a:pt x="33" y="43"/>
                  </a:cubicBezTo>
                  <a:cubicBezTo>
                    <a:pt x="33" y="43"/>
                    <a:pt x="33" y="43"/>
                    <a:pt x="33" y="43"/>
                  </a:cubicBezTo>
                  <a:cubicBezTo>
                    <a:pt x="33" y="43"/>
                    <a:pt x="33" y="43"/>
                    <a:pt x="33" y="43"/>
                  </a:cubicBezTo>
                  <a:cubicBezTo>
                    <a:pt x="33" y="43"/>
                    <a:pt x="33" y="43"/>
                    <a:pt x="33" y="43"/>
                  </a:cubicBezTo>
                  <a:cubicBezTo>
                    <a:pt x="33" y="43"/>
                    <a:pt x="33" y="43"/>
                    <a:pt x="33" y="43"/>
                  </a:cubicBezTo>
                  <a:cubicBezTo>
                    <a:pt x="33" y="43"/>
                    <a:pt x="33" y="43"/>
                    <a:pt x="33" y="43"/>
                  </a:cubicBezTo>
                  <a:cubicBezTo>
                    <a:pt x="33" y="43"/>
                    <a:pt x="33" y="43"/>
                    <a:pt x="33" y="43"/>
                  </a:cubicBezTo>
                  <a:cubicBezTo>
                    <a:pt x="33" y="43"/>
                    <a:pt x="33" y="43"/>
                    <a:pt x="33" y="43"/>
                  </a:cubicBezTo>
                  <a:cubicBezTo>
                    <a:pt x="33" y="43"/>
                    <a:pt x="33" y="43"/>
                    <a:pt x="33" y="43"/>
                  </a:cubicBezTo>
                  <a:cubicBezTo>
                    <a:pt x="33" y="43"/>
                    <a:pt x="33" y="43"/>
                    <a:pt x="33" y="43"/>
                  </a:cubicBezTo>
                  <a:cubicBezTo>
                    <a:pt x="33" y="43"/>
                    <a:pt x="33" y="43"/>
                    <a:pt x="33" y="43"/>
                  </a:cubicBezTo>
                  <a:cubicBezTo>
                    <a:pt x="33" y="43"/>
                    <a:pt x="33" y="43"/>
                    <a:pt x="33" y="43"/>
                  </a:cubicBezTo>
                  <a:cubicBezTo>
                    <a:pt x="33" y="43"/>
                    <a:pt x="32" y="43"/>
                    <a:pt x="32" y="43"/>
                  </a:cubicBezTo>
                  <a:cubicBezTo>
                    <a:pt x="32" y="43"/>
                    <a:pt x="32" y="43"/>
                    <a:pt x="32" y="43"/>
                  </a:cubicBezTo>
                  <a:cubicBezTo>
                    <a:pt x="32" y="43"/>
                    <a:pt x="32" y="43"/>
                    <a:pt x="32" y="43"/>
                  </a:cubicBezTo>
                  <a:cubicBezTo>
                    <a:pt x="32" y="43"/>
                    <a:pt x="32" y="43"/>
                    <a:pt x="32" y="43"/>
                  </a:cubicBezTo>
                  <a:cubicBezTo>
                    <a:pt x="32" y="43"/>
                    <a:pt x="32" y="43"/>
                    <a:pt x="32" y="43"/>
                  </a:cubicBezTo>
                  <a:cubicBezTo>
                    <a:pt x="32" y="43"/>
                    <a:pt x="32" y="43"/>
                    <a:pt x="32" y="43"/>
                  </a:cubicBezTo>
                  <a:cubicBezTo>
                    <a:pt x="32" y="43"/>
                    <a:pt x="32" y="43"/>
                    <a:pt x="32" y="43"/>
                  </a:cubicBezTo>
                  <a:cubicBezTo>
                    <a:pt x="32" y="43"/>
                    <a:pt x="32" y="42"/>
                    <a:pt x="32" y="42"/>
                  </a:cubicBezTo>
                  <a:cubicBezTo>
                    <a:pt x="32" y="43"/>
                    <a:pt x="32" y="43"/>
                    <a:pt x="32" y="42"/>
                  </a:cubicBezTo>
                  <a:cubicBezTo>
                    <a:pt x="32" y="42"/>
                    <a:pt x="32" y="42"/>
                    <a:pt x="32" y="42"/>
                  </a:cubicBezTo>
                  <a:cubicBezTo>
                    <a:pt x="32" y="42"/>
                    <a:pt x="32" y="42"/>
                    <a:pt x="32" y="42"/>
                  </a:cubicBezTo>
                  <a:cubicBezTo>
                    <a:pt x="32" y="42"/>
                    <a:pt x="32" y="42"/>
                    <a:pt x="32" y="42"/>
                  </a:cubicBezTo>
                  <a:cubicBezTo>
                    <a:pt x="32" y="42"/>
                    <a:pt x="32" y="42"/>
                    <a:pt x="32" y="42"/>
                  </a:cubicBezTo>
                  <a:cubicBezTo>
                    <a:pt x="32" y="42"/>
                    <a:pt x="32" y="42"/>
                    <a:pt x="32" y="42"/>
                  </a:cubicBezTo>
                  <a:cubicBezTo>
                    <a:pt x="32" y="42"/>
                    <a:pt x="32" y="42"/>
                    <a:pt x="32" y="42"/>
                  </a:cubicBezTo>
                  <a:cubicBezTo>
                    <a:pt x="32" y="42"/>
                    <a:pt x="32" y="42"/>
                    <a:pt x="32" y="42"/>
                  </a:cubicBezTo>
                  <a:cubicBezTo>
                    <a:pt x="32" y="42"/>
                    <a:pt x="32" y="42"/>
                    <a:pt x="32" y="42"/>
                  </a:cubicBezTo>
                  <a:cubicBezTo>
                    <a:pt x="32" y="42"/>
                    <a:pt x="32" y="42"/>
                    <a:pt x="32" y="42"/>
                  </a:cubicBezTo>
                  <a:cubicBezTo>
                    <a:pt x="32" y="42"/>
                    <a:pt x="32" y="42"/>
                    <a:pt x="32" y="42"/>
                  </a:cubicBezTo>
                  <a:cubicBezTo>
                    <a:pt x="32" y="42"/>
                    <a:pt x="32" y="42"/>
                    <a:pt x="32" y="42"/>
                  </a:cubicBezTo>
                  <a:cubicBezTo>
                    <a:pt x="32" y="42"/>
                    <a:pt x="32" y="42"/>
                    <a:pt x="32" y="42"/>
                  </a:cubicBezTo>
                  <a:cubicBezTo>
                    <a:pt x="32" y="42"/>
                    <a:pt x="32" y="42"/>
                    <a:pt x="32" y="42"/>
                  </a:cubicBezTo>
                  <a:cubicBezTo>
                    <a:pt x="32" y="42"/>
                    <a:pt x="32" y="42"/>
                    <a:pt x="32" y="42"/>
                  </a:cubicBezTo>
                  <a:cubicBezTo>
                    <a:pt x="32" y="42"/>
                    <a:pt x="32" y="42"/>
                    <a:pt x="32" y="42"/>
                  </a:cubicBezTo>
                  <a:cubicBezTo>
                    <a:pt x="32" y="42"/>
                    <a:pt x="32" y="42"/>
                    <a:pt x="32" y="42"/>
                  </a:cubicBezTo>
                  <a:cubicBezTo>
                    <a:pt x="32" y="42"/>
                    <a:pt x="32" y="42"/>
                    <a:pt x="32" y="42"/>
                  </a:cubicBezTo>
                  <a:cubicBezTo>
                    <a:pt x="32" y="42"/>
                    <a:pt x="32" y="42"/>
                    <a:pt x="32" y="42"/>
                  </a:cubicBezTo>
                  <a:cubicBezTo>
                    <a:pt x="32" y="42"/>
                    <a:pt x="32" y="42"/>
                    <a:pt x="32" y="42"/>
                  </a:cubicBezTo>
                  <a:cubicBezTo>
                    <a:pt x="32" y="42"/>
                    <a:pt x="32" y="42"/>
                    <a:pt x="32" y="42"/>
                  </a:cubicBezTo>
                  <a:cubicBezTo>
                    <a:pt x="32" y="42"/>
                    <a:pt x="32" y="42"/>
                    <a:pt x="32" y="42"/>
                  </a:cubicBezTo>
                  <a:cubicBezTo>
                    <a:pt x="32" y="42"/>
                    <a:pt x="32" y="42"/>
                    <a:pt x="32" y="42"/>
                  </a:cubicBezTo>
                  <a:cubicBezTo>
                    <a:pt x="32" y="42"/>
                    <a:pt x="32" y="42"/>
                    <a:pt x="32" y="42"/>
                  </a:cubicBezTo>
                  <a:cubicBezTo>
                    <a:pt x="32" y="42"/>
                    <a:pt x="32" y="42"/>
                    <a:pt x="32" y="42"/>
                  </a:cubicBezTo>
                  <a:cubicBezTo>
                    <a:pt x="32" y="42"/>
                    <a:pt x="32" y="42"/>
                    <a:pt x="32" y="42"/>
                  </a:cubicBezTo>
                  <a:cubicBezTo>
                    <a:pt x="32" y="42"/>
                    <a:pt x="32" y="42"/>
                    <a:pt x="32" y="42"/>
                  </a:cubicBezTo>
                  <a:cubicBezTo>
                    <a:pt x="32" y="42"/>
                    <a:pt x="32" y="42"/>
                    <a:pt x="32" y="42"/>
                  </a:cubicBezTo>
                  <a:cubicBezTo>
                    <a:pt x="32" y="42"/>
                    <a:pt x="32" y="42"/>
                    <a:pt x="32" y="42"/>
                  </a:cubicBezTo>
                  <a:cubicBezTo>
                    <a:pt x="32" y="42"/>
                    <a:pt x="32" y="42"/>
                    <a:pt x="32" y="42"/>
                  </a:cubicBezTo>
                  <a:cubicBezTo>
                    <a:pt x="32" y="42"/>
                    <a:pt x="32" y="42"/>
                    <a:pt x="32" y="42"/>
                  </a:cubicBezTo>
                  <a:cubicBezTo>
                    <a:pt x="32" y="42"/>
                    <a:pt x="32" y="42"/>
                    <a:pt x="32" y="42"/>
                  </a:cubicBezTo>
                  <a:cubicBezTo>
                    <a:pt x="32" y="42"/>
                    <a:pt x="32" y="42"/>
                    <a:pt x="32" y="42"/>
                  </a:cubicBezTo>
                  <a:cubicBezTo>
                    <a:pt x="32" y="42"/>
                    <a:pt x="32" y="42"/>
                    <a:pt x="32" y="42"/>
                  </a:cubicBezTo>
                  <a:cubicBezTo>
                    <a:pt x="32" y="42"/>
                    <a:pt x="32" y="42"/>
                    <a:pt x="32" y="42"/>
                  </a:cubicBezTo>
                  <a:cubicBezTo>
                    <a:pt x="32" y="42"/>
                    <a:pt x="32" y="42"/>
                    <a:pt x="32" y="42"/>
                  </a:cubicBezTo>
                  <a:cubicBezTo>
                    <a:pt x="32" y="42"/>
                    <a:pt x="32" y="42"/>
                    <a:pt x="32" y="42"/>
                  </a:cubicBezTo>
                  <a:cubicBezTo>
                    <a:pt x="32" y="42"/>
                    <a:pt x="32" y="42"/>
                    <a:pt x="32" y="42"/>
                  </a:cubicBezTo>
                  <a:cubicBezTo>
                    <a:pt x="32" y="42"/>
                    <a:pt x="32" y="42"/>
                    <a:pt x="32" y="42"/>
                  </a:cubicBezTo>
                  <a:cubicBezTo>
                    <a:pt x="32" y="42"/>
                    <a:pt x="32" y="42"/>
                    <a:pt x="32" y="42"/>
                  </a:cubicBezTo>
                  <a:cubicBezTo>
                    <a:pt x="32" y="42"/>
                    <a:pt x="32" y="42"/>
                    <a:pt x="32" y="42"/>
                  </a:cubicBezTo>
                  <a:cubicBezTo>
                    <a:pt x="32" y="42"/>
                    <a:pt x="32" y="42"/>
                    <a:pt x="32" y="42"/>
                  </a:cubicBezTo>
                  <a:cubicBezTo>
                    <a:pt x="32" y="42"/>
                    <a:pt x="32" y="42"/>
                    <a:pt x="32" y="42"/>
                  </a:cubicBezTo>
                  <a:cubicBezTo>
                    <a:pt x="32" y="42"/>
                    <a:pt x="32" y="42"/>
                    <a:pt x="32" y="42"/>
                  </a:cubicBezTo>
                  <a:cubicBezTo>
                    <a:pt x="32" y="42"/>
                    <a:pt x="32" y="42"/>
                    <a:pt x="32" y="42"/>
                  </a:cubicBezTo>
                  <a:cubicBezTo>
                    <a:pt x="32" y="42"/>
                    <a:pt x="32" y="42"/>
                    <a:pt x="32" y="42"/>
                  </a:cubicBezTo>
                  <a:cubicBezTo>
                    <a:pt x="32" y="42"/>
                    <a:pt x="32" y="42"/>
                    <a:pt x="32" y="42"/>
                  </a:cubicBezTo>
                  <a:cubicBezTo>
                    <a:pt x="32" y="42"/>
                    <a:pt x="32" y="42"/>
                    <a:pt x="32" y="42"/>
                  </a:cubicBezTo>
                  <a:cubicBezTo>
                    <a:pt x="32" y="42"/>
                    <a:pt x="32" y="42"/>
                    <a:pt x="32" y="41"/>
                  </a:cubicBezTo>
                  <a:cubicBezTo>
                    <a:pt x="32" y="41"/>
                    <a:pt x="32" y="41"/>
                    <a:pt x="32" y="41"/>
                  </a:cubicBezTo>
                  <a:cubicBezTo>
                    <a:pt x="32" y="41"/>
                    <a:pt x="32" y="41"/>
                    <a:pt x="32" y="41"/>
                  </a:cubicBezTo>
                  <a:cubicBezTo>
                    <a:pt x="32" y="41"/>
                    <a:pt x="32" y="41"/>
                    <a:pt x="32" y="41"/>
                  </a:cubicBezTo>
                  <a:cubicBezTo>
                    <a:pt x="32" y="41"/>
                    <a:pt x="32" y="41"/>
                    <a:pt x="32" y="41"/>
                  </a:cubicBezTo>
                  <a:cubicBezTo>
                    <a:pt x="32" y="41"/>
                    <a:pt x="32" y="41"/>
                    <a:pt x="32" y="41"/>
                  </a:cubicBezTo>
                  <a:cubicBezTo>
                    <a:pt x="32" y="41"/>
                    <a:pt x="32" y="41"/>
                    <a:pt x="32" y="41"/>
                  </a:cubicBezTo>
                  <a:cubicBezTo>
                    <a:pt x="32" y="41"/>
                    <a:pt x="32" y="41"/>
                    <a:pt x="32" y="41"/>
                  </a:cubicBezTo>
                  <a:cubicBezTo>
                    <a:pt x="32" y="41"/>
                    <a:pt x="32" y="41"/>
                    <a:pt x="32" y="41"/>
                  </a:cubicBezTo>
                  <a:cubicBezTo>
                    <a:pt x="32" y="41"/>
                    <a:pt x="32" y="41"/>
                    <a:pt x="32" y="41"/>
                  </a:cubicBezTo>
                  <a:cubicBezTo>
                    <a:pt x="32" y="41"/>
                    <a:pt x="32" y="41"/>
                    <a:pt x="32" y="41"/>
                  </a:cubicBezTo>
                  <a:cubicBezTo>
                    <a:pt x="32" y="41"/>
                    <a:pt x="32" y="41"/>
                    <a:pt x="32" y="41"/>
                  </a:cubicBezTo>
                  <a:cubicBezTo>
                    <a:pt x="32" y="41"/>
                    <a:pt x="32" y="41"/>
                    <a:pt x="32" y="41"/>
                  </a:cubicBezTo>
                  <a:cubicBezTo>
                    <a:pt x="32" y="41"/>
                    <a:pt x="32" y="41"/>
                    <a:pt x="32" y="41"/>
                  </a:cubicBezTo>
                  <a:cubicBezTo>
                    <a:pt x="32" y="41"/>
                    <a:pt x="32" y="41"/>
                    <a:pt x="32" y="41"/>
                  </a:cubicBezTo>
                  <a:cubicBezTo>
                    <a:pt x="32" y="41"/>
                    <a:pt x="32" y="41"/>
                    <a:pt x="32" y="40"/>
                  </a:cubicBezTo>
                  <a:cubicBezTo>
                    <a:pt x="32" y="40"/>
                    <a:pt x="32" y="40"/>
                    <a:pt x="32" y="40"/>
                  </a:cubicBezTo>
                  <a:cubicBezTo>
                    <a:pt x="32" y="40"/>
                    <a:pt x="32" y="40"/>
                    <a:pt x="32" y="40"/>
                  </a:cubicBezTo>
                  <a:cubicBezTo>
                    <a:pt x="32" y="40"/>
                    <a:pt x="32" y="40"/>
                    <a:pt x="32" y="40"/>
                  </a:cubicBezTo>
                  <a:cubicBezTo>
                    <a:pt x="32" y="40"/>
                    <a:pt x="32" y="40"/>
                    <a:pt x="32" y="40"/>
                  </a:cubicBezTo>
                  <a:cubicBezTo>
                    <a:pt x="32" y="40"/>
                    <a:pt x="32" y="40"/>
                    <a:pt x="32" y="40"/>
                  </a:cubicBezTo>
                  <a:cubicBezTo>
                    <a:pt x="32" y="40"/>
                    <a:pt x="32" y="40"/>
                    <a:pt x="32" y="40"/>
                  </a:cubicBezTo>
                  <a:cubicBezTo>
                    <a:pt x="32" y="40"/>
                    <a:pt x="32" y="40"/>
                    <a:pt x="32" y="40"/>
                  </a:cubicBezTo>
                  <a:cubicBezTo>
                    <a:pt x="32" y="40"/>
                    <a:pt x="32" y="40"/>
                    <a:pt x="32" y="40"/>
                  </a:cubicBezTo>
                  <a:cubicBezTo>
                    <a:pt x="32" y="40"/>
                    <a:pt x="32" y="40"/>
                    <a:pt x="32" y="40"/>
                  </a:cubicBezTo>
                  <a:cubicBezTo>
                    <a:pt x="32" y="40"/>
                    <a:pt x="32" y="40"/>
                    <a:pt x="32" y="40"/>
                  </a:cubicBezTo>
                  <a:cubicBezTo>
                    <a:pt x="32" y="40"/>
                    <a:pt x="32" y="40"/>
                    <a:pt x="32" y="40"/>
                  </a:cubicBezTo>
                  <a:cubicBezTo>
                    <a:pt x="32" y="40"/>
                    <a:pt x="32" y="40"/>
                    <a:pt x="32" y="40"/>
                  </a:cubicBezTo>
                  <a:cubicBezTo>
                    <a:pt x="32" y="40"/>
                    <a:pt x="32" y="40"/>
                    <a:pt x="32" y="40"/>
                  </a:cubicBezTo>
                  <a:cubicBezTo>
                    <a:pt x="32" y="40"/>
                    <a:pt x="32" y="40"/>
                    <a:pt x="32" y="40"/>
                  </a:cubicBezTo>
                  <a:cubicBezTo>
                    <a:pt x="32" y="40"/>
                    <a:pt x="32" y="40"/>
                    <a:pt x="32" y="40"/>
                  </a:cubicBezTo>
                  <a:cubicBezTo>
                    <a:pt x="32" y="40"/>
                    <a:pt x="32" y="40"/>
                    <a:pt x="32" y="40"/>
                  </a:cubicBezTo>
                  <a:cubicBezTo>
                    <a:pt x="32" y="40"/>
                    <a:pt x="32" y="40"/>
                    <a:pt x="32" y="40"/>
                  </a:cubicBezTo>
                  <a:cubicBezTo>
                    <a:pt x="32" y="40"/>
                    <a:pt x="32" y="40"/>
                    <a:pt x="32" y="40"/>
                  </a:cubicBezTo>
                  <a:cubicBezTo>
                    <a:pt x="32" y="40"/>
                    <a:pt x="32" y="40"/>
                    <a:pt x="32" y="40"/>
                  </a:cubicBezTo>
                  <a:cubicBezTo>
                    <a:pt x="32" y="40"/>
                    <a:pt x="32" y="40"/>
                    <a:pt x="32" y="40"/>
                  </a:cubicBezTo>
                  <a:cubicBezTo>
                    <a:pt x="32" y="40"/>
                    <a:pt x="32" y="40"/>
                    <a:pt x="32" y="40"/>
                  </a:cubicBezTo>
                  <a:cubicBezTo>
                    <a:pt x="32" y="40"/>
                    <a:pt x="32" y="40"/>
                    <a:pt x="32" y="40"/>
                  </a:cubicBezTo>
                  <a:cubicBezTo>
                    <a:pt x="32" y="40"/>
                    <a:pt x="32" y="40"/>
                    <a:pt x="32" y="40"/>
                  </a:cubicBezTo>
                  <a:cubicBezTo>
                    <a:pt x="32" y="40"/>
                    <a:pt x="32" y="40"/>
                    <a:pt x="32" y="40"/>
                  </a:cubicBezTo>
                  <a:cubicBezTo>
                    <a:pt x="32" y="40"/>
                    <a:pt x="32" y="40"/>
                    <a:pt x="32" y="40"/>
                  </a:cubicBezTo>
                  <a:cubicBezTo>
                    <a:pt x="32" y="39"/>
                    <a:pt x="32" y="39"/>
                    <a:pt x="32" y="39"/>
                  </a:cubicBezTo>
                  <a:cubicBezTo>
                    <a:pt x="32" y="39"/>
                    <a:pt x="32" y="39"/>
                    <a:pt x="32" y="39"/>
                  </a:cubicBezTo>
                  <a:cubicBezTo>
                    <a:pt x="32" y="39"/>
                    <a:pt x="32" y="39"/>
                    <a:pt x="32" y="39"/>
                  </a:cubicBezTo>
                  <a:cubicBezTo>
                    <a:pt x="32" y="39"/>
                    <a:pt x="32" y="39"/>
                    <a:pt x="32" y="39"/>
                  </a:cubicBezTo>
                  <a:cubicBezTo>
                    <a:pt x="32" y="39"/>
                    <a:pt x="32" y="39"/>
                    <a:pt x="32" y="39"/>
                  </a:cubicBezTo>
                  <a:cubicBezTo>
                    <a:pt x="32" y="39"/>
                    <a:pt x="32" y="39"/>
                    <a:pt x="32" y="39"/>
                  </a:cubicBezTo>
                  <a:cubicBezTo>
                    <a:pt x="32" y="39"/>
                    <a:pt x="32" y="39"/>
                    <a:pt x="32" y="39"/>
                  </a:cubicBezTo>
                  <a:cubicBezTo>
                    <a:pt x="32" y="39"/>
                    <a:pt x="32" y="39"/>
                    <a:pt x="32" y="39"/>
                  </a:cubicBezTo>
                  <a:cubicBezTo>
                    <a:pt x="32" y="39"/>
                    <a:pt x="32" y="39"/>
                    <a:pt x="32" y="39"/>
                  </a:cubicBezTo>
                  <a:cubicBezTo>
                    <a:pt x="32" y="39"/>
                    <a:pt x="32" y="39"/>
                    <a:pt x="32" y="39"/>
                  </a:cubicBezTo>
                  <a:cubicBezTo>
                    <a:pt x="32" y="39"/>
                    <a:pt x="32" y="39"/>
                    <a:pt x="32" y="39"/>
                  </a:cubicBezTo>
                  <a:cubicBezTo>
                    <a:pt x="32" y="39"/>
                    <a:pt x="32" y="39"/>
                    <a:pt x="32" y="39"/>
                  </a:cubicBezTo>
                  <a:cubicBezTo>
                    <a:pt x="32" y="39"/>
                    <a:pt x="32" y="39"/>
                    <a:pt x="32" y="39"/>
                  </a:cubicBezTo>
                  <a:cubicBezTo>
                    <a:pt x="32" y="39"/>
                    <a:pt x="32" y="39"/>
                    <a:pt x="32" y="39"/>
                  </a:cubicBezTo>
                  <a:cubicBezTo>
                    <a:pt x="32" y="39"/>
                    <a:pt x="32" y="39"/>
                    <a:pt x="32" y="39"/>
                  </a:cubicBezTo>
                  <a:cubicBezTo>
                    <a:pt x="32" y="39"/>
                    <a:pt x="32" y="39"/>
                    <a:pt x="32" y="39"/>
                  </a:cubicBezTo>
                  <a:cubicBezTo>
                    <a:pt x="32" y="39"/>
                    <a:pt x="32" y="39"/>
                    <a:pt x="32" y="39"/>
                  </a:cubicBezTo>
                  <a:cubicBezTo>
                    <a:pt x="32" y="39"/>
                    <a:pt x="32" y="39"/>
                    <a:pt x="32" y="39"/>
                  </a:cubicBezTo>
                  <a:cubicBezTo>
                    <a:pt x="32" y="39"/>
                    <a:pt x="32" y="39"/>
                    <a:pt x="32" y="39"/>
                  </a:cubicBezTo>
                  <a:cubicBezTo>
                    <a:pt x="32" y="39"/>
                    <a:pt x="32" y="39"/>
                    <a:pt x="32" y="39"/>
                  </a:cubicBezTo>
                  <a:cubicBezTo>
                    <a:pt x="32" y="39"/>
                    <a:pt x="32" y="39"/>
                    <a:pt x="32" y="39"/>
                  </a:cubicBezTo>
                  <a:cubicBezTo>
                    <a:pt x="32" y="39"/>
                    <a:pt x="33" y="38"/>
                    <a:pt x="33" y="38"/>
                  </a:cubicBezTo>
                  <a:cubicBezTo>
                    <a:pt x="33" y="38"/>
                    <a:pt x="33" y="38"/>
                    <a:pt x="33" y="38"/>
                  </a:cubicBezTo>
                  <a:cubicBezTo>
                    <a:pt x="33" y="38"/>
                    <a:pt x="33" y="38"/>
                    <a:pt x="33" y="38"/>
                  </a:cubicBezTo>
                  <a:cubicBezTo>
                    <a:pt x="33" y="38"/>
                    <a:pt x="33" y="38"/>
                    <a:pt x="33" y="38"/>
                  </a:cubicBezTo>
                  <a:cubicBezTo>
                    <a:pt x="33" y="38"/>
                    <a:pt x="33" y="38"/>
                    <a:pt x="33" y="38"/>
                  </a:cubicBezTo>
                  <a:cubicBezTo>
                    <a:pt x="33" y="38"/>
                    <a:pt x="33" y="38"/>
                    <a:pt x="33" y="38"/>
                  </a:cubicBezTo>
                  <a:cubicBezTo>
                    <a:pt x="33" y="38"/>
                    <a:pt x="33" y="38"/>
                    <a:pt x="33" y="38"/>
                  </a:cubicBezTo>
                  <a:cubicBezTo>
                    <a:pt x="33" y="38"/>
                    <a:pt x="33" y="38"/>
                    <a:pt x="33" y="38"/>
                  </a:cubicBezTo>
                  <a:cubicBezTo>
                    <a:pt x="33" y="38"/>
                    <a:pt x="33" y="38"/>
                    <a:pt x="33" y="38"/>
                  </a:cubicBezTo>
                  <a:cubicBezTo>
                    <a:pt x="33" y="38"/>
                    <a:pt x="33" y="38"/>
                    <a:pt x="33" y="38"/>
                  </a:cubicBezTo>
                  <a:cubicBezTo>
                    <a:pt x="33" y="38"/>
                    <a:pt x="33" y="38"/>
                    <a:pt x="33" y="38"/>
                  </a:cubicBezTo>
                  <a:cubicBezTo>
                    <a:pt x="33" y="38"/>
                    <a:pt x="33" y="38"/>
                    <a:pt x="33" y="38"/>
                  </a:cubicBezTo>
                  <a:cubicBezTo>
                    <a:pt x="33" y="38"/>
                    <a:pt x="33" y="38"/>
                    <a:pt x="33" y="38"/>
                  </a:cubicBezTo>
                  <a:cubicBezTo>
                    <a:pt x="33" y="38"/>
                    <a:pt x="33" y="38"/>
                    <a:pt x="33" y="38"/>
                  </a:cubicBezTo>
                  <a:cubicBezTo>
                    <a:pt x="33" y="38"/>
                    <a:pt x="33" y="38"/>
                    <a:pt x="33" y="38"/>
                  </a:cubicBezTo>
                  <a:cubicBezTo>
                    <a:pt x="33" y="38"/>
                    <a:pt x="33" y="38"/>
                    <a:pt x="33" y="38"/>
                  </a:cubicBezTo>
                  <a:cubicBezTo>
                    <a:pt x="33" y="38"/>
                    <a:pt x="33" y="38"/>
                    <a:pt x="33" y="38"/>
                  </a:cubicBezTo>
                  <a:cubicBezTo>
                    <a:pt x="33" y="38"/>
                    <a:pt x="33" y="38"/>
                    <a:pt x="33" y="38"/>
                  </a:cubicBezTo>
                  <a:cubicBezTo>
                    <a:pt x="33" y="38"/>
                    <a:pt x="33" y="38"/>
                    <a:pt x="33" y="38"/>
                  </a:cubicBezTo>
                  <a:cubicBezTo>
                    <a:pt x="33" y="38"/>
                    <a:pt x="33" y="38"/>
                    <a:pt x="33" y="38"/>
                  </a:cubicBezTo>
                  <a:cubicBezTo>
                    <a:pt x="33" y="38"/>
                    <a:pt x="33" y="38"/>
                    <a:pt x="33" y="38"/>
                  </a:cubicBezTo>
                  <a:cubicBezTo>
                    <a:pt x="33" y="38"/>
                    <a:pt x="33" y="38"/>
                    <a:pt x="33" y="38"/>
                  </a:cubicBezTo>
                  <a:cubicBezTo>
                    <a:pt x="33" y="38"/>
                    <a:pt x="33" y="38"/>
                    <a:pt x="33" y="38"/>
                  </a:cubicBezTo>
                  <a:cubicBezTo>
                    <a:pt x="33" y="38"/>
                    <a:pt x="33" y="38"/>
                    <a:pt x="33" y="38"/>
                  </a:cubicBezTo>
                  <a:cubicBezTo>
                    <a:pt x="33" y="38"/>
                    <a:pt x="34" y="38"/>
                    <a:pt x="34" y="38"/>
                  </a:cubicBezTo>
                  <a:cubicBezTo>
                    <a:pt x="34" y="38"/>
                    <a:pt x="34" y="38"/>
                    <a:pt x="34" y="38"/>
                  </a:cubicBezTo>
                  <a:cubicBezTo>
                    <a:pt x="34" y="38"/>
                    <a:pt x="34" y="38"/>
                    <a:pt x="34" y="38"/>
                  </a:cubicBezTo>
                  <a:cubicBezTo>
                    <a:pt x="34" y="38"/>
                    <a:pt x="34" y="37"/>
                    <a:pt x="34" y="37"/>
                  </a:cubicBezTo>
                  <a:cubicBezTo>
                    <a:pt x="34" y="37"/>
                    <a:pt x="34" y="37"/>
                    <a:pt x="34" y="37"/>
                  </a:cubicBezTo>
                  <a:cubicBezTo>
                    <a:pt x="34" y="37"/>
                    <a:pt x="34" y="37"/>
                    <a:pt x="34" y="37"/>
                  </a:cubicBezTo>
                  <a:cubicBezTo>
                    <a:pt x="34" y="37"/>
                    <a:pt x="34" y="37"/>
                    <a:pt x="34" y="37"/>
                  </a:cubicBezTo>
                  <a:cubicBezTo>
                    <a:pt x="34" y="37"/>
                    <a:pt x="34" y="37"/>
                    <a:pt x="34" y="37"/>
                  </a:cubicBezTo>
                  <a:cubicBezTo>
                    <a:pt x="34" y="37"/>
                    <a:pt x="34" y="37"/>
                    <a:pt x="34" y="37"/>
                  </a:cubicBezTo>
                  <a:cubicBezTo>
                    <a:pt x="34" y="37"/>
                    <a:pt x="34" y="37"/>
                    <a:pt x="34" y="37"/>
                  </a:cubicBezTo>
                  <a:cubicBezTo>
                    <a:pt x="34" y="37"/>
                    <a:pt x="34" y="37"/>
                    <a:pt x="34" y="37"/>
                  </a:cubicBezTo>
                  <a:cubicBezTo>
                    <a:pt x="34" y="37"/>
                    <a:pt x="34" y="37"/>
                    <a:pt x="34" y="37"/>
                  </a:cubicBezTo>
                  <a:cubicBezTo>
                    <a:pt x="34" y="37"/>
                    <a:pt x="34" y="37"/>
                    <a:pt x="34" y="37"/>
                  </a:cubicBezTo>
                  <a:cubicBezTo>
                    <a:pt x="34" y="37"/>
                    <a:pt x="34" y="37"/>
                    <a:pt x="34" y="37"/>
                  </a:cubicBezTo>
                  <a:cubicBezTo>
                    <a:pt x="34" y="37"/>
                    <a:pt x="34" y="37"/>
                    <a:pt x="34" y="37"/>
                  </a:cubicBezTo>
                  <a:cubicBezTo>
                    <a:pt x="34" y="37"/>
                    <a:pt x="34" y="37"/>
                    <a:pt x="34" y="37"/>
                  </a:cubicBezTo>
                  <a:cubicBezTo>
                    <a:pt x="34" y="37"/>
                    <a:pt x="34" y="37"/>
                    <a:pt x="34" y="37"/>
                  </a:cubicBezTo>
                  <a:cubicBezTo>
                    <a:pt x="34" y="37"/>
                    <a:pt x="34" y="37"/>
                    <a:pt x="34" y="37"/>
                  </a:cubicBezTo>
                  <a:cubicBezTo>
                    <a:pt x="34" y="37"/>
                    <a:pt x="34" y="37"/>
                    <a:pt x="34" y="37"/>
                  </a:cubicBezTo>
                  <a:cubicBezTo>
                    <a:pt x="34" y="37"/>
                    <a:pt x="34" y="37"/>
                    <a:pt x="34" y="37"/>
                  </a:cubicBezTo>
                  <a:cubicBezTo>
                    <a:pt x="34" y="37"/>
                    <a:pt x="34" y="37"/>
                    <a:pt x="34" y="37"/>
                  </a:cubicBezTo>
                  <a:cubicBezTo>
                    <a:pt x="34" y="37"/>
                    <a:pt x="34" y="37"/>
                    <a:pt x="34" y="37"/>
                  </a:cubicBezTo>
                  <a:cubicBezTo>
                    <a:pt x="34" y="37"/>
                    <a:pt x="34" y="37"/>
                    <a:pt x="34" y="36"/>
                  </a:cubicBezTo>
                  <a:cubicBezTo>
                    <a:pt x="34" y="36"/>
                    <a:pt x="34" y="36"/>
                    <a:pt x="34" y="36"/>
                  </a:cubicBezTo>
                  <a:cubicBezTo>
                    <a:pt x="34" y="36"/>
                    <a:pt x="34" y="36"/>
                    <a:pt x="34" y="36"/>
                  </a:cubicBezTo>
                  <a:cubicBezTo>
                    <a:pt x="34" y="36"/>
                    <a:pt x="34" y="36"/>
                    <a:pt x="34" y="36"/>
                  </a:cubicBezTo>
                  <a:cubicBezTo>
                    <a:pt x="34" y="36"/>
                    <a:pt x="34" y="36"/>
                    <a:pt x="34" y="36"/>
                  </a:cubicBezTo>
                  <a:cubicBezTo>
                    <a:pt x="34" y="36"/>
                    <a:pt x="34" y="36"/>
                    <a:pt x="34" y="36"/>
                  </a:cubicBezTo>
                  <a:cubicBezTo>
                    <a:pt x="34" y="36"/>
                    <a:pt x="34" y="36"/>
                    <a:pt x="34" y="36"/>
                  </a:cubicBezTo>
                  <a:cubicBezTo>
                    <a:pt x="34" y="36"/>
                    <a:pt x="34" y="36"/>
                    <a:pt x="34" y="36"/>
                  </a:cubicBezTo>
                  <a:cubicBezTo>
                    <a:pt x="34" y="36"/>
                    <a:pt x="34" y="36"/>
                    <a:pt x="34" y="36"/>
                  </a:cubicBezTo>
                  <a:cubicBezTo>
                    <a:pt x="34" y="36"/>
                    <a:pt x="34" y="36"/>
                    <a:pt x="34" y="36"/>
                  </a:cubicBezTo>
                  <a:cubicBezTo>
                    <a:pt x="34" y="36"/>
                    <a:pt x="34" y="36"/>
                    <a:pt x="34" y="36"/>
                  </a:cubicBezTo>
                  <a:cubicBezTo>
                    <a:pt x="34" y="36"/>
                    <a:pt x="34" y="36"/>
                    <a:pt x="34" y="36"/>
                  </a:cubicBezTo>
                  <a:cubicBezTo>
                    <a:pt x="34" y="36"/>
                    <a:pt x="34" y="36"/>
                    <a:pt x="34" y="36"/>
                  </a:cubicBezTo>
                  <a:cubicBezTo>
                    <a:pt x="34" y="36"/>
                    <a:pt x="35" y="36"/>
                    <a:pt x="35" y="36"/>
                  </a:cubicBezTo>
                  <a:cubicBezTo>
                    <a:pt x="35" y="36"/>
                    <a:pt x="35" y="36"/>
                    <a:pt x="35" y="36"/>
                  </a:cubicBezTo>
                  <a:cubicBezTo>
                    <a:pt x="35" y="36"/>
                    <a:pt x="35" y="36"/>
                    <a:pt x="35" y="36"/>
                  </a:cubicBezTo>
                  <a:cubicBezTo>
                    <a:pt x="35" y="36"/>
                    <a:pt x="35" y="36"/>
                    <a:pt x="35" y="36"/>
                  </a:cubicBezTo>
                  <a:cubicBezTo>
                    <a:pt x="35" y="36"/>
                    <a:pt x="35" y="36"/>
                    <a:pt x="35" y="36"/>
                  </a:cubicBezTo>
                  <a:cubicBezTo>
                    <a:pt x="35" y="36"/>
                    <a:pt x="35" y="36"/>
                    <a:pt x="35" y="36"/>
                  </a:cubicBezTo>
                  <a:cubicBezTo>
                    <a:pt x="35" y="36"/>
                    <a:pt x="35" y="36"/>
                    <a:pt x="35" y="36"/>
                  </a:cubicBezTo>
                  <a:cubicBezTo>
                    <a:pt x="35" y="36"/>
                    <a:pt x="35" y="36"/>
                    <a:pt x="35" y="36"/>
                  </a:cubicBezTo>
                  <a:cubicBezTo>
                    <a:pt x="35" y="36"/>
                    <a:pt x="35" y="36"/>
                    <a:pt x="35" y="36"/>
                  </a:cubicBezTo>
                  <a:cubicBezTo>
                    <a:pt x="35" y="36"/>
                    <a:pt x="35" y="36"/>
                    <a:pt x="35" y="36"/>
                  </a:cubicBezTo>
                  <a:cubicBezTo>
                    <a:pt x="35" y="36"/>
                    <a:pt x="35" y="36"/>
                    <a:pt x="35" y="36"/>
                  </a:cubicBezTo>
                  <a:cubicBezTo>
                    <a:pt x="35" y="36"/>
                    <a:pt x="35" y="36"/>
                    <a:pt x="35" y="35"/>
                  </a:cubicBezTo>
                  <a:cubicBezTo>
                    <a:pt x="35" y="35"/>
                    <a:pt x="35" y="35"/>
                    <a:pt x="35" y="35"/>
                  </a:cubicBezTo>
                  <a:cubicBezTo>
                    <a:pt x="35" y="35"/>
                    <a:pt x="35" y="35"/>
                    <a:pt x="35" y="35"/>
                  </a:cubicBezTo>
                  <a:cubicBezTo>
                    <a:pt x="35" y="35"/>
                    <a:pt x="35" y="36"/>
                    <a:pt x="35" y="35"/>
                  </a:cubicBezTo>
                  <a:cubicBezTo>
                    <a:pt x="35" y="35"/>
                    <a:pt x="35" y="35"/>
                    <a:pt x="35" y="35"/>
                  </a:cubicBezTo>
                  <a:cubicBezTo>
                    <a:pt x="35" y="35"/>
                    <a:pt x="35" y="36"/>
                    <a:pt x="35" y="36"/>
                  </a:cubicBezTo>
                  <a:cubicBezTo>
                    <a:pt x="35" y="36"/>
                    <a:pt x="35" y="36"/>
                    <a:pt x="35" y="36"/>
                  </a:cubicBezTo>
                  <a:cubicBezTo>
                    <a:pt x="35" y="36"/>
                    <a:pt x="35" y="36"/>
                    <a:pt x="35" y="36"/>
                  </a:cubicBezTo>
                  <a:cubicBezTo>
                    <a:pt x="35" y="36"/>
                    <a:pt x="35" y="36"/>
                    <a:pt x="35" y="36"/>
                  </a:cubicBezTo>
                  <a:cubicBezTo>
                    <a:pt x="35" y="36"/>
                    <a:pt x="35" y="36"/>
                    <a:pt x="35" y="36"/>
                  </a:cubicBezTo>
                  <a:cubicBezTo>
                    <a:pt x="35" y="36"/>
                    <a:pt x="35" y="36"/>
                    <a:pt x="35" y="36"/>
                  </a:cubicBezTo>
                  <a:cubicBezTo>
                    <a:pt x="35" y="36"/>
                    <a:pt x="35" y="36"/>
                    <a:pt x="35" y="36"/>
                  </a:cubicBezTo>
                  <a:cubicBezTo>
                    <a:pt x="35" y="36"/>
                    <a:pt x="35" y="36"/>
                    <a:pt x="35" y="36"/>
                  </a:cubicBezTo>
                  <a:cubicBezTo>
                    <a:pt x="35" y="36"/>
                    <a:pt x="35" y="36"/>
                    <a:pt x="35" y="36"/>
                  </a:cubicBezTo>
                  <a:cubicBezTo>
                    <a:pt x="35" y="36"/>
                    <a:pt x="35" y="36"/>
                    <a:pt x="35" y="36"/>
                  </a:cubicBezTo>
                  <a:cubicBezTo>
                    <a:pt x="35" y="36"/>
                    <a:pt x="35" y="36"/>
                    <a:pt x="35" y="36"/>
                  </a:cubicBezTo>
                  <a:cubicBezTo>
                    <a:pt x="35" y="36"/>
                    <a:pt x="35" y="36"/>
                    <a:pt x="35" y="36"/>
                  </a:cubicBezTo>
                  <a:cubicBezTo>
                    <a:pt x="35" y="36"/>
                    <a:pt x="36" y="36"/>
                    <a:pt x="36" y="36"/>
                  </a:cubicBezTo>
                  <a:cubicBezTo>
                    <a:pt x="36" y="36"/>
                    <a:pt x="36" y="36"/>
                    <a:pt x="36" y="36"/>
                  </a:cubicBezTo>
                  <a:cubicBezTo>
                    <a:pt x="36" y="36"/>
                    <a:pt x="36" y="36"/>
                    <a:pt x="36" y="36"/>
                  </a:cubicBezTo>
                  <a:cubicBezTo>
                    <a:pt x="36" y="36"/>
                    <a:pt x="36" y="36"/>
                    <a:pt x="36" y="36"/>
                  </a:cubicBezTo>
                  <a:cubicBezTo>
                    <a:pt x="36" y="36"/>
                    <a:pt x="36" y="36"/>
                    <a:pt x="36" y="36"/>
                  </a:cubicBezTo>
                  <a:cubicBezTo>
                    <a:pt x="36" y="36"/>
                    <a:pt x="36" y="36"/>
                    <a:pt x="36" y="36"/>
                  </a:cubicBezTo>
                  <a:cubicBezTo>
                    <a:pt x="36" y="36"/>
                    <a:pt x="36" y="36"/>
                    <a:pt x="36" y="36"/>
                  </a:cubicBezTo>
                  <a:cubicBezTo>
                    <a:pt x="36" y="36"/>
                    <a:pt x="36" y="36"/>
                    <a:pt x="36" y="36"/>
                  </a:cubicBezTo>
                  <a:cubicBezTo>
                    <a:pt x="36" y="36"/>
                    <a:pt x="36" y="36"/>
                    <a:pt x="36" y="36"/>
                  </a:cubicBezTo>
                  <a:cubicBezTo>
                    <a:pt x="36" y="36"/>
                    <a:pt x="36" y="36"/>
                    <a:pt x="36" y="36"/>
                  </a:cubicBezTo>
                  <a:cubicBezTo>
                    <a:pt x="36" y="36"/>
                    <a:pt x="36" y="36"/>
                    <a:pt x="36" y="36"/>
                  </a:cubicBezTo>
                  <a:cubicBezTo>
                    <a:pt x="36" y="36"/>
                    <a:pt x="36" y="36"/>
                    <a:pt x="36" y="36"/>
                  </a:cubicBezTo>
                  <a:cubicBezTo>
                    <a:pt x="36" y="36"/>
                    <a:pt x="36" y="36"/>
                    <a:pt x="36" y="36"/>
                  </a:cubicBezTo>
                  <a:cubicBezTo>
                    <a:pt x="36" y="36"/>
                    <a:pt x="36" y="36"/>
                    <a:pt x="36" y="36"/>
                  </a:cubicBezTo>
                  <a:cubicBezTo>
                    <a:pt x="36" y="35"/>
                    <a:pt x="36" y="35"/>
                    <a:pt x="36" y="35"/>
                  </a:cubicBezTo>
                  <a:cubicBezTo>
                    <a:pt x="36" y="35"/>
                    <a:pt x="36" y="35"/>
                    <a:pt x="36" y="35"/>
                  </a:cubicBezTo>
                  <a:cubicBezTo>
                    <a:pt x="36" y="35"/>
                    <a:pt x="36" y="35"/>
                    <a:pt x="36" y="35"/>
                  </a:cubicBezTo>
                  <a:cubicBezTo>
                    <a:pt x="36" y="35"/>
                    <a:pt x="36" y="35"/>
                    <a:pt x="36" y="35"/>
                  </a:cubicBezTo>
                  <a:cubicBezTo>
                    <a:pt x="36" y="35"/>
                    <a:pt x="36" y="35"/>
                    <a:pt x="36" y="35"/>
                  </a:cubicBezTo>
                  <a:cubicBezTo>
                    <a:pt x="36" y="35"/>
                    <a:pt x="36" y="35"/>
                    <a:pt x="36" y="35"/>
                  </a:cubicBezTo>
                  <a:cubicBezTo>
                    <a:pt x="36" y="35"/>
                    <a:pt x="36" y="35"/>
                    <a:pt x="37" y="35"/>
                  </a:cubicBezTo>
                  <a:cubicBezTo>
                    <a:pt x="37" y="35"/>
                    <a:pt x="37" y="35"/>
                    <a:pt x="37" y="35"/>
                  </a:cubicBezTo>
                  <a:cubicBezTo>
                    <a:pt x="37" y="35"/>
                    <a:pt x="37" y="35"/>
                    <a:pt x="37" y="35"/>
                  </a:cubicBezTo>
                  <a:cubicBezTo>
                    <a:pt x="37" y="35"/>
                    <a:pt x="37" y="35"/>
                    <a:pt x="37" y="35"/>
                  </a:cubicBezTo>
                  <a:cubicBezTo>
                    <a:pt x="37" y="35"/>
                    <a:pt x="37" y="35"/>
                    <a:pt x="37" y="35"/>
                  </a:cubicBezTo>
                  <a:cubicBezTo>
                    <a:pt x="37" y="35"/>
                    <a:pt x="37" y="35"/>
                    <a:pt x="37" y="35"/>
                  </a:cubicBezTo>
                  <a:cubicBezTo>
                    <a:pt x="37" y="35"/>
                    <a:pt x="37" y="35"/>
                    <a:pt x="37" y="35"/>
                  </a:cubicBezTo>
                  <a:cubicBezTo>
                    <a:pt x="37" y="35"/>
                    <a:pt x="37" y="35"/>
                    <a:pt x="37" y="35"/>
                  </a:cubicBezTo>
                  <a:cubicBezTo>
                    <a:pt x="37" y="35"/>
                    <a:pt x="37" y="35"/>
                    <a:pt x="37" y="35"/>
                  </a:cubicBezTo>
                  <a:cubicBezTo>
                    <a:pt x="37" y="35"/>
                    <a:pt x="37" y="35"/>
                    <a:pt x="37" y="35"/>
                  </a:cubicBezTo>
                  <a:cubicBezTo>
                    <a:pt x="37" y="35"/>
                    <a:pt x="37" y="35"/>
                    <a:pt x="37" y="35"/>
                  </a:cubicBezTo>
                  <a:cubicBezTo>
                    <a:pt x="37" y="35"/>
                    <a:pt x="37" y="35"/>
                    <a:pt x="37" y="35"/>
                  </a:cubicBezTo>
                  <a:cubicBezTo>
                    <a:pt x="37" y="35"/>
                    <a:pt x="37" y="35"/>
                    <a:pt x="37" y="35"/>
                  </a:cubicBezTo>
                  <a:cubicBezTo>
                    <a:pt x="37" y="35"/>
                    <a:pt x="37" y="35"/>
                    <a:pt x="37" y="35"/>
                  </a:cubicBezTo>
                  <a:cubicBezTo>
                    <a:pt x="37" y="35"/>
                    <a:pt x="37" y="35"/>
                    <a:pt x="37" y="35"/>
                  </a:cubicBezTo>
                  <a:cubicBezTo>
                    <a:pt x="37" y="35"/>
                    <a:pt x="37" y="35"/>
                    <a:pt x="37" y="35"/>
                  </a:cubicBezTo>
                  <a:cubicBezTo>
                    <a:pt x="37" y="35"/>
                    <a:pt x="37" y="35"/>
                    <a:pt x="37" y="35"/>
                  </a:cubicBezTo>
                  <a:cubicBezTo>
                    <a:pt x="37" y="35"/>
                    <a:pt x="37" y="35"/>
                    <a:pt x="37" y="35"/>
                  </a:cubicBezTo>
                  <a:cubicBezTo>
                    <a:pt x="37" y="35"/>
                    <a:pt x="37" y="35"/>
                    <a:pt x="37" y="35"/>
                  </a:cubicBezTo>
                  <a:cubicBezTo>
                    <a:pt x="37" y="35"/>
                    <a:pt x="37" y="35"/>
                    <a:pt x="37" y="35"/>
                  </a:cubicBezTo>
                  <a:cubicBezTo>
                    <a:pt x="37" y="35"/>
                    <a:pt x="37" y="35"/>
                    <a:pt x="37" y="35"/>
                  </a:cubicBezTo>
                  <a:cubicBezTo>
                    <a:pt x="37" y="35"/>
                    <a:pt x="37" y="35"/>
                    <a:pt x="37" y="35"/>
                  </a:cubicBezTo>
                  <a:cubicBezTo>
                    <a:pt x="37" y="35"/>
                    <a:pt x="37" y="35"/>
                    <a:pt x="37" y="35"/>
                  </a:cubicBezTo>
                  <a:cubicBezTo>
                    <a:pt x="37" y="35"/>
                    <a:pt x="37" y="35"/>
                    <a:pt x="38" y="35"/>
                  </a:cubicBezTo>
                  <a:cubicBezTo>
                    <a:pt x="38" y="35"/>
                    <a:pt x="38" y="35"/>
                    <a:pt x="38" y="35"/>
                  </a:cubicBezTo>
                  <a:cubicBezTo>
                    <a:pt x="38" y="35"/>
                    <a:pt x="38" y="35"/>
                    <a:pt x="38" y="35"/>
                  </a:cubicBezTo>
                  <a:cubicBezTo>
                    <a:pt x="38" y="35"/>
                    <a:pt x="38" y="35"/>
                    <a:pt x="38" y="35"/>
                  </a:cubicBezTo>
                  <a:cubicBezTo>
                    <a:pt x="38" y="35"/>
                    <a:pt x="38" y="35"/>
                    <a:pt x="38" y="35"/>
                  </a:cubicBezTo>
                  <a:cubicBezTo>
                    <a:pt x="38" y="35"/>
                    <a:pt x="38" y="35"/>
                    <a:pt x="38" y="35"/>
                  </a:cubicBezTo>
                  <a:cubicBezTo>
                    <a:pt x="38" y="35"/>
                    <a:pt x="38" y="35"/>
                    <a:pt x="38" y="35"/>
                  </a:cubicBezTo>
                  <a:cubicBezTo>
                    <a:pt x="38" y="35"/>
                    <a:pt x="38" y="35"/>
                    <a:pt x="38" y="35"/>
                  </a:cubicBezTo>
                  <a:cubicBezTo>
                    <a:pt x="38" y="35"/>
                    <a:pt x="38" y="35"/>
                    <a:pt x="38" y="35"/>
                  </a:cubicBezTo>
                  <a:cubicBezTo>
                    <a:pt x="38" y="35"/>
                    <a:pt x="38" y="35"/>
                    <a:pt x="38" y="35"/>
                  </a:cubicBezTo>
                  <a:cubicBezTo>
                    <a:pt x="38" y="35"/>
                    <a:pt x="38" y="35"/>
                    <a:pt x="38" y="35"/>
                  </a:cubicBezTo>
                  <a:cubicBezTo>
                    <a:pt x="38" y="35"/>
                    <a:pt x="38" y="35"/>
                    <a:pt x="38" y="35"/>
                  </a:cubicBezTo>
                  <a:cubicBezTo>
                    <a:pt x="38" y="35"/>
                    <a:pt x="38" y="35"/>
                    <a:pt x="38" y="35"/>
                  </a:cubicBezTo>
                  <a:cubicBezTo>
                    <a:pt x="38" y="35"/>
                    <a:pt x="38" y="35"/>
                    <a:pt x="38" y="35"/>
                  </a:cubicBezTo>
                  <a:cubicBezTo>
                    <a:pt x="38" y="35"/>
                    <a:pt x="38" y="35"/>
                    <a:pt x="38" y="35"/>
                  </a:cubicBezTo>
                  <a:cubicBezTo>
                    <a:pt x="38" y="35"/>
                    <a:pt x="38" y="35"/>
                    <a:pt x="38" y="35"/>
                  </a:cubicBezTo>
                  <a:cubicBezTo>
                    <a:pt x="38" y="35"/>
                    <a:pt x="38" y="35"/>
                    <a:pt x="38" y="35"/>
                  </a:cubicBezTo>
                  <a:cubicBezTo>
                    <a:pt x="38" y="35"/>
                    <a:pt x="38" y="35"/>
                    <a:pt x="38" y="35"/>
                  </a:cubicBezTo>
                  <a:cubicBezTo>
                    <a:pt x="38" y="35"/>
                    <a:pt x="38" y="35"/>
                    <a:pt x="38" y="35"/>
                  </a:cubicBezTo>
                  <a:cubicBezTo>
                    <a:pt x="38" y="35"/>
                    <a:pt x="38" y="35"/>
                    <a:pt x="38" y="35"/>
                  </a:cubicBezTo>
                  <a:cubicBezTo>
                    <a:pt x="38" y="35"/>
                    <a:pt x="38" y="35"/>
                    <a:pt x="38" y="35"/>
                  </a:cubicBezTo>
                  <a:cubicBezTo>
                    <a:pt x="39" y="35"/>
                    <a:pt x="39" y="35"/>
                    <a:pt x="39" y="35"/>
                  </a:cubicBezTo>
                  <a:cubicBezTo>
                    <a:pt x="39" y="35"/>
                    <a:pt x="39" y="35"/>
                    <a:pt x="39" y="35"/>
                  </a:cubicBezTo>
                  <a:cubicBezTo>
                    <a:pt x="39" y="35"/>
                    <a:pt x="39" y="35"/>
                    <a:pt x="39" y="35"/>
                  </a:cubicBezTo>
                  <a:cubicBezTo>
                    <a:pt x="39" y="35"/>
                    <a:pt x="39" y="35"/>
                    <a:pt x="39" y="35"/>
                  </a:cubicBezTo>
                  <a:cubicBezTo>
                    <a:pt x="39" y="35"/>
                    <a:pt x="39" y="35"/>
                    <a:pt x="39" y="35"/>
                  </a:cubicBezTo>
                  <a:cubicBezTo>
                    <a:pt x="39" y="35"/>
                    <a:pt x="39" y="35"/>
                    <a:pt x="39" y="35"/>
                  </a:cubicBezTo>
                  <a:cubicBezTo>
                    <a:pt x="39" y="35"/>
                    <a:pt x="39" y="35"/>
                    <a:pt x="39" y="35"/>
                  </a:cubicBezTo>
                  <a:cubicBezTo>
                    <a:pt x="39" y="35"/>
                    <a:pt x="39" y="35"/>
                    <a:pt x="39" y="35"/>
                  </a:cubicBezTo>
                  <a:cubicBezTo>
                    <a:pt x="39" y="35"/>
                    <a:pt x="39" y="35"/>
                    <a:pt x="39" y="35"/>
                  </a:cubicBezTo>
                  <a:cubicBezTo>
                    <a:pt x="39" y="35"/>
                    <a:pt x="39" y="35"/>
                    <a:pt x="39" y="35"/>
                  </a:cubicBezTo>
                  <a:cubicBezTo>
                    <a:pt x="39" y="35"/>
                    <a:pt x="39" y="35"/>
                    <a:pt x="39" y="35"/>
                  </a:cubicBezTo>
                  <a:cubicBezTo>
                    <a:pt x="39" y="35"/>
                    <a:pt x="39" y="35"/>
                    <a:pt x="39" y="35"/>
                  </a:cubicBezTo>
                  <a:cubicBezTo>
                    <a:pt x="39" y="35"/>
                    <a:pt x="39" y="35"/>
                    <a:pt x="39" y="35"/>
                  </a:cubicBezTo>
                  <a:cubicBezTo>
                    <a:pt x="39" y="35"/>
                    <a:pt x="39" y="35"/>
                    <a:pt x="39" y="35"/>
                  </a:cubicBezTo>
                  <a:cubicBezTo>
                    <a:pt x="39" y="35"/>
                    <a:pt x="39" y="35"/>
                    <a:pt x="39" y="35"/>
                  </a:cubicBezTo>
                  <a:cubicBezTo>
                    <a:pt x="39" y="35"/>
                    <a:pt x="39" y="35"/>
                    <a:pt x="39" y="35"/>
                  </a:cubicBezTo>
                  <a:cubicBezTo>
                    <a:pt x="39" y="35"/>
                    <a:pt x="39" y="35"/>
                    <a:pt x="39" y="35"/>
                  </a:cubicBezTo>
                  <a:cubicBezTo>
                    <a:pt x="39" y="35"/>
                    <a:pt x="39" y="35"/>
                    <a:pt x="39" y="35"/>
                  </a:cubicBezTo>
                  <a:cubicBezTo>
                    <a:pt x="39" y="35"/>
                    <a:pt x="39" y="35"/>
                    <a:pt x="39" y="35"/>
                  </a:cubicBezTo>
                  <a:cubicBezTo>
                    <a:pt x="39" y="35"/>
                    <a:pt x="39" y="35"/>
                    <a:pt x="39" y="35"/>
                  </a:cubicBezTo>
                  <a:cubicBezTo>
                    <a:pt x="39" y="35"/>
                    <a:pt x="39" y="35"/>
                    <a:pt x="39" y="36"/>
                  </a:cubicBezTo>
                  <a:cubicBezTo>
                    <a:pt x="39" y="36"/>
                    <a:pt x="39" y="36"/>
                    <a:pt x="39" y="36"/>
                  </a:cubicBezTo>
                  <a:cubicBezTo>
                    <a:pt x="39" y="36"/>
                    <a:pt x="39" y="36"/>
                    <a:pt x="39" y="36"/>
                  </a:cubicBezTo>
                  <a:cubicBezTo>
                    <a:pt x="39" y="36"/>
                    <a:pt x="39" y="36"/>
                    <a:pt x="39" y="36"/>
                  </a:cubicBezTo>
                  <a:cubicBezTo>
                    <a:pt x="39" y="36"/>
                    <a:pt x="39" y="36"/>
                    <a:pt x="39" y="36"/>
                  </a:cubicBezTo>
                  <a:cubicBezTo>
                    <a:pt x="39" y="36"/>
                    <a:pt x="39" y="36"/>
                    <a:pt x="39" y="36"/>
                  </a:cubicBezTo>
                  <a:cubicBezTo>
                    <a:pt x="39" y="36"/>
                    <a:pt x="39" y="36"/>
                    <a:pt x="39" y="36"/>
                  </a:cubicBezTo>
                  <a:cubicBezTo>
                    <a:pt x="39" y="36"/>
                    <a:pt x="39" y="36"/>
                    <a:pt x="39" y="36"/>
                  </a:cubicBezTo>
                  <a:cubicBezTo>
                    <a:pt x="39" y="36"/>
                    <a:pt x="39" y="36"/>
                    <a:pt x="39" y="36"/>
                  </a:cubicBezTo>
                  <a:cubicBezTo>
                    <a:pt x="39" y="36"/>
                    <a:pt x="39" y="36"/>
                    <a:pt x="39" y="36"/>
                  </a:cubicBezTo>
                  <a:cubicBezTo>
                    <a:pt x="39" y="36"/>
                    <a:pt x="39" y="36"/>
                    <a:pt x="39" y="36"/>
                  </a:cubicBezTo>
                  <a:cubicBezTo>
                    <a:pt x="39" y="36"/>
                    <a:pt x="39" y="36"/>
                    <a:pt x="39" y="36"/>
                  </a:cubicBezTo>
                  <a:cubicBezTo>
                    <a:pt x="39" y="36"/>
                    <a:pt x="39" y="36"/>
                    <a:pt x="39" y="36"/>
                  </a:cubicBezTo>
                  <a:cubicBezTo>
                    <a:pt x="39" y="36"/>
                    <a:pt x="39" y="36"/>
                    <a:pt x="39" y="36"/>
                  </a:cubicBezTo>
                  <a:cubicBezTo>
                    <a:pt x="39" y="36"/>
                    <a:pt x="39" y="36"/>
                    <a:pt x="39" y="36"/>
                  </a:cubicBezTo>
                  <a:cubicBezTo>
                    <a:pt x="39" y="36"/>
                    <a:pt x="39" y="36"/>
                    <a:pt x="39" y="36"/>
                  </a:cubicBezTo>
                  <a:cubicBezTo>
                    <a:pt x="39" y="36"/>
                    <a:pt x="39" y="36"/>
                    <a:pt x="39" y="36"/>
                  </a:cubicBezTo>
                  <a:cubicBezTo>
                    <a:pt x="39" y="36"/>
                    <a:pt x="39" y="36"/>
                    <a:pt x="39" y="36"/>
                  </a:cubicBezTo>
                  <a:cubicBezTo>
                    <a:pt x="39" y="36"/>
                    <a:pt x="39" y="36"/>
                    <a:pt x="39" y="36"/>
                  </a:cubicBezTo>
                  <a:cubicBezTo>
                    <a:pt x="39" y="36"/>
                    <a:pt x="39" y="36"/>
                    <a:pt x="39" y="36"/>
                  </a:cubicBezTo>
                  <a:cubicBezTo>
                    <a:pt x="39" y="36"/>
                    <a:pt x="39" y="36"/>
                    <a:pt x="39" y="36"/>
                  </a:cubicBezTo>
                  <a:cubicBezTo>
                    <a:pt x="39" y="36"/>
                    <a:pt x="39" y="36"/>
                    <a:pt x="39" y="36"/>
                  </a:cubicBezTo>
                  <a:cubicBezTo>
                    <a:pt x="39" y="36"/>
                    <a:pt x="39" y="36"/>
                    <a:pt x="39" y="36"/>
                  </a:cubicBezTo>
                  <a:cubicBezTo>
                    <a:pt x="39" y="36"/>
                    <a:pt x="39" y="36"/>
                    <a:pt x="39" y="36"/>
                  </a:cubicBezTo>
                  <a:cubicBezTo>
                    <a:pt x="39" y="36"/>
                    <a:pt x="39" y="36"/>
                    <a:pt x="39" y="36"/>
                  </a:cubicBezTo>
                  <a:cubicBezTo>
                    <a:pt x="39" y="36"/>
                    <a:pt x="39" y="36"/>
                    <a:pt x="39" y="36"/>
                  </a:cubicBezTo>
                  <a:cubicBezTo>
                    <a:pt x="39" y="36"/>
                    <a:pt x="39" y="36"/>
                    <a:pt x="39" y="36"/>
                  </a:cubicBezTo>
                  <a:cubicBezTo>
                    <a:pt x="39" y="36"/>
                    <a:pt x="39" y="36"/>
                    <a:pt x="39" y="36"/>
                  </a:cubicBezTo>
                  <a:cubicBezTo>
                    <a:pt x="40" y="36"/>
                    <a:pt x="40" y="36"/>
                    <a:pt x="40" y="36"/>
                  </a:cubicBezTo>
                  <a:cubicBezTo>
                    <a:pt x="40" y="36"/>
                    <a:pt x="40" y="36"/>
                    <a:pt x="40" y="36"/>
                  </a:cubicBezTo>
                  <a:cubicBezTo>
                    <a:pt x="40" y="36"/>
                    <a:pt x="40" y="36"/>
                    <a:pt x="40" y="36"/>
                  </a:cubicBezTo>
                  <a:cubicBezTo>
                    <a:pt x="40" y="36"/>
                    <a:pt x="40" y="36"/>
                    <a:pt x="40" y="36"/>
                  </a:cubicBezTo>
                  <a:cubicBezTo>
                    <a:pt x="40" y="36"/>
                    <a:pt x="40" y="36"/>
                    <a:pt x="40" y="36"/>
                  </a:cubicBezTo>
                  <a:cubicBezTo>
                    <a:pt x="40" y="36"/>
                    <a:pt x="40" y="36"/>
                    <a:pt x="40" y="36"/>
                  </a:cubicBezTo>
                  <a:cubicBezTo>
                    <a:pt x="40" y="36"/>
                    <a:pt x="40" y="36"/>
                    <a:pt x="40" y="36"/>
                  </a:cubicBezTo>
                  <a:cubicBezTo>
                    <a:pt x="40" y="36"/>
                    <a:pt x="40" y="36"/>
                    <a:pt x="40" y="36"/>
                  </a:cubicBezTo>
                  <a:cubicBezTo>
                    <a:pt x="40" y="36"/>
                    <a:pt x="40" y="36"/>
                    <a:pt x="40" y="36"/>
                  </a:cubicBezTo>
                  <a:cubicBezTo>
                    <a:pt x="40" y="36"/>
                    <a:pt x="40" y="37"/>
                    <a:pt x="40" y="37"/>
                  </a:cubicBezTo>
                  <a:cubicBezTo>
                    <a:pt x="40" y="37"/>
                    <a:pt x="40" y="37"/>
                    <a:pt x="40" y="37"/>
                  </a:cubicBezTo>
                  <a:cubicBezTo>
                    <a:pt x="40" y="37"/>
                    <a:pt x="40" y="37"/>
                    <a:pt x="40" y="37"/>
                  </a:cubicBezTo>
                  <a:cubicBezTo>
                    <a:pt x="40" y="37"/>
                    <a:pt x="40" y="37"/>
                    <a:pt x="40" y="37"/>
                  </a:cubicBezTo>
                  <a:cubicBezTo>
                    <a:pt x="40" y="37"/>
                    <a:pt x="40" y="37"/>
                    <a:pt x="40" y="37"/>
                  </a:cubicBezTo>
                  <a:cubicBezTo>
                    <a:pt x="40" y="37"/>
                    <a:pt x="40" y="37"/>
                    <a:pt x="40" y="37"/>
                  </a:cubicBezTo>
                  <a:cubicBezTo>
                    <a:pt x="40" y="37"/>
                    <a:pt x="40" y="37"/>
                    <a:pt x="40" y="37"/>
                  </a:cubicBezTo>
                  <a:cubicBezTo>
                    <a:pt x="40" y="37"/>
                    <a:pt x="40" y="37"/>
                    <a:pt x="40" y="37"/>
                  </a:cubicBezTo>
                  <a:cubicBezTo>
                    <a:pt x="40" y="37"/>
                    <a:pt x="40" y="37"/>
                    <a:pt x="41" y="37"/>
                  </a:cubicBezTo>
                  <a:cubicBezTo>
                    <a:pt x="41" y="37"/>
                    <a:pt x="41" y="37"/>
                    <a:pt x="41" y="37"/>
                  </a:cubicBezTo>
                  <a:cubicBezTo>
                    <a:pt x="41" y="37"/>
                    <a:pt x="41" y="37"/>
                    <a:pt x="41" y="37"/>
                  </a:cubicBezTo>
                  <a:cubicBezTo>
                    <a:pt x="41" y="37"/>
                    <a:pt x="41" y="37"/>
                    <a:pt x="41" y="37"/>
                  </a:cubicBezTo>
                  <a:cubicBezTo>
                    <a:pt x="41" y="37"/>
                    <a:pt x="41" y="37"/>
                    <a:pt x="41" y="37"/>
                  </a:cubicBezTo>
                  <a:cubicBezTo>
                    <a:pt x="41" y="37"/>
                    <a:pt x="41" y="37"/>
                    <a:pt x="41" y="37"/>
                  </a:cubicBezTo>
                  <a:cubicBezTo>
                    <a:pt x="41" y="37"/>
                    <a:pt x="41" y="37"/>
                    <a:pt x="41" y="37"/>
                  </a:cubicBezTo>
                  <a:cubicBezTo>
                    <a:pt x="41" y="37"/>
                    <a:pt x="41" y="37"/>
                    <a:pt x="41" y="37"/>
                  </a:cubicBezTo>
                  <a:cubicBezTo>
                    <a:pt x="41" y="37"/>
                    <a:pt x="41" y="37"/>
                    <a:pt x="41" y="37"/>
                  </a:cubicBezTo>
                  <a:cubicBezTo>
                    <a:pt x="41" y="37"/>
                    <a:pt x="41" y="37"/>
                    <a:pt x="41" y="37"/>
                  </a:cubicBezTo>
                  <a:cubicBezTo>
                    <a:pt x="41" y="37"/>
                    <a:pt x="41" y="37"/>
                    <a:pt x="41" y="37"/>
                  </a:cubicBezTo>
                  <a:cubicBezTo>
                    <a:pt x="41" y="37"/>
                    <a:pt x="41" y="37"/>
                    <a:pt x="41" y="37"/>
                  </a:cubicBezTo>
                  <a:cubicBezTo>
                    <a:pt x="41" y="37"/>
                    <a:pt x="41" y="37"/>
                    <a:pt x="41" y="37"/>
                  </a:cubicBezTo>
                  <a:cubicBezTo>
                    <a:pt x="41" y="37"/>
                    <a:pt x="41" y="37"/>
                    <a:pt x="41" y="37"/>
                  </a:cubicBezTo>
                  <a:cubicBezTo>
                    <a:pt x="41" y="37"/>
                    <a:pt x="41" y="37"/>
                    <a:pt x="41" y="37"/>
                  </a:cubicBezTo>
                  <a:cubicBezTo>
                    <a:pt x="41" y="37"/>
                    <a:pt x="41" y="37"/>
                    <a:pt x="41" y="37"/>
                  </a:cubicBezTo>
                  <a:cubicBezTo>
                    <a:pt x="41" y="37"/>
                    <a:pt x="41" y="37"/>
                    <a:pt x="41" y="37"/>
                  </a:cubicBezTo>
                  <a:cubicBezTo>
                    <a:pt x="41" y="37"/>
                    <a:pt x="41" y="37"/>
                    <a:pt x="41" y="37"/>
                  </a:cubicBezTo>
                  <a:cubicBezTo>
                    <a:pt x="41" y="37"/>
                    <a:pt x="41" y="37"/>
                    <a:pt x="41" y="37"/>
                  </a:cubicBezTo>
                  <a:cubicBezTo>
                    <a:pt x="41" y="37"/>
                    <a:pt x="41" y="37"/>
                    <a:pt x="41" y="37"/>
                  </a:cubicBezTo>
                  <a:cubicBezTo>
                    <a:pt x="41" y="37"/>
                    <a:pt x="41" y="37"/>
                    <a:pt x="41" y="37"/>
                  </a:cubicBezTo>
                  <a:cubicBezTo>
                    <a:pt x="41" y="37"/>
                    <a:pt x="41" y="37"/>
                    <a:pt x="41" y="37"/>
                  </a:cubicBezTo>
                  <a:cubicBezTo>
                    <a:pt x="41" y="37"/>
                    <a:pt x="41" y="37"/>
                    <a:pt x="41" y="37"/>
                  </a:cubicBezTo>
                  <a:cubicBezTo>
                    <a:pt x="41" y="37"/>
                    <a:pt x="41" y="37"/>
                    <a:pt x="41" y="37"/>
                  </a:cubicBezTo>
                  <a:cubicBezTo>
                    <a:pt x="41" y="37"/>
                    <a:pt x="41" y="37"/>
                    <a:pt x="41" y="37"/>
                  </a:cubicBezTo>
                  <a:cubicBezTo>
                    <a:pt x="41" y="37"/>
                    <a:pt x="41" y="37"/>
                    <a:pt x="41" y="37"/>
                  </a:cubicBezTo>
                  <a:cubicBezTo>
                    <a:pt x="41" y="37"/>
                    <a:pt x="41" y="37"/>
                    <a:pt x="41" y="37"/>
                  </a:cubicBezTo>
                  <a:cubicBezTo>
                    <a:pt x="41" y="37"/>
                    <a:pt x="41" y="37"/>
                    <a:pt x="41" y="37"/>
                  </a:cubicBezTo>
                  <a:cubicBezTo>
                    <a:pt x="41" y="37"/>
                    <a:pt x="41" y="37"/>
                    <a:pt x="41" y="37"/>
                  </a:cubicBezTo>
                  <a:cubicBezTo>
                    <a:pt x="41" y="37"/>
                    <a:pt x="41" y="37"/>
                    <a:pt x="41" y="37"/>
                  </a:cubicBezTo>
                  <a:cubicBezTo>
                    <a:pt x="41" y="37"/>
                    <a:pt x="41" y="37"/>
                    <a:pt x="41" y="37"/>
                  </a:cubicBezTo>
                  <a:cubicBezTo>
                    <a:pt x="41" y="37"/>
                    <a:pt x="41" y="37"/>
                    <a:pt x="41" y="37"/>
                  </a:cubicBezTo>
                  <a:cubicBezTo>
                    <a:pt x="41" y="37"/>
                    <a:pt x="41" y="36"/>
                    <a:pt x="41" y="36"/>
                  </a:cubicBezTo>
                  <a:cubicBezTo>
                    <a:pt x="41" y="36"/>
                    <a:pt x="41" y="36"/>
                    <a:pt x="42" y="36"/>
                  </a:cubicBezTo>
                  <a:cubicBezTo>
                    <a:pt x="42" y="36"/>
                    <a:pt x="42" y="36"/>
                    <a:pt x="42" y="36"/>
                  </a:cubicBezTo>
                  <a:cubicBezTo>
                    <a:pt x="42" y="36"/>
                    <a:pt x="42" y="36"/>
                    <a:pt x="42" y="36"/>
                  </a:cubicBezTo>
                  <a:cubicBezTo>
                    <a:pt x="42" y="36"/>
                    <a:pt x="42" y="36"/>
                    <a:pt x="42" y="36"/>
                  </a:cubicBezTo>
                  <a:cubicBezTo>
                    <a:pt x="42" y="36"/>
                    <a:pt x="42" y="36"/>
                    <a:pt x="42" y="36"/>
                  </a:cubicBezTo>
                  <a:cubicBezTo>
                    <a:pt x="42" y="36"/>
                    <a:pt x="42" y="36"/>
                    <a:pt x="42" y="36"/>
                  </a:cubicBezTo>
                  <a:cubicBezTo>
                    <a:pt x="42" y="36"/>
                    <a:pt x="42" y="36"/>
                    <a:pt x="42" y="36"/>
                  </a:cubicBezTo>
                  <a:cubicBezTo>
                    <a:pt x="42" y="36"/>
                    <a:pt x="42" y="36"/>
                    <a:pt x="42" y="36"/>
                  </a:cubicBezTo>
                  <a:cubicBezTo>
                    <a:pt x="42" y="36"/>
                    <a:pt x="42" y="36"/>
                    <a:pt x="42" y="36"/>
                  </a:cubicBezTo>
                  <a:cubicBezTo>
                    <a:pt x="42" y="36"/>
                    <a:pt x="42" y="36"/>
                    <a:pt x="42" y="36"/>
                  </a:cubicBezTo>
                  <a:cubicBezTo>
                    <a:pt x="42" y="36"/>
                    <a:pt x="42" y="36"/>
                    <a:pt x="42" y="36"/>
                  </a:cubicBezTo>
                  <a:cubicBezTo>
                    <a:pt x="42" y="36"/>
                    <a:pt x="42" y="36"/>
                    <a:pt x="42" y="36"/>
                  </a:cubicBezTo>
                  <a:cubicBezTo>
                    <a:pt x="42" y="36"/>
                    <a:pt x="42" y="36"/>
                    <a:pt x="42" y="36"/>
                  </a:cubicBezTo>
                  <a:cubicBezTo>
                    <a:pt x="42" y="36"/>
                    <a:pt x="42" y="36"/>
                    <a:pt x="42" y="36"/>
                  </a:cubicBezTo>
                  <a:cubicBezTo>
                    <a:pt x="42" y="37"/>
                    <a:pt x="42" y="37"/>
                    <a:pt x="42" y="37"/>
                  </a:cubicBezTo>
                  <a:cubicBezTo>
                    <a:pt x="42" y="37"/>
                    <a:pt x="42" y="37"/>
                    <a:pt x="42" y="37"/>
                  </a:cubicBezTo>
                  <a:cubicBezTo>
                    <a:pt x="42" y="37"/>
                    <a:pt x="42" y="37"/>
                    <a:pt x="42" y="37"/>
                  </a:cubicBezTo>
                  <a:cubicBezTo>
                    <a:pt x="42" y="37"/>
                    <a:pt x="42" y="37"/>
                    <a:pt x="42" y="37"/>
                  </a:cubicBezTo>
                  <a:cubicBezTo>
                    <a:pt x="42" y="37"/>
                    <a:pt x="43" y="37"/>
                    <a:pt x="43" y="37"/>
                  </a:cubicBezTo>
                  <a:cubicBezTo>
                    <a:pt x="43" y="37"/>
                    <a:pt x="43" y="37"/>
                    <a:pt x="43" y="37"/>
                  </a:cubicBezTo>
                  <a:cubicBezTo>
                    <a:pt x="43" y="37"/>
                    <a:pt x="43" y="37"/>
                    <a:pt x="43" y="37"/>
                  </a:cubicBezTo>
                  <a:cubicBezTo>
                    <a:pt x="43" y="37"/>
                    <a:pt x="43" y="37"/>
                    <a:pt x="43" y="37"/>
                  </a:cubicBezTo>
                  <a:cubicBezTo>
                    <a:pt x="43" y="37"/>
                    <a:pt x="43" y="37"/>
                    <a:pt x="43" y="37"/>
                  </a:cubicBezTo>
                  <a:cubicBezTo>
                    <a:pt x="43" y="37"/>
                    <a:pt x="43" y="37"/>
                    <a:pt x="43" y="37"/>
                  </a:cubicBezTo>
                  <a:cubicBezTo>
                    <a:pt x="43" y="37"/>
                    <a:pt x="43" y="37"/>
                    <a:pt x="43" y="37"/>
                  </a:cubicBezTo>
                  <a:cubicBezTo>
                    <a:pt x="43" y="37"/>
                    <a:pt x="43" y="37"/>
                    <a:pt x="43" y="37"/>
                  </a:cubicBezTo>
                  <a:cubicBezTo>
                    <a:pt x="43" y="37"/>
                    <a:pt x="43" y="37"/>
                    <a:pt x="43" y="37"/>
                  </a:cubicBezTo>
                  <a:cubicBezTo>
                    <a:pt x="43" y="37"/>
                    <a:pt x="43" y="37"/>
                    <a:pt x="43" y="37"/>
                  </a:cubicBezTo>
                  <a:cubicBezTo>
                    <a:pt x="43" y="37"/>
                    <a:pt x="43" y="37"/>
                    <a:pt x="43" y="37"/>
                  </a:cubicBezTo>
                  <a:cubicBezTo>
                    <a:pt x="43" y="37"/>
                    <a:pt x="43" y="37"/>
                    <a:pt x="43" y="37"/>
                  </a:cubicBezTo>
                  <a:cubicBezTo>
                    <a:pt x="43" y="37"/>
                    <a:pt x="43" y="37"/>
                    <a:pt x="43" y="37"/>
                  </a:cubicBezTo>
                  <a:cubicBezTo>
                    <a:pt x="43" y="37"/>
                    <a:pt x="43" y="37"/>
                    <a:pt x="43" y="37"/>
                  </a:cubicBezTo>
                  <a:cubicBezTo>
                    <a:pt x="43" y="37"/>
                    <a:pt x="43" y="37"/>
                    <a:pt x="43" y="37"/>
                  </a:cubicBezTo>
                  <a:cubicBezTo>
                    <a:pt x="43" y="37"/>
                    <a:pt x="43" y="37"/>
                    <a:pt x="43" y="37"/>
                  </a:cubicBezTo>
                  <a:cubicBezTo>
                    <a:pt x="43" y="37"/>
                    <a:pt x="43" y="37"/>
                    <a:pt x="43" y="37"/>
                  </a:cubicBezTo>
                  <a:cubicBezTo>
                    <a:pt x="43" y="37"/>
                    <a:pt x="43" y="37"/>
                    <a:pt x="43" y="37"/>
                  </a:cubicBezTo>
                  <a:cubicBezTo>
                    <a:pt x="43" y="37"/>
                    <a:pt x="43" y="37"/>
                    <a:pt x="43" y="37"/>
                  </a:cubicBezTo>
                  <a:cubicBezTo>
                    <a:pt x="43" y="37"/>
                    <a:pt x="44" y="37"/>
                    <a:pt x="44" y="37"/>
                  </a:cubicBezTo>
                  <a:cubicBezTo>
                    <a:pt x="44" y="37"/>
                    <a:pt x="44" y="37"/>
                    <a:pt x="44" y="37"/>
                  </a:cubicBezTo>
                  <a:cubicBezTo>
                    <a:pt x="44" y="37"/>
                    <a:pt x="44" y="37"/>
                    <a:pt x="44" y="37"/>
                  </a:cubicBezTo>
                  <a:cubicBezTo>
                    <a:pt x="44" y="37"/>
                    <a:pt x="44" y="37"/>
                    <a:pt x="44" y="37"/>
                  </a:cubicBezTo>
                  <a:cubicBezTo>
                    <a:pt x="44" y="37"/>
                    <a:pt x="44" y="37"/>
                    <a:pt x="44" y="37"/>
                  </a:cubicBezTo>
                  <a:cubicBezTo>
                    <a:pt x="44" y="37"/>
                    <a:pt x="44" y="37"/>
                    <a:pt x="44" y="37"/>
                  </a:cubicBezTo>
                  <a:cubicBezTo>
                    <a:pt x="44" y="37"/>
                    <a:pt x="44" y="37"/>
                    <a:pt x="44" y="37"/>
                  </a:cubicBezTo>
                  <a:cubicBezTo>
                    <a:pt x="44" y="37"/>
                    <a:pt x="44" y="37"/>
                    <a:pt x="44" y="37"/>
                  </a:cubicBezTo>
                  <a:cubicBezTo>
                    <a:pt x="44" y="37"/>
                    <a:pt x="44" y="37"/>
                    <a:pt x="44" y="37"/>
                  </a:cubicBezTo>
                  <a:cubicBezTo>
                    <a:pt x="44" y="37"/>
                    <a:pt x="44" y="37"/>
                    <a:pt x="44" y="37"/>
                  </a:cubicBezTo>
                  <a:cubicBezTo>
                    <a:pt x="44" y="37"/>
                    <a:pt x="44" y="37"/>
                    <a:pt x="44" y="37"/>
                  </a:cubicBezTo>
                  <a:cubicBezTo>
                    <a:pt x="44" y="37"/>
                    <a:pt x="44" y="37"/>
                    <a:pt x="44" y="37"/>
                  </a:cubicBezTo>
                  <a:cubicBezTo>
                    <a:pt x="44" y="37"/>
                    <a:pt x="44" y="37"/>
                    <a:pt x="44" y="37"/>
                  </a:cubicBezTo>
                  <a:cubicBezTo>
                    <a:pt x="44" y="37"/>
                    <a:pt x="44" y="37"/>
                    <a:pt x="44" y="37"/>
                  </a:cubicBezTo>
                  <a:cubicBezTo>
                    <a:pt x="44" y="37"/>
                    <a:pt x="44" y="37"/>
                    <a:pt x="44" y="37"/>
                  </a:cubicBezTo>
                  <a:cubicBezTo>
                    <a:pt x="44" y="37"/>
                    <a:pt x="44" y="37"/>
                    <a:pt x="44" y="37"/>
                  </a:cubicBezTo>
                  <a:cubicBezTo>
                    <a:pt x="44" y="37"/>
                    <a:pt x="44" y="37"/>
                    <a:pt x="44" y="37"/>
                  </a:cubicBezTo>
                  <a:cubicBezTo>
                    <a:pt x="44" y="37"/>
                    <a:pt x="44" y="37"/>
                    <a:pt x="44" y="37"/>
                  </a:cubicBezTo>
                  <a:cubicBezTo>
                    <a:pt x="44" y="37"/>
                    <a:pt x="44" y="37"/>
                    <a:pt x="44" y="37"/>
                  </a:cubicBezTo>
                  <a:cubicBezTo>
                    <a:pt x="44" y="37"/>
                    <a:pt x="44" y="37"/>
                    <a:pt x="44"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6"/>
                    <a:pt x="45" y="36"/>
                  </a:cubicBezTo>
                  <a:cubicBezTo>
                    <a:pt x="45" y="36"/>
                    <a:pt x="45" y="36"/>
                    <a:pt x="45" y="36"/>
                  </a:cubicBezTo>
                  <a:cubicBezTo>
                    <a:pt x="45" y="36"/>
                    <a:pt x="45" y="36"/>
                    <a:pt x="45" y="36"/>
                  </a:cubicBezTo>
                  <a:cubicBezTo>
                    <a:pt x="45" y="36"/>
                    <a:pt x="45" y="36"/>
                    <a:pt x="45" y="36"/>
                  </a:cubicBezTo>
                  <a:cubicBezTo>
                    <a:pt x="45" y="36"/>
                    <a:pt x="45" y="36"/>
                    <a:pt x="45" y="36"/>
                  </a:cubicBezTo>
                  <a:cubicBezTo>
                    <a:pt x="45" y="36"/>
                    <a:pt x="45" y="36"/>
                    <a:pt x="45" y="36"/>
                  </a:cubicBezTo>
                  <a:cubicBezTo>
                    <a:pt x="45" y="36"/>
                    <a:pt x="45" y="36"/>
                    <a:pt x="45" y="36"/>
                  </a:cubicBezTo>
                  <a:cubicBezTo>
                    <a:pt x="45" y="36"/>
                    <a:pt x="45" y="36"/>
                    <a:pt x="45" y="36"/>
                  </a:cubicBezTo>
                  <a:cubicBezTo>
                    <a:pt x="45" y="36"/>
                    <a:pt x="45" y="36"/>
                    <a:pt x="45" y="36"/>
                  </a:cubicBezTo>
                  <a:cubicBezTo>
                    <a:pt x="45" y="36"/>
                    <a:pt x="45" y="36"/>
                    <a:pt x="45" y="36"/>
                  </a:cubicBezTo>
                  <a:cubicBezTo>
                    <a:pt x="45" y="36"/>
                    <a:pt x="45" y="36"/>
                    <a:pt x="45" y="36"/>
                  </a:cubicBezTo>
                  <a:cubicBezTo>
                    <a:pt x="45" y="36"/>
                    <a:pt x="45" y="36"/>
                    <a:pt x="45" y="36"/>
                  </a:cubicBezTo>
                  <a:cubicBezTo>
                    <a:pt x="45" y="36"/>
                    <a:pt x="45" y="36"/>
                    <a:pt x="45" y="36"/>
                  </a:cubicBezTo>
                  <a:cubicBezTo>
                    <a:pt x="45" y="36"/>
                    <a:pt x="45" y="36"/>
                    <a:pt x="45" y="36"/>
                  </a:cubicBezTo>
                  <a:cubicBezTo>
                    <a:pt x="45" y="36"/>
                    <a:pt x="45" y="36"/>
                    <a:pt x="46" y="36"/>
                  </a:cubicBezTo>
                  <a:cubicBezTo>
                    <a:pt x="46" y="36"/>
                    <a:pt x="46" y="36"/>
                    <a:pt x="46" y="36"/>
                  </a:cubicBezTo>
                  <a:cubicBezTo>
                    <a:pt x="46" y="36"/>
                    <a:pt x="46" y="36"/>
                    <a:pt x="46" y="36"/>
                  </a:cubicBezTo>
                  <a:cubicBezTo>
                    <a:pt x="46" y="36"/>
                    <a:pt x="45" y="36"/>
                    <a:pt x="45" y="36"/>
                  </a:cubicBezTo>
                  <a:cubicBezTo>
                    <a:pt x="45" y="36"/>
                    <a:pt x="45" y="36"/>
                    <a:pt x="45" y="36"/>
                  </a:cubicBezTo>
                  <a:cubicBezTo>
                    <a:pt x="45" y="35"/>
                    <a:pt x="45" y="35"/>
                    <a:pt x="45" y="35"/>
                  </a:cubicBezTo>
                  <a:cubicBezTo>
                    <a:pt x="45" y="35"/>
                    <a:pt x="45" y="35"/>
                    <a:pt x="45" y="35"/>
                  </a:cubicBezTo>
                  <a:cubicBezTo>
                    <a:pt x="45" y="35"/>
                    <a:pt x="45" y="35"/>
                    <a:pt x="45" y="35"/>
                  </a:cubicBezTo>
                  <a:cubicBezTo>
                    <a:pt x="45" y="35"/>
                    <a:pt x="45" y="35"/>
                    <a:pt x="45" y="35"/>
                  </a:cubicBezTo>
                  <a:cubicBezTo>
                    <a:pt x="45" y="35"/>
                    <a:pt x="45" y="35"/>
                    <a:pt x="45" y="35"/>
                  </a:cubicBezTo>
                  <a:cubicBezTo>
                    <a:pt x="45" y="35"/>
                    <a:pt x="45" y="35"/>
                    <a:pt x="45" y="35"/>
                  </a:cubicBezTo>
                  <a:cubicBezTo>
                    <a:pt x="45" y="35"/>
                    <a:pt x="45" y="35"/>
                    <a:pt x="45" y="35"/>
                  </a:cubicBezTo>
                  <a:cubicBezTo>
                    <a:pt x="46" y="35"/>
                    <a:pt x="46" y="35"/>
                    <a:pt x="46" y="35"/>
                  </a:cubicBezTo>
                  <a:cubicBezTo>
                    <a:pt x="46" y="35"/>
                    <a:pt x="46" y="35"/>
                    <a:pt x="45" y="35"/>
                  </a:cubicBezTo>
                  <a:cubicBezTo>
                    <a:pt x="45" y="35"/>
                    <a:pt x="45" y="35"/>
                    <a:pt x="45" y="35"/>
                  </a:cubicBezTo>
                  <a:cubicBezTo>
                    <a:pt x="45" y="35"/>
                    <a:pt x="45" y="35"/>
                    <a:pt x="45" y="35"/>
                  </a:cubicBezTo>
                  <a:cubicBezTo>
                    <a:pt x="45" y="35"/>
                    <a:pt x="45" y="35"/>
                    <a:pt x="45" y="35"/>
                  </a:cubicBezTo>
                  <a:cubicBezTo>
                    <a:pt x="45" y="35"/>
                    <a:pt x="45" y="35"/>
                    <a:pt x="45" y="35"/>
                  </a:cubicBezTo>
                  <a:cubicBezTo>
                    <a:pt x="45" y="35"/>
                    <a:pt x="45" y="35"/>
                    <a:pt x="45" y="35"/>
                  </a:cubicBezTo>
                  <a:cubicBezTo>
                    <a:pt x="45" y="35"/>
                    <a:pt x="45" y="35"/>
                    <a:pt x="45" y="35"/>
                  </a:cubicBezTo>
                  <a:cubicBezTo>
                    <a:pt x="45" y="35"/>
                    <a:pt x="45" y="35"/>
                    <a:pt x="45" y="35"/>
                  </a:cubicBezTo>
                  <a:cubicBezTo>
                    <a:pt x="45" y="35"/>
                    <a:pt x="45" y="35"/>
                    <a:pt x="45" y="35"/>
                  </a:cubicBezTo>
                  <a:cubicBezTo>
                    <a:pt x="45" y="35"/>
                    <a:pt x="45" y="35"/>
                    <a:pt x="45" y="35"/>
                  </a:cubicBezTo>
                  <a:cubicBezTo>
                    <a:pt x="45" y="35"/>
                    <a:pt x="45" y="35"/>
                    <a:pt x="45" y="35"/>
                  </a:cubicBezTo>
                  <a:cubicBezTo>
                    <a:pt x="45" y="35"/>
                    <a:pt x="45" y="35"/>
                    <a:pt x="45" y="35"/>
                  </a:cubicBezTo>
                  <a:cubicBezTo>
                    <a:pt x="45" y="35"/>
                    <a:pt x="45" y="35"/>
                    <a:pt x="45" y="35"/>
                  </a:cubicBezTo>
                  <a:cubicBezTo>
                    <a:pt x="45" y="35"/>
                    <a:pt x="45" y="35"/>
                    <a:pt x="45" y="35"/>
                  </a:cubicBezTo>
                  <a:cubicBezTo>
                    <a:pt x="45" y="35"/>
                    <a:pt x="45" y="35"/>
                    <a:pt x="45" y="35"/>
                  </a:cubicBezTo>
                  <a:cubicBezTo>
                    <a:pt x="45" y="35"/>
                    <a:pt x="45" y="35"/>
                    <a:pt x="45" y="35"/>
                  </a:cubicBezTo>
                  <a:cubicBezTo>
                    <a:pt x="45" y="35"/>
                    <a:pt x="45" y="35"/>
                    <a:pt x="45" y="35"/>
                  </a:cubicBezTo>
                  <a:cubicBezTo>
                    <a:pt x="45" y="35"/>
                    <a:pt x="45" y="35"/>
                    <a:pt x="45" y="35"/>
                  </a:cubicBezTo>
                  <a:cubicBezTo>
                    <a:pt x="45" y="35"/>
                    <a:pt x="45" y="35"/>
                    <a:pt x="45" y="35"/>
                  </a:cubicBezTo>
                  <a:cubicBezTo>
                    <a:pt x="45" y="35"/>
                    <a:pt x="45" y="35"/>
                    <a:pt x="45" y="35"/>
                  </a:cubicBezTo>
                  <a:cubicBezTo>
                    <a:pt x="45" y="35"/>
                    <a:pt x="44" y="35"/>
                    <a:pt x="44" y="35"/>
                  </a:cubicBezTo>
                  <a:cubicBezTo>
                    <a:pt x="44" y="35"/>
                    <a:pt x="44" y="35"/>
                    <a:pt x="44" y="35"/>
                  </a:cubicBezTo>
                  <a:cubicBezTo>
                    <a:pt x="44" y="35"/>
                    <a:pt x="44" y="35"/>
                    <a:pt x="44" y="35"/>
                  </a:cubicBezTo>
                  <a:cubicBezTo>
                    <a:pt x="44" y="35"/>
                    <a:pt x="44" y="35"/>
                    <a:pt x="44" y="35"/>
                  </a:cubicBezTo>
                  <a:cubicBezTo>
                    <a:pt x="44" y="35"/>
                    <a:pt x="44" y="35"/>
                    <a:pt x="44" y="35"/>
                  </a:cubicBezTo>
                  <a:cubicBezTo>
                    <a:pt x="44" y="35"/>
                    <a:pt x="44" y="35"/>
                    <a:pt x="44" y="35"/>
                  </a:cubicBezTo>
                  <a:cubicBezTo>
                    <a:pt x="44" y="35"/>
                    <a:pt x="44" y="35"/>
                    <a:pt x="44" y="35"/>
                  </a:cubicBezTo>
                  <a:cubicBezTo>
                    <a:pt x="44" y="35"/>
                    <a:pt x="44" y="35"/>
                    <a:pt x="44" y="35"/>
                  </a:cubicBezTo>
                  <a:cubicBezTo>
                    <a:pt x="44" y="35"/>
                    <a:pt x="44" y="35"/>
                    <a:pt x="44" y="35"/>
                  </a:cubicBezTo>
                  <a:cubicBezTo>
                    <a:pt x="44" y="35"/>
                    <a:pt x="44" y="35"/>
                    <a:pt x="44" y="35"/>
                  </a:cubicBezTo>
                  <a:cubicBezTo>
                    <a:pt x="44" y="35"/>
                    <a:pt x="44" y="35"/>
                    <a:pt x="44" y="35"/>
                  </a:cubicBezTo>
                  <a:cubicBezTo>
                    <a:pt x="44" y="35"/>
                    <a:pt x="44" y="35"/>
                    <a:pt x="44" y="35"/>
                  </a:cubicBezTo>
                  <a:cubicBezTo>
                    <a:pt x="44" y="35"/>
                    <a:pt x="44" y="35"/>
                    <a:pt x="44" y="35"/>
                  </a:cubicBezTo>
                  <a:cubicBezTo>
                    <a:pt x="44" y="35"/>
                    <a:pt x="44" y="35"/>
                    <a:pt x="44" y="35"/>
                  </a:cubicBezTo>
                  <a:cubicBezTo>
                    <a:pt x="44" y="35"/>
                    <a:pt x="44" y="35"/>
                    <a:pt x="44" y="35"/>
                  </a:cubicBezTo>
                  <a:cubicBezTo>
                    <a:pt x="44" y="35"/>
                    <a:pt x="44" y="35"/>
                    <a:pt x="44" y="35"/>
                  </a:cubicBezTo>
                  <a:cubicBezTo>
                    <a:pt x="44" y="35"/>
                    <a:pt x="44" y="35"/>
                    <a:pt x="44" y="35"/>
                  </a:cubicBezTo>
                  <a:cubicBezTo>
                    <a:pt x="44" y="35"/>
                    <a:pt x="44" y="35"/>
                    <a:pt x="44" y="35"/>
                  </a:cubicBezTo>
                  <a:cubicBezTo>
                    <a:pt x="44" y="35"/>
                    <a:pt x="44" y="35"/>
                    <a:pt x="44" y="35"/>
                  </a:cubicBezTo>
                  <a:cubicBezTo>
                    <a:pt x="44" y="35"/>
                    <a:pt x="44" y="35"/>
                    <a:pt x="44" y="35"/>
                  </a:cubicBezTo>
                  <a:cubicBezTo>
                    <a:pt x="44" y="35"/>
                    <a:pt x="44" y="35"/>
                    <a:pt x="44" y="35"/>
                  </a:cubicBezTo>
                  <a:cubicBezTo>
                    <a:pt x="44" y="35"/>
                    <a:pt x="44" y="35"/>
                    <a:pt x="44" y="35"/>
                  </a:cubicBezTo>
                  <a:cubicBezTo>
                    <a:pt x="44" y="35"/>
                    <a:pt x="44" y="35"/>
                    <a:pt x="44" y="35"/>
                  </a:cubicBezTo>
                  <a:cubicBezTo>
                    <a:pt x="44" y="35"/>
                    <a:pt x="44" y="35"/>
                    <a:pt x="44" y="35"/>
                  </a:cubicBezTo>
                  <a:cubicBezTo>
                    <a:pt x="44" y="35"/>
                    <a:pt x="44" y="35"/>
                    <a:pt x="44" y="35"/>
                  </a:cubicBezTo>
                  <a:cubicBezTo>
                    <a:pt x="44" y="35"/>
                    <a:pt x="44" y="35"/>
                    <a:pt x="44" y="35"/>
                  </a:cubicBezTo>
                  <a:cubicBezTo>
                    <a:pt x="44" y="35"/>
                    <a:pt x="44" y="35"/>
                    <a:pt x="44" y="35"/>
                  </a:cubicBezTo>
                  <a:cubicBezTo>
                    <a:pt x="44" y="35"/>
                    <a:pt x="44" y="35"/>
                    <a:pt x="44" y="35"/>
                  </a:cubicBezTo>
                  <a:cubicBezTo>
                    <a:pt x="44" y="35"/>
                    <a:pt x="44" y="35"/>
                    <a:pt x="44" y="35"/>
                  </a:cubicBezTo>
                  <a:cubicBezTo>
                    <a:pt x="44" y="35"/>
                    <a:pt x="44" y="35"/>
                    <a:pt x="44" y="35"/>
                  </a:cubicBezTo>
                  <a:cubicBezTo>
                    <a:pt x="44" y="35"/>
                    <a:pt x="44" y="35"/>
                    <a:pt x="44" y="35"/>
                  </a:cubicBezTo>
                  <a:cubicBezTo>
                    <a:pt x="44" y="35"/>
                    <a:pt x="44" y="35"/>
                    <a:pt x="44" y="35"/>
                  </a:cubicBezTo>
                  <a:cubicBezTo>
                    <a:pt x="44" y="35"/>
                    <a:pt x="44" y="35"/>
                    <a:pt x="44"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4"/>
                    <a:pt x="43" y="35"/>
                  </a:cubicBezTo>
                  <a:cubicBezTo>
                    <a:pt x="43" y="35"/>
                    <a:pt x="43" y="35"/>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3"/>
                    <a:pt x="43" y="33"/>
                  </a:cubicBezTo>
                  <a:cubicBezTo>
                    <a:pt x="43" y="33"/>
                    <a:pt x="43" y="33"/>
                    <a:pt x="43" y="33"/>
                  </a:cubicBezTo>
                  <a:cubicBezTo>
                    <a:pt x="43" y="33"/>
                    <a:pt x="43" y="33"/>
                    <a:pt x="43" y="33"/>
                  </a:cubicBezTo>
                  <a:cubicBezTo>
                    <a:pt x="43" y="33"/>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2" y="34"/>
                  </a:cubicBezTo>
                  <a:cubicBezTo>
                    <a:pt x="42" y="34"/>
                    <a:pt x="42" y="34"/>
                    <a:pt x="42" y="34"/>
                  </a:cubicBezTo>
                  <a:cubicBezTo>
                    <a:pt x="42" y="34"/>
                    <a:pt x="42" y="34"/>
                    <a:pt x="42" y="34"/>
                  </a:cubicBezTo>
                  <a:cubicBezTo>
                    <a:pt x="42" y="34"/>
                    <a:pt x="42" y="34"/>
                    <a:pt x="42" y="34"/>
                  </a:cubicBezTo>
                  <a:cubicBezTo>
                    <a:pt x="42" y="34"/>
                    <a:pt x="42" y="34"/>
                    <a:pt x="42" y="34"/>
                  </a:cubicBezTo>
                  <a:cubicBezTo>
                    <a:pt x="42" y="34"/>
                    <a:pt x="42" y="34"/>
                    <a:pt x="42" y="34"/>
                  </a:cubicBezTo>
                  <a:cubicBezTo>
                    <a:pt x="42" y="34"/>
                    <a:pt x="42" y="34"/>
                    <a:pt x="42" y="34"/>
                  </a:cubicBezTo>
                  <a:cubicBezTo>
                    <a:pt x="42" y="34"/>
                    <a:pt x="42" y="34"/>
                    <a:pt x="42" y="34"/>
                  </a:cubicBezTo>
                  <a:cubicBezTo>
                    <a:pt x="42" y="34"/>
                    <a:pt x="42" y="34"/>
                    <a:pt x="42" y="34"/>
                  </a:cubicBezTo>
                  <a:cubicBezTo>
                    <a:pt x="42" y="34"/>
                    <a:pt x="42" y="34"/>
                    <a:pt x="42" y="34"/>
                  </a:cubicBezTo>
                  <a:cubicBezTo>
                    <a:pt x="42" y="34"/>
                    <a:pt x="42" y="34"/>
                    <a:pt x="42" y="34"/>
                  </a:cubicBezTo>
                  <a:cubicBezTo>
                    <a:pt x="42" y="34"/>
                    <a:pt x="42" y="34"/>
                    <a:pt x="42" y="34"/>
                  </a:cubicBezTo>
                  <a:cubicBezTo>
                    <a:pt x="42" y="34"/>
                    <a:pt x="42" y="34"/>
                    <a:pt x="42" y="34"/>
                  </a:cubicBezTo>
                  <a:cubicBezTo>
                    <a:pt x="42" y="34"/>
                    <a:pt x="42" y="34"/>
                    <a:pt x="42" y="34"/>
                  </a:cubicBezTo>
                  <a:cubicBezTo>
                    <a:pt x="42" y="34"/>
                    <a:pt x="42" y="34"/>
                    <a:pt x="42" y="34"/>
                  </a:cubicBezTo>
                  <a:cubicBezTo>
                    <a:pt x="42" y="34"/>
                    <a:pt x="42" y="34"/>
                    <a:pt x="42" y="34"/>
                  </a:cubicBezTo>
                  <a:cubicBezTo>
                    <a:pt x="42" y="34"/>
                    <a:pt x="42" y="34"/>
                    <a:pt x="42" y="34"/>
                  </a:cubicBezTo>
                  <a:cubicBezTo>
                    <a:pt x="42" y="34"/>
                    <a:pt x="42" y="34"/>
                    <a:pt x="42" y="34"/>
                  </a:cubicBezTo>
                  <a:cubicBezTo>
                    <a:pt x="42" y="34"/>
                    <a:pt x="42" y="34"/>
                    <a:pt x="42" y="34"/>
                  </a:cubicBezTo>
                  <a:cubicBezTo>
                    <a:pt x="42" y="34"/>
                    <a:pt x="42" y="34"/>
                    <a:pt x="42" y="34"/>
                  </a:cubicBezTo>
                  <a:cubicBezTo>
                    <a:pt x="42" y="34"/>
                    <a:pt x="42" y="34"/>
                    <a:pt x="42" y="34"/>
                  </a:cubicBezTo>
                  <a:cubicBezTo>
                    <a:pt x="42" y="34"/>
                    <a:pt x="42" y="34"/>
                    <a:pt x="42" y="34"/>
                  </a:cubicBezTo>
                  <a:cubicBezTo>
                    <a:pt x="42" y="34"/>
                    <a:pt x="42" y="34"/>
                    <a:pt x="42" y="34"/>
                  </a:cubicBezTo>
                  <a:cubicBezTo>
                    <a:pt x="42" y="34"/>
                    <a:pt x="42" y="34"/>
                    <a:pt x="42" y="34"/>
                  </a:cubicBezTo>
                  <a:cubicBezTo>
                    <a:pt x="42" y="34"/>
                    <a:pt x="42" y="34"/>
                    <a:pt x="42" y="34"/>
                  </a:cubicBezTo>
                  <a:cubicBezTo>
                    <a:pt x="42" y="34"/>
                    <a:pt x="42" y="34"/>
                    <a:pt x="42" y="34"/>
                  </a:cubicBezTo>
                  <a:cubicBezTo>
                    <a:pt x="42" y="34"/>
                    <a:pt x="42" y="34"/>
                    <a:pt x="42" y="34"/>
                  </a:cubicBezTo>
                  <a:cubicBezTo>
                    <a:pt x="42" y="34"/>
                    <a:pt x="42" y="34"/>
                    <a:pt x="42" y="34"/>
                  </a:cubicBezTo>
                  <a:cubicBezTo>
                    <a:pt x="42" y="34"/>
                    <a:pt x="42" y="34"/>
                    <a:pt x="42" y="34"/>
                  </a:cubicBezTo>
                  <a:cubicBezTo>
                    <a:pt x="42" y="34"/>
                    <a:pt x="42" y="34"/>
                    <a:pt x="42" y="34"/>
                  </a:cubicBezTo>
                  <a:cubicBezTo>
                    <a:pt x="42" y="34"/>
                    <a:pt x="42" y="34"/>
                    <a:pt x="42" y="34"/>
                  </a:cubicBezTo>
                  <a:cubicBezTo>
                    <a:pt x="42" y="34"/>
                    <a:pt x="42" y="34"/>
                    <a:pt x="42" y="34"/>
                  </a:cubicBezTo>
                  <a:cubicBezTo>
                    <a:pt x="42" y="34"/>
                    <a:pt x="42" y="34"/>
                    <a:pt x="42" y="34"/>
                  </a:cubicBezTo>
                  <a:cubicBezTo>
                    <a:pt x="42" y="34"/>
                    <a:pt x="42" y="34"/>
                    <a:pt x="42" y="34"/>
                  </a:cubicBezTo>
                  <a:cubicBezTo>
                    <a:pt x="42" y="34"/>
                    <a:pt x="42" y="34"/>
                    <a:pt x="42" y="34"/>
                  </a:cubicBezTo>
                  <a:cubicBezTo>
                    <a:pt x="42" y="34"/>
                    <a:pt x="42" y="34"/>
                    <a:pt x="42" y="34"/>
                  </a:cubicBezTo>
                  <a:cubicBezTo>
                    <a:pt x="42" y="34"/>
                    <a:pt x="42" y="34"/>
                    <a:pt x="42" y="34"/>
                  </a:cubicBezTo>
                  <a:cubicBezTo>
                    <a:pt x="42" y="34"/>
                    <a:pt x="42" y="34"/>
                    <a:pt x="42" y="34"/>
                  </a:cubicBezTo>
                  <a:cubicBezTo>
                    <a:pt x="42" y="34"/>
                    <a:pt x="42" y="34"/>
                    <a:pt x="42" y="34"/>
                  </a:cubicBezTo>
                  <a:cubicBezTo>
                    <a:pt x="42" y="34"/>
                    <a:pt x="42" y="34"/>
                    <a:pt x="42" y="34"/>
                  </a:cubicBezTo>
                  <a:cubicBezTo>
                    <a:pt x="42" y="34"/>
                    <a:pt x="42" y="34"/>
                    <a:pt x="42" y="34"/>
                  </a:cubicBezTo>
                  <a:cubicBezTo>
                    <a:pt x="42" y="34"/>
                    <a:pt x="42" y="34"/>
                    <a:pt x="42" y="34"/>
                  </a:cubicBezTo>
                  <a:cubicBezTo>
                    <a:pt x="42" y="34"/>
                    <a:pt x="42" y="34"/>
                    <a:pt x="42" y="34"/>
                  </a:cubicBezTo>
                  <a:cubicBezTo>
                    <a:pt x="42" y="34"/>
                    <a:pt x="42" y="34"/>
                    <a:pt x="42" y="34"/>
                  </a:cubicBezTo>
                  <a:cubicBezTo>
                    <a:pt x="42" y="34"/>
                    <a:pt x="42" y="34"/>
                    <a:pt x="42" y="34"/>
                  </a:cubicBezTo>
                  <a:cubicBezTo>
                    <a:pt x="42" y="34"/>
                    <a:pt x="42" y="34"/>
                    <a:pt x="42" y="34"/>
                  </a:cubicBezTo>
                  <a:cubicBezTo>
                    <a:pt x="42" y="34"/>
                    <a:pt x="42" y="34"/>
                    <a:pt x="42" y="34"/>
                  </a:cubicBezTo>
                  <a:cubicBezTo>
                    <a:pt x="42" y="34"/>
                    <a:pt x="42" y="34"/>
                    <a:pt x="42" y="34"/>
                  </a:cubicBezTo>
                  <a:cubicBezTo>
                    <a:pt x="42" y="34"/>
                    <a:pt x="42" y="34"/>
                    <a:pt x="42" y="34"/>
                  </a:cubicBezTo>
                  <a:cubicBezTo>
                    <a:pt x="42" y="34"/>
                    <a:pt x="42" y="34"/>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1" y="35"/>
                  </a:cubicBezTo>
                  <a:cubicBezTo>
                    <a:pt x="41" y="35"/>
                    <a:pt x="41" y="35"/>
                    <a:pt x="41" y="34"/>
                  </a:cubicBezTo>
                  <a:cubicBezTo>
                    <a:pt x="41" y="34"/>
                    <a:pt x="41" y="34"/>
                    <a:pt x="41" y="34"/>
                  </a:cubicBezTo>
                  <a:cubicBezTo>
                    <a:pt x="41" y="34"/>
                    <a:pt x="41" y="34"/>
                    <a:pt x="41" y="34"/>
                  </a:cubicBezTo>
                  <a:cubicBezTo>
                    <a:pt x="41" y="34"/>
                    <a:pt x="41" y="34"/>
                    <a:pt x="41" y="34"/>
                  </a:cubicBezTo>
                  <a:cubicBezTo>
                    <a:pt x="41" y="34"/>
                    <a:pt x="41" y="34"/>
                    <a:pt x="41" y="34"/>
                  </a:cubicBezTo>
                  <a:cubicBezTo>
                    <a:pt x="41" y="34"/>
                    <a:pt x="41" y="34"/>
                    <a:pt x="41" y="34"/>
                  </a:cubicBezTo>
                  <a:cubicBezTo>
                    <a:pt x="41" y="34"/>
                    <a:pt x="41" y="34"/>
                    <a:pt x="41" y="34"/>
                  </a:cubicBezTo>
                  <a:cubicBezTo>
                    <a:pt x="41" y="34"/>
                    <a:pt x="41" y="34"/>
                    <a:pt x="41" y="34"/>
                  </a:cubicBezTo>
                  <a:cubicBezTo>
                    <a:pt x="41" y="34"/>
                    <a:pt x="41" y="34"/>
                    <a:pt x="41" y="34"/>
                  </a:cubicBezTo>
                  <a:cubicBezTo>
                    <a:pt x="41" y="34"/>
                    <a:pt x="41" y="34"/>
                    <a:pt x="41" y="34"/>
                  </a:cubicBezTo>
                  <a:cubicBezTo>
                    <a:pt x="41" y="34"/>
                    <a:pt x="41" y="34"/>
                    <a:pt x="41" y="34"/>
                  </a:cubicBezTo>
                  <a:cubicBezTo>
                    <a:pt x="41" y="34"/>
                    <a:pt x="41" y="34"/>
                    <a:pt x="41" y="34"/>
                  </a:cubicBezTo>
                  <a:cubicBezTo>
                    <a:pt x="41" y="34"/>
                    <a:pt x="41" y="34"/>
                    <a:pt x="41" y="34"/>
                  </a:cubicBezTo>
                  <a:cubicBezTo>
                    <a:pt x="41" y="34"/>
                    <a:pt x="41" y="34"/>
                    <a:pt x="41" y="34"/>
                  </a:cubicBezTo>
                  <a:cubicBezTo>
                    <a:pt x="41" y="34"/>
                    <a:pt x="41" y="34"/>
                    <a:pt x="41" y="34"/>
                  </a:cubicBezTo>
                  <a:cubicBezTo>
                    <a:pt x="41" y="34"/>
                    <a:pt x="41" y="34"/>
                    <a:pt x="41" y="34"/>
                  </a:cubicBezTo>
                  <a:cubicBezTo>
                    <a:pt x="41" y="34"/>
                    <a:pt x="41" y="34"/>
                    <a:pt x="41" y="34"/>
                  </a:cubicBezTo>
                  <a:cubicBezTo>
                    <a:pt x="41" y="34"/>
                    <a:pt x="41" y="34"/>
                    <a:pt x="41" y="34"/>
                  </a:cubicBezTo>
                  <a:cubicBezTo>
                    <a:pt x="41" y="34"/>
                    <a:pt x="41" y="34"/>
                    <a:pt x="41" y="34"/>
                  </a:cubicBezTo>
                  <a:cubicBezTo>
                    <a:pt x="41" y="34"/>
                    <a:pt x="41" y="34"/>
                    <a:pt x="41" y="34"/>
                  </a:cubicBezTo>
                  <a:cubicBezTo>
                    <a:pt x="41" y="34"/>
                    <a:pt x="41" y="34"/>
                    <a:pt x="41" y="34"/>
                  </a:cubicBezTo>
                  <a:cubicBezTo>
                    <a:pt x="41" y="34"/>
                    <a:pt x="41" y="34"/>
                    <a:pt x="41" y="34"/>
                  </a:cubicBezTo>
                  <a:cubicBezTo>
                    <a:pt x="41" y="34"/>
                    <a:pt x="41" y="34"/>
                    <a:pt x="41" y="34"/>
                  </a:cubicBezTo>
                  <a:cubicBezTo>
                    <a:pt x="41" y="34"/>
                    <a:pt x="41" y="34"/>
                    <a:pt x="41" y="34"/>
                  </a:cubicBezTo>
                  <a:cubicBezTo>
                    <a:pt x="41" y="34"/>
                    <a:pt x="41" y="34"/>
                    <a:pt x="41" y="34"/>
                  </a:cubicBezTo>
                  <a:cubicBezTo>
                    <a:pt x="41" y="34"/>
                    <a:pt x="41" y="34"/>
                    <a:pt x="41" y="34"/>
                  </a:cubicBezTo>
                  <a:cubicBezTo>
                    <a:pt x="41" y="34"/>
                    <a:pt x="41" y="34"/>
                    <a:pt x="41" y="34"/>
                  </a:cubicBezTo>
                  <a:cubicBezTo>
                    <a:pt x="41" y="34"/>
                    <a:pt x="41" y="34"/>
                    <a:pt x="41" y="34"/>
                  </a:cubicBezTo>
                  <a:cubicBezTo>
                    <a:pt x="41" y="34"/>
                    <a:pt x="41" y="34"/>
                    <a:pt x="41" y="33"/>
                  </a:cubicBezTo>
                  <a:cubicBezTo>
                    <a:pt x="41" y="33"/>
                    <a:pt x="41" y="33"/>
                    <a:pt x="41" y="33"/>
                  </a:cubicBezTo>
                  <a:cubicBezTo>
                    <a:pt x="41" y="33"/>
                    <a:pt x="41" y="33"/>
                    <a:pt x="41" y="33"/>
                  </a:cubicBezTo>
                  <a:cubicBezTo>
                    <a:pt x="41" y="33"/>
                    <a:pt x="41" y="33"/>
                    <a:pt x="41" y="33"/>
                  </a:cubicBezTo>
                  <a:cubicBezTo>
                    <a:pt x="41" y="33"/>
                    <a:pt x="41" y="33"/>
                    <a:pt x="41" y="33"/>
                  </a:cubicBezTo>
                  <a:cubicBezTo>
                    <a:pt x="41" y="33"/>
                    <a:pt x="41" y="33"/>
                    <a:pt x="41" y="33"/>
                  </a:cubicBezTo>
                  <a:cubicBezTo>
                    <a:pt x="41" y="33"/>
                    <a:pt x="41" y="33"/>
                    <a:pt x="41" y="33"/>
                  </a:cubicBezTo>
                  <a:cubicBezTo>
                    <a:pt x="41" y="33"/>
                    <a:pt x="41" y="33"/>
                    <a:pt x="41" y="33"/>
                  </a:cubicBezTo>
                  <a:cubicBezTo>
                    <a:pt x="41" y="33"/>
                    <a:pt x="41" y="33"/>
                    <a:pt x="41" y="33"/>
                  </a:cubicBezTo>
                  <a:cubicBezTo>
                    <a:pt x="41" y="33"/>
                    <a:pt x="41" y="33"/>
                    <a:pt x="41" y="33"/>
                  </a:cubicBezTo>
                  <a:cubicBezTo>
                    <a:pt x="41" y="33"/>
                    <a:pt x="41" y="33"/>
                    <a:pt x="41" y="33"/>
                  </a:cubicBezTo>
                  <a:cubicBezTo>
                    <a:pt x="41" y="33"/>
                    <a:pt x="41" y="33"/>
                    <a:pt x="41" y="33"/>
                  </a:cubicBezTo>
                  <a:cubicBezTo>
                    <a:pt x="41" y="33"/>
                    <a:pt x="41" y="33"/>
                    <a:pt x="41" y="33"/>
                  </a:cubicBezTo>
                  <a:cubicBezTo>
                    <a:pt x="41" y="33"/>
                    <a:pt x="41" y="33"/>
                    <a:pt x="41" y="33"/>
                  </a:cubicBezTo>
                  <a:cubicBezTo>
                    <a:pt x="41" y="33"/>
                    <a:pt x="41" y="33"/>
                    <a:pt x="41" y="33"/>
                  </a:cubicBezTo>
                  <a:cubicBezTo>
                    <a:pt x="41" y="33"/>
                    <a:pt x="41" y="33"/>
                    <a:pt x="41" y="33"/>
                  </a:cubicBezTo>
                  <a:cubicBezTo>
                    <a:pt x="41" y="33"/>
                    <a:pt x="41" y="33"/>
                    <a:pt x="41" y="33"/>
                  </a:cubicBezTo>
                  <a:cubicBezTo>
                    <a:pt x="41" y="33"/>
                    <a:pt x="41" y="33"/>
                    <a:pt x="41" y="33"/>
                  </a:cubicBezTo>
                  <a:cubicBezTo>
                    <a:pt x="41" y="33"/>
                    <a:pt x="40" y="33"/>
                    <a:pt x="40" y="33"/>
                  </a:cubicBezTo>
                  <a:cubicBezTo>
                    <a:pt x="40" y="33"/>
                    <a:pt x="40" y="33"/>
                    <a:pt x="40" y="33"/>
                  </a:cubicBezTo>
                  <a:cubicBezTo>
                    <a:pt x="40" y="33"/>
                    <a:pt x="40" y="33"/>
                    <a:pt x="40" y="33"/>
                  </a:cubicBezTo>
                  <a:cubicBezTo>
                    <a:pt x="40" y="33"/>
                    <a:pt x="40" y="33"/>
                    <a:pt x="40" y="33"/>
                  </a:cubicBezTo>
                  <a:cubicBezTo>
                    <a:pt x="40" y="33"/>
                    <a:pt x="40" y="33"/>
                    <a:pt x="40" y="33"/>
                  </a:cubicBezTo>
                  <a:cubicBezTo>
                    <a:pt x="40" y="33"/>
                    <a:pt x="40" y="33"/>
                    <a:pt x="40" y="33"/>
                  </a:cubicBezTo>
                  <a:cubicBezTo>
                    <a:pt x="40" y="33"/>
                    <a:pt x="40" y="33"/>
                    <a:pt x="40" y="33"/>
                  </a:cubicBezTo>
                  <a:cubicBezTo>
                    <a:pt x="40" y="33"/>
                    <a:pt x="40" y="33"/>
                    <a:pt x="40" y="33"/>
                  </a:cubicBezTo>
                  <a:cubicBezTo>
                    <a:pt x="40" y="33"/>
                    <a:pt x="40" y="33"/>
                    <a:pt x="40" y="33"/>
                  </a:cubicBezTo>
                  <a:cubicBezTo>
                    <a:pt x="40" y="33"/>
                    <a:pt x="40" y="33"/>
                    <a:pt x="40" y="33"/>
                  </a:cubicBezTo>
                  <a:cubicBezTo>
                    <a:pt x="40" y="33"/>
                    <a:pt x="40" y="33"/>
                    <a:pt x="40" y="33"/>
                  </a:cubicBezTo>
                  <a:cubicBezTo>
                    <a:pt x="40" y="33"/>
                    <a:pt x="40" y="33"/>
                    <a:pt x="40" y="33"/>
                  </a:cubicBezTo>
                  <a:cubicBezTo>
                    <a:pt x="40" y="33"/>
                    <a:pt x="40" y="33"/>
                    <a:pt x="40" y="33"/>
                  </a:cubicBezTo>
                  <a:cubicBezTo>
                    <a:pt x="40" y="33"/>
                    <a:pt x="40" y="33"/>
                    <a:pt x="40" y="33"/>
                  </a:cubicBezTo>
                  <a:cubicBezTo>
                    <a:pt x="40" y="33"/>
                    <a:pt x="40" y="33"/>
                    <a:pt x="40" y="33"/>
                  </a:cubicBezTo>
                  <a:cubicBezTo>
                    <a:pt x="40" y="33"/>
                    <a:pt x="40" y="33"/>
                    <a:pt x="40" y="33"/>
                  </a:cubicBezTo>
                  <a:cubicBezTo>
                    <a:pt x="40" y="33"/>
                    <a:pt x="40" y="33"/>
                    <a:pt x="40" y="33"/>
                  </a:cubicBezTo>
                  <a:cubicBezTo>
                    <a:pt x="40" y="33"/>
                    <a:pt x="40" y="33"/>
                    <a:pt x="40" y="33"/>
                  </a:cubicBezTo>
                  <a:cubicBezTo>
                    <a:pt x="40" y="33"/>
                    <a:pt x="40" y="33"/>
                    <a:pt x="40" y="33"/>
                  </a:cubicBezTo>
                  <a:cubicBezTo>
                    <a:pt x="40" y="33"/>
                    <a:pt x="40" y="33"/>
                    <a:pt x="40" y="33"/>
                  </a:cubicBezTo>
                  <a:cubicBezTo>
                    <a:pt x="40" y="33"/>
                    <a:pt x="40" y="33"/>
                    <a:pt x="40" y="33"/>
                  </a:cubicBezTo>
                  <a:cubicBezTo>
                    <a:pt x="40" y="33"/>
                    <a:pt x="40" y="33"/>
                    <a:pt x="40" y="32"/>
                  </a:cubicBezTo>
                  <a:cubicBezTo>
                    <a:pt x="40" y="32"/>
                    <a:pt x="40" y="32"/>
                    <a:pt x="40" y="32"/>
                  </a:cubicBezTo>
                  <a:cubicBezTo>
                    <a:pt x="40" y="32"/>
                    <a:pt x="40" y="32"/>
                    <a:pt x="40" y="32"/>
                  </a:cubicBezTo>
                  <a:cubicBezTo>
                    <a:pt x="40" y="32"/>
                    <a:pt x="40" y="32"/>
                    <a:pt x="40" y="32"/>
                  </a:cubicBezTo>
                  <a:cubicBezTo>
                    <a:pt x="40" y="32"/>
                    <a:pt x="40" y="32"/>
                    <a:pt x="40" y="32"/>
                  </a:cubicBezTo>
                  <a:cubicBezTo>
                    <a:pt x="40" y="32"/>
                    <a:pt x="40" y="32"/>
                    <a:pt x="40" y="32"/>
                  </a:cubicBezTo>
                  <a:cubicBezTo>
                    <a:pt x="40" y="32"/>
                    <a:pt x="40" y="32"/>
                    <a:pt x="40" y="32"/>
                  </a:cubicBezTo>
                  <a:cubicBezTo>
                    <a:pt x="40" y="32"/>
                    <a:pt x="40" y="32"/>
                    <a:pt x="40" y="32"/>
                  </a:cubicBezTo>
                  <a:cubicBezTo>
                    <a:pt x="40" y="32"/>
                    <a:pt x="40" y="33"/>
                    <a:pt x="40" y="33"/>
                  </a:cubicBezTo>
                  <a:cubicBezTo>
                    <a:pt x="40" y="33"/>
                    <a:pt x="40" y="33"/>
                    <a:pt x="40" y="33"/>
                  </a:cubicBezTo>
                  <a:cubicBezTo>
                    <a:pt x="40" y="33"/>
                    <a:pt x="40" y="33"/>
                    <a:pt x="40" y="33"/>
                  </a:cubicBezTo>
                  <a:cubicBezTo>
                    <a:pt x="40" y="33"/>
                    <a:pt x="40" y="33"/>
                    <a:pt x="40" y="33"/>
                  </a:cubicBezTo>
                  <a:cubicBezTo>
                    <a:pt x="40" y="33"/>
                    <a:pt x="40" y="33"/>
                    <a:pt x="40" y="33"/>
                  </a:cubicBezTo>
                  <a:cubicBezTo>
                    <a:pt x="40" y="33"/>
                    <a:pt x="40" y="33"/>
                    <a:pt x="40" y="33"/>
                  </a:cubicBezTo>
                  <a:cubicBezTo>
                    <a:pt x="40" y="33"/>
                    <a:pt x="40" y="33"/>
                    <a:pt x="40" y="33"/>
                  </a:cubicBezTo>
                  <a:cubicBezTo>
                    <a:pt x="40" y="33"/>
                    <a:pt x="40" y="33"/>
                    <a:pt x="40" y="33"/>
                  </a:cubicBezTo>
                  <a:cubicBezTo>
                    <a:pt x="40" y="33"/>
                    <a:pt x="40" y="33"/>
                    <a:pt x="40" y="33"/>
                  </a:cubicBezTo>
                  <a:cubicBezTo>
                    <a:pt x="40" y="33"/>
                    <a:pt x="40" y="33"/>
                    <a:pt x="40" y="33"/>
                  </a:cubicBezTo>
                  <a:cubicBezTo>
                    <a:pt x="40" y="33"/>
                    <a:pt x="40" y="33"/>
                    <a:pt x="40" y="33"/>
                  </a:cubicBezTo>
                  <a:cubicBezTo>
                    <a:pt x="40" y="32"/>
                    <a:pt x="40" y="32"/>
                    <a:pt x="40" y="32"/>
                  </a:cubicBezTo>
                  <a:cubicBezTo>
                    <a:pt x="40" y="32"/>
                    <a:pt x="40" y="32"/>
                    <a:pt x="40" y="32"/>
                  </a:cubicBezTo>
                  <a:cubicBezTo>
                    <a:pt x="40" y="32"/>
                    <a:pt x="40" y="32"/>
                    <a:pt x="40" y="32"/>
                  </a:cubicBezTo>
                  <a:cubicBezTo>
                    <a:pt x="40" y="32"/>
                    <a:pt x="40" y="32"/>
                    <a:pt x="40" y="32"/>
                  </a:cubicBezTo>
                  <a:cubicBezTo>
                    <a:pt x="40" y="32"/>
                    <a:pt x="40" y="32"/>
                    <a:pt x="40" y="32"/>
                  </a:cubicBezTo>
                  <a:cubicBezTo>
                    <a:pt x="40" y="32"/>
                    <a:pt x="40" y="32"/>
                    <a:pt x="40" y="32"/>
                  </a:cubicBezTo>
                  <a:cubicBezTo>
                    <a:pt x="40" y="32"/>
                    <a:pt x="40" y="32"/>
                    <a:pt x="40" y="32"/>
                  </a:cubicBezTo>
                  <a:cubicBezTo>
                    <a:pt x="40" y="32"/>
                    <a:pt x="40" y="32"/>
                    <a:pt x="40" y="32"/>
                  </a:cubicBezTo>
                  <a:cubicBezTo>
                    <a:pt x="40" y="32"/>
                    <a:pt x="40" y="32"/>
                    <a:pt x="40" y="32"/>
                  </a:cubicBezTo>
                  <a:cubicBezTo>
                    <a:pt x="40" y="32"/>
                    <a:pt x="40" y="32"/>
                    <a:pt x="40" y="32"/>
                  </a:cubicBezTo>
                  <a:cubicBezTo>
                    <a:pt x="40" y="32"/>
                    <a:pt x="40" y="32"/>
                    <a:pt x="40" y="32"/>
                  </a:cubicBezTo>
                  <a:cubicBezTo>
                    <a:pt x="40" y="32"/>
                    <a:pt x="40" y="32"/>
                    <a:pt x="39" y="32"/>
                  </a:cubicBezTo>
                  <a:cubicBezTo>
                    <a:pt x="39" y="32"/>
                    <a:pt x="39" y="32"/>
                    <a:pt x="39" y="32"/>
                  </a:cubicBezTo>
                  <a:cubicBezTo>
                    <a:pt x="39" y="32"/>
                    <a:pt x="39" y="32"/>
                    <a:pt x="39" y="32"/>
                  </a:cubicBezTo>
                  <a:cubicBezTo>
                    <a:pt x="39" y="32"/>
                    <a:pt x="39" y="32"/>
                    <a:pt x="39" y="32"/>
                  </a:cubicBezTo>
                  <a:cubicBezTo>
                    <a:pt x="39" y="32"/>
                    <a:pt x="39" y="32"/>
                    <a:pt x="39" y="32"/>
                  </a:cubicBezTo>
                  <a:cubicBezTo>
                    <a:pt x="39" y="32"/>
                    <a:pt x="39" y="32"/>
                    <a:pt x="39" y="32"/>
                  </a:cubicBezTo>
                  <a:cubicBezTo>
                    <a:pt x="39" y="32"/>
                    <a:pt x="39" y="32"/>
                    <a:pt x="39" y="32"/>
                  </a:cubicBezTo>
                  <a:cubicBezTo>
                    <a:pt x="39" y="32"/>
                    <a:pt x="39" y="32"/>
                    <a:pt x="39" y="32"/>
                  </a:cubicBezTo>
                  <a:cubicBezTo>
                    <a:pt x="39" y="32"/>
                    <a:pt x="39" y="32"/>
                    <a:pt x="39" y="32"/>
                  </a:cubicBezTo>
                  <a:cubicBezTo>
                    <a:pt x="39" y="32"/>
                    <a:pt x="39" y="33"/>
                    <a:pt x="39" y="33"/>
                  </a:cubicBezTo>
                  <a:cubicBezTo>
                    <a:pt x="39" y="33"/>
                    <a:pt x="39" y="33"/>
                    <a:pt x="39" y="33"/>
                  </a:cubicBezTo>
                  <a:cubicBezTo>
                    <a:pt x="39" y="33"/>
                    <a:pt x="39" y="33"/>
                    <a:pt x="39" y="33"/>
                  </a:cubicBezTo>
                  <a:cubicBezTo>
                    <a:pt x="39" y="33"/>
                    <a:pt x="39" y="33"/>
                    <a:pt x="39" y="33"/>
                  </a:cubicBezTo>
                  <a:cubicBezTo>
                    <a:pt x="39" y="33"/>
                    <a:pt x="39" y="33"/>
                    <a:pt x="39" y="33"/>
                  </a:cubicBezTo>
                  <a:cubicBezTo>
                    <a:pt x="39" y="33"/>
                    <a:pt x="39" y="33"/>
                    <a:pt x="39" y="33"/>
                  </a:cubicBezTo>
                  <a:cubicBezTo>
                    <a:pt x="39" y="33"/>
                    <a:pt x="39" y="33"/>
                    <a:pt x="39" y="33"/>
                  </a:cubicBezTo>
                  <a:cubicBezTo>
                    <a:pt x="39" y="33"/>
                    <a:pt x="39" y="33"/>
                    <a:pt x="39" y="33"/>
                  </a:cubicBezTo>
                  <a:cubicBezTo>
                    <a:pt x="39" y="33"/>
                    <a:pt x="39" y="33"/>
                    <a:pt x="39" y="33"/>
                  </a:cubicBezTo>
                  <a:cubicBezTo>
                    <a:pt x="39" y="33"/>
                    <a:pt x="39" y="33"/>
                    <a:pt x="39" y="33"/>
                  </a:cubicBezTo>
                  <a:cubicBezTo>
                    <a:pt x="39" y="33"/>
                    <a:pt x="39" y="33"/>
                    <a:pt x="39" y="33"/>
                  </a:cubicBezTo>
                  <a:cubicBezTo>
                    <a:pt x="39" y="33"/>
                    <a:pt x="39" y="33"/>
                    <a:pt x="39" y="33"/>
                  </a:cubicBezTo>
                  <a:cubicBezTo>
                    <a:pt x="39" y="33"/>
                    <a:pt x="40" y="33"/>
                    <a:pt x="40" y="33"/>
                  </a:cubicBezTo>
                  <a:cubicBezTo>
                    <a:pt x="40" y="33"/>
                    <a:pt x="40" y="33"/>
                    <a:pt x="40" y="33"/>
                  </a:cubicBezTo>
                  <a:cubicBezTo>
                    <a:pt x="40" y="33"/>
                    <a:pt x="40" y="33"/>
                    <a:pt x="40" y="33"/>
                  </a:cubicBezTo>
                  <a:cubicBezTo>
                    <a:pt x="40" y="33"/>
                    <a:pt x="40" y="33"/>
                    <a:pt x="40" y="33"/>
                  </a:cubicBezTo>
                  <a:cubicBezTo>
                    <a:pt x="40" y="33"/>
                    <a:pt x="40" y="33"/>
                    <a:pt x="40" y="33"/>
                  </a:cubicBezTo>
                  <a:cubicBezTo>
                    <a:pt x="40" y="33"/>
                    <a:pt x="40" y="33"/>
                    <a:pt x="40" y="33"/>
                  </a:cubicBezTo>
                  <a:cubicBezTo>
                    <a:pt x="40" y="33"/>
                    <a:pt x="40" y="33"/>
                    <a:pt x="40" y="33"/>
                  </a:cubicBezTo>
                  <a:cubicBezTo>
                    <a:pt x="40" y="33"/>
                    <a:pt x="40" y="33"/>
                    <a:pt x="40" y="33"/>
                  </a:cubicBezTo>
                  <a:cubicBezTo>
                    <a:pt x="40" y="33"/>
                    <a:pt x="40" y="33"/>
                    <a:pt x="40" y="33"/>
                  </a:cubicBezTo>
                  <a:cubicBezTo>
                    <a:pt x="40" y="33"/>
                    <a:pt x="40" y="33"/>
                    <a:pt x="40" y="33"/>
                  </a:cubicBezTo>
                  <a:cubicBezTo>
                    <a:pt x="40" y="33"/>
                    <a:pt x="40" y="33"/>
                    <a:pt x="40" y="33"/>
                  </a:cubicBezTo>
                  <a:cubicBezTo>
                    <a:pt x="40" y="33"/>
                    <a:pt x="40" y="33"/>
                    <a:pt x="40" y="33"/>
                  </a:cubicBezTo>
                  <a:cubicBezTo>
                    <a:pt x="40" y="33"/>
                    <a:pt x="40" y="33"/>
                    <a:pt x="40" y="33"/>
                  </a:cubicBezTo>
                  <a:cubicBezTo>
                    <a:pt x="40" y="33"/>
                    <a:pt x="40" y="33"/>
                    <a:pt x="40" y="33"/>
                  </a:cubicBezTo>
                  <a:cubicBezTo>
                    <a:pt x="40" y="33"/>
                    <a:pt x="40" y="33"/>
                    <a:pt x="40" y="33"/>
                  </a:cubicBezTo>
                  <a:cubicBezTo>
                    <a:pt x="40" y="34"/>
                    <a:pt x="40" y="34"/>
                    <a:pt x="40" y="34"/>
                  </a:cubicBezTo>
                  <a:cubicBezTo>
                    <a:pt x="40" y="34"/>
                    <a:pt x="40" y="34"/>
                    <a:pt x="40" y="34"/>
                  </a:cubicBezTo>
                  <a:cubicBezTo>
                    <a:pt x="40" y="34"/>
                    <a:pt x="40" y="34"/>
                    <a:pt x="40" y="34"/>
                  </a:cubicBezTo>
                  <a:cubicBezTo>
                    <a:pt x="40" y="34"/>
                    <a:pt x="40" y="34"/>
                    <a:pt x="40" y="34"/>
                  </a:cubicBezTo>
                  <a:cubicBezTo>
                    <a:pt x="40" y="34"/>
                    <a:pt x="40" y="34"/>
                    <a:pt x="40" y="34"/>
                  </a:cubicBezTo>
                  <a:cubicBezTo>
                    <a:pt x="40" y="34"/>
                    <a:pt x="40" y="34"/>
                    <a:pt x="40" y="34"/>
                  </a:cubicBezTo>
                  <a:cubicBezTo>
                    <a:pt x="40" y="34"/>
                    <a:pt x="40" y="34"/>
                    <a:pt x="40" y="34"/>
                  </a:cubicBezTo>
                  <a:cubicBezTo>
                    <a:pt x="40" y="34"/>
                    <a:pt x="40" y="34"/>
                    <a:pt x="40" y="34"/>
                  </a:cubicBezTo>
                  <a:cubicBezTo>
                    <a:pt x="40" y="34"/>
                    <a:pt x="40" y="34"/>
                    <a:pt x="40" y="34"/>
                  </a:cubicBezTo>
                  <a:cubicBezTo>
                    <a:pt x="40" y="34"/>
                    <a:pt x="40" y="34"/>
                    <a:pt x="40" y="34"/>
                  </a:cubicBezTo>
                  <a:cubicBezTo>
                    <a:pt x="40" y="34"/>
                    <a:pt x="40" y="34"/>
                    <a:pt x="40" y="34"/>
                  </a:cubicBezTo>
                  <a:cubicBezTo>
                    <a:pt x="40" y="34"/>
                    <a:pt x="41" y="34"/>
                    <a:pt x="41" y="34"/>
                  </a:cubicBezTo>
                  <a:cubicBezTo>
                    <a:pt x="41" y="34"/>
                    <a:pt x="41" y="34"/>
                    <a:pt x="41" y="34"/>
                  </a:cubicBezTo>
                  <a:cubicBezTo>
                    <a:pt x="41" y="34"/>
                    <a:pt x="41" y="34"/>
                    <a:pt x="41" y="34"/>
                  </a:cubicBezTo>
                  <a:cubicBezTo>
                    <a:pt x="41" y="34"/>
                    <a:pt x="41" y="34"/>
                    <a:pt x="41" y="34"/>
                  </a:cubicBezTo>
                  <a:cubicBezTo>
                    <a:pt x="41" y="34"/>
                    <a:pt x="41" y="34"/>
                    <a:pt x="41" y="34"/>
                  </a:cubicBezTo>
                  <a:cubicBezTo>
                    <a:pt x="41" y="34"/>
                    <a:pt x="41" y="34"/>
                    <a:pt x="41" y="34"/>
                  </a:cubicBezTo>
                  <a:cubicBezTo>
                    <a:pt x="41" y="34"/>
                    <a:pt x="41" y="34"/>
                    <a:pt x="41" y="34"/>
                  </a:cubicBezTo>
                  <a:cubicBezTo>
                    <a:pt x="41" y="34"/>
                    <a:pt x="41" y="34"/>
                    <a:pt x="41" y="34"/>
                  </a:cubicBezTo>
                  <a:cubicBezTo>
                    <a:pt x="41" y="34"/>
                    <a:pt x="41" y="34"/>
                    <a:pt x="41" y="34"/>
                  </a:cubicBezTo>
                  <a:cubicBezTo>
                    <a:pt x="41" y="34"/>
                    <a:pt x="41" y="34"/>
                    <a:pt x="41" y="34"/>
                  </a:cubicBezTo>
                  <a:cubicBezTo>
                    <a:pt x="41" y="34"/>
                    <a:pt x="41" y="34"/>
                    <a:pt x="41" y="34"/>
                  </a:cubicBezTo>
                  <a:cubicBezTo>
                    <a:pt x="41" y="34"/>
                    <a:pt x="41" y="34"/>
                    <a:pt x="41" y="34"/>
                  </a:cubicBezTo>
                  <a:cubicBezTo>
                    <a:pt x="41" y="34"/>
                    <a:pt x="41" y="34"/>
                    <a:pt x="41" y="34"/>
                  </a:cubicBezTo>
                  <a:cubicBezTo>
                    <a:pt x="41" y="34"/>
                    <a:pt x="41" y="34"/>
                    <a:pt x="41" y="34"/>
                  </a:cubicBezTo>
                  <a:cubicBezTo>
                    <a:pt x="41" y="34"/>
                    <a:pt x="41" y="34"/>
                    <a:pt x="41" y="34"/>
                  </a:cubicBezTo>
                  <a:cubicBezTo>
                    <a:pt x="41" y="34"/>
                    <a:pt x="41" y="34"/>
                    <a:pt x="41" y="34"/>
                  </a:cubicBezTo>
                  <a:cubicBezTo>
                    <a:pt x="41" y="34"/>
                    <a:pt x="41" y="34"/>
                    <a:pt x="41" y="34"/>
                  </a:cubicBezTo>
                  <a:cubicBezTo>
                    <a:pt x="41" y="34"/>
                    <a:pt x="41" y="34"/>
                    <a:pt x="40" y="34"/>
                  </a:cubicBezTo>
                  <a:cubicBezTo>
                    <a:pt x="40" y="34"/>
                    <a:pt x="40" y="34"/>
                    <a:pt x="40" y="34"/>
                  </a:cubicBezTo>
                  <a:cubicBezTo>
                    <a:pt x="40" y="34"/>
                    <a:pt x="40" y="34"/>
                    <a:pt x="40" y="34"/>
                  </a:cubicBezTo>
                  <a:cubicBezTo>
                    <a:pt x="40" y="34"/>
                    <a:pt x="40" y="34"/>
                    <a:pt x="40" y="34"/>
                  </a:cubicBezTo>
                  <a:cubicBezTo>
                    <a:pt x="40" y="34"/>
                    <a:pt x="40" y="34"/>
                    <a:pt x="40" y="34"/>
                  </a:cubicBezTo>
                  <a:cubicBezTo>
                    <a:pt x="40" y="34"/>
                    <a:pt x="40" y="34"/>
                    <a:pt x="40" y="34"/>
                  </a:cubicBezTo>
                  <a:cubicBezTo>
                    <a:pt x="40" y="34"/>
                    <a:pt x="41" y="34"/>
                    <a:pt x="41" y="34"/>
                  </a:cubicBezTo>
                  <a:cubicBezTo>
                    <a:pt x="41" y="34"/>
                    <a:pt x="41" y="34"/>
                    <a:pt x="41" y="34"/>
                  </a:cubicBezTo>
                  <a:cubicBezTo>
                    <a:pt x="41" y="34"/>
                    <a:pt x="41" y="34"/>
                    <a:pt x="41" y="34"/>
                  </a:cubicBezTo>
                  <a:cubicBezTo>
                    <a:pt x="41" y="34"/>
                    <a:pt x="41" y="34"/>
                    <a:pt x="41" y="34"/>
                  </a:cubicBezTo>
                  <a:cubicBezTo>
                    <a:pt x="41" y="34"/>
                    <a:pt x="41" y="35"/>
                    <a:pt x="41" y="35"/>
                  </a:cubicBezTo>
                  <a:cubicBezTo>
                    <a:pt x="41" y="35"/>
                    <a:pt x="41" y="35"/>
                    <a:pt x="40" y="35"/>
                  </a:cubicBezTo>
                  <a:cubicBezTo>
                    <a:pt x="40" y="35"/>
                    <a:pt x="40" y="35"/>
                    <a:pt x="40" y="35"/>
                  </a:cubicBezTo>
                  <a:cubicBezTo>
                    <a:pt x="40" y="35"/>
                    <a:pt x="40" y="35"/>
                    <a:pt x="40" y="35"/>
                  </a:cubicBezTo>
                  <a:cubicBezTo>
                    <a:pt x="40" y="35"/>
                    <a:pt x="40" y="35"/>
                    <a:pt x="40" y="35"/>
                  </a:cubicBezTo>
                  <a:cubicBezTo>
                    <a:pt x="40" y="35"/>
                    <a:pt x="40" y="35"/>
                    <a:pt x="40" y="35"/>
                  </a:cubicBezTo>
                  <a:cubicBezTo>
                    <a:pt x="40" y="35"/>
                    <a:pt x="40" y="35"/>
                    <a:pt x="40" y="35"/>
                  </a:cubicBezTo>
                  <a:cubicBezTo>
                    <a:pt x="40" y="35"/>
                    <a:pt x="40" y="35"/>
                    <a:pt x="40" y="35"/>
                  </a:cubicBezTo>
                  <a:cubicBezTo>
                    <a:pt x="40" y="35"/>
                    <a:pt x="40" y="35"/>
                    <a:pt x="40" y="35"/>
                  </a:cubicBezTo>
                  <a:cubicBezTo>
                    <a:pt x="40" y="35"/>
                    <a:pt x="40" y="35"/>
                    <a:pt x="40" y="35"/>
                  </a:cubicBezTo>
                  <a:cubicBezTo>
                    <a:pt x="40" y="35"/>
                    <a:pt x="40" y="35"/>
                    <a:pt x="40" y="35"/>
                  </a:cubicBezTo>
                  <a:cubicBezTo>
                    <a:pt x="40" y="35"/>
                    <a:pt x="40" y="35"/>
                    <a:pt x="40" y="35"/>
                  </a:cubicBezTo>
                  <a:cubicBezTo>
                    <a:pt x="40" y="35"/>
                    <a:pt x="40" y="35"/>
                    <a:pt x="40" y="35"/>
                  </a:cubicBezTo>
                  <a:cubicBezTo>
                    <a:pt x="40" y="35"/>
                    <a:pt x="40" y="35"/>
                    <a:pt x="40" y="35"/>
                  </a:cubicBezTo>
                  <a:cubicBezTo>
                    <a:pt x="40" y="34"/>
                    <a:pt x="40" y="34"/>
                    <a:pt x="40" y="34"/>
                  </a:cubicBezTo>
                  <a:cubicBezTo>
                    <a:pt x="40" y="34"/>
                    <a:pt x="40" y="34"/>
                    <a:pt x="40" y="34"/>
                  </a:cubicBezTo>
                  <a:cubicBezTo>
                    <a:pt x="40" y="34"/>
                    <a:pt x="40" y="34"/>
                    <a:pt x="40" y="34"/>
                  </a:cubicBezTo>
                  <a:cubicBezTo>
                    <a:pt x="40" y="34"/>
                    <a:pt x="40" y="34"/>
                    <a:pt x="40" y="34"/>
                  </a:cubicBezTo>
                  <a:cubicBezTo>
                    <a:pt x="40" y="34"/>
                    <a:pt x="40" y="34"/>
                    <a:pt x="40" y="34"/>
                  </a:cubicBezTo>
                  <a:cubicBezTo>
                    <a:pt x="40" y="34"/>
                    <a:pt x="40" y="34"/>
                    <a:pt x="40" y="34"/>
                  </a:cubicBezTo>
                  <a:cubicBezTo>
                    <a:pt x="40" y="34"/>
                    <a:pt x="40" y="34"/>
                    <a:pt x="40" y="34"/>
                  </a:cubicBezTo>
                  <a:cubicBezTo>
                    <a:pt x="40" y="34"/>
                    <a:pt x="40" y="34"/>
                    <a:pt x="40" y="34"/>
                  </a:cubicBezTo>
                  <a:cubicBezTo>
                    <a:pt x="40" y="34"/>
                    <a:pt x="40" y="34"/>
                    <a:pt x="40" y="34"/>
                  </a:cubicBezTo>
                  <a:cubicBezTo>
                    <a:pt x="40" y="34"/>
                    <a:pt x="40" y="34"/>
                    <a:pt x="40" y="34"/>
                  </a:cubicBezTo>
                  <a:cubicBezTo>
                    <a:pt x="40" y="34"/>
                    <a:pt x="40" y="34"/>
                    <a:pt x="40" y="34"/>
                  </a:cubicBezTo>
                  <a:cubicBezTo>
                    <a:pt x="40" y="34"/>
                    <a:pt x="40" y="34"/>
                    <a:pt x="40" y="34"/>
                  </a:cubicBezTo>
                  <a:cubicBezTo>
                    <a:pt x="40" y="34"/>
                    <a:pt x="40" y="34"/>
                    <a:pt x="40" y="34"/>
                  </a:cubicBezTo>
                  <a:cubicBezTo>
                    <a:pt x="40" y="34"/>
                    <a:pt x="40" y="34"/>
                    <a:pt x="40" y="34"/>
                  </a:cubicBezTo>
                  <a:cubicBezTo>
                    <a:pt x="40" y="34"/>
                    <a:pt x="40" y="34"/>
                    <a:pt x="40" y="34"/>
                  </a:cubicBezTo>
                  <a:cubicBezTo>
                    <a:pt x="40" y="34"/>
                    <a:pt x="40" y="34"/>
                    <a:pt x="40" y="34"/>
                  </a:cubicBezTo>
                  <a:cubicBezTo>
                    <a:pt x="40" y="34"/>
                    <a:pt x="40" y="34"/>
                    <a:pt x="40" y="34"/>
                  </a:cubicBezTo>
                  <a:cubicBezTo>
                    <a:pt x="40" y="34"/>
                    <a:pt x="40" y="34"/>
                    <a:pt x="40" y="34"/>
                  </a:cubicBezTo>
                  <a:cubicBezTo>
                    <a:pt x="40" y="34"/>
                    <a:pt x="40" y="34"/>
                    <a:pt x="40" y="34"/>
                  </a:cubicBezTo>
                  <a:cubicBezTo>
                    <a:pt x="40" y="34"/>
                    <a:pt x="40" y="34"/>
                    <a:pt x="40" y="34"/>
                  </a:cubicBezTo>
                  <a:cubicBezTo>
                    <a:pt x="40" y="34"/>
                    <a:pt x="40" y="34"/>
                    <a:pt x="40" y="34"/>
                  </a:cubicBezTo>
                  <a:cubicBezTo>
                    <a:pt x="40" y="34"/>
                    <a:pt x="40" y="34"/>
                    <a:pt x="40" y="34"/>
                  </a:cubicBezTo>
                  <a:cubicBezTo>
                    <a:pt x="40" y="34"/>
                    <a:pt x="40" y="34"/>
                    <a:pt x="40" y="34"/>
                  </a:cubicBezTo>
                  <a:cubicBezTo>
                    <a:pt x="40" y="34"/>
                    <a:pt x="40" y="34"/>
                    <a:pt x="40" y="34"/>
                  </a:cubicBezTo>
                  <a:cubicBezTo>
                    <a:pt x="40" y="34"/>
                    <a:pt x="40" y="34"/>
                    <a:pt x="40" y="34"/>
                  </a:cubicBezTo>
                  <a:cubicBezTo>
                    <a:pt x="40" y="34"/>
                    <a:pt x="40" y="34"/>
                    <a:pt x="40" y="34"/>
                  </a:cubicBezTo>
                  <a:cubicBezTo>
                    <a:pt x="39" y="34"/>
                    <a:pt x="39" y="34"/>
                    <a:pt x="39" y="34"/>
                  </a:cubicBezTo>
                  <a:cubicBezTo>
                    <a:pt x="39" y="34"/>
                    <a:pt x="39" y="34"/>
                    <a:pt x="39" y="34"/>
                  </a:cubicBezTo>
                  <a:cubicBezTo>
                    <a:pt x="39" y="34"/>
                    <a:pt x="39" y="34"/>
                    <a:pt x="39" y="34"/>
                  </a:cubicBezTo>
                  <a:cubicBezTo>
                    <a:pt x="39" y="34"/>
                    <a:pt x="39" y="34"/>
                    <a:pt x="39" y="34"/>
                  </a:cubicBezTo>
                  <a:cubicBezTo>
                    <a:pt x="39" y="34"/>
                    <a:pt x="39" y="34"/>
                    <a:pt x="39" y="34"/>
                  </a:cubicBezTo>
                  <a:cubicBezTo>
                    <a:pt x="39" y="34"/>
                    <a:pt x="39" y="33"/>
                    <a:pt x="39" y="33"/>
                  </a:cubicBezTo>
                  <a:cubicBezTo>
                    <a:pt x="39" y="33"/>
                    <a:pt x="39" y="33"/>
                    <a:pt x="39" y="33"/>
                  </a:cubicBezTo>
                  <a:cubicBezTo>
                    <a:pt x="39" y="33"/>
                    <a:pt x="39" y="33"/>
                    <a:pt x="39" y="33"/>
                  </a:cubicBezTo>
                  <a:cubicBezTo>
                    <a:pt x="39" y="33"/>
                    <a:pt x="39" y="33"/>
                    <a:pt x="39" y="33"/>
                  </a:cubicBezTo>
                  <a:cubicBezTo>
                    <a:pt x="39" y="33"/>
                    <a:pt x="39" y="33"/>
                    <a:pt x="39" y="33"/>
                  </a:cubicBezTo>
                  <a:cubicBezTo>
                    <a:pt x="39" y="33"/>
                    <a:pt x="39" y="33"/>
                    <a:pt x="39" y="33"/>
                  </a:cubicBezTo>
                  <a:cubicBezTo>
                    <a:pt x="39" y="33"/>
                    <a:pt x="39" y="33"/>
                    <a:pt x="39" y="33"/>
                  </a:cubicBezTo>
                  <a:cubicBezTo>
                    <a:pt x="39" y="33"/>
                    <a:pt x="39" y="33"/>
                    <a:pt x="39" y="33"/>
                  </a:cubicBezTo>
                  <a:cubicBezTo>
                    <a:pt x="39" y="33"/>
                    <a:pt x="39" y="33"/>
                    <a:pt x="39" y="33"/>
                  </a:cubicBezTo>
                  <a:cubicBezTo>
                    <a:pt x="39" y="33"/>
                    <a:pt x="39" y="33"/>
                    <a:pt x="39" y="33"/>
                  </a:cubicBezTo>
                  <a:cubicBezTo>
                    <a:pt x="39" y="33"/>
                    <a:pt x="39" y="33"/>
                    <a:pt x="39" y="33"/>
                  </a:cubicBezTo>
                  <a:cubicBezTo>
                    <a:pt x="39" y="33"/>
                    <a:pt x="39" y="33"/>
                    <a:pt x="39" y="33"/>
                  </a:cubicBezTo>
                  <a:cubicBezTo>
                    <a:pt x="39" y="33"/>
                    <a:pt x="39" y="33"/>
                    <a:pt x="39" y="33"/>
                  </a:cubicBezTo>
                  <a:cubicBezTo>
                    <a:pt x="39" y="33"/>
                    <a:pt x="39" y="33"/>
                    <a:pt x="39" y="33"/>
                  </a:cubicBezTo>
                  <a:cubicBezTo>
                    <a:pt x="39" y="33"/>
                    <a:pt x="39" y="33"/>
                    <a:pt x="39" y="33"/>
                  </a:cubicBezTo>
                  <a:cubicBezTo>
                    <a:pt x="39" y="33"/>
                    <a:pt x="39" y="33"/>
                    <a:pt x="39" y="33"/>
                  </a:cubicBezTo>
                  <a:cubicBezTo>
                    <a:pt x="39" y="33"/>
                    <a:pt x="39" y="33"/>
                    <a:pt x="39" y="33"/>
                  </a:cubicBezTo>
                  <a:cubicBezTo>
                    <a:pt x="39" y="33"/>
                    <a:pt x="39" y="33"/>
                    <a:pt x="39" y="33"/>
                  </a:cubicBezTo>
                  <a:cubicBezTo>
                    <a:pt x="39" y="33"/>
                    <a:pt x="39" y="33"/>
                    <a:pt x="39" y="33"/>
                  </a:cubicBezTo>
                  <a:cubicBezTo>
                    <a:pt x="39" y="33"/>
                    <a:pt x="39" y="33"/>
                    <a:pt x="38" y="33"/>
                  </a:cubicBezTo>
                  <a:cubicBezTo>
                    <a:pt x="38" y="33"/>
                    <a:pt x="38" y="33"/>
                    <a:pt x="38" y="33"/>
                  </a:cubicBezTo>
                  <a:cubicBezTo>
                    <a:pt x="38" y="33"/>
                    <a:pt x="38" y="33"/>
                    <a:pt x="38" y="33"/>
                  </a:cubicBezTo>
                  <a:cubicBezTo>
                    <a:pt x="38" y="33"/>
                    <a:pt x="38" y="33"/>
                    <a:pt x="38" y="33"/>
                  </a:cubicBezTo>
                  <a:cubicBezTo>
                    <a:pt x="38" y="33"/>
                    <a:pt x="38" y="33"/>
                    <a:pt x="38" y="33"/>
                  </a:cubicBezTo>
                  <a:cubicBezTo>
                    <a:pt x="38" y="33"/>
                    <a:pt x="38" y="33"/>
                    <a:pt x="38" y="33"/>
                  </a:cubicBezTo>
                  <a:cubicBezTo>
                    <a:pt x="38" y="33"/>
                    <a:pt x="38" y="33"/>
                    <a:pt x="38" y="33"/>
                  </a:cubicBezTo>
                  <a:cubicBezTo>
                    <a:pt x="38" y="33"/>
                    <a:pt x="38" y="33"/>
                    <a:pt x="38" y="33"/>
                  </a:cubicBezTo>
                  <a:cubicBezTo>
                    <a:pt x="38" y="33"/>
                    <a:pt x="38" y="33"/>
                    <a:pt x="38" y="33"/>
                  </a:cubicBezTo>
                  <a:cubicBezTo>
                    <a:pt x="38" y="33"/>
                    <a:pt x="38" y="33"/>
                    <a:pt x="38" y="33"/>
                  </a:cubicBezTo>
                  <a:cubicBezTo>
                    <a:pt x="38" y="33"/>
                    <a:pt x="38" y="33"/>
                    <a:pt x="38" y="33"/>
                  </a:cubicBezTo>
                  <a:cubicBezTo>
                    <a:pt x="38" y="33"/>
                    <a:pt x="38" y="33"/>
                    <a:pt x="38" y="33"/>
                  </a:cubicBezTo>
                  <a:cubicBezTo>
                    <a:pt x="38" y="33"/>
                    <a:pt x="38" y="33"/>
                    <a:pt x="38" y="33"/>
                  </a:cubicBezTo>
                  <a:cubicBezTo>
                    <a:pt x="38" y="33"/>
                    <a:pt x="38" y="33"/>
                    <a:pt x="38" y="33"/>
                  </a:cubicBezTo>
                  <a:cubicBezTo>
                    <a:pt x="38" y="33"/>
                    <a:pt x="38" y="33"/>
                    <a:pt x="38" y="33"/>
                  </a:cubicBezTo>
                  <a:cubicBezTo>
                    <a:pt x="38" y="33"/>
                    <a:pt x="38" y="33"/>
                    <a:pt x="38" y="33"/>
                  </a:cubicBezTo>
                  <a:cubicBezTo>
                    <a:pt x="38" y="33"/>
                    <a:pt x="38" y="33"/>
                    <a:pt x="38" y="33"/>
                  </a:cubicBezTo>
                  <a:cubicBezTo>
                    <a:pt x="38" y="33"/>
                    <a:pt x="38" y="33"/>
                    <a:pt x="38" y="33"/>
                  </a:cubicBezTo>
                  <a:cubicBezTo>
                    <a:pt x="38" y="33"/>
                    <a:pt x="38" y="33"/>
                    <a:pt x="38" y="33"/>
                  </a:cubicBezTo>
                  <a:cubicBezTo>
                    <a:pt x="38" y="33"/>
                    <a:pt x="38" y="33"/>
                    <a:pt x="38" y="33"/>
                  </a:cubicBezTo>
                  <a:cubicBezTo>
                    <a:pt x="38" y="33"/>
                    <a:pt x="38" y="33"/>
                    <a:pt x="38" y="33"/>
                  </a:cubicBezTo>
                  <a:cubicBezTo>
                    <a:pt x="38" y="33"/>
                    <a:pt x="38" y="33"/>
                    <a:pt x="38" y="33"/>
                  </a:cubicBezTo>
                  <a:cubicBezTo>
                    <a:pt x="38" y="33"/>
                    <a:pt x="38" y="33"/>
                    <a:pt x="38" y="33"/>
                  </a:cubicBezTo>
                  <a:cubicBezTo>
                    <a:pt x="38" y="33"/>
                    <a:pt x="38" y="33"/>
                    <a:pt x="38" y="33"/>
                  </a:cubicBezTo>
                  <a:cubicBezTo>
                    <a:pt x="38" y="33"/>
                    <a:pt x="38" y="33"/>
                    <a:pt x="38" y="33"/>
                  </a:cubicBezTo>
                  <a:cubicBezTo>
                    <a:pt x="38" y="33"/>
                    <a:pt x="37" y="33"/>
                    <a:pt x="37" y="33"/>
                  </a:cubicBezTo>
                  <a:cubicBezTo>
                    <a:pt x="37" y="33"/>
                    <a:pt x="37" y="33"/>
                    <a:pt x="37" y="33"/>
                  </a:cubicBezTo>
                  <a:cubicBezTo>
                    <a:pt x="37" y="33"/>
                    <a:pt x="37" y="33"/>
                    <a:pt x="37" y="33"/>
                  </a:cubicBezTo>
                  <a:cubicBezTo>
                    <a:pt x="37" y="33"/>
                    <a:pt x="37" y="33"/>
                    <a:pt x="37" y="33"/>
                  </a:cubicBezTo>
                  <a:cubicBezTo>
                    <a:pt x="37" y="33"/>
                    <a:pt x="37" y="33"/>
                    <a:pt x="37" y="33"/>
                  </a:cubicBezTo>
                  <a:cubicBezTo>
                    <a:pt x="37" y="33"/>
                    <a:pt x="37" y="33"/>
                    <a:pt x="37" y="33"/>
                  </a:cubicBezTo>
                  <a:cubicBezTo>
                    <a:pt x="37" y="33"/>
                    <a:pt x="37" y="33"/>
                    <a:pt x="37" y="33"/>
                  </a:cubicBezTo>
                  <a:cubicBezTo>
                    <a:pt x="37" y="33"/>
                    <a:pt x="37" y="33"/>
                    <a:pt x="37" y="33"/>
                  </a:cubicBezTo>
                  <a:cubicBezTo>
                    <a:pt x="37" y="33"/>
                    <a:pt x="37" y="33"/>
                    <a:pt x="37" y="33"/>
                  </a:cubicBezTo>
                  <a:cubicBezTo>
                    <a:pt x="37" y="33"/>
                    <a:pt x="37" y="33"/>
                    <a:pt x="37" y="33"/>
                  </a:cubicBezTo>
                  <a:cubicBezTo>
                    <a:pt x="37" y="33"/>
                    <a:pt x="37" y="33"/>
                    <a:pt x="37" y="33"/>
                  </a:cubicBezTo>
                  <a:cubicBezTo>
                    <a:pt x="37" y="33"/>
                    <a:pt x="37" y="33"/>
                    <a:pt x="37" y="33"/>
                  </a:cubicBezTo>
                  <a:cubicBezTo>
                    <a:pt x="37" y="33"/>
                    <a:pt x="37" y="33"/>
                    <a:pt x="37" y="33"/>
                  </a:cubicBezTo>
                  <a:cubicBezTo>
                    <a:pt x="37" y="33"/>
                    <a:pt x="37" y="33"/>
                    <a:pt x="37" y="33"/>
                  </a:cubicBezTo>
                  <a:cubicBezTo>
                    <a:pt x="37" y="33"/>
                    <a:pt x="37" y="33"/>
                    <a:pt x="37" y="33"/>
                  </a:cubicBezTo>
                  <a:cubicBezTo>
                    <a:pt x="37" y="33"/>
                    <a:pt x="37" y="33"/>
                    <a:pt x="37" y="33"/>
                  </a:cubicBezTo>
                  <a:cubicBezTo>
                    <a:pt x="37" y="34"/>
                    <a:pt x="37" y="34"/>
                    <a:pt x="37" y="34"/>
                  </a:cubicBezTo>
                  <a:cubicBezTo>
                    <a:pt x="37" y="34"/>
                    <a:pt x="37" y="34"/>
                    <a:pt x="37" y="34"/>
                  </a:cubicBezTo>
                  <a:cubicBezTo>
                    <a:pt x="37" y="34"/>
                    <a:pt x="37" y="34"/>
                    <a:pt x="37" y="34"/>
                  </a:cubicBezTo>
                  <a:cubicBezTo>
                    <a:pt x="37" y="34"/>
                    <a:pt x="37" y="34"/>
                    <a:pt x="37" y="34"/>
                  </a:cubicBezTo>
                  <a:cubicBezTo>
                    <a:pt x="37" y="34"/>
                    <a:pt x="37" y="34"/>
                    <a:pt x="37" y="34"/>
                  </a:cubicBezTo>
                  <a:cubicBezTo>
                    <a:pt x="37" y="34"/>
                    <a:pt x="37" y="34"/>
                    <a:pt x="37" y="34"/>
                  </a:cubicBezTo>
                  <a:cubicBezTo>
                    <a:pt x="37" y="34"/>
                    <a:pt x="37" y="34"/>
                    <a:pt x="37" y="34"/>
                  </a:cubicBezTo>
                  <a:cubicBezTo>
                    <a:pt x="37" y="34"/>
                    <a:pt x="37" y="34"/>
                    <a:pt x="37" y="34"/>
                  </a:cubicBezTo>
                  <a:cubicBezTo>
                    <a:pt x="37" y="34"/>
                    <a:pt x="37" y="34"/>
                    <a:pt x="37" y="34"/>
                  </a:cubicBezTo>
                  <a:cubicBezTo>
                    <a:pt x="37" y="34"/>
                    <a:pt x="37" y="34"/>
                    <a:pt x="37" y="34"/>
                  </a:cubicBezTo>
                  <a:cubicBezTo>
                    <a:pt x="37" y="34"/>
                    <a:pt x="36" y="34"/>
                    <a:pt x="36" y="34"/>
                  </a:cubicBezTo>
                  <a:cubicBezTo>
                    <a:pt x="36" y="34"/>
                    <a:pt x="36" y="34"/>
                    <a:pt x="36" y="34"/>
                  </a:cubicBezTo>
                  <a:cubicBezTo>
                    <a:pt x="36" y="34"/>
                    <a:pt x="36" y="34"/>
                    <a:pt x="36" y="34"/>
                  </a:cubicBezTo>
                  <a:cubicBezTo>
                    <a:pt x="36" y="34"/>
                    <a:pt x="36" y="34"/>
                    <a:pt x="36" y="34"/>
                  </a:cubicBezTo>
                  <a:cubicBezTo>
                    <a:pt x="36" y="34"/>
                    <a:pt x="36" y="34"/>
                    <a:pt x="36" y="34"/>
                  </a:cubicBezTo>
                  <a:cubicBezTo>
                    <a:pt x="36" y="34"/>
                    <a:pt x="36" y="34"/>
                    <a:pt x="36" y="34"/>
                  </a:cubicBezTo>
                  <a:cubicBezTo>
                    <a:pt x="36" y="34"/>
                    <a:pt x="36" y="34"/>
                    <a:pt x="36" y="34"/>
                  </a:cubicBezTo>
                  <a:cubicBezTo>
                    <a:pt x="36" y="34"/>
                    <a:pt x="36" y="34"/>
                    <a:pt x="36" y="34"/>
                  </a:cubicBezTo>
                  <a:cubicBezTo>
                    <a:pt x="36" y="34"/>
                    <a:pt x="36" y="34"/>
                    <a:pt x="36" y="34"/>
                  </a:cubicBezTo>
                  <a:cubicBezTo>
                    <a:pt x="36" y="34"/>
                    <a:pt x="36" y="34"/>
                    <a:pt x="36" y="34"/>
                  </a:cubicBezTo>
                  <a:cubicBezTo>
                    <a:pt x="36" y="34"/>
                    <a:pt x="36" y="34"/>
                    <a:pt x="36" y="34"/>
                  </a:cubicBezTo>
                  <a:cubicBezTo>
                    <a:pt x="36" y="34"/>
                    <a:pt x="36" y="34"/>
                    <a:pt x="36" y="34"/>
                  </a:cubicBezTo>
                  <a:cubicBezTo>
                    <a:pt x="36" y="34"/>
                    <a:pt x="36" y="34"/>
                    <a:pt x="36" y="35"/>
                  </a:cubicBezTo>
                  <a:cubicBezTo>
                    <a:pt x="36" y="35"/>
                    <a:pt x="36" y="35"/>
                    <a:pt x="36" y="35"/>
                  </a:cubicBezTo>
                  <a:cubicBezTo>
                    <a:pt x="36" y="35"/>
                    <a:pt x="36" y="35"/>
                    <a:pt x="36" y="35"/>
                  </a:cubicBezTo>
                  <a:cubicBezTo>
                    <a:pt x="36" y="35"/>
                    <a:pt x="36" y="35"/>
                    <a:pt x="36" y="35"/>
                  </a:cubicBezTo>
                  <a:cubicBezTo>
                    <a:pt x="36" y="35"/>
                    <a:pt x="36" y="35"/>
                    <a:pt x="36" y="35"/>
                  </a:cubicBezTo>
                  <a:cubicBezTo>
                    <a:pt x="36" y="35"/>
                    <a:pt x="36" y="35"/>
                    <a:pt x="36" y="35"/>
                  </a:cubicBezTo>
                  <a:cubicBezTo>
                    <a:pt x="36" y="35"/>
                    <a:pt x="36" y="35"/>
                    <a:pt x="36" y="35"/>
                  </a:cubicBezTo>
                  <a:cubicBezTo>
                    <a:pt x="36" y="35"/>
                    <a:pt x="36" y="35"/>
                    <a:pt x="36" y="35"/>
                  </a:cubicBezTo>
                  <a:cubicBezTo>
                    <a:pt x="36" y="35"/>
                    <a:pt x="36" y="35"/>
                    <a:pt x="36" y="35"/>
                  </a:cubicBezTo>
                  <a:cubicBezTo>
                    <a:pt x="36" y="35"/>
                    <a:pt x="36" y="35"/>
                    <a:pt x="36" y="35"/>
                  </a:cubicBezTo>
                  <a:cubicBezTo>
                    <a:pt x="36" y="35"/>
                    <a:pt x="36" y="35"/>
                    <a:pt x="36" y="35"/>
                  </a:cubicBezTo>
                  <a:cubicBezTo>
                    <a:pt x="36" y="35"/>
                    <a:pt x="36" y="35"/>
                    <a:pt x="36" y="35"/>
                  </a:cubicBezTo>
                  <a:cubicBezTo>
                    <a:pt x="36" y="35"/>
                    <a:pt x="36" y="35"/>
                    <a:pt x="36" y="35"/>
                  </a:cubicBezTo>
                  <a:cubicBezTo>
                    <a:pt x="36" y="35"/>
                    <a:pt x="36" y="35"/>
                    <a:pt x="36" y="35"/>
                  </a:cubicBezTo>
                  <a:cubicBezTo>
                    <a:pt x="36" y="35"/>
                    <a:pt x="36" y="35"/>
                    <a:pt x="36" y="35"/>
                  </a:cubicBezTo>
                  <a:cubicBezTo>
                    <a:pt x="36" y="35"/>
                    <a:pt x="36" y="35"/>
                    <a:pt x="36" y="35"/>
                  </a:cubicBezTo>
                  <a:cubicBezTo>
                    <a:pt x="36" y="35"/>
                    <a:pt x="36" y="35"/>
                    <a:pt x="36" y="35"/>
                  </a:cubicBezTo>
                  <a:cubicBezTo>
                    <a:pt x="36" y="35"/>
                    <a:pt x="36" y="35"/>
                    <a:pt x="35" y="35"/>
                  </a:cubicBezTo>
                  <a:cubicBezTo>
                    <a:pt x="35" y="35"/>
                    <a:pt x="35" y="35"/>
                    <a:pt x="35" y="35"/>
                  </a:cubicBezTo>
                  <a:cubicBezTo>
                    <a:pt x="35" y="35"/>
                    <a:pt x="35" y="35"/>
                    <a:pt x="35" y="35"/>
                  </a:cubicBezTo>
                  <a:cubicBezTo>
                    <a:pt x="35" y="35"/>
                    <a:pt x="35" y="35"/>
                    <a:pt x="35" y="35"/>
                  </a:cubicBezTo>
                  <a:cubicBezTo>
                    <a:pt x="35" y="35"/>
                    <a:pt x="35" y="35"/>
                    <a:pt x="35" y="35"/>
                  </a:cubicBezTo>
                  <a:cubicBezTo>
                    <a:pt x="35" y="35"/>
                    <a:pt x="35" y="35"/>
                    <a:pt x="35" y="35"/>
                  </a:cubicBezTo>
                  <a:cubicBezTo>
                    <a:pt x="35" y="35"/>
                    <a:pt x="35" y="35"/>
                    <a:pt x="35" y="35"/>
                  </a:cubicBezTo>
                  <a:cubicBezTo>
                    <a:pt x="35" y="35"/>
                    <a:pt x="35" y="35"/>
                    <a:pt x="35" y="35"/>
                  </a:cubicBezTo>
                  <a:cubicBezTo>
                    <a:pt x="35" y="35"/>
                    <a:pt x="35" y="35"/>
                    <a:pt x="35" y="35"/>
                  </a:cubicBezTo>
                  <a:cubicBezTo>
                    <a:pt x="35" y="35"/>
                    <a:pt x="35" y="35"/>
                    <a:pt x="35" y="35"/>
                  </a:cubicBezTo>
                  <a:cubicBezTo>
                    <a:pt x="35" y="35"/>
                    <a:pt x="35" y="35"/>
                    <a:pt x="35" y="35"/>
                  </a:cubicBezTo>
                  <a:cubicBezTo>
                    <a:pt x="35" y="35"/>
                    <a:pt x="35" y="35"/>
                    <a:pt x="35" y="35"/>
                  </a:cubicBezTo>
                  <a:cubicBezTo>
                    <a:pt x="35" y="35"/>
                    <a:pt x="35" y="35"/>
                    <a:pt x="35" y="35"/>
                  </a:cubicBezTo>
                  <a:cubicBezTo>
                    <a:pt x="35" y="35"/>
                    <a:pt x="35" y="35"/>
                    <a:pt x="35" y="35"/>
                  </a:cubicBezTo>
                  <a:cubicBezTo>
                    <a:pt x="35" y="35"/>
                    <a:pt x="35" y="35"/>
                    <a:pt x="35" y="35"/>
                  </a:cubicBezTo>
                  <a:cubicBezTo>
                    <a:pt x="35" y="35"/>
                    <a:pt x="35" y="35"/>
                    <a:pt x="35" y="35"/>
                  </a:cubicBezTo>
                  <a:cubicBezTo>
                    <a:pt x="35" y="35"/>
                    <a:pt x="35" y="35"/>
                    <a:pt x="35" y="35"/>
                  </a:cubicBezTo>
                  <a:cubicBezTo>
                    <a:pt x="35" y="35"/>
                    <a:pt x="35" y="35"/>
                    <a:pt x="35" y="35"/>
                  </a:cubicBezTo>
                  <a:cubicBezTo>
                    <a:pt x="35" y="35"/>
                    <a:pt x="35" y="35"/>
                    <a:pt x="35" y="35"/>
                  </a:cubicBezTo>
                  <a:cubicBezTo>
                    <a:pt x="35" y="35"/>
                    <a:pt x="35" y="35"/>
                    <a:pt x="35" y="35"/>
                  </a:cubicBezTo>
                  <a:cubicBezTo>
                    <a:pt x="35" y="35"/>
                    <a:pt x="35" y="35"/>
                    <a:pt x="35" y="35"/>
                  </a:cubicBezTo>
                  <a:cubicBezTo>
                    <a:pt x="35" y="35"/>
                    <a:pt x="35" y="35"/>
                    <a:pt x="35" y="35"/>
                  </a:cubicBezTo>
                  <a:cubicBezTo>
                    <a:pt x="35" y="35"/>
                    <a:pt x="35" y="35"/>
                    <a:pt x="35" y="35"/>
                  </a:cubicBezTo>
                  <a:cubicBezTo>
                    <a:pt x="35" y="35"/>
                    <a:pt x="34" y="35"/>
                    <a:pt x="34" y="35"/>
                  </a:cubicBezTo>
                  <a:cubicBezTo>
                    <a:pt x="34" y="35"/>
                    <a:pt x="34" y="35"/>
                    <a:pt x="34" y="35"/>
                  </a:cubicBezTo>
                  <a:cubicBezTo>
                    <a:pt x="34" y="35"/>
                    <a:pt x="34" y="35"/>
                    <a:pt x="34" y="35"/>
                  </a:cubicBezTo>
                  <a:cubicBezTo>
                    <a:pt x="34" y="35"/>
                    <a:pt x="34" y="35"/>
                    <a:pt x="34" y="35"/>
                  </a:cubicBezTo>
                  <a:cubicBezTo>
                    <a:pt x="34" y="35"/>
                    <a:pt x="34" y="35"/>
                    <a:pt x="34" y="35"/>
                  </a:cubicBezTo>
                  <a:cubicBezTo>
                    <a:pt x="34" y="35"/>
                    <a:pt x="34" y="35"/>
                    <a:pt x="34" y="35"/>
                  </a:cubicBezTo>
                  <a:cubicBezTo>
                    <a:pt x="34" y="35"/>
                    <a:pt x="34" y="35"/>
                    <a:pt x="34" y="35"/>
                  </a:cubicBezTo>
                  <a:cubicBezTo>
                    <a:pt x="34" y="35"/>
                    <a:pt x="34" y="35"/>
                    <a:pt x="34" y="35"/>
                  </a:cubicBezTo>
                  <a:cubicBezTo>
                    <a:pt x="34" y="35"/>
                    <a:pt x="34" y="35"/>
                    <a:pt x="34" y="35"/>
                  </a:cubicBezTo>
                  <a:cubicBezTo>
                    <a:pt x="34" y="35"/>
                    <a:pt x="34" y="35"/>
                    <a:pt x="34" y="35"/>
                  </a:cubicBezTo>
                  <a:cubicBezTo>
                    <a:pt x="34" y="35"/>
                    <a:pt x="34" y="35"/>
                    <a:pt x="34" y="35"/>
                  </a:cubicBezTo>
                  <a:cubicBezTo>
                    <a:pt x="34" y="35"/>
                    <a:pt x="34" y="35"/>
                    <a:pt x="34" y="35"/>
                  </a:cubicBezTo>
                  <a:cubicBezTo>
                    <a:pt x="34" y="35"/>
                    <a:pt x="34" y="35"/>
                    <a:pt x="34" y="35"/>
                  </a:cubicBezTo>
                  <a:cubicBezTo>
                    <a:pt x="34" y="35"/>
                    <a:pt x="34" y="35"/>
                    <a:pt x="34" y="35"/>
                  </a:cubicBezTo>
                  <a:cubicBezTo>
                    <a:pt x="34" y="35"/>
                    <a:pt x="34" y="35"/>
                    <a:pt x="34" y="35"/>
                  </a:cubicBezTo>
                  <a:cubicBezTo>
                    <a:pt x="34" y="35"/>
                    <a:pt x="34" y="35"/>
                    <a:pt x="34" y="35"/>
                  </a:cubicBezTo>
                  <a:cubicBezTo>
                    <a:pt x="34" y="35"/>
                    <a:pt x="34" y="35"/>
                    <a:pt x="34" y="35"/>
                  </a:cubicBezTo>
                  <a:cubicBezTo>
                    <a:pt x="34" y="35"/>
                    <a:pt x="34" y="35"/>
                    <a:pt x="34" y="35"/>
                  </a:cubicBezTo>
                  <a:cubicBezTo>
                    <a:pt x="34" y="35"/>
                    <a:pt x="34" y="35"/>
                    <a:pt x="34" y="35"/>
                  </a:cubicBezTo>
                  <a:cubicBezTo>
                    <a:pt x="34" y="35"/>
                    <a:pt x="34" y="35"/>
                    <a:pt x="34" y="35"/>
                  </a:cubicBezTo>
                  <a:cubicBezTo>
                    <a:pt x="34" y="35"/>
                    <a:pt x="34" y="35"/>
                    <a:pt x="34" y="35"/>
                  </a:cubicBezTo>
                  <a:cubicBezTo>
                    <a:pt x="34" y="35"/>
                    <a:pt x="34" y="35"/>
                    <a:pt x="34" y="35"/>
                  </a:cubicBezTo>
                  <a:cubicBezTo>
                    <a:pt x="34" y="35"/>
                    <a:pt x="34" y="35"/>
                    <a:pt x="34" y="35"/>
                  </a:cubicBezTo>
                  <a:cubicBezTo>
                    <a:pt x="34" y="34"/>
                    <a:pt x="34" y="35"/>
                    <a:pt x="34" y="35"/>
                  </a:cubicBezTo>
                  <a:cubicBezTo>
                    <a:pt x="34" y="35"/>
                    <a:pt x="34" y="35"/>
                    <a:pt x="34" y="35"/>
                  </a:cubicBezTo>
                  <a:cubicBezTo>
                    <a:pt x="34" y="35"/>
                    <a:pt x="34" y="35"/>
                    <a:pt x="34" y="35"/>
                  </a:cubicBezTo>
                  <a:cubicBezTo>
                    <a:pt x="34" y="35"/>
                    <a:pt x="34" y="34"/>
                    <a:pt x="34" y="34"/>
                  </a:cubicBezTo>
                  <a:cubicBezTo>
                    <a:pt x="34" y="34"/>
                    <a:pt x="34" y="34"/>
                    <a:pt x="34" y="34"/>
                  </a:cubicBezTo>
                  <a:cubicBezTo>
                    <a:pt x="34" y="34"/>
                    <a:pt x="34" y="34"/>
                    <a:pt x="34" y="34"/>
                  </a:cubicBezTo>
                  <a:cubicBezTo>
                    <a:pt x="34" y="34"/>
                    <a:pt x="34" y="34"/>
                    <a:pt x="34" y="34"/>
                  </a:cubicBezTo>
                  <a:cubicBezTo>
                    <a:pt x="34" y="34"/>
                    <a:pt x="34" y="34"/>
                    <a:pt x="34" y="34"/>
                  </a:cubicBezTo>
                  <a:cubicBezTo>
                    <a:pt x="34" y="34"/>
                    <a:pt x="34" y="34"/>
                    <a:pt x="34" y="34"/>
                  </a:cubicBezTo>
                  <a:cubicBezTo>
                    <a:pt x="34" y="34"/>
                    <a:pt x="34" y="34"/>
                    <a:pt x="34" y="34"/>
                  </a:cubicBezTo>
                  <a:cubicBezTo>
                    <a:pt x="34" y="34"/>
                    <a:pt x="34" y="34"/>
                    <a:pt x="34" y="34"/>
                  </a:cubicBezTo>
                  <a:cubicBezTo>
                    <a:pt x="34" y="34"/>
                    <a:pt x="34" y="34"/>
                    <a:pt x="34" y="34"/>
                  </a:cubicBezTo>
                  <a:cubicBezTo>
                    <a:pt x="34" y="34"/>
                    <a:pt x="34" y="34"/>
                    <a:pt x="34" y="34"/>
                  </a:cubicBezTo>
                  <a:cubicBezTo>
                    <a:pt x="34" y="34"/>
                    <a:pt x="34" y="34"/>
                    <a:pt x="34" y="34"/>
                  </a:cubicBezTo>
                  <a:cubicBezTo>
                    <a:pt x="34" y="34"/>
                    <a:pt x="34" y="34"/>
                    <a:pt x="34" y="34"/>
                  </a:cubicBezTo>
                  <a:cubicBezTo>
                    <a:pt x="34" y="34"/>
                    <a:pt x="34" y="34"/>
                    <a:pt x="34" y="34"/>
                  </a:cubicBezTo>
                  <a:cubicBezTo>
                    <a:pt x="34" y="34"/>
                    <a:pt x="34" y="34"/>
                    <a:pt x="34" y="34"/>
                  </a:cubicBezTo>
                  <a:cubicBezTo>
                    <a:pt x="34" y="34"/>
                    <a:pt x="34" y="34"/>
                    <a:pt x="34" y="34"/>
                  </a:cubicBezTo>
                  <a:cubicBezTo>
                    <a:pt x="34" y="34"/>
                    <a:pt x="34" y="34"/>
                    <a:pt x="34" y="34"/>
                  </a:cubicBezTo>
                  <a:cubicBezTo>
                    <a:pt x="34" y="34"/>
                    <a:pt x="34" y="34"/>
                    <a:pt x="34" y="34"/>
                  </a:cubicBezTo>
                  <a:cubicBezTo>
                    <a:pt x="34" y="34"/>
                    <a:pt x="34" y="34"/>
                    <a:pt x="34" y="33"/>
                  </a:cubicBezTo>
                  <a:cubicBezTo>
                    <a:pt x="34" y="33"/>
                    <a:pt x="34" y="33"/>
                    <a:pt x="34" y="33"/>
                  </a:cubicBezTo>
                  <a:cubicBezTo>
                    <a:pt x="34" y="33"/>
                    <a:pt x="34" y="33"/>
                    <a:pt x="34" y="33"/>
                  </a:cubicBezTo>
                  <a:cubicBezTo>
                    <a:pt x="34" y="33"/>
                    <a:pt x="34" y="33"/>
                    <a:pt x="34" y="33"/>
                  </a:cubicBezTo>
                  <a:cubicBezTo>
                    <a:pt x="34" y="33"/>
                    <a:pt x="34" y="33"/>
                    <a:pt x="34" y="33"/>
                  </a:cubicBezTo>
                  <a:cubicBezTo>
                    <a:pt x="34" y="33"/>
                    <a:pt x="34" y="33"/>
                    <a:pt x="34" y="33"/>
                  </a:cubicBezTo>
                  <a:cubicBezTo>
                    <a:pt x="34" y="33"/>
                    <a:pt x="34" y="33"/>
                    <a:pt x="34" y="33"/>
                  </a:cubicBezTo>
                  <a:cubicBezTo>
                    <a:pt x="34" y="33"/>
                    <a:pt x="34" y="33"/>
                    <a:pt x="34" y="33"/>
                  </a:cubicBezTo>
                  <a:cubicBezTo>
                    <a:pt x="34" y="33"/>
                    <a:pt x="34" y="33"/>
                    <a:pt x="34" y="33"/>
                  </a:cubicBezTo>
                  <a:cubicBezTo>
                    <a:pt x="34" y="33"/>
                    <a:pt x="34" y="33"/>
                    <a:pt x="34" y="33"/>
                  </a:cubicBezTo>
                  <a:cubicBezTo>
                    <a:pt x="34" y="33"/>
                    <a:pt x="34" y="33"/>
                    <a:pt x="34" y="33"/>
                  </a:cubicBezTo>
                  <a:cubicBezTo>
                    <a:pt x="34" y="33"/>
                    <a:pt x="34" y="33"/>
                    <a:pt x="34" y="33"/>
                  </a:cubicBezTo>
                  <a:cubicBezTo>
                    <a:pt x="34" y="33"/>
                    <a:pt x="34" y="33"/>
                    <a:pt x="34" y="33"/>
                  </a:cubicBezTo>
                  <a:cubicBezTo>
                    <a:pt x="34" y="33"/>
                    <a:pt x="34" y="33"/>
                    <a:pt x="34" y="33"/>
                  </a:cubicBezTo>
                  <a:cubicBezTo>
                    <a:pt x="34" y="33"/>
                    <a:pt x="34" y="33"/>
                    <a:pt x="34" y="33"/>
                  </a:cubicBezTo>
                  <a:cubicBezTo>
                    <a:pt x="34" y="33"/>
                    <a:pt x="34" y="33"/>
                    <a:pt x="34" y="33"/>
                  </a:cubicBezTo>
                  <a:cubicBezTo>
                    <a:pt x="34" y="33"/>
                    <a:pt x="34" y="33"/>
                    <a:pt x="34" y="33"/>
                  </a:cubicBezTo>
                  <a:cubicBezTo>
                    <a:pt x="34" y="33"/>
                    <a:pt x="34" y="33"/>
                    <a:pt x="34" y="33"/>
                  </a:cubicBezTo>
                  <a:cubicBezTo>
                    <a:pt x="34" y="33"/>
                    <a:pt x="34" y="33"/>
                    <a:pt x="34" y="33"/>
                  </a:cubicBezTo>
                  <a:cubicBezTo>
                    <a:pt x="34" y="33"/>
                    <a:pt x="34" y="33"/>
                    <a:pt x="34" y="33"/>
                  </a:cubicBezTo>
                  <a:cubicBezTo>
                    <a:pt x="34" y="33"/>
                    <a:pt x="34" y="33"/>
                    <a:pt x="34" y="33"/>
                  </a:cubicBezTo>
                  <a:cubicBezTo>
                    <a:pt x="34" y="33"/>
                    <a:pt x="34" y="33"/>
                    <a:pt x="34" y="33"/>
                  </a:cubicBezTo>
                  <a:cubicBezTo>
                    <a:pt x="34" y="33"/>
                    <a:pt x="34" y="33"/>
                    <a:pt x="34" y="33"/>
                  </a:cubicBezTo>
                  <a:cubicBezTo>
                    <a:pt x="34" y="33"/>
                    <a:pt x="34" y="33"/>
                    <a:pt x="34" y="33"/>
                  </a:cubicBezTo>
                  <a:cubicBezTo>
                    <a:pt x="34" y="33"/>
                    <a:pt x="34" y="33"/>
                    <a:pt x="35" y="33"/>
                  </a:cubicBezTo>
                  <a:cubicBezTo>
                    <a:pt x="35" y="33"/>
                    <a:pt x="35" y="33"/>
                    <a:pt x="35" y="33"/>
                  </a:cubicBezTo>
                  <a:cubicBezTo>
                    <a:pt x="35" y="33"/>
                    <a:pt x="35" y="33"/>
                    <a:pt x="35" y="33"/>
                  </a:cubicBezTo>
                  <a:cubicBezTo>
                    <a:pt x="35" y="33"/>
                    <a:pt x="35" y="33"/>
                    <a:pt x="35" y="33"/>
                  </a:cubicBezTo>
                  <a:cubicBezTo>
                    <a:pt x="35" y="33"/>
                    <a:pt x="35" y="33"/>
                    <a:pt x="35" y="33"/>
                  </a:cubicBezTo>
                  <a:cubicBezTo>
                    <a:pt x="35" y="33"/>
                    <a:pt x="35" y="33"/>
                    <a:pt x="35" y="33"/>
                  </a:cubicBezTo>
                  <a:cubicBezTo>
                    <a:pt x="35" y="33"/>
                    <a:pt x="35" y="33"/>
                    <a:pt x="35" y="33"/>
                  </a:cubicBezTo>
                  <a:cubicBezTo>
                    <a:pt x="35" y="33"/>
                    <a:pt x="35" y="33"/>
                    <a:pt x="35" y="33"/>
                  </a:cubicBezTo>
                  <a:cubicBezTo>
                    <a:pt x="35" y="33"/>
                    <a:pt x="35" y="33"/>
                    <a:pt x="35" y="33"/>
                  </a:cubicBezTo>
                  <a:cubicBezTo>
                    <a:pt x="35" y="33"/>
                    <a:pt x="35" y="33"/>
                    <a:pt x="35" y="33"/>
                  </a:cubicBezTo>
                  <a:cubicBezTo>
                    <a:pt x="35" y="33"/>
                    <a:pt x="35" y="33"/>
                    <a:pt x="35" y="33"/>
                  </a:cubicBezTo>
                  <a:cubicBezTo>
                    <a:pt x="35" y="33"/>
                    <a:pt x="35" y="33"/>
                    <a:pt x="35" y="33"/>
                  </a:cubicBezTo>
                  <a:cubicBezTo>
                    <a:pt x="35" y="33"/>
                    <a:pt x="35" y="33"/>
                    <a:pt x="35" y="33"/>
                  </a:cubicBezTo>
                  <a:cubicBezTo>
                    <a:pt x="35" y="33"/>
                    <a:pt x="35" y="33"/>
                    <a:pt x="35" y="33"/>
                  </a:cubicBezTo>
                  <a:cubicBezTo>
                    <a:pt x="35" y="33"/>
                    <a:pt x="35" y="33"/>
                    <a:pt x="35" y="33"/>
                  </a:cubicBezTo>
                  <a:cubicBezTo>
                    <a:pt x="35" y="33"/>
                    <a:pt x="35" y="33"/>
                    <a:pt x="35" y="33"/>
                  </a:cubicBezTo>
                  <a:cubicBezTo>
                    <a:pt x="35" y="33"/>
                    <a:pt x="35" y="33"/>
                    <a:pt x="35" y="33"/>
                  </a:cubicBezTo>
                  <a:cubicBezTo>
                    <a:pt x="35" y="33"/>
                    <a:pt x="35" y="33"/>
                    <a:pt x="36" y="33"/>
                  </a:cubicBezTo>
                  <a:cubicBezTo>
                    <a:pt x="36" y="33"/>
                    <a:pt x="36" y="33"/>
                    <a:pt x="36" y="33"/>
                  </a:cubicBezTo>
                  <a:cubicBezTo>
                    <a:pt x="36" y="33"/>
                    <a:pt x="36" y="33"/>
                    <a:pt x="36" y="33"/>
                  </a:cubicBezTo>
                  <a:cubicBezTo>
                    <a:pt x="36" y="33"/>
                    <a:pt x="36" y="33"/>
                    <a:pt x="36" y="33"/>
                  </a:cubicBezTo>
                  <a:cubicBezTo>
                    <a:pt x="36" y="33"/>
                    <a:pt x="36" y="33"/>
                    <a:pt x="36" y="33"/>
                  </a:cubicBezTo>
                  <a:cubicBezTo>
                    <a:pt x="36" y="33"/>
                    <a:pt x="36" y="33"/>
                    <a:pt x="36" y="33"/>
                  </a:cubicBezTo>
                  <a:cubicBezTo>
                    <a:pt x="36" y="33"/>
                    <a:pt x="36" y="33"/>
                    <a:pt x="36" y="33"/>
                  </a:cubicBezTo>
                  <a:cubicBezTo>
                    <a:pt x="36" y="33"/>
                    <a:pt x="36" y="33"/>
                    <a:pt x="36" y="33"/>
                  </a:cubicBezTo>
                  <a:cubicBezTo>
                    <a:pt x="36" y="33"/>
                    <a:pt x="36" y="33"/>
                    <a:pt x="36" y="33"/>
                  </a:cubicBezTo>
                  <a:cubicBezTo>
                    <a:pt x="36" y="33"/>
                    <a:pt x="36" y="33"/>
                    <a:pt x="36" y="33"/>
                  </a:cubicBezTo>
                  <a:cubicBezTo>
                    <a:pt x="36" y="33"/>
                    <a:pt x="36" y="33"/>
                    <a:pt x="36" y="33"/>
                  </a:cubicBezTo>
                  <a:cubicBezTo>
                    <a:pt x="36" y="33"/>
                    <a:pt x="36" y="33"/>
                    <a:pt x="36" y="33"/>
                  </a:cubicBezTo>
                  <a:cubicBezTo>
                    <a:pt x="36" y="33"/>
                    <a:pt x="36" y="33"/>
                    <a:pt x="36" y="33"/>
                  </a:cubicBezTo>
                  <a:cubicBezTo>
                    <a:pt x="36" y="33"/>
                    <a:pt x="36" y="33"/>
                    <a:pt x="36" y="33"/>
                  </a:cubicBezTo>
                  <a:cubicBezTo>
                    <a:pt x="36" y="33"/>
                    <a:pt x="36" y="33"/>
                    <a:pt x="36" y="33"/>
                  </a:cubicBezTo>
                  <a:cubicBezTo>
                    <a:pt x="36" y="33"/>
                    <a:pt x="36" y="33"/>
                    <a:pt x="36" y="33"/>
                  </a:cubicBezTo>
                  <a:cubicBezTo>
                    <a:pt x="36" y="33"/>
                    <a:pt x="36" y="33"/>
                    <a:pt x="36" y="33"/>
                  </a:cubicBezTo>
                  <a:cubicBezTo>
                    <a:pt x="36" y="32"/>
                    <a:pt x="36" y="32"/>
                    <a:pt x="36" y="32"/>
                  </a:cubicBezTo>
                  <a:cubicBezTo>
                    <a:pt x="36" y="32"/>
                    <a:pt x="36" y="32"/>
                    <a:pt x="36" y="32"/>
                  </a:cubicBezTo>
                  <a:cubicBezTo>
                    <a:pt x="36" y="32"/>
                    <a:pt x="36" y="32"/>
                    <a:pt x="36" y="32"/>
                  </a:cubicBezTo>
                  <a:cubicBezTo>
                    <a:pt x="36" y="32"/>
                    <a:pt x="36" y="32"/>
                    <a:pt x="36" y="32"/>
                  </a:cubicBezTo>
                  <a:cubicBezTo>
                    <a:pt x="36" y="32"/>
                    <a:pt x="36" y="32"/>
                    <a:pt x="36" y="32"/>
                  </a:cubicBezTo>
                  <a:cubicBezTo>
                    <a:pt x="36" y="32"/>
                    <a:pt x="36" y="32"/>
                    <a:pt x="36" y="32"/>
                  </a:cubicBezTo>
                  <a:cubicBezTo>
                    <a:pt x="36" y="32"/>
                    <a:pt x="36" y="32"/>
                    <a:pt x="36" y="32"/>
                  </a:cubicBezTo>
                  <a:cubicBezTo>
                    <a:pt x="36" y="32"/>
                    <a:pt x="36" y="32"/>
                    <a:pt x="36" y="32"/>
                  </a:cubicBezTo>
                  <a:cubicBezTo>
                    <a:pt x="36" y="32"/>
                    <a:pt x="36" y="32"/>
                    <a:pt x="36" y="32"/>
                  </a:cubicBezTo>
                  <a:cubicBezTo>
                    <a:pt x="36" y="32"/>
                    <a:pt x="36" y="32"/>
                    <a:pt x="36" y="32"/>
                  </a:cubicBezTo>
                  <a:cubicBezTo>
                    <a:pt x="36" y="32"/>
                    <a:pt x="36" y="32"/>
                    <a:pt x="36" y="32"/>
                  </a:cubicBezTo>
                  <a:cubicBezTo>
                    <a:pt x="36" y="32"/>
                    <a:pt x="36" y="32"/>
                    <a:pt x="36" y="32"/>
                  </a:cubicBezTo>
                  <a:cubicBezTo>
                    <a:pt x="36" y="32"/>
                    <a:pt x="36" y="32"/>
                    <a:pt x="36" y="32"/>
                  </a:cubicBezTo>
                  <a:cubicBezTo>
                    <a:pt x="36" y="32"/>
                    <a:pt x="36" y="32"/>
                    <a:pt x="36" y="32"/>
                  </a:cubicBezTo>
                  <a:cubicBezTo>
                    <a:pt x="36" y="32"/>
                    <a:pt x="36" y="32"/>
                    <a:pt x="36" y="32"/>
                  </a:cubicBezTo>
                  <a:cubicBezTo>
                    <a:pt x="36" y="32"/>
                    <a:pt x="36" y="32"/>
                    <a:pt x="36" y="32"/>
                  </a:cubicBezTo>
                  <a:cubicBezTo>
                    <a:pt x="36" y="32"/>
                    <a:pt x="36" y="32"/>
                    <a:pt x="36" y="32"/>
                  </a:cubicBezTo>
                  <a:cubicBezTo>
                    <a:pt x="36" y="32"/>
                    <a:pt x="36" y="32"/>
                    <a:pt x="36" y="32"/>
                  </a:cubicBezTo>
                  <a:cubicBezTo>
                    <a:pt x="36" y="32"/>
                    <a:pt x="36" y="32"/>
                    <a:pt x="36" y="32"/>
                  </a:cubicBezTo>
                  <a:cubicBezTo>
                    <a:pt x="36" y="32"/>
                    <a:pt x="36" y="32"/>
                    <a:pt x="36" y="32"/>
                  </a:cubicBezTo>
                  <a:cubicBezTo>
                    <a:pt x="36" y="32"/>
                    <a:pt x="36" y="32"/>
                    <a:pt x="36" y="32"/>
                  </a:cubicBezTo>
                  <a:cubicBezTo>
                    <a:pt x="36" y="32"/>
                    <a:pt x="36" y="32"/>
                    <a:pt x="36" y="32"/>
                  </a:cubicBezTo>
                  <a:cubicBezTo>
                    <a:pt x="36" y="32"/>
                    <a:pt x="36" y="32"/>
                    <a:pt x="36" y="32"/>
                  </a:cubicBezTo>
                  <a:cubicBezTo>
                    <a:pt x="36" y="32"/>
                    <a:pt x="36" y="32"/>
                    <a:pt x="36" y="32"/>
                  </a:cubicBezTo>
                  <a:cubicBezTo>
                    <a:pt x="36" y="32"/>
                    <a:pt x="36" y="32"/>
                    <a:pt x="36" y="32"/>
                  </a:cubicBezTo>
                  <a:cubicBezTo>
                    <a:pt x="36" y="32"/>
                    <a:pt x="36" y="32"/>
                    <a:pt x="36" y="32"/>
                  </a:cubicBezTo>
                  <a:cubicBezTo>
                    <a:pt x="36" y="32"/>
                    <a:pt x="36" y="32"/>
                    <a:pt x="36" y="32"/>
                  </a:cubicBezTo>
                  <a:cubicBezTo>
                    <a:pt x="36" y="32"/>
                    <a:pt x="36" y="32"/>
                    <a:pt x="36" y="32"/>
                  </a:cubicBezTo>
                  <a:cubicBezTo>
                    <a:pt x="36" y="32"/>
                    <a:pt x="36" y="32"/>
                    <a:pt x="36" y="32"/>
                  </a:cubicBezTo>
                  <a:cubicBezTo>
                    <a:pt x="36" y="32"/>
                    <a:pt x="36" y="32"/>
                    <a:pt x="36" y="32"/>
                  </a:cubicBezTo>
                  <a:cubicBezTo>
                    <a:pt x="36" y="32"/>
                    <a:pt x="36" y="32"/>
                    <a:pt x="36" y="32"/>
                  </a:cubicBezTo>
                  <a:cubicBezTo>
                    <a:pt x="36" y="32"/>
                    <a:pt x="36" y="32"/>
                    <a:pt x="36" y="32"/>
                  </a:cubicBezTo>
                  <a:cubicBezTo>
                    <a:pt x="35" y="32"/>
                    <a:pt x="35" y="32"/>
                    <a:pt x="35" y="32"/>
                  </a:cubicBezTo>
                  <a:cubicBezTo>
                    <a:pt x="35" y="32"/>
                    <a:pt x="35" y="32"/>
                    <a:pt x="35" y="32"/>
                  </a:cubicBezTo>
                  <a:cubicBezTo>
                    <a:pt x="35" y="32"/>
                    <a:pt x="35" y="32"/>
                    <a:pt x="35" y="32"/>
                  </a:cubicBezTo>
                  <a:cubicBezTo>
                    <a:pt x="35" y="32"/>
                    <a:pt x="35" y="32"/>
                    <a:pt x="35" y="32"/>
                  </a:cubicBezTo>
                  <a:cubicBezTo>
                    <a:pt x="35" y="32"/>
                    <a:pt x="35" y="32"/>
                    <a:pt x="35" y="32"/>
                  </a:cubicBezTo>
                  <a:cubicBezTo>
                    <a:pt x="35" y="32"/>
                    <a:pt x="35" y="32"/>
                    <a:pt x="35" y="32"/>
                  </a:cubicBezTo>
                  <a:cubicBezTo>
                    <a:pt x="35" y="32"/>
                    <a:pt x="35" y="32"/>
                    <a:pt x="35" y="32"/>
                  </a:cubicBezTo>
                  <a:cubicBezTo>
                    <a:pt x="35" y="32"/>
                    <a:pt x="35" y="32"/>
                    <a:pt x="35" y="32"/>
                  </a:cubicBezTo>
                  <a:cubicBezTo>
                    <a:pt x="35" y="32"/>
                    <a:pt x="35" y="32"/>
                    <a:pt x="35" y="31"/>
                  </a:cubicBezTo>
                  <a:cubicBezTo>
                    <a:pt x="35" y="31"/>
                    <a:pt x="35" y="31"/>
                    <a:pt x="35" y="31"/>
                  </a:cubicBezTo>
                  <a:cubicBezTo>
                    <a:pt x="35" y="31"/>
                    <a:pt x="35" y="31"/>
                    <a:pt x="35" y="31"/>
                  </a:cubicBezTo>
                  <a:cubicBezTo>
                    <a:pt x="35" y="31"/>
                    <a:pt x="35" y="31"/>
                    <a:pt x="35" y="31"/>
                  </a:cubicBezTo>
                  <a:cubicBezTo>
                    <a:pt x="35" y="31"/>
                    <a:pt x="35" y="31"/>
                    <a:pt x="35" y="31"/>
                  </a:cubicBezTo>
                  <a:cubicBezTo>
                    <a:pt x="35" y="31"/>
                    <a:pt x="35" y="31"/>
                    <a:pt x="35" y="31"/>
                  </a:cubicBezTo>
                  <a:cubicBezTo>
                    <a:pt x="35" y="31"/>
                    <a:pt x="35" y="31"/>
                    <a:pt x="35" y="31"/>
                  </a:cubicBezTo>
                  <a:cubicBezTo>
                    <a:pt x="35" y="31"/>
                    <a:pt x="35" y="31"/>
                    <a:pt x="35" y="31"/>
                  </a:cubicBezTo>
                  <a:cubicBezTo>
                    <a:pt x="35" y="31"/>
                    <a:pt x="35" y="31"/>
                    <a:pt x="35" y="31"/>
                  </a:cubicBezTo>
                  <a:cubicBezTo>
                    <a:pt x="35" y="31"/>
                    <a:pt x="35" y="31"/>
                    <a:pt x="35" y="31"/>
                  </a:cubicBezTo>
                  <a:cubicBezTo>
                    <a:pt x="35" y="31"/>
                    <a:pt x="35" y="31"/>
                    <a:pt x="35" y="31"/>
                  </a:cubicBezTo>
                  <a:cubicBezTo>
                    <a:pt x="35" y="31"/>
                    <a:pt x="35" y="31"/>
                    <a:pt x="35"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7" y="31"/>
                  </a:cubicBezTo>
                  <a:cubicBezTo>
                    <a:pt x="37" y="31"/>
                    <a:pt x="37" y="31"/>
                    <a:pt x="37" y="31"/>
                  </a:cubicBezTo>
                  <a:cubicBezTo>
                    <a:pt x="37" y="31"/>
                    <a:pt x="37" y="31"/>
                    <a:pt x="37" y="31"/>
                  </a:cubicBezTo>
                  <a:cubicBezTo>
                    <a:pt x="37" y="31"/>
                    <a:pt x="37" y="31"/>
                    <a:pt x="37" y="31"/>
                  </a:cubicBezTo>
                  <a:cubicBezTo>
                    <a:pt x="37" y="31"/>
                    <a:pt x="37" y="31"/>
                    <a:pt x="37" y="31"/>
                  </a:cubicBezTo>
                  <a:cubicBezTo>
                    <a:pt x="37" y="31"/>
                    <a:pt x="37" y="31"/>
                    <a:pt x="37" y="31"/>
                  </a:cubicBezTo>
                  <a:cubicBezTo>
                    <a:pt x="37" y="31"/>
                    <a:pt x="37" y="31"/>
                    <a:pt x="37" y="31"/>
                  </a:cubicBezTo>
                  <a:cubicBezTo>
                    <a:pt x="37" y="31"/>
                    <a:pt x="37" y="31"/>
                    <a:pt x="37" y="31"/>
                  </a:cubicBezTo>
                  <a:cubicBezTo>
                    <a:pt x="37" y="31"/>
                    <a:pt x="37" y="31"/>
                    <a:pt x="37" y="31"/>
                  </a:cubicBezTo>
                  <a:cubicBezTo>
                    <a:pt x="37" y="31"/>
                    <a:pt x="37" y="30"/>
                    <a:pt x="37" y="30"/>
                  </a:cubicBezTo>
                  <a:cubicBezTo>
                    <a:pt x="37" y="30"/>
                    <a:pt x="37" y="30"/>
                    <a:pt x="37" y="30"/>
                  </a:cubicBezTo>
                  <a:cubicBezTo>
                    <a:pt x="37" y="30"/>
                    <a:pt x="37" y="30"/>
                    <a:pt x="37" y="30"/>
                  </a:cubicBezTo>
                  <a:cubicBezTo>
                    <a:pt x="37" y="30"/>
                    <a:pt x="37" y="30"/>
                    <a:pt x="37" y="30"/>
                  </a:cubicBezTo>
                  <a:cubicBezTo>
                    <a:pt x="37" y="30"/>
                    <a:pt x="37" y="30"/>
                    <a:pt x="37" y="30"/>
                  </a:cubicBezTo>
                  <a:cubicBezTo>
                    <a:pt x="37" y="30"/>
                    <a:pt x="37" y="30"/>
                    <a:pt x="37" y="30"/>
                  </a:cubicBezTo>
                  <a:cubicBezTo>
                    <a:pt x="37" y="30"/>
                    <a:pt x="37" y="30"/>
                    <a:pt x="37" y="30"/>
                  </a:cubicBezTo>
                  <a:cubicBezTo>
                    <a:pt x="37" y="30"/>
                    <a:pt x="37" y="30"/>
                    <a:pt x="37" y="30"/>
                  </a:cubicBezTo>
                  <a:cubicBezTo>
                    <a:pt x="37" y="30"/>
                    <a:pt x="37" y="30"/>
                    <a:pt x="37" y="30"/>
                  </a:cubicBezTo>
                  <a:cubicBezTo>
                    <a:pt x="37" y="30"/>
                    <a:pt x="37" y="30"/>
                    <a:pt x="37" y="30"/>
                  </a:cubicBezTo>
                  <a:cubicBezTo>
                    <a:pt x="37" y="30"/>
                    <a:pt x="37" y="30"/>
                    <a:pt x="37" y="30"/>
                  </a:cubicBezTo>
                  <a:cubicBezTo>
                    <a:pt x="37" y="30"/>
                    <a:pt x="37" y="30"/>
                    <a:pt x="37" y="30"/>
                  </a:cubicBezTo>
                  <a:cubicBezTo>
                    <a:pt x="37" y="30"/>
                    <a:pt x="37" y="30"/>
                    <a:pt x="37" y="30"/>
                  </a:cubicBezTo>
                  <a:cubicBezTo>
                    <a:pt x="37" y="30"/>
                    <a:pt x="37" y="30"/>
                    <a:pt x="37" y="30"/>
                  </a:cubicBezTo>
                  <a:cubicBezTo>
                    <a:pt x="37" y="30"/>
                    <a:pt x="37" y="30"/>
                    <a:pt x="37" y="30"/>
                  </a:cubicBezTo>
                  <a:cubicBezTo>
                    <a:pt x="37" y="30"/>
                    <a:pt x="37" y="30"/>
                    <a:pt x="37" y="30"/>
                  </a:cubicBezTo>
                  <a:cubicBezTo>
                    <a:pt x="37" y="30"/>
                    <a:pt x="37" y="30"/>
                    <a:pt x="37" y="30"/>
                  </a:cubicBezTo>
                  <a:cubicBezTo>
                    <a:pt x="37" y="30"/>
                    <a:pt x="37" y="30"/>
                    <a:pt x="37" y="30"/>
                  </a:cubicBezTo>
                  <a:cubicBezTo>
                    <a:pt x="37" y="30"/>
                    <a:pt x="37" y="30"/>
                    <a:pt x="37" y="30"/>
                  </a:cubicBezTo>
                  <a:cubicBezTo>
                    <a:pt x="37" y="30"/>
                    <a:pt x="37" y="30"/>
                    <a:pt x="37" y="30"/>
                  </a:cubicBezTo>
                  <a:cubicBezTo>
                    <a:pt x="37" y="30"/>
                    <a:pt x="37" y="30"/>
                    <a:pt x="37" y="30"/>
                  </a:cubicBezTo>
                  <a:cubicBezTo>
                    <a:pt x="37" y="30"/>
                    <a:pt x="37" y="30"/>
                    <a:pt x="37" y="30"/>
                  </a:cubicBezTo>
                  <a:cubicBezTo>
                    <a:pt x="37" y="30"/>
                    <a:pt x="37" y="30"/>
                    <a:pt x="37" y="30"/>
                  </a:cubicBezTo>
                  <a:cubicBezTo>
                    <a:pt x="37" y="30"/>
                    <a:pt x="37" y="30"/>
                    <a:pt x="37" y="30"/>
                  </a:cubicBezTo>
                  <a:cubicBezTo>
                    <a:pt x="37" y="30"/>
                    <a:pt x="37" y="30"/>
                    <a:pt x="37" y="30"/>
                  </a:cubicBezTo>
                  <a:cubicBezTo>
                    <a:pt x="37" y="30"/>
                    <a:pt x="37" y="30"/>
                    <a:pt x="37" y="30"/>
                  </a:cubicBezTo>
                  <a:cubicBezTo>
                    <a:pt x="37" y="30"/>
                    <a:pt x="37" y="30"/>
                    <a:pt x="37" y="30"/>
                  </a:cubicBezTo>
                  <a:cubicBezTo>
                    <a:pt x="37" y="30"/>
                    <a:pt x="37" y="30"/>
                    <a:pt x="37" y="30"/>
                  </a:cubicBezTo>
                  <a:cubicBezTo>
                    <a:pt x="37" y="30"/>
                    <a:pt x="37" y="30"/>
                    <a:pt x="37" y="30"/>
                  </a:cubicBezTo>
                  <a:cubicBezTo>
                    <a:pt x="37" y="30"/>
                    <a:pt x="37" y="30"/>
                    <a:pt x="37" y="30"/>
                  </a:cubicBezTo>
                  <a:cubicBezTo>
                    <a:pt x="37" y="30"/>
                    <a:pt x="37" y="30"/>
                    <a:pt x="37" y="30"/>
                  </a:cubicBezTo>
                  <a:cubicBezTo>
                    <a:pt x="37" y="30"/>
                    <a:pt x="37" y="30"/>
                    <a:pt x="37" y="30"/>
                  </a:cubicBezTo>
                  <a:cubicBezTo>
                    <a:pt x="37" y="30"/>
                    <a:pt x="37" y="30"/>
                    <a:pt x="37" y="30"/>
                  </a:cubicBezTo>
                  <a:cubicBezTo>
                    <a:pt x="37" y="30"/>
                    <a:pt x="37" y="30"/>
                    <a:pt x="37" y="30"/>
                  </a:cubicBezTo>
                  <a:cubicBezTo>
                    <a:pt x="37" y="30"/>
                    <a:pt x="37" y="30"/>
                    <a:pt x="37" y="30"/>
                  </a:cubicBezTo>
                  <a:cubicBezTo>
                    <a:pt x="37" y="30"/>
                    <a:pt x="37" y="30"/>
                    <a:pt x="37" y="30"/>
                  </a:cubicBezTo>
                  <a:cubicBezTo>
                    <a:pt x="37" y="30"/>
                    <a:pt x="37" y="30"/>
                    <a:pt x="37" y="30"/>
                  </a:cubicBezTo>
                  <a:cubicBezTo>
                    <a:pt x="37" y="30"/>
                    <a:pt x="37" y="30"/>
                    <a:pt x="37" y="30"/>
                  </a:cubicBezTo>
                  <a:cubicBezTo>
                    <a:pt x="37" y="30"/>
                    <a:pt x="38" y="30"/>
                    <a:pt x="38" y="30"/>
                  </a:cubicBezTo>
                  <a:cubicBezTo>
                    <a:pt x="38" y="30"/>
                    <a:pt x="38" y="30"/>
                    <a:pt x="38" y="30"/>
                  </a:cubicBezTo>
                  <a:cubicBezTo>
                    <a:pt x="38" y="30"/>
                    <a:pt x="38" y="30"/>
                    <a:pt x="38" y="30"/>
                  </a:cubicBezTo>
                  <a:cubicBezTo>
                    <a:pt x="38" y="30"/>
                    <a:pt x="38" y="30"/>
                    <a:pt x="38" y="30"/>
                  </a:cubicBezTo>
                  <a:cubicBezTo>
                    <a:pt x="38" y="30"/>
                    <a:pt x="38" y="30"/>
                    <a:pt x="38" y="30"/>
                  </a:cubicBezTo>
                  <a:cubicBezTo>
                    <a:pt x="38" y="30"/>
                    <a:pt x="38" y="30"/>
                    <a:pt x="38" y="30"/>
                  </a:cubicBezTo>
                  <a:cubicBezTo>
                    <a:pt x="38" y="30"/>
                    <a:pt x="38" y="30"/>
                    <a:pt x="38" y="30"/>
                  </a:cubicBezTo>
                  <a:cubicBezTo>
                    <a:pt x="38" y="30"/>
                    <a:pt x="38" y="30"/>
                    <a:pt x="38" y="30"/>
                  </a:cubicBezTo>
                  <a:cubicBezTo>
                    <a:pt x="38" y="30"/>
                    <a:pt x="38" y="30"/>
                    <a:pt x="38" y="30"/>
                  </a:cubicBezTo>
                  <a:cubicBezTo>
                    <a:pt x="38" y="30"/>
                    <a:pt x="38" y="30"/>
                    <a:pt x="38" y="30"/>
                  </a:cubicBezTo>
                  <a:cubicBezTo>
                    <a:pt x="38" y="30"/>
                    <a:pt x="38" y="30"/>
                    <a:pt x="38" y="30"/>
                  </a:cubicBezTo>
                  <a:cubicBezTo>
                    <a:pt x="38" y="30"/>
                    <a:pt x="38" y="30"/>
                    <a:pt x="38" y="30"/>
                  </a:cubicBezTo>
                  <a:cubicBezTo>
                    <a:pt x="38" y="30"/>
                    <a:pt x="38" y="30"/>
                    <a:pt x="38" y="30"/>
                  </a:cubicBezTo>
                  <a:cubicBezTo>
                    <a:pt x="38" y="30"/>
                    <a:pt x="38" y="30"/>
                    <a:pt x="38" y="30"/>
                  </a:cubicBezTo>
                  <a:cubicBezTo>
                    <a:pt x="38" y="30"/>
                    <a:pt x="38" y="30"/>
                    <a:pt x="38" y="30"/>
                  </a:cubicBezTo>
                  <a:cubicBezTo>
                    <a:pt x="38" y="30"/>
                    <a:pt x="38" y="30"/>
                    <a:pt x="38" y="30"/>
                  </a:cubicBezTo>
                  <a:cubicBezTo>
                    <a:pt x="38" y="30"/>
                    <a:pt x="38" y="30"/>
                    <a:pt x="38" y="30"/>
                  </a:cubicBezTo>
                  <a:cubicBezTo>
                    <a:pt x="38" y="30"/>
                    <a:pt x="38" y="30"/>
                    <a:pt x="38" y="30"/>
                  </a:cubicBezTo>
                  <a:cubicBezTo>
                    <a:pt x="38" y="30"/>
                    <a:pt x="38" y="30"/>
                    <a:pt x="38" y="30"/>
                  </a:cubicBezTo>
                  <a:cubicBezTo>
                    <a:pt x="38" y="30"/>
                    <a:pt x="38" y="30"/>
                    <a:pt x="38" y="30"/>
                  </a:cubicBezTo>
                  <a:cubicBezTo>
                    <a:pt x="38" y="30"/>
                    <a:pt x="38" y="30"/>
                    <a:pt x="38" y="30"/>
                  </a:cubicBezTo>
                  <a:cubicBezTo>
                    <a:pt x="38" y="30"/>
                    <a:pt x="38" y="30"/>
                    <a:pt x="38" y="30"/>
                  </a:cubicBezTo>
                  <a:cubicBezTo>
                    <a:pt x="38" y="30"/>
                    <a:pt x="38" y="30"/>
                    <a:pt x="38" y="30"/>
                  </a:cubicBezTo>
                  <a:cubicBezTo>
                    <a:pt x="38" y="30"/>
                    <a:pt x="38" y="30"/>
                    <a:pt x="38" y="30"/>
                  </a:cubicBezTo>
                  <a:cubicBezTo>
                    <a:pt x="38" y="30"/>
                    <a:pt x="38" y="30"/>
                    <a:pt x="38" y="30"/>
                  </a:cubicBezTo>
                  <a:cubicBezTo>
                    <a:pt x="38" y="30"/>
                    <a:pt x="38" y="30"/>
                    <a:pt x="38" y="30"/>
                  </a:cubicBezTo>
                  <a:cubicBezTo>
                    <a:pt x="38" y="30"/>
                    <a:pt x="38" y="30"/>
                    <a:pt x="38" y="30"/>
                  </a:cubicBezTo>
                  <a:cubicBezTo>
                    <a:pt x="38" y="30"/>
                    <a:pt x="38" y="30"/>
                    <a:pt x="38" y="30"/>
                  </a:cubicBezTo>
                  <a:cubicBezTo>
                    <a:pt x="38" y="30"/>
                    <a:pt x="38" y="30"/>
                    <a:pt x="38" y="30"/>
                  </a:cubicBezTo>
                  <a:cubicBezTo>
                    <a:pt x="38" y="30"/>
                    <a:pt x="38" y="30"/>
                    <a:pt x="38" y="30"/>
                  </a:cubicBezTo>
                  <a:cubicBezTo>
                    <a:pt x="38" y="30"/>
                    <a:pt x="38" y="30"/>
                    <a:pt x="38" y="30"/>
                  </a:cubicBezTo>
                  <a:cubicBezTo>
                    <a:pt x="38" y="30"/>
                    <a:pt x="38" y="30"/>
                    <a:pt x="38" y="30"/>
                  </a:cubicBezTo>
                  <a:cubicBezTo>
                    <a:pt x="38" y="30"/>
                    <a:pt x="38" y="30"/>
                    <a:pt x="38" y="30"/>
                  </a:cubicBezTo>
                  <a:cubicBezTo>
                    <a:pt x="38" y="30"/>
                    <a:pt x="38" y="29"/>
                    <a:pt x="38" y="29"/>
                  </a:cubicBezTo>
                  <a:cubicBezTo>
                    <a:pt x="38" y="29"/>
                    <a:pt x="38" y="29"/>
                    <a:pt x="38" y="29"/>
                  </a:cubicBezTo>
                  <a:cubicBezTo>
                    <a:pt x="38" y="29"/>
                    <a:pt x="38" y="29"/>
                    <a:pt x="38" y="29"/>
                  </a:cubicBezTo>
                  <a:cubicBezTo>
                    <a:pt x="38" y="29"/>
                    <a:pt x="38" y="29"/>
                    <a:pt x="38" y="29"/>
                  </a:cubicBezTo>
                  <a:cubicBezTo>
                    <a:pt x="38" y="29"/>
                    <a:pt x="38" y="29"/>
                    <a:pt x="38" y="29"/>
                  </a:cubicBezTo>
                  <a:cubicBezTo>
                    <a:pt x="38" y="29"/>
                    <a:pt x="38" y="30"/>
                    <a:pt x="38" y="29"/>
                  </a:cubicBezTo>
                  <a:cubicBezTo>
                    <a:pt x="38" y="29"/>
                    <a:pt x="38" y="29"/>
                    <a:pt x="38" y="29"/>
                  </a:cubicBezTo>
                  <a:cubicBezTo>
                    <a:pt x="38" y="29"/>
                    <a:pt x="38" y="29"/>
                    <a:pt x="38" y="29"/>
                  </a:cubicBezTo>
                  <a:cubicBezTo>
                    <a:pt x="38" y="29"/>
                    <a:pt x="38" y="29"/>
                    <a:pt x="38" y="29"/>
                  </a:cubicBezTo>
                  <a:cubicBezTo>
                    <a:pt x="38" y="29"/>
                    <a:pt x="38" y="29"/>
                    <a:pt x="38" y="29"/>
                  </a:cubicBezTo>
                  <a:cubicBezTo>
                    <a:pt x="38" y="29"/>
                    <a:pt x="38" y="29"/>
                    <a:pt x="38" y="29"/>
                  </a:cubicBezTo>
                  <a:cubicBezTo>
                    <a:pt x="38" y="29"/>
                    <a:pt x="38" y="29"/>
                    <a:pt x="38" y="29"/>
                  </a:cubicBezTo>
                  <a:cubicBezTo>
                    <a:pt x="38" y="29"/>
                    <a:pt x="38" y="29"/>
                    <a:pt x="38" y="29"/>
                  </a:cubicBezTo>
                  <a:cubicBezTo>
                    <a:pt x="38" y="29"/>
                    <a:pt x="38" y="29"/>
                    <a:pt x="38" y="29"/>
                  </a:cubicBezTo>
                  <a:cubicBezTo>
                    <a:pt x="38" y="29"/>
                    <a:pt x="38" y="29"/>
                    <a:pt x="38" y="29"/>
                  </a:cubicBezTo>
                  <a:cubicBezTo>
                    <a:pt x="38" y="29"/>
                    <a:pt x="38" y="29"/>
                    <a:pt x="38" y="29"/>
                  </a:cubicBezTo>
                  <a:cubicBezTo>
                    <a:pt x="38" y="29"/>
                    <a:pt x="38" y="29"/>
                    <a:pt x="38" y="29"/>
                  </a:cubicBezTo>
                  <a:cubicBezTo>
                    <a:pt x="38" y="29"/>
                    <a:pt x="38" y="29"/>
                    <a:pt x="38" y="29"/>
                  </a:cubicBezTo>
                  <a:cubicBezTo>
                    <a:pt x="38" y="29"/>
                    <a:pt x="38" y="29"/>
                    <a:pt x="38" y="29"/>
                  </a:cubicBezTo>
                  <a:cubicBezTo>
                    <a:pt x="38" y="29"/>
                    <a:pt x="38" y="29"/>
                    <a:pt x="38" y="29"/>
                  </a:cubicBezTo>
                  <a:cubicBezTo>
                    <a:pt x="38" y="29"/>
                    <a:pt x="38" y="29"/>
                    <a:pt x="38" y="29"/>
                  </a:cubicBezTo>
                  <a:cubicBezTo>
                    <a:pt x="38" y="29"/>
                    <a:pt x="38" y="29"/>
                    <a:pt x="38" y="29"/>
                  </a:cubicBezTo>
                  <a:cubicBezTo>
                    <a:pt x="38" y="29"/>
                    <a:pt x="38" y="29"/>
                    <a:pt x="38" y="29"/>
                  </a:cubicBezTo>
                  <a:cubicBezTo>
                    <a:pt x="38" y="29"/>
                    <a:pt x="38" y="29"/>
                    <a:pt x="38" y="29"/>
                  </a:cubicBezTo>
                  <a:cubicBezTo>
                    <a:pt x="38" y="29"/>
                    <a:pt x="38" y="29"/>
                    <a:pt x="38" y="29"/>
                  </a:cubicBezTo>
                  <a:cubicBezTo>
                    <a:pt x="38" y="29"/>
                    <a:pt x="38" y="29"/>
                    <a:pt x="38" y="29"/>
                  </a:cubicBezTo>
                  <a:cubicBezTo>
                    <a:pt x="38" y="29"/>
                    <a:pt x="38" y="29"/>
                    <a:pt x="38" y="29"/>
                  </a:cubicBezTo>
                  <a:cubicBezTo>
                    <a:pt x="38" y="29"/>
                    <a:pt x="38" y="29"/>
                    <a:pt x="38" y="29"/>
                  </a:cubicBezTo>
                  <a:cubicBezTo>
                    <a:pt x="38" y="29"/>
                    <a:pt x="38" y="29"/>
                    <a:pt x="38" y="29"/>
                  </a:cubicBezTo>
                  <a:cubicBezTo>
                    <a:pt x="38" y="29"/>
                    <a:pt x="38" y="29"/>
                    <a:pt x="38" y="29"/>
                  </a:cubicBezTo>
                  <a:cubicBezTo>
                    <a:pt x="38" y="29"/>
                    <a:pt x="38" y="29"/>
                    <a:pt x="38" y="29"/>
                  </a:cubicBezTo>
                  <a:cubicBezTo>
                    <a:pt x="38" y="28"/>
                    <a:pt x="38" y="28"/>
                    <a:pt x="38" y="28"/>
                  </a:cubicBezTo>
                  <a:cubicBezTo>
                    <a:pt x="38" y="29"/>
                    <a:pt x="38" y="28"/>
                    <a:pt x="38" y="28"/>
                  </a:cubicBezTo>
                  <a:cubicBezTo>
                    <a:pt x="38" y="28"/>
                    <a:pt x="38" y="28"/>
                    <a:pt x="38" y="28"/>
                  </a:cubicBezTo>
                  <a:cubicBezTo>
                    <a:pt x="38" y="28"/>
                    <a:pt x="38" y="28"/>
                    <a:pt x="38" y="28"/>
                  </a:cubicBezTo>
                  <a:cubicBezTo>
                    <a:pt x="38" y="28"/>
                    <a:pt x="38" y="29"/>
                    <a:pt x="38" y="28"/>
                  </a:cubicBezTo>
                  <a:cubicBezTo>
                    <a:pt x="38" y="28"/>
                    <a:pt x="38" y="28"/>
                    <a:pt x="38" y="28"/>
                  </a:cubicBezTo>
                  <a:cubicBezTo>
                    <a:pt x="38" y="28"/>
                    <a:pt x="38" y="28"/>
                    <a:pt x="38" y="28"/>
                  </a:cubicBezTo>
                  <a:cubicBezTo>
                    <a:pt x="38" y="28"/>
                    <a:pt x="38" y="28"/>
                    <a:pt x="38" y="28"/>
                  </a:cubicBezTo>
                  <a:cubicBezTo>
                    <a:pt x="38" y="28"/>
                    <a:pt x="38" y="28"/>
                    <a:pt x="38" y="28"/>
                  </a:cubicBezTo>
                  <a:cubicBezTo>
                    <a:pt x="38" y="28"/>
                    <a:pt x="38" y="28"/>
                    <a:pt x="39" y="28"/>
                  </a:cubicBezTo>
                  <a:cubicBezTo>
                    <a:pt x="39" y="28"/>
                    <a:pt x="39" y="28"/>
                    <a:pt x="39" y="28"/>
                  </a:cubicBezTo>
                  <a:cubicBezTo>
                    <a:pt x="39" y="28"/>
                    <a:pt x="39" y="28"/>
                    <a:pt x="39" y="28"/>
                  </a:cubicBezTo>
                  <a:cubicBezTo>
                    <a:pt x="39" y="28"/>
                    <a:pt x="39" y="28"/>
                    <a:pt x="39" y="28"/>
                  </a:cubicBezTo>
                  <a:cubicBezTo>
                    <a:pt x="39" y="28"/>
                    <a:pt x="39" y="28"/>
                    <a:pt x="39" y="28"/>
                  </a:cubicBezTo>
                  <a:cubicBezTo>
                    <a:pt x="39" y="28"/>
                    <a:pt x="39" y="29"/>
                    <a:pt x="39" y="28"/>
                  </a:cubicBezTo>
                  <a:cubicBezTo>
                    <a:pt x="39" y="28"/>
                    <a:pt x="39" y="28"/>
                    <a:pt x="39" y="28"/>
                  </a:cubicBezTo>
                  <a:cubicBezTo>
                    <a:pt x="39" y="28"/>
                    <a:pt x="39" y="28"/>
                    <a:pt x="39" y="28"/>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8" y="29"/>
                    <a:pt x="39" y="29"/>
                  </a:cubicBezTo>
                  <a:cubicBezTo>
                    <a:pt x="39" y="29"/>
                    <a:pt x="38" y="29"/>
                    <a:pt x="38" y="29"/>
                  </a:cubicBezTo>
                  <a:cubicBezTo>
                    <a:pt x="38" y="29"/>
                    <a:pt x="38" y="29"/>
                    <a:pt x="38" y="29"/>
                  </a:cubicBezTo>
                  <a:cubicBezTo>
                    <a:pt x="38" y="29"/>
                    <a:pt x="38" y="29"/>
                    <a:pt x="38" y="29"/>
                  </a:cubicBezTo>
                  <a:cubicBezTo>
                    <a:pt x="38" y="29"/>
                    <a:pt x="38" y="29"/>
                    <a:pt x="38" y="29"/>
                  </a:cubicBezTo>
                  <a:cubicBezTo>
                    <a:pt x="38" y="29"/>
                    <a:pt x="38" y="29"/>
                    <a:pt x="38" y="29"/>
                  </a:cubicBezTo>
                  <a:cubicBezTo>
                    <a:pt x="38" y="29"/>
                    <a:pt x="38" y="29"/>
                    <a:pt x="38" y="29"/>
                  </a:cubicBezTo>
                  <a:cubicBezTo>
                    <a:pt x="38" y="29"/>
                    <a:pt x="38" y="29"/>
                    <a:pt x="38" y="29"/>
                  </a:cubicBezTo>
                  <a:cubicBezTo>
                    <a:pt x="38" y="29"/>
                    <a:pt x="38" y="29"/>
                    <a:pt x="38" y="29"/>
                  </a:cubicBezTo>
                  <a:cubicBezTo>
                    <a:pt x="38" y="29"/>
                    <a:pt x="38" y="29"/>
                    <a:pt x="38" y="29"/>
                  </a:cubicBezTo>
                  <a:cubicBezTo>
                    <a:pt x="38" y="29"/>
                    <a:pt x="38" y="29"/>
                    <a:pt x="39" y="29"/>
                  </a:cubicBezTo>
                  <a:cubicBezTo>
                    <a:pt x="39" y="29"/>
                    <a:pt x="39" y="29"/>
                    <a:pt x="39" y="29"/>
                  </a:cubicBezTo>
                  <a:cubicBezTo>
                    <a:pt x="39" y="29"/>
                    <a:pt x="39" y="29"/>
                    <a:pt x="39" y="29"/>
                  </a:cubicBezTo>
                  <a:cubicBezTo>
                    <a:pt x="39" y="29"/>
                    <a:pt x="38"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40" y="29"/>
                  </a:cubicBezTo>
                  <a:cubicBezTo>
                    <a:pt x="40" y="29"/>
                    <a:pt x="40" y="29"/>
                    <a:pt x="40" y="29"/>
                  </a:cubicBezTo>
                  <a:cubicBezTo>
                    <a:pt x="40" y="30"/>
                    <a:pt x="40" y="29"/>
                    <a:pt x="40" y="29"/>
                  </a:cubicBezTo>
                  <a:cubicBezTo>
                    <a:pt x="40" y="29"/>
                    <a:pt x="40" y="29"/>
                    <a:pt x="40" y="29"/>
                  </a:cubicBezTo>
                  <a:cubicBezTo>
                    <a:pt x="40" y="29"/>
                    <a:pt x="40" y="29"/>
                    <a:pt x="40" y="29"/>
                  </a:cubicBezTo>
                  <a:cubicBezTo>
                    <a:pt x="40" y="29"/>
                    <a:pt x="40" y="29"/>
                    <a:pt x="40" y="29"/>
                  </a:cubicBezTo>
                  <a:cubicBezTo>
                    <a:pt x="40" y="29"/>
                    <a:pt x="40" y="29"/>
                    <a:pt x="40" y="29"/>
                  </a:cubicBezTo>
                  <a:cubicBezTo>
                    <a:pt x="40" y="29"/>
                    <a:pt x="40" y="29"/>
                    <a:pt x="40" y="29"/>
                  </a:cubicBezTo>
                  <a:cubicBezTo>
                    <a:pt x="40" y="29"/>
                    <a:pt x="40" y="29"/>
                    <a:pt x="40" y="29"/>
                  </a:cubicBezTo>
                  <a:cubicBezTo>
                    <a:pt x="40" y="29"/>
                    <a:pt x="40" y="29"/>
                    <a:pt x="40" y="29"/>
                  </a:cubicBezTo>
                  <a:cubicBezTo>
                    <a:pt x="40" y="29"/>
                    <a:pt x="40" y="29"/>
                    <a:pt x="40" y="29"/>
                  </a:cubicBezTo>
                  <a:cubicBezTo>
                    <a:pt x="40" y="29"/>
                    <a:pt x="40" y="29"/>
                    <a:pt x="40" y="29"/>
                  </a:cubicBezTo>
                  <a:cubicBezTo>
                    <a:pt x="40" y="29"/>
                    <a:pt x="40" y="29"/>
                    <a:pt x="40" y="29"/>
                  </a:cubicBezTo>
                  <a:cubicBezTo>
                    <a:pt x="40" y="29"/>
                    <a:pt x="40" y="29"/>
                    <a:pt x="40" y="29"/>
                  </a:cubicBezTo>
                  <a:cubicBezTo>
                    <a:pt x="40" y="29"/>
                    <a:pt x="40" y="29"/>
                    <a:pt x="40" y="29"/>
                  </a:cubicBezTo>
                  <a:cubicBezTo>
                    <a:pt x="40" y="29"/>
                    <a:pt x="40" y="29"/>
                    <a:pt x="40" y="29"/>
                  </a:cubicBezTo>
                  <a:cubicBezTo>
                    <a:pt x="40" y="29"/>
                    <a:pt x="40" y="29"/>
                    <a:pt x="40" y="29"/>
                  </a:cubicBezTo>
                  <a:cubicBezTo>
                    <a:pt x="40" y="29"/>
                    <a:pt x="40" y="29"/>
                    <a:pt x="40" y="29"/>
                  </a:cubicBezTo>
                  <a:cubicBezTo>
                    <a:pt x="40" y="29"/>
                    <a:pt x="40" y="29"/>
                    <a:pt x="40" y="29"/>
                  </a:cubicBezTo>
                  <a:cubicBezTo>
                    <a:pt x="40" y="29"/>
                    <a:pt x="40" y="29"/>
                    <a:pt x="40" y="29"/>
                  </a:cubicBezTo>
                  <a:cubicBezTo>
                    <a:pt x="40" y="29"/>
                    <a:pt x="40" y="29"/>
                    <a:pt x="40" y="29"/>
                  </a:cubicBezTo>
                  <a:cubicBezTo>
                    <a:pt x="40" y="29"/>
                    <a:pt x="40" y="29"/>
                    <a:pt x="40" y="29"/>
                  </a:cubicBezTo>
                  <a:cubicBezTo>
                    <a:pt x="40" y="29"/>
                    <a:pt x="40" y="29"/>
                    <a:pt x="40" y="29"/>
                  </a:cubicBezTo>
                  <a:cubicBezTo>
                    <a:pt x="40" y="29"/>
                    <a:pt x="41" y="29"/>
                    <a:pt x="41" y="29"/>
                  </a:cubicBezTo>
                  <a:cubicBezTo>
                    <a:pt x="41" y="29"/>
                    <a:pt x="41" y="29"/>
                    <a:pt x="41" y="29"/>
                  </a:cubicBezTo>
                  <a:cubicBezTo>
                    <a:pt x="41" y="29"/>
                    <a:pt x="41" y="29"/>
                    <a:pt x="41" y="29"/>
                  </a:cubicBezTo>
                  <a:cubicBezTo>
                    <a:pt x="41" y="29"/>
                    <a:pt x="41" y="29"/>
                    <a:pt x="41" y="29"/>
                  </a:cubicBezTo>
                  <a:cubicBezTo>
                    <a:pt x="41" y="29"/>
                    <a:pt x="41" y="29"/>
                    <a:pt x="41" y="29"/>
                  </a:cubicBezTo>
                  <a:cubicBezTo>
                    <a:pt x="41" y="29"/>
                    <a:pt x="41" y="29"/>
                    <a:pt x="41" y="29"/>
                  </a:cubicBezTo>
                  <a:cubicBezTo>
                    <a:pt x="41" y="29"/>
                    <a:pt x="41" y="29"/>
                    <a:pt x="41" y="29"/>
                  </a:cubicBezTo>
                  <a:cubicBezTo>
                    <a:pt x="41" y="29"/>
                    <a:pt x="41" y="29"/>
                    <a:pt x="41" y="29"/>
                  </a:cubicBezTo>
                  <a:cubicBezTo>
                    <a:pt x="41" y="29"/>
                    <a:pt x="41" y="29"/>
                    <a:pt x="41" y="29"/>
                  </a:cubicBezTo>
                  <a:cubicBezTo>
                    <a:pt x="41" y="29"/>
                    <a:pt x="41" y="29"/>
                    <a:pt x="41" y="29"/>
                  </a:cubicBezTo>
                  <a:cubicBezTo>
                    <a:pt x="41" y="29"/>
                    <a:pt x="41" y="29"/>
                    <a:pt x="41" y="29"/>
                  </a:cubicBezTo>
                  <a:cubicBezTo>
                    <a:pt x="41" y="29"/>
                    <a:pt x="41" y="29"/>
                    <a:pt x="41" y="29"/>
                  </a:cubicBezTo>
                  <a:cubicBezTo>
                    <a:pt x="41" y="29"/>
                    <a:pt x="41" y="29"/>
                    <a:pt x="41" y="29"/>
                  </a:cubicBezTo>
                  <a:cubicBezTo>
                    <a:pt x="41" y="29"/>
                    <a:pt x="41" y="29"/>
                    <a:pt x="41" y="29"/>
                  </a:cubicBezTo>
                  <a:cubicBezTo>
                    <a:pt x="41" y="29"/>
                    <a:pt x="41" y="29"/>
                    <a:pt x="41" y="29"/>
                  </a:cubicBezTo>
                  <a:cubicBezTo>
                    <a:pt x="41" y="29"/>
                    <a:pt x="41" y="29"/>
                    <a:pt x="41" y="29"/>
                  </a:cubicBezTo>
                  <a:cubicBezTo>
                    <a:pt x="41" y="29"/>
                    <a:pt x="41" y="29"/>
                    <a:pt x="41" y="29"/>
                  </a:cubicBezTo>
                  <a:cubicBezTo>
                    <a:pt x="41" y="29"/>
                    <a:pt x="41" y="29"/>
                    <a:pt x="41" y="29"/>
                  </a:cubicBezTo>
                  <a:cubicBezTo>
                    <a:pt x="41" y="29"/>
                    <a:pt x="41" y="29"/>
                    <a:pt x="41" y="29"/>
                  </a:cubicBezTo>
                  <a:cubicBezTo>
                    <a:pt x="41" y="29"/>
                    <a:pt x="41"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1" y="29"/>
                  </a:cubicBezTo>
                  <a:cubicBezTo>
                    <a:pt x="41" y="29"/>
                    <a:pt x="41" y="29"/>
                    <a:pt x="41" y="29"/>
                  </a:cubicBezTo>
                  <a:cubicBezTo>
                    <a:pt x="41" y="29"/>
                    <a:pt x="41" y="29"/>
                    <a:pt x="41" y="29"/>
                  </a:cubicBezTo>
                  <a:cubicBezTo>
                    <a:pt x="41" y="29"/>
                    <a:pt x="41" y="29"/>
                    <a:pt x="41" y="29"/>
                  </a:cubicBezTo>
                  <a:cubicBezTo>
                    <a:pt x="41" y="29"/>
                    <a:pt x="41" y="29"/>
                    <a:pt x="41" y="29"/>
                  </a:cubicBezTo>
                  <a:cubicBezTo>
                    <a:pt x="41" y="29"/>
                    <a:pt x="41" y="29"/>
                    <a:pt x="41" y="29"/>
                  </a:cubicBezTo>
                  <a:cubicBezTo>
                    <a:pt x="41" y="29"/>
                    <a:pt x="41" y="29"/>
                    <a:pt x="41" y="29"/>
                  </a:cubicBezTo>
                  <a:cubicBezTo>
                    <a:pt x="41" y="29"/>
                    <a:pt x="41" y="29"/>
                    <a:pt x="41" y="29"/>
                  </a:cubicBezTo>
                  <a:cubicBezTo>
                    <a:pt x="41" y="29"/>
                    <a:pt x="41" y="29"/>
                    <a:pt x="41" y="29"/>
                  </a:cubicBezTo>
                  <a:cubicBezTo>
                    <a:pt x="41" y="29"/>
                    <a:pt x="41" y="29"/>
                    <a:pt x="41" y="29"/>
                  </a:cubicBezTo>
                  <a:cubicBezTo>
                    <a:pt x="41" y="29"/>
                    <a:pt x="41" y="29"/>
                    <a:pt x="41" y="29"/>
                  </a:cubicBezTo>
                  <a:cubicBezTo>
                    <a:pt x="41" y="29"/>
                    <a:pt x="41" y="29"/>
                    <a:pt x="41" y="29"/>
                  </a:cubicBezTo>
                  <a:cubicBezTo>
                    <a:pt x="41" y="29"/>
                    <a:pt x="41" y="29"/>
                    <a:pt x="41" y="29"/>
                  </a:cubicBezTo>
                  <a:cubicBezTo>
                    <a:pt x="41" y="29"/>
                    <a:pt x="41" y="28"/>
                    <a:pt x="41" y="28"/>
                  </a:cubicBezTo>
                  <a:cubicBezTo>
                    <a:pt x="41" y="28"/>
                    <a:pt x="41" y="28"/>
                    <a:pt x="41" y="28"/>
                  </a:cubicBezTo>
                  <a:cubicBezTo>
                    <a:pt x="41" y="28"/>
                    <a:pt x="41" y="28"/>
                    <a:pt x="41" y="28"/>
                  </a:cubicBezTo>
                  <a:cubicBezTo>
                    <a:pt x="41" y="28"/>
                    <a:pt x="41" y="28"/>
                    <a:pt x="41" y="28"/>
                  </a:cubicBezTo>
                  <a:cubicBezTo>
                    <a:pt x="41" y="28"/>
                    <a:pt x="41" y="28"/>
                    <a:pt x="41" y="28"/>
                  </a:cubicBezTo>
                  <a:cubicBezTo>
                    <a:pt x="41" y="28"/>
                    <a:pt x="41" y="28"/>
                    <a:pt x="41" y="28"/>
                  </a:cubicBezTo>
                  <a:cubicBezTo>
                    <a:pt x="41" y="28"/>
                    <a:pt x="41" y="28"/>
                    <a:pt x="41" y="28"/>
                  </a:cubicBezTo>
                  <a:cubicBezTo>
                    <a:pt x="41" y="28"/>
                    <a:pt x="41" y="28"/>
                    <a:pt x="41" y="28"/>
                  </a:cubicBezTo>
                  <a:cubicBezTo>
                    <a:pt x="41" y="28"/>
                    <a:pt x="41" y="28"/>
                    <a:pt x="41" y="28"/>
                  </a:cubicBezTo>
                  <a:cubicBezTo>
                    <a:pt x="41" y="28"/>
                    <a:pt x="41" y="28"/>
                    <a:pt x="41" y="28"/>
                  </a:cubicBezTo>
                  <a:cubicBezTo>
                    <a:pt x="41" y="28"/>
                    <a:pt x="41" y="28"/>
                    <a:pt x="41" y="28"/>
                  </a:cubicBezTo>
                  <a:cubicBezTo>
                    <a:pt x="42" y="28"/>
                    <a:pt x="41" y="28"/>
                    <a:pt x="41" y="28"/>
                  </a:cubicBezTo>
                  <a:cubicBezTo>
                    <a:pt x="42" y="28"/>
                    <a:pt x="42" y="28"/>
                    <a:pt x="42" y="28"/>
                  </a:cubicBezTo>
                  <a:cubicBezTo>
                    <a:pt x="42" y="28"/>
                    <a:pt x="42" y="28"/>
                    <a:pt x="42" y="28"/>
                  </a:cubicBezTo>
                  <a:cubicBezTo>
                    <a:pt x="42" y="28"/>
                    <a:pt x="42" y="28"/>
                    <a:pt x="42" y="28"/>
                  </a:cubicBezTo>
                  <a:cubicBezTo>
                    <a:pt x="42" y="28"/>
                    <a:pt x="42" y="28"/>
                    <a:pt x="42" y="28"/>
                  </a:cubicBezTo>
                  <a:cubicBezTo>
                    <a:pt x="42" y="28"/>
                    <a:pt x="42" y="28"/>
                    <a:pt x="42" y="28"/>
                  </a:cubicBezTo>
                  <a:cubicBezTo>
                    <a:pt x="42" y="28"/>
                    <a:pt x="42" y="28"/>
                    <a:pt x="42" y="28"/>
                  </a:cubicBezTo>
                  <a:cubicBezTo>
                    <a:pt x="42" y="28"/>
                    <a:pt x="42" y="28"/>
                    <a:pt x="42" y="28"/>
                  </a:cubicBezTo>
                  <a:cubicBezTo>
                    <a:pt x="42" y="28"/>
                    <a:pt x="42" y="28"/>
                    <a:pt x="42" y="28"/>
                  </a:cubicBezTo>
                  <a:cubicBezTo>
                    <a:pt x="42" y="28"/>
                    <a:pt x="42" y="28"/>
                    <a:pt x="42" y="28"/>
                  </a:cubicBezTo>
                  <a:cubicBezTo>
                    <a:pt x="42" y="28"/>
                    <a:pt x="42" y="28"/>
                    <a:pt x="42" y="28"/>
                  </a:cubicBezTo>
                  <a:cubicBezTo>
                    <a:pt x="42" y="28"/>
                    <a:pt x="42" y="28"/>
                    <a:pt x="42" y="28"/>
                  </a:cubicBezTo>
                  <a:cubicBezTo>
                    <a:pt x="42" y="28"/>
                    <a:pt x="42" y="28"/>
                    <a:pt x="42" y="28"/>
                  </a:cubicBezTo>
                  <a:cubicBezTo>
                    <a:pt x="42" y="28"/>
                    <a:pt x="42" y="28"/>
                    <a:pt x="42" y="28"/>
                  </a:cubicBezTo>
                  <a:cubicBezTo>
                    <a:pt x="42" y="28"/>
                    <a:pt x="42" y="28"/>
                    <a:pt x="42" y="28"/>
                  </a:cubicBezTo>
                  <a:cubicBezTo>
                    <a:pt x="42" y="28"/>
                    <a:pt x="42" y="28"/>
                    <a:pt x="42" y="28"/>
                  </a:cubicBezTo>
                  <a:cubicBezTo>
                    <a:pt x="42" y="28"/>
                    <a:pt x="42" y="28"/>
                    <a:pt x="42" y="28"/>
                  </a:cubicBezTo>
                  <a:cubicBezTo>
                    <a:pt x="42" y="28"/>
                    <a:pt x="42" y="28"/>
                    <a:pt x="42" y="28"/>
                  </a:cubicBezTo>
                  <a:cubicBezTo>
                    <a:pt x="42" y="28"/>
                    <a:pt x="42" y="28"/>
                    <a:pt x="42" y="28"/>
                  </a:cubicBezTo>
                  <a:cubicBezTo>
                    <a:pt x="42" y="28"/>
                    <a:pt x="42" y="28"/>
                    <a:pt x="42" y="28"/>
                  </a:cubicBezTo>
                  <a:cubicBezTo>
                    <a:pt x="42" y="28"/>
                    <a:pt x="42" y="28"/>
                    <a:pt x="42" y="28"/>
                  </a:cubicBezTo>
                  <a:cubicBezTo>
                    <a:pt x="42" y="28"/>
                    <a:pt x="42" y="28"/>
                    <a:pt x="42" y="28"/>
                  </a:cubicBezTo>
                  <a:cubicBezTo>
                    <a:pt x="42" y="28"/>
                    <a:pt x="42" y="28"/>
                    <a:pt x="41" y="28"/>
                  </a:cubicBezTo>
                  <a:cubicBezTo>
                    <a:pt x="41" y="28"/>
                    <a:pt x="41" y="28"/>
                    <a:pt x="41" y="28"/>
                  </a:cubicBezTo>
                  <a:cubicBezTo>
                    <a:pt x="41" y="28"/>
                    <a:pt x="41" y="28"/>
                    <a:pt x="41" y="28"/>
                  </a:cubicBezTo>
                  <a:cubicBezTo>
                    <a:pt x="41" y="28"/>
                    <a:pt x="41" y="28"/>
                    <a:pt x="41" y="28"/>
                  </a:cubicBezTo>
                  <a:cubicBezTo>
                    <a:pt x="41" y="28"/>
                    <a:pt x="41" y="28"/>
                    <a:pt x="41" y="28"/>
                  </a:cubicBezTo>
                  <a:cubicBezTo>
                    <a:pt x="41" y="28"/>
                    <a:pt x="41" y="28"/>
                    <a:pt x="41" y="28"/>
                  </a:cubicBezTo>
                  <a:cubicBezTo>
                    <a:pt x="41" y="28"/>
                    <a:pt x="41" y="28"/>
                    <a:pt x="41" y="28"/>
                  </a:cubicBezTo>
                  <a:cubicBezTo>
                    <a:pt x="41" y="28"/>
                    <a:pt x="41" y="28"/>
                    <a:pt x="41" y="28"/>
                  </a:cubicBezTo>
                  <a:cubicBezTo>
                    <a:pt x="41" y="28"/>
                    <a:pt x="41" y="28"/>
                    <a:pt x="41" y="28"/>
                  </a:cubicBezTo>
                  <a:cubicBezTo>
                    <a:pt x="41" y="28"/>
                    <a:pt x="41" y="28"/>
                    <a:pt x="41" y="28"/>
                  </a:cubicBezTo>
                  <a:cubicBezTo>
                    <a:pt x="41" y="28"/>
                    <a:pt x="41" y="28"/>
                    <a:pt x="41" y="28"/>
                  </a:cubicBezTo>
                  <a:cubicBezTo>
                    <a:pt x="41" y="28"/>
                    <a:pt x="41" y="28"/>
                    <a:pt x="41" y="28"/>
                  </a:cubicBezTo>
                  <a:cubicBezTo>
                    <a:pt x="41" y="28"/>
                    <a:pt x="41" y="28"/>
                    <a:pt x="41" y="28"/>
                  </a:cubicBezTo>
                  <a:cubicBezTo>
                    <a:pt x="41" y="28"/>
                    <a:pt x="41" y="28"/>
                    <a:pt x="41" y="28"/>
                  </a:cubicBezTo>
                  <a:cubicBezTo>
                    <a:pt x="41" y="28"/>
                    <a:pt x="41" y="28"/>
                    <a:pt x="41" y="28"/>
                  </a:cubicBezTo>
                  <a:cubicBezTo>
                    <a:pt x="41" y="28"/>
                    <a:pt x="41" y="28"/>
                    <a:pt x="41" y="28"/>
                  </a:cubicBezTo>
                  <a:cubicBezTo>
                    <a:pt x="41" y="28"/>
                    <a:pt x="41" y="28"/>
                    <a:pt x="41" y="28"/>
                  </a:cubicBezTo>
                  <a:cubicBezTo>
                    <a:pt x="41" y="28"/>
                    <a:pt x="41" y="28"/>
                    <a:pt x="41" y="28"/>
                  </a:cubicBezTo>
                  <a:cubicBezTo>
                    <a:pt x="42" y="28"/>
                    <a:pt x="42" y="28"/>
                    <a:pt x="42" y="28"/>
                  </a:cubicBezTo>
                  <a:cubicBezTo>
                    <a:pt x="42" y="28"/>
                    <a:pt x="42" y="28"/>
                    <a:pt x="42" y="28"/>
                  </a:cubicBezTo>
                  <a:cubicBezTo>
                    <a:pt x="42" y="28"/>
                    <a:pt x="42" y="28"/>
                    <a:pt x="42" y="28"/>
                  </a:cubicBezTo>
                  <a:cubicBezTo>
                    <a:pt x="42" y="28"/>
                    <a:pt x="42" y="28"/>
                    <a:pt x="42" y="28"/>
                  </a:cubicBezTo>
                  <a:cubicBezTo>
                    <a:pt x="42" y="28"/>
                    <a:pt x="42" y="28"/>
                    <a:pt x="42" y="28"/>
                  </a:cubicBezTo>
                  <a:cubicBezTo>
                    <a:pt x="42" y="28"/>
                    <a:pt x="42" y="28"/>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3" y="27"/>
                    <a:pt x="43" y="27"/>
                  </a:cubicBezTo>
                  <a:cubicBezTo>
                    <a:pt x="43" y="27"/>
                    <a:pt x="43" y="27"/>
                    <a:pt x="43" y="27"/>
                  </a:cubicBezTo>
                  <a:cubicBezTo>
                    <a:pt x="43" y="27"/>
                    <a:pt x="43" y="27"/>
                    <a:pt x="43" y="27"/>
                  </a:cubicBezTo>
                  <a:cubicBezTo>
                    <a:pt x="43" y="27"/>
                    <a:pt x="43" y="27"/>
                    <a:pt x="43" y="27"/>
                  </a:cubicBezTo>
                  <a:cubicBezTo>
                    <a:pt x="43" y="27"/>
                    <a:pt x="43" y="27"/>
                    <a:pt x="43" y="27"/>
                  </a:cubicBezTo>
                  <a:cubicBezTo>
                    <a:pt x="43" y="27"/>
                    <a:pt x="43" y="27"/>
                    <a:pt x="43" y="27"/>
                  </a:cubicBezTo>
                  <a:cubicBezTo>
                    <a:pt x="43" y="27"/>
                    <a:pt x="43" y="27"/>
                    <a:pt x="43" y="27"/>
                  </a:cubicBezTo>
                  <a:cubicBezTo>
                    <a:pt x="43" y="27"/>
                    <a:pt x="43" y="27"/>
                    <a:pt x="43" y="27"/>
                  </a:cubicBezTo>
                  <a:cubicBezTo>
                    <a:pt x="43" y="27"/>
                    <a:pt x="43" y="27"/>
                    <a:pt x="43" y="27"/>
                  </a:cubicBezTo>
                  <a:cubicBezTo>
                    <a:pt x="43" y="27"/>
                    <a:pt x="43" y="27"/>
                    <a:pt x="43" y="27"/>
                  </a:cubicBezTo>
                  <a:cubicBezTo>
                    <a:pt x="43" y="27"/>
                    <a:pt x="43" y="27"/>
                    <a:pt x="43" y="27"/>
                  </a:cubicBezTo>
                  <a:cubicBezTo>
                    <a:pt x="43" y="27"/>
                    <a:pt x="43" y="27"/>
                    <a:pt x="43" y="27"/>
                  </a:cubicBezTo>
                  <a:cubicBezTo>
                    <a:pt x="43" y="27"/>
                    <a:pt x="43" y="27"/>
                    <a:pt x="43" y="27"/>
                  </a:cubicBezTo>
                  <a:cubicBezTo>
                    <a:pt x="43" y="27"/>
                    <a:pt x="43" y="27"/>
                    <a:pt x="43" y="27"/>
                  </a:cubicBezTo>
                  <a:cubicBezTo>
                    <a:pt x="43" y="27"/>
                    <a:pt x="43" y="27"/>
                    <a:pt x="43" y="27"/>
                  </a:cubicBezTo>
                  <a:cubicBezTo>
                    <a:pt x="43" y="27"/>
                    <a:pt x="43" y="27"/>
                    <a:pt x="43" y="27"/>
                  </a:cubicBezTo>
                  <a:cubicBezTo>
                    <a:pt x="43" y="27"/>
                    <a:pt x="43" y="27"/>
                    <a:pt x="43" y="27"/>
                  </a:cubicBezTo>
                  <a:cubicBezTo>
                    <a:pt x="43" y="27"/>
                    <a:pt x="43" y="27"/>
                    <a:pt x="43" y="27"/>
                  </a:cubicBezTo>
                  <a:cubicBezTo>
                    <a:pt x="43" y="27"/>
                    <a:pt x="43" y="27"/>
                    <a:pt x="43" y="27"/>
                  </a:cubicBezTo>
                  <a:cubicBezTo>
                    <a:pt x="43" y="27"/>
                    <a:pt x="43" y="27"/>
                    <a:pt x="43" y="27"/>
                  </a:cubicBezTo>
                  <a:cubicBezTo>
                    <a:pt x="43" y="27"/>
                    <a:pt x="43" y="27"/>
                    <a:pt x="43" y="27"/>
                  </a:cubicBezTo>
                  <a:cubicBezTo>
                    <a:pt x="43" y="27"/>
                    <a:pt x="43" y="27"/>
                    <a:pt x="43" y="27"/>
                  </a:cubicBezTo>
                  <a:cubicBezTo>
                    <a:pt x="43" y="27"/>
                    <a:pt x="43" y="27"/>
                    <a:pt x="43" y="27"/>
                  </a:cubicBezTo>
                  <a:cubicBezTo>
                    <a:pt x="43" y="27"/>
                    <a:pt x="43" y="27"/>
                    <a:pt x="43" y="27"/>
                  </a:cubicBezTo>
                  <a:cubicBezTo>
                    <a:pt x="43" y="27"/>
                    <a:pt x="43" y="27"/>
                    <a:pt x="43" y="27"/>
                  </a:cubicBezTo>
                  <a:cubicBezTo>
                    <a:pt x="43" y="27"/>
                    <a:pt x="43" y="27"/>
                    <a:pt x="43" y="27"/>
                  </a:cubicBezTo>
                  <a:cubicBezTo>
                    <a:pt x="43" y="27"/>
                    <a:pt x="43" y="27"/>
                    <a:pt x="43" y="27"/>
                  </a:cubicBezTo>
                  <a:cubicBezTo>
                    <a:pt x="43" y="27"/>
                    <a:pt x="43" y="27"/>
                    <a:pt x="43" y="27"/>
                  </a:cubicBezTo>
                  <a:cubicBezTo>
                    <a:pt x="43" y="27"/>
                    <a:pt x="43" y="27"/>
                    <a:pt x="43" y="27"/>
                  </a:cubicBezTo>
                  <a:cubicBezTo>
                    <a:pt x="43" y="27"/>
                    <a:pt x="43" y="27"/>
                    <a:pt x="43" y="27"/>
                  </a:cubicBezTo>
                  <a:cubicBezTo>
                    <a:pt x="43" y="27"/>
                    <a:pt x="43" y="27"/>
                    <a:pt x="43" y="27"/>
                  </a:cubicBezTo>
                  <a:cubicBezTo>
                    <a:pt x="43" y="27"/>
                    <a:pt x="43" y="27"/>
                    <a:pt x="43" y="27"/>
                  </a:cubicBezTo>
                  <a:cubicBezTo>
                    <a:pt x="43" y="27"/>
                    <a:pt x="43" y="27"/>
                    <a:pt x="43" y="27"/>
                  </a:cubicBezTo>
                  <a:cubicBezTo>
                    <a:pt x="43" y="27"/>
                    <a:pt x="43" y="27"/>
                    <a:pt x="43" y="27"/>
                  </a:cubicBezTo>
                  <a:cubicBezTo>
                    <a:pt x="43" y="27"/>
                    <a:pt x="43"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6"/>
                    <a:pt x="41" y="26"/>
                  </a:cubicBezTo>
                  <a:cubicBezTo>
                    <a:pt x="41" y="26"/>
                    <a:pt x="41" y="26"/>
                    <a:pt x="41" y="26"/>
                  </a:cubicBezTo>
                  <a:cubicBezTo>
                    <a:pt x="41" y="26"/>
                    <a:pt x="41" y="26"/>
                    <a:pt x="41" y="26"/>
                  </a:cubicBezTo>
                  <a:cubicBezTo>
                    <a:pt x="41" y="26"/>
                    <a:pt x="41" y="26"/>
                    <a:pt x="41" y="26"/>
                  </a:cubicBezTo>
                  <a:cubicBezTo>
                    <a:pt x="41" y="26"/>
                    <a:pt x="41" y="26"/>
                    <a:pt x="41" y="26"/>
                  </a:cubicBezTo>
                  <a:cubicBezTo>
                    <a:pt x="41" y="26"/>
                    <a:pt x="41" y="26"/>
                    <a:pt x="41" y="26"/>
                  </a:cubicBezTo>
                  <a:cubicBezTo>
                    <a:pt x="41" y="26"/>
                    <a:pt x="41" y="26"/>
                    <a:pt x="41" y="26"/>
                  </a:cubicBezTo>
                  <a:cubicBezTo>
                    <a:pt x="41" y="26"/>
                    <a:pt x="41" y="26"/>
                    <a:pt x="41" y="26"/>
                  </a:cubicBezTo>
                  <a:cubicBezTo>
                    <a:pt x="41" y="26"/>
                    <a:pt x="41" y="26"/>
                    <a:pt x="41" y="26"/>
                  </a:cubicBezTo>
                  <a:cubicBezTo>
                    <a:pt x="41" y="26"/>
                    <a:pt x="41" y="26"/>
                    <a:pt x="41" y="26"/>
                  </a:cubicBezTo>
                  <a:cubicBezTo>
                    <a:pt x="41" y="26"/>
                    <a:pt x="41" y="26"/>
                    <a:pt x="41" y="26"/>
                  </a:cubicBezTo>
                  <a:cubicBezTo>
                    <a:pt x="41" y="26"/>
                    <a:pt x="41" y="26"/>
                    <a:pt x="41" y="26"/>
                  </a:cubicBezTo>
                  <a:cubicBezTo>
                    <a:pt x="41" y="26"/>
                    <a:pt x="41" y="26"/>
                    <a:pt x="41" y="26"/>
                  </a:cubicBezTo>
                  <a:cubicBezTo>
                    <a:pt x="41" y="26"/>
                    <a:pt x="41" y="26"/>
                    <a:pt x="41" y="26"/>
                  </a:cubicBezTo>
                  <a:cubicBezTo>
                    <a:pt x="41" y="26"/>
                    <a:pt x="41" y="26"/>
                    <a:pt x="41" y="26"/>
                  </a:cubicBezTo>
                  <a:cubicBezTo>
                    <a:pt x="41" y="26"/>
                    <a:pt x="41" y="26"/>
                    <a:pt x="41" y="26"/>
                  </a:cubicBezTo>
                  <a:cubicBezTo>
                    <a:pt x="41" y="26"/>
                    <a:pt x="41" y="26"/>
                    <a:pt x="41" y="26"/>
                  </a:cubicBezTo>
                  <a:cubicBezTo>
                    <a:pt x="41" y="26"/>
                    <a:pt x="41" y="26"/>
                    <a:pt x="41" y="26"/>
                  </a:cubicBezTo>
                  <a:cubicBezTo>
                    <a:pt x="41" y="26"/>
                    <a:pt x="41" y="26"/>
                    <a:pt x="41" y="26"/>
                  </a:cubicBezTo>
                  <a:cubicBezTo>
                    <a:pt x="41" y="26"/>
                    <a:pt x="41" y="26"/>
                    <a:pt x="41" y="26"/>
                  </a:cubicBezTo>
                  <a:cubicBezTo>
                    <a:pt x="41" y="26"/>
                    <a:pt x="41" y="26"/>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4"/>
                    <a:pt x="42" y="24"/>
                    <a:pt x="42" y="24"/>
                  </a:cubicBezTo>
                  <a:cubicBezTo>
                    <a:pt x="42" y="24"/>
                    <a:pt x="42" y="24"/>
                    <a:pt x="42" y="24"/>
                  </a:cubicBezTo>
                  <a:cubicBezTo>
                    <a:pt x="42" y="24"/>
                    <a:pt x="42" y="24"/>
                    <a:pt x="41" y="24"/>
                  </a:cubicBezTo>
                  <a:cubicBezTo>
                    <a:pt x="41" y="24"/>
                    <a:pt x="41" y="24"/>
                    <a:pt x="41" y="24"/>
                  </a:cubicBezTo>
                  <a:cubicBezTo>
                    <a:pt x="41" y="24"/>
                    <a:pt x="41" y="24"/>
                    <a:pt x="41" y="24"/>
                  </a:cubicBezTo>
                  <a:cubicBezTo>
                    <a:pt x="41" y="24"/>
                    <a:pt x="41" y="24"/>
                    <a:pt x="41" y="24"/>
                  </a:cubicBezTo>
                  <a:cubicBezTo>
                    <a:pt x="41" y="24"/>
                    <a:pt x="41" y="24"/>
                    <a:pt x="41" y="24"/>
                  </a:cubicBezTo>
                  <a:cubicBezTo>
                    <a:pt x="41" y="24"/>
                    <a:pt x="41" y="24"/>
                    <a:pt x="41" y="24"/>
                  </a:cubicBezTo>
                  <a:cubicBezTo>
                    <a:pt x="41" y="24"/>
                    <a:pt x="41" y="24"/>
                    <a:pt x="41" y="24"/>
                  </a:cubicBezTo>
                  <a:cubicBezTo>
                    <a:pt x="41" y="24"/>
                    <a:pt x="41" y="24"/>
                    <a:pt x="41" y="24"/>
                  </a:cubicBezTo>
                  <a:cubicBezTo>
                    <a:pt x="41" y="24"/>
                    <a:pt x="41" y="24"/>
                    <a:pt x="41" y="24"/>
                  </a:cubicBezTo>
                  <a:cubicBezTo>
                    <a:pt x="41" y="24"/>
                    <a:pt x="41" y="24"/>
                    <a:pt x="41" y="24"/>
                  </a:cubicBezTo>
                  <a:cubicBezTo>
                    <a:pt x="41" y="24"/>
                    <a:pt x="41" y="24"/>
                    <a:pt x="41" y="24"/>
                  </a:cubicBezTo>
                  <a:cubicBezTo>
                    <a:pt x="41" y="24"/>
                    <a:pt x="41" y="24"/>
                    <a:pt x="41" y="24"/>
                  </a:cubicBezTo>
                  <a:cubicBezTo>
                    <a:pt x="41" y="24"/>
                    <a:pt x="41" y="24"/>
                    <a:pt x="41" y="24"/>
                  </a:cubicBezTo>
                  <a:cubicBezTo>
                    <a:pt x="41" y="24"/>
                    <a:pt x="41" y="24"/>
                    <a:pt x="41" y="24"/>
                  </a:cubicBezTo>
                  <a:cubicBezTo>
                    <a:pt x="41" y="24"/>
                    <a:pt x="41" y="24"/>
                    <a:pt x="41" y="24"/>
                  </a:cubicBezTo>
                  <a:cubicBezTo>
                    <a:pt x="41" y="24"/>
                    <a:pt x="41" y="24"/>
                    <a:pt x="41" y="24"/>
                  </a:cubicBezTo>
                  <a:cubicBezTo>
                    <a:pt x="41" y="24"/>
                    <a:pt x="41" y="24"/>
                    <a:pt x="41" y="24"/>
                  </a:cubicBezTo>
                  <a:cubicBezTo>
                    <a:pt x="41" y="24"/>
                    <a:pt x="41" y="24"/>
                    <a:pt x="41" y="24"/>
                  </a:cubicBezTo>
                  <a:cubicBezTo>
                    <a:pt x="41" y="24"/>
                    <a:pt x="41" y="24"/>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6"/>
                    <a:pt x="41" y="26"/>
                    <a:pt x="41" y="26"/>
                  </a:cubicBezTo>
                  <a:cubicBezTo>
                    <a:pt x="41" y="26"/>
                    <a:pt x="41" y="26"/>
                    <a:pt x="41" y="26"/>
                  </a:cubicBezTo>
                  <a:cubicBezTo>
                    <a:pt x="40" y="26"/>
                    <a:pt x="40" y="26"/>
                    <a:pt x="40" y="26"/>
                  </a:cubicBezTo>
                  <a:cubicBezTo>
                    <a:pt x="40" y="26"/>
                    <a:pt x="40" y="26"/>
                    <a:pt x="40" y="26"/>
                  </a:cubicBezTo>
                  <a:cubicBezTo>
                    <a:pt x="40" y="26"/>
                    <a:pt x="40" y="26"/>
                    <a:pt x="40" y="26"/>
                  </a:cubicBezTo>
                  <a:cubicBezTo>
                    <a:pt x="40" y="26"/>
                    <a:pt x="40" y="26"/>
                    <a:pt x="40" y="26"/>
                  </a:cubicBezTo>
                  <a:cubicBezTo>
                    <a:pt x="40" y="26"/>
                    <a:pt x="40" y="26"/>
                    <a:pt x="40" y="26"/>
                  </a:cubicBezTo>
                  <a:cubicBezTo>
                    <a:pt x="40" y="26"/>
                    <a:pt x="40" y="26"/>
                    <a:pt x="40" y="26"/>
                  </a:cubicBezTo>
                  <a:cubicBezTo>
                    <a:pt x="40" y="26"/>
                    <a:pt x="40" y="26"/>
                    <a:pt x="40" y="26"/>
                  </a:cubicBezTo>
                  <a:cubicBezTo>
                    <a:pt x="40" y="26"/>
                    <a:pt x="40" y="26"/>
                    <a:pt x="40" y="26"/>
                  </a:cubicBezTo>
                  <a:cubicBezTo>
                    <a:pt x="40" y="26"/>
                    <a:pt x="40" y="26"/>
                    <a:pt x="40" y="26"/>
                  </a:cubicBezTo>
                  <a:cubicBezTo>
                    <a:pt x="40" y="26"/>
                    <a:pt x="40" y="26"/>
                    <a:pt x="40" y="26"/>
                  </a:cubicBezTo>
                  <a:cubicBezTo>
                    <a:pt x="40" y="26"/>
                    <a:pt x="40" y="26"/>
                    <a:pt x="40" y="26"/>
                  </a:cubicBezTo>
                  <a:cubicBezTo>
                    <a:pt x="40" y="26"/>
                    <a:pt x="40" y="26"/>
                    <a:pt x="40" y="26"/>
                  </a:cubicBezTo>
                  <a:cubicBezTo>
                    <a:pt x="40" y="26"/>
                    <a:pt x="40" y="26"/>
                    <a:pt x="40" y="26"/>
                  </a:cubicBezTo>
                  <a:cubicBezTo>
                    <a:pt x="40" y="26"/>
                    <a:pt x="40" y="26"/>
                    <a:pt x="40" y="26"/>
                  </a:cubicBezTo>
                  <a:cubicBezTo>
                    <a:pt x="40" y="26"/>
                    <a:pt x="40" y="26"/>
                    <a:pt x="40" y="26"/>
                  </a:cubicBezTo>
                  <a:cubicBezTo>
                    <a:pt x="40" y="26"/>
                    <a:pt x="40" y="26"/>
                    <a:pt x="40" y="26"/>
                  </a:cubicBezTo>
                  <a:cubicBezTo>
                    <a:pt x="40" y="26"/>
                    <a:pt x="40" y="26"/>
                    <a:pt x="40" y="26"/>
                  </a:cubicBezTo>
                  <a:cubicBezTo>
                    <a:pt x="40" y="26"/>
                    <a:pt x="40" y="26"/>
                    <a:pt x="40" y="26"/>
                  </a:cubicBezTo>
                  <a:cubicBezTo>
                    <a:pt x="40" y="26"/>
                    <a:pt x="40" y="26"/>
                    <a:pt x="40" y="26"/>
                  </a:cubicBezTo>
                  <a:cubicBezTo>
                    <a:pt x="40" y="26"/>
                    <a:pt x="40" y="26"/>
                    <a:pt x="40" y="26"/>
                  </a:cubicBezTo>
                  <a:cubicBezTo>
                    <a:pt x="40" y="26"/>
                    <a:pt x="40" y="26"/>
                    <a:pt x="40" y="26"/>
                  </a:cubicBezTo>
                  <a:cubicBezTo>
                    <a:pt x="40" y="26"/>
                    <a:pt x="40" y="26"/>
                    <a:pt x="40" y="26"/>
                  </a:cubicBezTo>
                  <a:cubicBezTo>
                    <a:pt x="40" y="26"/>
                    <a:pt x="40" y="26"/>
                    <a:pt x="40" y="26"/>
                  </a:cubicBezTo>
                  <a:cubicBezTo>
                    <a:pt x="40" y="26"/>
                    <a:pt x="40" y="26"/>
                    <a:pt x="40" y="26"/>
                  </a:cubicBezTo>
                  <a:cubicBezTo>
                    <a:pt x="40" y="26"/>
                    <a:pt x="40" y="26"/>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8"/>
                  </a:cubicBezTo>
                  <a:cubicBezTo>
                    <a:pt x="40" y="28"/>
                    <a:pt x="40" y="28"/>
                    <a:pt x="40" y="28"/>
                  </a:cubicBezTo>
                  <a:cubicBezTo>
                    <a:pt x="40" y="27"/>
                    <a:pt x="40" y="27"/>
                    <a:pt x="40" y="27"/>
                  </a:cubicBezTo>
                  <a:cubicBezTo>
                    <a:pt x="40" y="27"/>
                    <a:pt x="40" y="27"/>
                    <a:pt x="40" y="28"/>
                  </a:cubicBezTo>
                  <a:cubicBezTo>
                    <a:pt x="40" y="28"/>
                    <a:pt x="40" y="28"/>
                    <a:pt x="40" y="28"/>
                  </a:cubicBezTo>
                  <a:cubicBezTo>
                    <a:pt x="40" y="28"/>
                    <a:pt x="40" y="28"/>
                    <a:pt x="40" y="28"/>
                  </a:cubicBezTo>
                  <a:cubicBezTo>
                    <a:pt x="40" y="28"/>
                    <a:pt x="40" y="28"/>
                    <a:pt x="40" y="28"/>
                  </a:cubicBezTo>
                  <a:cubicBezTo>
                    <a:pt x="40" y="28"/>
                    <a:pt x="40" y="28"/>
                    <a:pt x="40" y="28"/>
                  </a:cubicBezTo>
                  <a:cubicBezTo>
                    <a:pt x="40" y="28"/>
                    <a:pt x="40" y="28"/>
                    <a:pt x="40" y="28"/>
                  </a:cubicBezTo>
                  <a:cubicBezTo>
                    <a:pt x="40" y="28"/>
                    <a:pt x="40" y="28"/>
                    <a:pt x="40" y="28"/>
                  </a:cubicBezTo>
                  <a:cubicBezTo>
                    <a:pt x="40" y="28"/>
                    <a:pt x="40" y="28"/>
                    <a:pt x="40" y="28"/>
                  </a:cubicBezTo>
                  <a:cubicBezTo>
                    <a:pt x="40" y="28"/>
                    <a:pt x="40" y="28"/>
                    <a:pt x="40" y="28"/>
                  </a:cubicBezTo>
                  <a:cubicBezTo>
                    <a:pt x="40" y="28"/>
                    <a:pt x="40" y="28"/>
                    <a:pt x="40" y="28"/>
                  </a:cubicBezTo>
                  <a:cubicBezTo>
                    <a:pt x="40" y="28"/>
                    <a:pt x="40" y="28"/>
                    <a:pt x="40" y="28"/>
                  </a:cubicBezTo>
                  <a:cubicBezTo>
                    <a:pt x="40" y="28"/>
                    <a:pt x="40" y="28"/>
                    <a:pt x="40" y="28"/>
                  </a:cubicBezTo>
                  <a:cubicBezTo>
                    <a:pt x="40" y="28"/>
                    <a:pt x="40" y="28"/>
                    <a:pt x="40" y="28"/>
                  </a:cubicBezTo>
                  <a:cubicBezTo>
                    <a:pt x="40" y="28"/>
                    <a:pt x="40" y="28"/>
                    <a:pt x="40" y="28"/>
                  </a:cubicBezTo>
                  <a:cubicBezTo>
                    <a:pt x="40" y="28"/>
                    <a:pt x="40" y="28"/>
                    <a:pt x="40" y="28"/>
                  </a:cubicBezTo>
                  <a:cubicBezTo>
                    <a:pt x="40" y="28"/>
                    <a:pt x="40" y="28"/>
                    <a:pt x="40" y="28"/>
                  </a:cubicBezTo>
                  <a:cubicBezTo>
                    <a:pt x="40" y="28"/>
                    <a:pt x="40" y="28"/>
                    <a:pt x="40" y="28"/>
                  </a:cubicBezTo>
                  <a:cubicBezTo>
                    <a:pt x="40" y="28"/>
                    <a:pt x="40" y="28"/>
                    <a:pt x="40" y="28"/>
                  </a:cubicBezTo>
                  <a:cubicBezTo>
                    <a:pt x="40" y="28"/>
                    <a:pt x="40" y="28"/>
                    <a:pt x="40" y="28"/>
                  </a:cubicBezTo>
                  <a:cubicBezTo>
                    <a:pt x="40" y="28"/>
                    <a:pt x="40" y="28"/>
                    <a:pt x="40" y="28"/>
                  </a:cubicBezTo>
                  <a:cubicBezTo>
                    <a:pt x="40" y="28"/>
                    <a:pt x="40" y="28"/>
                    <a:pt x="40" y="28"/>
                  </a:cubicBezTo>
                  <a:cubicBezTo>
                    <a:pt x="40" y="28"/>
                    <a:pt x="40" y="28"/>
                    <a:pt x="40" y="28"/>
                  </a:cubicBezTo>
                  <a:cubicBezTo>
                    <a:pt x="40" y="28"/>
                    <a:pt x="40" y="28"/>
                    <a:pt x="40" y="28"/>
                  </a:cubicBezTo>
                  <a:cubicBezTo>
                    <a:pt x="40" y="28"/>
                    <a:pt x="40" y="28"/>
                    <a:pt x="40" y="28"/>
                  </a:cubicBezTo>
                  <a:cubicBezTo>
                    <a:pt x="40" y="28"/>
                    <a:pt x="40" y="28"/>
                    <a:pt x="40" y="28"/>
                  </a:cubicBezTo>
                  <a:cubicBezTo>
                    <a:pt x="40" y="28"/>
                    <a:pt x="40" y="28"/>
                    <a:pt x="40" y="28"/>
                  </a:cubicBezTo>
                  <a:cubicBezTo>
                    <a:pt x="40" y="28"/>
                    <a:pt x="40" y="28"/>
                    <a:pt x="40" y="28"/>
                  </a:cubicBezTo>
                  <a:cubicBezTo>
                    <a:pt x="40" y="28"/>
                    <a:pt x="40" y="28"/>
                    <a:pt x="40" y="28"/>
                  </a:cubicBezTo>
                  <a:cubicBezTo>
                    <a:pt x="40" y="28"/>
                    <a:pt x="40" y="28"/>
                    <a:pt x="40" y="28"/>
                  </a:cubicBezTo>
                  <a:cubicBezTo>
                    <a:pt x="40" y="29"/>
                    <a:pt x="40" y="29"/>
                    <a:pt x="40" y="29"/>
                  </a:cubicBezTo>
                  <a:cubicBezTo>
                    <a:pt x="40" y="29"/>
                    <a:pt x="40" y="29"/>
                    <a:pt x="40" y="29"/>
                  </a:cubicBezTo>
                  <a:cubicBezTo>
                    <a:pt x="40" y="29"/>
                    <a:pt x="40" y="29"/>
                    <a:pt x="40" y="29"/>
                  </a:cubicBezTo>
                  <a:cubicBezTo>
                    <a:pt x="40" y="29"/>
                    <a:pt x="40" y="29"/>
                    <a:pt x="40" y="29"/>
                  </a:cubicBezTo>
                  <a:cubicBezTo>
                    <a:pt x="40" y="29"/>
                    <a:pt x="40" y="29"/>
                    <a:pt x="40" y="29"/>
                  </a:cubicBezTo>
                  <a:cubicBezTo>
                    <a:pt x="40" y="29"/>
                    <a:pt x="40" y="29"/>
                    <a:pt x="40" y="29"/>
                  </a:cubicBezTo>
                  <a:cubicBezTo>
                    <a:pt x="40" y="29"/>
                    <a:pt x="40" y="29"/>
                    <a:pt x="40" y="29"/>
                  </a:cubicBezTo>
                  <a:cubicBezTo>
                    <a:pt x="40" y="29"/>
                    <a:pt x="40" y="29"/>
                    <a:pt x="40" y="29"/>
                  </a:cubicBezTo>
                  <a:cubicBezTo>
                    <a:pt x="40" y="29"/>
                    <a:pt x="40" y="29"/>
                    <a:pt x="40" y="29"/>
                  </a:cubicBezTo>
                  <a:cubicBezTo>
                    <a:pt x="40" y="29"/>
                    <a:pt x="40" y="29"/>
                    <a:pt x="40" y="29"/>
                  </a:cubicBezTo>
                  <a:cubicBezTo>
                    <a:pt x="40" y="29"/>
                    <a:pt x="40" y="29"/>
                    <a:pt x="40" y="29"/>
                  </a:cubicBezTo>
                  <a:cubicBezTo>
                    <a:pt x="39" y="29"/>
                    <a:pt x="39" y="29"/>
                    <a:pt x="39" y="29"/>
                  </a:cubicBezTo>
                  <a:cubicBezTo>
                    <a:pt x="39" y="29"/>
                    <a:pt x="39" y="29"/>
                    <a:pt x="39" y="29"/>
                  </a:cubicBezTo>
                  <a:cubicBezTo>
                    <a:pt x="39" y="29"/>
                    <a:pt x="40" y="29"/>
                    <a:pt x="40" y="29"/>
                  </a:cubicBezTo>
                  <a:cubicBezTo>
                    <a:pt x="40" y="29"/>
                    <a:pt x="40" y="29"/>
                    <a:pt x="40" y="29"/>
                  </a:cubicBezTo>
                  <a:cubicBezTo>
                    <a:pt x="40"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8"/>
                  </a:cubicBezTo>
                  <a:cubicBezTo>
                    <a:pt x="39" y="28"/>
                    <a:pt x="39" y="28"/>
                    <a:pt x="39" y="28"/>
                  </a:cubicBezTo>
                  <a:cubicBezTo>
                    <a:pt x="39" y="28"/>
                    <a:pt x="39" y="28"/>
                    <a:pt x="39" y="28"/>
                  </a:cubicBezTo>
                  <a:cubicBezTo>
                    <a:pt x="39" y="28"/>
                    <a:pt x="39" y="28"/>
                    <a:pt x="39" y="28"/>
                  </a:cubicBezTo>
                  <a:cubicBezTo>
                    <a:pt x="39" y="28"/>
                    <a:pt x="39" y="28"/>
                    <a:pt x="39" y="28"/>
                  </a:cubicBezTo>
                  <a:cubicBezTo>
                    <a:pt x="39" y="28"/>
                    <a:pt x="39" y="28"/>
                    <a:pt x="39" y="28"/>
                  </a:cubicBezTo>
                  <a:cubicBezTo>
                    <a:pt x="39" y="28"/>
                    <a:pt x="39" y="28"/>
                    <a:pt x="39" y="28"/>
                  </a:cubicBezTo>
                  <a:cubicBezTo>
                    <a:pt x="39" y="28"/>
                    <a:pt x="39" y="28"/>
                    <a:pt x="39" y="28"/>
                  </a:cubicBezTo>
                  <a:cubicBezTo>
                    <a:pt x="39" y="28"/>
                    <a:pt x="39" y="28"/>
                    <a:pt x="39" y="28"/>
                  </a:cubicBezTo>
                  <a:cubicBezTo>
                    <a:pt x="39" y="28"/>
                    <a:pt x="39" y="28"/>
                    <a:pt x="39" y="28"/>
                  </a:cubicBezTo>
                  <a:cubicBezTo>
                    <a:pt x="39" y="28"/>
                    <a:pt x="39" y="28"/>
                    <a:pt x="39" y="28"/>
                  </a:cubicBezTo>
                  <a:cubicBezTo>
                    <a:pt x="39" y="28"/>
                    <a:pt x="39" y="28"/>
                    <a:pt x="39" y="28"/>
                  </a:cubicBezTo>
                  <a:cubicBezTo>
                    <a:pt x="39" y="28"/>
                    <a:pt x="39" y="28"/>
                    <a:pt x="39" y="28"/>
                  </a:cubicBezTo>
                  <a:cubicBezTo>
                    <a:pt x="39" y="28"/>
                    <a:pt x="39" y="28"/>
                    <a:pt x="39" y="28"/>
                  </a:cubicBezTo>
                  <a:cubicBezTo>
                    <a:pt x="39" y="28"/>
                    <a:pt x="39" y="28"/>
                    <a:pt x="39" y="28"/>
                  </a:cubicBezTo>
                  <a:cubicBezTo>
                    <a:pt x="39" y="28"/>
                    <a:pt x="39" y="28"/>
                    <a:pt x="39" y="28"/>
                  </a:cubicBezTo>
                  <a:cubicBezTo>
                    <a:pt x="39" y="28"/>
                    <a:pt x="39" y="28"/>
                    <a:pt x="39" y="28"/>
                  </a:cubicBezTo>
                  <a:cubicBezTo>
                    <a:pt x="39" y="28"/>
                    <a:pt x="39" y="28"/>
                    <a:pt x="39" y="28"/>
                  </a:cubicBezTo>
                  <a:cubicBezTo>
                    <a:pt x="39" y="28"/>
                    <a:pt x="39" y="28"/>
                    <a:pt x="39" y="28"/>
                  </a:cubicBezTo>
                  <a:cubicBezTo>
                    <a:pt x="39" y="28"/>
                    <a:pt x="39" y="28"/>
                    <a:pt x="39" y="28"/>
                  </a:cubicBezTo>
                  <a:cubicBezTo>
                    <a:pt x="39" y="28"/>
                    <a:pt x="39" y="28"/>
                    <a:pt x="39" y="28"/>
                  </a:cubicBezTo>
                  <a:cubicBezTo>
                    <a:pt x="39" y="28"/>
                    <a:pt x="39" y="28"/>
                    <a:pt x="39" y="28"/>
                  </a:cubicBezTo>
                  <a:cubicBezTo>
                    <a:pt x="39" y="28"/>
                    <a:pt x="39" y="28"/>
                    <a:pt x="39" y="28"/>
                  </a:cubicBezTo>
                  <a:cubicBezTo>
                    <a:pt x="39" y="28"/>
                    <a:pt x="39" y="28"/>
                    <a:pt x="39" y="28"/>
                  </a:cubicBezTo>
                  <a:cubicBezTo>
                    <a:pt x="39" y="28"/>
                    <a:pt x="39" y="28"/>
                    <a:pt x="39" y="28"/>
                  </a:cubicBezTo>
                  <a:cubicBezTo>
                    <a:pt x="39" y="28"/>
                    <a:pt x="39" y="28"/>
                    <a:pt x="39" y="28"/>
                  </a:cubicBezTo>
                  <a:cubicBezTo>
                    <a:pt x="39" y="28"/>
                    <a:pt x="39" y="28"/>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8" y="27"/>
                    <a:pt x="38" y="27"/>
                  </a:cubicBezTo>
                  <a:cubicBezTo>
                    <a:pt x="38" y="27"/>
                    <a:pt x="38" y="27"/>
                    <a:pt x="38" y="27"/>
                  </a:cubicBezTo>
                  <a:cubicBezTo>
                    <a:pt x="38" y="27"/>
                    <a:pt x="38" y="27"/>
                    <a:pt x="38" y="27"/>
                  </a:cubicBezTo>
                  <a:cubicBezTo>
                    <a:pt x="38" y="27"/>
                    <a:pt x="38" y="28"/>
                    <a:pt x="38" y="28"/>
                  </a:cubicBezTo>
                  <a:cubicBezTo>
                    <a:pt x="38" y="28"/>
                    <a:pt x="38" y="27"/>
                    <a:pt x="38" y="27"/>
                  </a:cubicBezTo>
                  <a:cubicBezTo>
                    <a:pt x="38" y="27"/>
                    <a:pt x="38" y="27"/>
                    <a:pt x="38" y="27"/>
                  </a:cubicBezTo>
                  <a:cubicBezTo>
                    <a:pt x="38" y="27"/>
                    <a:pt x="38" y="27"/>
                    <a:pt x="38" y="27"/>
                  </a:cubicBezTo>
                  <a:cubicBezTo>
                    <a:pt x="38" y="27"/>
                    <a:pt x="38" y="27"/>
                    <a:pt x="38" y="27"/>
                  </a:cubicBezTo>
                  <a:cubicBezTo>
                    <a:pt x="38" y="27"/>
                    <a:pt x="38" y="27"/>
                    <a:pt x="38" y="27"/>
                  </a:cubicBezTo>
                  <a:cubicBezTo>
                    <a:pt x="38" y="27"/>
                    <a:pt x="38" y="27"/>
                    <a:pt x="38" y="27"/>
                  </a:cubicBezTo>
                  <a:cubicBezTo>
                    <a:pt x="38" y="27"/>
                    <a:pt x="38" y="27"/>
                    <a:pt x="38" y="27"/>
                  </a:cubicBezTo>
                  <a:cubicBezTo>
                    <a:pt x="38" y="27"/>
                    <a:pt x="38" y="27"/>
                    <a:pt x="38" y="27"/>
                  </a:cubicBezTo>
                  <a:cubicBezTo>
                    <a:pt x="38" y="27"/>
                    <a:pt x="38" y="27"/>
                    <a:pt x="38" y="27"/>
                  </a:cubicBezTo>
                  <a:cubicBezTo>
                    <a:pt x="38" y="28"/>
                    <a:pt x="38" y="28"/>
                    <a:pt x="38" y="28"/>
                  </a:cubicBezTo>
                  <a:cubicBezTo>
                    <a:pt x="38" y="28"/>
                    <a:pt x="38" y="28"/>
                    <a:pt x="38" y="28"/>
                  </a:cubicBezTo>
                  <a:cubicBezTo>
                    <a:pt x="38" y="28"/>
                    <a:pt x="38" y="28"/>
                    <a:pt x="38" y="28"/>
                  </a:cubicBezTo>
                  <a:cubicBezTo>
                    <a:pt x="38" y="28"/>
                    <a:pt x="38" y="28"/>
                    <a:pt x="38" y="28"/>
                  </a:cubicBezTo>
                  <a:cubicBezTo>
                    <a:pt x="38" y="28"/>
                    <a:pt x="38" y="28"/>
                    <a:pt x="38" y="28"/>
                  </a:cubicBezTo>
                  <a:cubicBezTo>
                    <a:pt x="38" y="28"/>
                    <a:pt x="38" y="28"/>
                    <a:pt x="38" y="28"/>
                  </a:cubicBezTo>
                  <a:cubicBezTo>
                    <a:pt x="38" y="28"/>
                    <a:pt x="38" y="28"/>
                    <a:pt x="38" y="28"/>
                  </a:cubicBezTo>
                  <a:cubicBezTo>
                    <a:pt x="38" y="28"/>
                    <a:pt x="38" y="28"/>
                    <a:pt x="38" y="28"/>
                  </a:cubicBezTo>
                  <a:cubicBezTo>
                    <a:pt x="38" y="28"/>
                    <a:pt x="38" y="28"/>
                    <a:pt x="38" y="28"/>
                  </a:cubicBezTo>
                  <a:cubicBezTo>
                    <a:pt x="38" y="28"/>
                    <a:pt x="38" y="28"/>
                    <a:pt x="38" y="28"/>
                  </a:cubicBezTo>
                  <a:cubicBezTo>
                    <a:pt x="38" y="28"/>
                    <a:pt x="38" y="28"/>
                    <a:pt x="38" y="28"/>
                  </a:cubicBezTo>
                  <a:cubicBezTo>
                    <a:pt x="38" y="28"/>
                    <a:pt x="38" y="28"/>
                    <a:pt x="38" y="28"/>
                  </a:cubicBezTo>
                  <a:cubicBezTo>
                    <a:pt x="38" y="28"/>
                    <a:pt x="38" y="28"/>
                    <a:pt x="38" y="28"/>
                  </a:cubicBezTo>
                  <a:cubicBezTo>
                    <a:pt x="38" y="28"/>
                    <a:pt x="38" y="28"/>
                    <a:pt x="38" y="28"/>
                  </a:cubicBezTo>
                  <a:cubicBezTo>
                    <a:pt x="38" y="28"/>
                    <a:pt x="38" y="28"/>
                    <a:pt x="38" y="28"/>
                  </a:cubicBezTo>
                  <a:cubicBezTo>
                    <a:pt x="38" y="28"/>
                    <a:pt x="38" y="28"/>
                    <a:pt x="38" y="28"/>
                  </a:cubicBezTo>
                  <a:cubicBezTo>
                    <a:pt x="38" y="28"/>
                    <a:pt x="38" y="28"/>
                    <a:pt x="38" y="28"/>
                  </a:cubicBezTo>
                  <a:cubicBezTo>
                    <a:pt x="38" y="28"/>
                    <a:pt x="38" y="28"/>
                    <a:pt x="38" y="28"/>
                  </a:cubicBezTo>
                  <a:cubicBezTo>
                    <a:pt x="38" y="28"/>
                    <a:pt x="38" y="28"/>
                    <a:pt x="38" y="28"/>
                  </a:cubicBezTo>
                  <a:cubicBezTo>
                    <a:pt x="38" y="28"/>
                    <a:pt x="38" y="28"/>
                    <a:pt x="38" y="28"/>
                  </a:cubicBezTo>
                  <a:cubicBezTo>
                    <a:pt x="38" y="28"/>
                    <a:pt x="38" y="28"/>
                    <a:pt x="38" y="28"/>
                  </a:cubicBezTo>
                  <a:cubicBezTo>
                    <a:pt x="38" y="28"/>
                    <a:pt x="38" y="28"/>
                    <a:pt x="38" y="28"/>
                  </a:cubicBezTo>
                  <a:cubicBezTo>
                    <a:pt x="38" y="28"/>
                    <a:pt x="38" y="28"/>
                    <a:pt x="38" y="28"/>
                  </a:cubicBezTo>
                  <a:cubicBezTo>
                    <a:pt x="38" y="28"/>
                    <a:pt x="38" y="28"/>
                    <a:pt x="38" y="28"/>
                  </a:cubicBezTo>
                  <a:cubicBezTo>
                    <a:pt x="38" y="28"/>
                    <a:pt x="38" y="28"/>
                    <a:pt x="38" y="28"/>
                  </a:cubicBezTo>
                  <a:cubicBezTo>
                    <a:pt x="38" y="28"/>
                    <a:pt x="38" y="28"/>
                    <a:pt x="38" y="28"/>
                  </a:cubicBezTo>
                  <a:cubicBezTo>
                    <a:pt x="38" y="28"/>
                    <a:pt x="38" y="28"/>
                    <a:pt x="38" y="28"/>
                  </a:cubicBezTo>
                  <a:cubicBezTo>
                    <a:pt x="38" y="28"/>
                    <a:pt x="38" y="28"/>
                    <a:pt x="38" y="28"/>
                  </a:cubicBezTo>
                  <a:cubicBezTo>
                    <a:pt x="38" y="28"/>
                    <a:pt x="38" y="28"/>
                    <a:pt x="38" y="28"/>
                  </a:cubicBezTo>
                  <a:cubicBezTo>
                    <a:pt x="38" y="28"/>
                    <a:pt x="38" y="28"/>
                    <a:pt x="38" y="28"/>
                  </a:cubicBezTo>
                  <a:cubicBezTo>
                    <a:pt x="38" y="28"/>
                    <a:pt x="38" y="28"/>
                    <a:pt x="38" y="28"/>
                  </a:cubicBezTo>
                  <a:cubicBezTo>
                    <a:pt x="38" y="28"/>
                    <a:pt x="38" y="28"/>
                    <a:pt x="38" y="28"/>
                  </a:cubicBezTo>
                  <a:cubicBezTo>
                    <a:pt x="38" y="28"/>
                    <a:pt x="38" y="28"/>
                    <a:pt x="38" y="28"/>
                  </a:cubicBezTo>
                  <a:cubicBezTo>
                    <a:pt x="38" y="28"/>
                    <a:pt x="38" y="28"/>
                    <a:pt x="38" y="28"/>
                  </a:cubicBezTo>
                  <a:cubicBezTo>
                    <a:pt x="37" y="28"/>
                    <a:pt x="37" y="28"/>
                    <a:pt x="37" y="28"/>
                  </a:cubicBezTo>
                  <a:cubicBezTo>
                    <a:pt x="37" y="28"/>
                    <a:pt x="37" y="28"/>
                    <a:pt x="37" y="28"/>
                  </a:cubicBezTo>
                  <a:cubicBezTo>
                    <a:pt x="37" y="28"/>
                    <a:pt x="37" y="28"/>
                    <a:pt x="37" y="28"/>
                  </a:cubicBezTo>
                  <a:cubicBezTo>
                    <a:pt x="37" y="28"/>
                    <a:pt x="37" y="28"/>
                    <a:pt x="37" y="28"/>
                  </a:cubicBezTo>
                  <a:cubicBezTo>
                    <a:pt x="37" y="28"/>
                    <a:pt x="37" y="27"/>
                    <a:pt x="37" y="27"/>
                  </a:cubicBezTo>
                  <a:cubicBezTo>
                    <a:pt x="38" y="27"/>
                    <a:pt x="38" y="28"/>
                    <a:pt x="38" y="28"/>
                  </a:cubicBezTo>
                  <a:cubicBezTo>
                    <a:pt x="38" y="28"/>
                    <a:pt x="38" y="28"/>
                    <a:pt x="38" y="28"/>
                  </a:cubicBezTo>
                  <a:cubicBezTo>
                    <a:pt x="38" y="28"/>
                    <a:pt x="38" y="28"/>
                    <a:pt x="38" y="28"/>
                  </a:cubicBezTo>
                  <a:cubicBezTo>
                    <a:pt x="38" y="27"/>
                    <a:pt x="38" y="27"/>
                    <a:pt x="38" y="27"/>
                  </a:cubicBezTo>
                  <a:cubicBezTo>
                    <a:pt x="38" y="27"/>
                    <a:pt x="38" y="27"/>
                    <a:pt x="38" y="27"/>
                  </a:cubicBezTo>
                  <a:cubicBezTo>
                    <a:pt x="38" y="27"/>
                    <a:pt x="38" y="27"/>
                    <a:pt x="38" y="27"/>
                  </a:cubicBezTo>
                  <a:cubicBezTo>
                    <a:pt x="38" y="27"/>
                    <a:pt x="38" y="27"/>
                    <a:pt x="38" y="28"/>
                  </a:cubicBezTo>
                  <a:cubicBezTo>
                    <a:pt x="38" y="28"/>
                    <a:pt x="38" y="28"/>
                    <a:pt x="38" y="27"/>
                  </a:cubicBezTo>
                  <a:cubicBezTo>
                    <a:pt x="38" y="27"/>
                    <a:pt x="38" y="27"/>
                    <a:pt x="38" y="27"/>
                  </a:cubicBezTo>
                  <a:cubicBezTo>
                    <a:pt x="38" y="27"/>
                    <a:pt x="38" y="27"/>
                    <a:pt x="38" y="27"/>
                  </a:cubicBezTo>
                  <a:cubicBezTo>
                    <a:pt x="38" y="27"/>
                    <a:pt x="38" y="27"/>
                    <a:pt x="38" y="27"/>
                  </a:cubicBezTo>
                  <a:cubicBezTo>
                    <a:pt x="38" y="27"/>
                    <a:pt x="38" y="27"/>
                    <a:pt x="38" y="27"/>
                  </a:cubicBezTo>
                  <a:cubicBezTo>
                    <a:pt x="38" y="27"/>
                    <a:pt x="38" y="27"/>
                    <a:pt x="38" y="27"/>
                  </a:cubicBezTo>
                  <a:cubicBezTo>
                    <a:pt x="38" y="27"/>
                    <a:pt x="38" y="27"/>
                    <a:pt x="38" y="27"/>
                  </a:cubicBezTo>
                  <a:cubicBezTo>
                    <a:pt x="38" y="27"/>
                    <a:pt x="38" y="27"/>
                    <a:pt x="38" y="27"/>
                  </a:cubicBezTo>
                  <a:cubicBezTo>
                    <a:pt x="38" y="27"/>
                    <a:pt x="38" y="27"/>
                    <a:pt x="38" y="27"/>
                  </a:cubicBezTo>
                  <a:cubicBezTo>
                    <a:pt x="38" y="27"/>
                    <a:pt x="38" y="27"/>
                    <a:pt x="37" y="27"/>
                  </a:cubicBezTo>
                  <a:cubicBezTo>
                    <a:pt x="37" y="27"/>
                    <a:pt x="37" y="27"/>
                    <a:pt x="37" y="27"/>
                  </a:cubicBezTo>
                  <a:cubicBezTo>
                    <a:pt x="37" y="27"/>
                    <a:pt x="37" y="27"/>
                    <a:pt x="37" y="27"/>
                  </a:cubicBezTo>
                  <a:cubicBezTo>
                    <a:pt x="37" y="27"/>
                    <a:pt x="37" y="27"/>
                    <a:pt x="37" y="27"/>
                  </a:cubicBezTo>
                  <a:cubicBezTo>
                    <a:pt x="37" y="27"/>
                    <a:pt x="37" y="27"/>
                    <a:pt x="37" y="27"/>
                  </a:cubicBezTo>
                  <a:cubicBezTo>
                    <a:pt x="37" y="27"/>
                    <a:pt x="37" y="27"/>
                    <a:pt x="37" y="27"/>
                  </a:cubicBezTo>
                  <a:cubicBezTo>
                    <a:pt x="37" y="27"/>
                    <a:pt x="37" y="27"/>
                    <a:pt x="37" y="27"/>
                  </a:cubicBezTo>
                  <a:cubicBezTo>
                    <a:pt x="37" y="27"/>
                    <a:pt x="37" y="27"/>
                    <a:pt x="37" y="27"/>
                  </a:cubicBezTo>
                  <a:cubicBezTo>
                    <a:pt x="37" y="27"/>
                    <a:pt x="37" y="27"/>
                    <a:pt x="37" y="27"/>
                  </a:cubicBezTo>
                  <a:cubicBezTo>
                    <a:pt x="37" y="27"/>
                    <a:pt x="37" y="27"/>
                    <a:pt x="37" y="27"/>
                  </a:cubicBezTo>
                  <a:cubicBezTo>
                    <a:pt x="37" y="27"/>
                    <a:pt x="38" y="27"/>
                    <a:pt x="38" y="27"/>
                  </a:cubicBezTo>
                  <a:cubicBezTo>
                    <a:pt x="38" y="27"/>
                    <a:pt x="38" y="27"/>
                    <a:pt x="38" y="27"/>
                  </a:cubicBezTo>
                  <a:cubicBezTo>
                    <a:pt x="38" y="27"/>
                    <a:pt x="38" y="27"/>
                    <a:pt x="38" y="27"/>
                  </a:cubicBezTo>
                  <a:cubicBezTo>
                    <a:pt x="38" y="27"/>
                    <a:pt x="38" y="27"/>
                    <a:pt x="38" y="27"/>
                  </a:cubicBezTo>
                  <a:cubicBezTo>
                    <a:pt x="38" y="27"/>
                    <a:pt x="38" y="27"/>
                    <a:pt x="38" y="27"/>
                  </a:cubicBezTo>
                  <a:cubicBezTo>
                    <a:pt x="38" y="27"/>
                    <a:pt x="38" y="27"/>
                    <a:pt x="38" y="27"/>
                  </a:cubicBezTo>
                  <a:cubicBezTo>
                    <a:pt x="38" y="27"/>
                    <a:pt x="38" y="27"/>
                    <a:pt x="38" y="27"/>
                  </a:cubicBezTo>
                  <a:cubicBezTo>
                    <a:pt x="38" y="27"/>
                    <a:pt x="37" y="27"/>
                    <a:pt x="38" y="27"/>
                  </a:cubicBezTo>
                  <a:cubicBezTo>
                    <a:pt x="38" y="27"/>
                    <a:pt x="38" y="27"/>
                    <a:pt x="38" y="27"/>
                  </a:cubicBezTo>
                  <a:cubicBezTo>
                    <a:pt x="38" y="27"/>
                    <a:pt x="38" y="27"/>
                    <a:pt x="38" y="27"/>
                  </a:cubicBezTo>
                  <a:cubicBezTo>
                    <a:pt x="38" y="27"/>
                    <a:pt x="38" y="27"/>
                    <a:pt x="38" y="27"/>
                  </a:cubicBezTo>
                  <a:cubicBezTo>
                    <a:pt x="38" y="27"/>
                    <a:pt x="38" y="27"/>
                    <a:pt x="38" y="27"/>
                  </a:cubicBezTo>
                  <a:cubicBezTo>
                    <a:pt x="38" y="27"/>
                    <a:pt x="38" y="27"/>
                    <a:pt x="38" y="27"/>
                  </a:cubicBezTo>
                  <a:cubicBezTo>
                    <a:pt x="38" y="27"/>
                    <a:pt x="38" y="27"/>
                    <a:pt x="38" y="27"/>
                  </a:cubicBezTo>
                  <a:cubicBezTo>
                    <a:pt x="38" y="27"/>
                    <a:pt x="38" y="27"/>
                    <a:pt x="38" y="27"/>
                  </a:cubicBezTo>
                  <a:cubicBezTo>
                    <a:pt x="38" y="27"/>
                    <a:pt x="38" y="27"/>
                    <a:pt x="38" y="27"/>
                  </a:cubicBezTo>
                  <a:cubicBezTo>
                    <a:pt x="38" y="27"/>
                    <a:pt x="38" y="27"/>
                    <a:pt x="38" y="27"/>
                  </a:cubicBezTo>
                  <a:cubicBezTo>
                    <a:pt x="38" y="27"/>
                    <a:pt x="38" y="27"/>
                    <a:pt x="38" y="27"/>
                  </a:cubicBezTo>
                  <a:cubicBezTo>
                    <a:pt x="38" y="27"/>
                    <a:pt x="38" y="27"/>
                    <a:pt x="38" y="27"/>
                  </a:cubicBezTo>
                  <a:cubicBezTo>
                    <a:pt x="38" y="27"/>
                    <a:pt x="38" y="27"/>
                    <a:pt x="38" y="27"/>
                  </a:cubicBezTo>
                  <a:cubicBezTo>
                    <a:pt x="38" y="27"/>
                    <a:pt x="38" y="27"/>
                    <a:pt x="38" y="27"/>
                  </a:cubicBezTo>
                  <a:cubicBezTo>
                    <a:pt x="38" y="27"/>
                    <a:pt x="38" y="27"/>
                    <a:pt x="38" y="27"/>
                  </a:cubicBezTo>
                  <a:cubicBezTo>
                    <a:pt x="38" y="27"/>
                    <a:pt x="38" y="27"/>
                    <a:pt x="38" y="27"/>
                  </a:cubicBezTo>
                  <a:cubicBezTo>
                    <a:pt x="38" y="27"/>
                    <a:pt x="38" y="27"/>
                    <a:pt x="38" y="27"/>
                  </a:cubicBezTo>
                  <a:cubicBezTo>
                    <a:pt x="38" y="27"/>
                    <a:pt x="38" y="27"/>
                    <a:pt x="38" y="27"/>
                  </a:cubicBezTo>
                  <a:cubicBezTo>
                    <a:pt x="37" y="27"/>
                    <a:pt x="37" y="27"/>
                    <a:pt x="37" y="27"/>
                  </a:cubicBezTo>
                  <a:cubicBezTo>
                    <a:pt x="37" y="27"/>
                    <a:pt x="37" y="27"/>
                    <a:pt x="37" y="27"/>
                  </a:cubicBezTo>
                  <a:cubicBezTo>
                    <a:pt x="37" y="27"/>
                    <a:pt x="37" y="27"/>
                    <a:pt x="37" y="27"/>
                  </a:cubicBezTo>
                  <a:cubicBezTo>
                    <a:pt x="37" y="27"/>
                    <a:pt x="37" y="27"/>
                    <a:pt x="37" y="27"/>
                  </a:cubicBezTo>
                  <a:cubicBezTo>
                    <a:pt x="37" y="27"/>
                    <a:pt x="37" y="27"/>
                    <a:pt x="37" y="27"/>
                  </a:cubicBezTo>
                  <a:cubicBezTo>
                    <a:pt x="37" y="27"/>
                    <a:pt x="37" y="27"/>
                    <a:pt x="37" y="27"/>
                  </a:cubicBezTo>
                  <a:cubicBezTo>
                    <a:pt x="37" y="27"/>
                    <a:pt x="37" y="27"/>
                    <a:pt x="37" y="27"/>
                  </a:cubicBezTo>
                  <a:cubicBezTo>
                    <a:pt x="37" y="27"/>
                    <a:pt x="37" y="27"/>
                    <a:pt x="37" y="27"/>
                  </a:cubicBezTo>
                  <a:cubicBezTo>
                    <a:pt x="37" y="27"/>
                    <a:pt x="37" y="27"/>
                    <a:pt x="37" y="27"/>
                  </a:cubicBezTo>
                  <a:cubicBezTo>
                    <a:pt x="37" y="27"/>
                    <a:pt x="37" y="27"/>
                    <a:pt x="37" y="27"/>
                  </a:cubicBezTo>
                  <a:cubicBezTo>
                    <a:pt x="37" y="27"/>
                    <a:pt x="37" y="27"/>
                    <a:pt x="37" y="27"/>
                  </a:cubicBezTo>
                  <a:cubicBezTo>
                    <a:pt x="37" y="27"/>
                    <a:pt x="37" y="27"/>
                    <a:pt x="37" y="27"/>
                  </a:cubicBezTo>
                  <a:cubicBezTo>
                    <a:pt x="37" y="27"/>
                    <a:pt x="37" y="27"/>
                    <a:pt x="37" y="27"/>
                  </a:cubicBezTo>
                  <a:cubicBezTo>
                    <a:pt x="37" y="27"/>
                    <a:pt x="37" y="27"/>
                    <a:pt x="37" y="27"/>
                  </a:cubicBezTo>
                  <a:cubicBezTo>
                    <a:pt x="37" y="27"/>
                    <a:pt x="37" y="27"/>
                    <a:pt x="37" y="27"/>
                  </a:cubicBezTo>
                  <a:cubicBezTo>
                    <a:pt x="37" y="27"/>
                    <a:pt x="37" y="27"/>
                    <a:pt x="37" y="27"/>
                  </a:cubicBezTo>
                  <a:cubicBezTo>
                    <a:pt x="37" y="27"/>
                    <a:pt x="37" y="27"/>
                    <a:pt x="37" y="27"/>
                  </a:cubicBezTo>
                  <a:cubicBezTo>
                    <a:pt x="37" y="27"/>
                    <a:pt x="37" y="27"/>
                    <a:pt x="37" y="27"/>
                  </a:cubicBezTo>
                  <a:cubicBezTo>
                    <a:pt x="37" y="27"/>
                    <a:pt x="37" y="27"/>
                    <a:pt x="38" y="27"/>
                  </a:cubicBezTo>
                  <a:cubicBezTo>
                    <a:pt x="38" y="27"/>
                    <a:pt x="38" y="27"/>
                    <a:pt x="38" y="27"/>
                  </a:cubicBezTo>
                  <a:cubicBezTo>
                    <a:pt x="38" y="27"/>
                    <a:pt x="38" y="27"/>
                    <a:pt x="38" y="27"/>
                  </a:cubicBezTo>
                  <a:cubicBezTo>
                    <a:pt x="38" y="27"/>
                    <a:pt x="38" y="27"/>
                    <a:pt x="38" y="27"/>
                  </a:cubicBezTo>
                  <a:cubicBezTo>
                    <a:pt x="38" y="27"/>
                    <a:pt x="38" y="27"/>
                    <a:pt x="38" y="27"/>
                  </a:cubicBezTo>
                  <a:cubicBezTo>
                    <a:pt x="38" y="27"/>
                    <a:pt x="38" y="27"/>
                    <a:pt x="38" y="27"/>
                  </a:cubicBezTo>
                  <a:cubicBezTo>
                    <a:pt x="38" y="27"/>
                    <a:pt x="38" y="27"/>
                    <a:pt x="38" y="27"/>
                  </a:cubicBezTo>
                  <a:cubicBezTo>
                    <a:pt x="38" y="27"/>
                    <a:pt x="38" y="27"/>
                    <a:pt x="38" y="27"/>
                  </a:cubicBezTo>
                  <a:cubicBezTo>
                    <a:pt x="38" y="27"/>
                    <a:pt x="38" y="27"/>
                    <a:pt x="38" y="27"/>
                  </a:cubicBezTo>
                  <a:cubicBezTo>
                    <a:pt x="38" y="27"/>
                    <a:pt x="38" y="27"/>
                    <a:pt x="38" y="27"/>
                  </a:cubicBezTo>
                  <a:cubicBezTo>
                    <a:pt x="38" y="27"/>
                    <a:pt x="38" y="27"/>
                    <a:pt x="38" y="27"/>
                  </a:cubicBezTo>
                  <a:cubicBezTo>
                    <a:pt x="38" y="27"/>
                    <a:pt x="38" y="27"/>
                    <a:pt x="38" y="27"/>
                  </a:cubicBezTo>
                  <a:cubicBezTo>
                    <a:pt x="38" y="27"/>
                    <a:pt x="38" y="27"/>
                    <a:pt x="38" y="27"/>
                  </a:cubicBezTo>
                  <a:cubicBezTo>
                    <a:pt x="38" y="27"/>
                    <a:pt x="38" y="27"/>
                    <a:pt x="38" y="27"/>
                  </a:cubicBezTo>
                  <a:cubicBezTo>
                    <a:pt x="38" y="27"/>
                    <a:pt x="38" y="27"/>
                    <a:pt x="38" y="27"/>
                  </a:cubicBezTo>
                  <a:cubicBezTo>
                    <a:pt x="38" y="27"/>
                    <a:pt x="38" y="27"/>
                    <a:pt x="38" y="27"/>
                  </a:cubicBezTo>
                  <a:cubicBezTo>
                    <a:pt x="38" y="27"/>
                    <a:pt x="38" y="27"/>
                    <a:pt x="38" y="27"/>
                  </a:cubicBezTo>
                  <a:cubicBezTo>
                    <a:pt x="38" y="26"/>
                    <a:pt x="38" y="26"/>
                    <a:pt x="38" y="27"/>
                  </a:cubicBezTo>
                  <a:cubicBezTo>
                    <a:pt x="38" y="27"/>
                    <a:pt x="38" y="27"/>
                    <a:pt x="38" y="27"/>
                  </a:cubicBezTo>
                  <a:cubicBezTo>
                    <a:pt x="38" y="27"/>
                    <a:pt x="38" y="27"/>
                    <a:pt x="38" y="27"/>
                  </a:cubicBezTo>
                  <a:cubicBezTo>
                    <a:pt x="38" y="27"/>
                    <a:pt x="38" y="27"/>
                    <a:pt x="38" y="27"/>
                  </a:cubicBezTo>
                  <a:cubicBezTo>
                    <a:pt x="38" y="27"/>
                    <a:pt x="38" y="27"/>
                    <a:pt x="38" y="27"/>
                  </a:cubicBezTo>
                  <a:cubicBezTo>
                    <a:pt x="38" y="27"/>
                    <a:pt x="38" y="27"/>
                    <a:pt x="38" y="27"/>
                  </a:cubicBezTo>
                  <a:cubicBezTo>
                    <a:pt x="38" y="27"/>
                    <a:pt x="38" y="27"/>
                    <a:pt x="38" y="27"/>
                  </a:cubicBezTo>
                  <a:cubicBezTo>
                    <a:pt x="37" y="27"/>
                    <a:pt x="37" y="27"/>
                    <a:pt x="37" y="27"/>
                  </a:cubicBezTo>
                  <a:cubicBezTo>
                    <a:pt x="37" y="27"/>
                    <a:pt x="37" y="27"/>
                    <a:pt x="37" y="27"/>
                  </a:cubicBezTo>
                  <a:cubicBezTo>
                    <a:pt x="37" y="27"/>
                    <a:pt x="37" y="27"/>
                    <a:pt x="37" y="27"/>
                  </a:cubicBezTo>
                  <a:cubicBezTo>
                    <a:pt x="37" y="27"/>
                    <a:pt x="37" y="27"/>
                    <a:pt x="37" y="27"/>
                  </a:cubicBezTo>
                  <a:cubicBezTo>
                    <a:pt x="37" y="27"/>
                    <a:pt x="37" y="27"/>
                    <a:pt x="37" y="27"/>
                  </a:cubicBezTo>
                  <a:cubicBezTo>
                    <a:pt x="37" y="27"/>
                    <a:pt x="37" y="27"/>
                    <a:pt x="37" y="26"/>
                  </a:cubicBezTo>
                  <a:cubicBezTo>
                    <a:pt x="37" y="26"/>
                    <a:pt x="37" y="26"/>
                    <a:pt x="37" y="26"/>
                  </a:cubicBezTo>
                  <a:cubicBezTo>
                    <a:pt x="37" y="26"/>
                    <a:pt x="37" y="26"/>
                    <a:pt x="37" y="26"/>
                  </a:cubicBezTo>
                  <a:cubicBezTo>
                    <a:pt x="37" y="26"/>
                    <a:pt x="37" y="26"/>
                    <a:pt x="37" y="26"/>
                  </a:cubicBezTo>
                  <a:cubicBezTo>
                    <a:pt x="37" y="26"/>
                    <a:pt x="37" y="26"/>
                    <a:pt x="37" y="26"/>
                  </a:cubicBezTo>
                  <a:cubicBezTo>
                    <a:pt x="38" y="26"/>
                    <a:pt x="38" y="26"/>
                    <a:pt x="38" y="26"/>
                  </a:cubicBezTo>
                  <a:cubicBezTo>
                    <a:pt x="37" y="26"/>
                    <a:pt x="37" y="26"/>
                    <a:pt x="37" y="26"/>
                  </a:cubicBezTo>
                  <a:cubicBezTo>
                    <a:pt x="37" y="26"/>
                    <a:pt x="37" y="26"/>
                    <a:pt x="37" y="26"/>
                  </a:cubicBezTo>
                  <a:cubicBezTo>
                    <a:pt x="37" y="26"/>
                    <a:pt x="37" y="26"/>
                    <a:pt x="37" y="26"/>
                  </a:cubicBezTo>
                  <a:cubicBezTo>
                    <a:pt x="37" y="26"/>
                    <a:pt x="37" y="26"/>
                    <a:pt x="37" y="26"/>
                  </a:cubicBezTo>
                  <a:cubicBezTo>
                    <a:pt x="37" y="26"/>
                    <a:pt x="37" y="26"/>
                    <a:pt x="37" y="26"/>
                  </a:cubicBezTo>
                  <a:cubicBezTo>
                    <a:pt x="37" y="26"/>
                    <a:pt x="37" y="26"/>
                    <a:pt x="37" y="26"/>
                  </a:cubicBezTo>
                  <a:cubicBezTo>
                    <a:pt x="37" y="26"/>
                    <a:pt x="37" y="26"/>
                    <a:pt x="37" y="26"/>
                  </a:cubicBezTo>
                  <a:cubicBezTo>
                    <a:pt x="37" y="26"/>
                    <a:pt x="37" y="26"/>
                    <a:pt x="37" y="26"/>
                  </a:cubicBezTo>
                  <a:cubicBezTo>
                    <a:pt x="37" y="26"/>
                    <a:pt x="37" y="26"/>
                    <a:pt x="37"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7" y="26"/>
                    <a:pt x="37" y="26"/>
                  </a:cubicBezTo>
                  <a:cubicBezTo>
                    <a:pt x="37" y="26"/>
                    <a:pt x="37" y="26"/>
                    <a:pt x="37" y="26"/>
                  </a:cubicBezTo>
                  <a:cubicBezTo>
                    <a:pt x="37" y="26"/>
                    <a:pt x="37" y="26"/>
                    <a:pt x="37" y="26"/>
                  </a:cubicBezTo>
                  <a:cubicBezTo>
                    <a:pt x="37" y="26"/>
                    <a:pt x="37" y="26"/>
                    <a:pt x="37" y="26"/>
                  </a:cubicBezTo>
                  <a:cubicBezTo>
                    <a:pt x="37" y="26"/>
                    <a:pt x="37" y="26"/>
                    <a:pt x="37" y="26"/>
                  </a:cubicBezTo>
                  <a:cubicBezTo>
                    <a:pt x="37" y="26"/>
                    <a:pt x="37" y="26"/>
                    <a:pt x="37" y="26"/>
                  </a:cubicBezTo>
                  <a:cubicBezTo>
                    <a:pt x="37" y="26"/>
                    <a:pt x="37" y="26"/>
                    <a:pt x="37" y="26"/>
                  </a:cubicBezTo>
                  <a:cubicBezTo>
                    <a:pt x="37" y="26"/>
                    <a:pt x="37" y="26"/>
                    <a:pt x="37" y="26"/>
                  </a:cubicBezTo>
                  <a:cubicBezTo>
                    <a:pt x="37" y="26"/>
                    <a:pt x="37" y="26"/>
                    <a:pt x="37" y="26"/>
                  </a:cubicBezTo>
                  <a:cubicBezTo>
                    <a:pt x="37" y="26"/>
                    <a:pt x="37" y="26"/>
                    <a:pt x="37" y="26"/>
                  </a:cubicBezTo>
                  <a:cubicBezTo>
                    <a:pt x="37" y="26"/>
                    <a:pt x="37" y="26"/>
                    <a:pt x="37" y="26"/>
                  </a:cubicBezTo>
                  <a:cubicBezTo>
                    <a:pt x="37"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9" y="26"/>
                    <a:pt x="39" y="26"/>
                    <a:pt x="39" y="26"/>
                  </a:cubicBezTo>
                  <a:cubicBezTo>
                    <a:pt x="39" y="26"/>
                    <a:pt x="39" y="26"/>
                    <a:pt x="39" y="26"/>
                  </a:cubicBezTo>
                  <a:cubicBezTo>
                    <a:pt x="39" y="26"/>
                    <a:pt x="39" y="26"/>
                    <a:pt x="39" y="26"/>
                  </a:cubicBezTo>
                  <a:cubicBezTo>
                    <a:pt x="39" y="26"/>
                    <a:pt x="39" y="26"/>
                    <a:pt x="39" y="26"/>
                  </a:cubicBezTo>
                  <a:cubicBezTo>
                    <a:pt x="39" y="26"/>
                    <a:pt x="39" y="26"/>
                    <a:pt x="39" y="25"/>
                  </a:cubicBezTo>
                  <a:cubicBezTo>
                    <a:pt x="39" y="25"/>
                    <a:pt x="39" y="25"/>
                    <a:pt x="39" y="25"/>
                  </a:cubicBezTo>
                  <a:cubicBezTo>
                    <a:pt x="39" y="25"/>
                    <a:pt x="39" y="25"/>
                    <a:pt x="39" y="25"/>
                  </a:cubicBezTo>
                  <a:cubicBezTo>
                    <a:pt x="39" y="25"/>
                    <a:pt x="39" y="25"/>
                    <a:pt x="39" y="25"/>
                  </a:cubicBezTo>
                  <a:cubicBezTo>
                    <a:pt x="39" y="25"/>
                    <a:pt x="39" y="25"/>
                    <a:pt x="39" y="25"/>
                  </a:cubicBezTo>
                  <a:cubicBezTo>
                    <a:pt x="39" y="25"/>
                    <a:pt x="39" y="25"/>
                    <a:pt x="39" y="25"/>
                  </a:cubicBezTo>
                  <a:cubicBezTo>
                    <a:pt x="39" y="25"/>
                    <a:pt x="39" y="25"/>
                    <a:pt x="39" y="25"/>
                  </a:cubicBezTo>
                  <a:cubicBezTo>
                    <a:pt x="39" y="25"/>
                    <a:pt x="39" y="25"/>
                    <a:pt x="39" y="25"/>
                  </a:cubicBezTo>
                  <a:cubicBezTo>
                    <a:pt x="39" y="25"/>
                    <a:pt x="39" y="25"/>
                    <a:pt x="39" y="25"/>
                  </a:cubicBezTo>
                  <a:cubicBezTo>
                    <a:pt x="39" y="25"/>
                    <a:pt x="39" y="25"/>
                    <a:pt x="39" y="25"/>
                  </a:cubicBezTo>
                  <a:cubicBezTo>
                    <a:pt x="39" y="25"/>
                    <a:pt x="39" y="25"/>
                    <a:pt x="39" y="25"/>
                  </a:cubicBezTo>
                  <a:cubicBezTo>
                    <a:pt x="39" y="25"/>
                    <a:pt x="39" y="25"/>
                    <a:pt x="39" y="25"/>
                  </a:cubicBezTo>
                  <a:cubicBezTo>
                    <a:pt x="39" y="25"/>
                    <a:pt x="39" y="25"/>
                    <a:pt x="39" y="25"/>
                  </a:cubicBezTo>
                  <a:cubicBezTo>
                    <a:pt x="39" y="25"/>
                    <a:pt x="39" y="25"/>
                    <a:pt x="39" y="25"/>
                  </a:cubicBezTo>
                  <a:cubicBezTo>
                    <a:pt x="39" y="25"/>
                    <a:pt x="39" y="26"/>
                    <a:pt x="38" y="26"/>
                  </a:cubicBezTo>
                  <a:cubicBezTo>
                    <a:pt x="38" y="26"/>
                    <a:pt x="38" y="26"/>
                    <a:pt x="38" y="26"/>
                  </a:cubicBezTo>
                  <a:cubicBezTo>
                    <a:pt x="38" y="26"/>
                    <a:pt x="38" y="26"/>
                    <a:pt x="38" y="26"/>
                  </a:cubicBezTo>
                  <a:cubicBezTo>
                    <a:pt x="38" y="26"/>
                    <a:pt x="38" y="26"/>
                    <a:pt x="38" y="26"/>
                  </a:cubicBezTo>
                  <a:cubicBezTo>
                    <a:pt x="38" y="25"/>
                    <a:pt x="38" y="25"/>
                    <a:pt x="38" y="25"/>
                  </a:cubicBezTo>
                  <a:cubicBezTo>
                    <a:pt x="38" y="25"/>
                    <a:pt x="38" y="25"/>
                    <a:pt x="38" y="25"/>
                  </a:cubicBezTo>
                  <a:cubicBezTo>
                    <a:pt x="38" y="25"/>
                    <a:pt x="38" y="25"/>
                    <a:pt x="38" y="25"/>
                  </a:cubicBezTo>
                  <a:cubicBezTo>
                    <a:pt x="38" y="25"/>
                    <a:pt x="38" y="25"/>
                    <a:pt x="38" y="25"/>
                  </a:cubicBezTo>
                  <a:cubicBezTo>
                    <a:pt x="38" y="25"/>
                    <a:pt x="38" y="25"/>
                    <a:pt x="38" y="25"/>
                  </a:cubicBezTo>
                  <a:cubicBezTo>
                    <a:pt x="38" y="25"/>
                    <a:pt x="38" y="25"/>
                    <a:pt x="38" y="25"/>
                  </a:cubicBezTo>
                  <a:cubicBezTo>
                    <a:pt x="38" y="25"/>
                    <a:pt x="38" y="25"/>
                    <a:pt x="38" y="25"/>
                  </a:cubicBezTo>
                  <a:cubicBezTo>
                    <a:pt x="38" y="25"/>
                    <a:pt x="38" y="25"/>
                    <a:pt x="38" y="25"/>
                  </a:cubicBezTo>
                  <a:cubicBezTo>
                    <a:pt x="38" y="25"/>
                    <a:pt x="39" y="25"/>
                    <a:pt x="39" y="25"/>
                  </a:cubicBezTo>
                  <a:cubicBezTo>
                    <a:pt x="39" y="25"/>
                    <a:pt x="39" y="25"/>
                    <a:pt x="39" y="25"/>
                  </a:cubicBezTo>
                  <a:cubicBezTo>
                    <a:pt x="39" y="25"/>
                    <a:pt x="39" y="25"/>
                    <a:pt x="39" y="25"/>
                  </a:cubicBezTo>
                  <a:cubicBezTo>
                    <a:pt x="39" y="25"/>
                    <a:pt x="39" y="25"/>
                    <a:pt x="39" y="25"/>
                  </a:cubicBezTo>
                  <a:cubicBezTo>
                    <a:pt x="39" y="25"/>
                    <a:pt x="39" y="25"/>
                    <a:pt x="39" y="25"/>
                  </a:cubicBezTo>
                  <a:cubicBezTo>
                    <a:pt x="39" y="25"/>
                    <a:pt x="39" y="25"/>
                    <a:pt x="39" y="25"/>
                  </a:cubicBezTo>
                  <a:cubicBezTo>
                    <a:pt x="39" y="25"/>
                    <a:pt x="39" y="25"/>
                    <a:pt x="39" y="25"/>
                  </a:cubicBezTo>
                  <a:cubicBezTo>
                    <a:pt x="39" y="25"/>
                    <a:pt x="39" y="25"/>
                    <a:pt x="39" y="25"/>
                  </a:cubicBezTo>
                  <a:cubicBezTo>
                    <a:pt x="39" y="25"/>
                    <a:pt x="39" y="25"/>
                    <a:pt x="39" y="25"/>
                  </a:cubicBezTo>
                  <a:cubicBezTo>
                    <a:pt x="39" y="25"/>
                    <a:pt x="39" y="25"/>
                    <a:pt x="39" y="25"/>
                  </a:cubicBezTo>
                  <a:cubicBezTo>
                    <a:pt x="39" y="25"/>
                    <a:pt x="39" y="25"/>
                    <a:pt x="39" y="25"/>
                  </a:cubicBezTo>
                  <a:cubicBezTo>
                    <a:pt x="39" y="25"/>
                    <a:pt x="39" y="25"/>
                    <a:pt x="39" y="25"/>
                  </a:cubicBezTo>
                  <a:cubicBezTo>
                    <a:pt x="39" y="25"/>
                    <a:pt x="39" y="25"/>
                    <a:pt x="39" y="25"/>
                  </a:cubicBezTo>
                  <a:cubicBezTo>
                    <a:pt x="39" y="25"/>
                    <a:pt x="39" y="25"/>
                    <a:pt x="39" y="25"/>
                  </a:cubicBezTo>
                  <a:cubicBezTo>
                    <a:pt x="39" y="25"/>
                    <a:pt x="39" y="25"/>
                    <a:pt x="39" y="25"/>
                  </a:cubicBezTo>
                  <a:cubicBezTo>
                    <a:pt x="39" y="25"/>
                    <a:pt x="39" y="25"/>
                    <a:pt x="39" y="25"/>
                  </a:cubicBezTo>
                  <a:cubicBezTo>
                    <a:pt x="39" y="25"/>
                    <a:pt x="39" y="25"/>
                    <a:pt x="39" y="25"/>
                  </a:cubicBezTo>
                  <a:cubicBezTo>
                    <a:pt x="39" y="25"/>
                    <a:pt x="39" y="25"/>
                    <a:pt x="39" y="25"/>
                  </a:cubicBezTo>
                  <a:cubicBezTo>
                    <a:pt x="39" y="25"/>
                    <a:pt x="39" y="25"/>
                    <a:pt x="39" y="25"/>
                  </a:cubicBezTo>
                  <a:cubicBezTo>
                    <a:pt x="39" y="25"/>
                    <a:pt x="39" y="25"/>
                    <a:pt x="39" y="25"/>
                  </a:cubicBezTo>
                  <a:cubicBezTo>
                    <a:pt x="39" y="25"/>
                    <a:pt x="39" y="25"/>
                    <a:pt x="39" y="25"/>
                  </a:cubicBezTo>
                  <a:cubicBezTo>
                    <a:pt x="39" y="25"/>
                    <a:pt x="39" y="25"/>
                    <a:pt x="39" y="25"/>
                  </a:cubicBezTo>
                  <a:cubicBezTo>
                    <a:pt x="39" y="25"/>
                    <a:pt x="39" y="25"/>
                    <a:pt x="39" y="25"/>
                  </a:cubicBezTo>
                  <a:cubicBezTo>
                    <a:pt x="39" y="25"/>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3"/>
                    <a:pt x="39" y="23"/>
                  </a:cubicBezTo>
                  <a:cubicBezTo>
                    <a:pt x="39" y="23"/>
                    <a:pt x="39" y="23"/>
                    <a:pt x="39" y="23"/>
                  </a:cubicBezTo>
                  <a:cubicBezTo>
                    <a:pt x="39" y="23"/>
                    <a:pt x="39" y="23"/>
                    <a:pt x="39" y="23"/>
                  </a:cubicBezTo>
                  <a:cubicBezTo>
                    <a:pt x="39" y="23"/>
                    <a:pt x="39" y="23"/>
                    <a:pt x="39" y="23"/>
                  </a:cubicBezTo>
                  <a:cubicBezTo>
                    <a:pt x="39" y="23"/>
                    <a:pt x="39" y="23"/>
                    <a:pt x="39" y="23"/>
                  </a:cubicBezTo>
                  <a:cubicBezTo>
                    <a:pt x="39" y="23"/>
                    <a:pt x="39" y="23"/>
                    <a:pt x="39" y="23"/>
                  </a:cubicBezTo>
                  <a:cubicBezTo>
                    <a:pt x="39" y="23"/>
                    <a:pt x="39" y="23"/>
                    <a:pt x="39" y="23"/>
                  </a:cubicBezTo>
                  <a:cubicBezTo>
                    <a:pt x="39" y="23"/>
                    <a:pt x="39" y="23"/>
                    <a:pt x="39" y="23"/>
                  </a:cubicBezTo>
                  <a:cubicBezTo>
                    <a:pt x="39" y="23"/>
                    <a:pt x="39" y="23"/>
                    <a:pt x="39" y="23"/>
                  </a:cubicBezTo>
                  <a:cubicBezTo>
                    <a:pt x="39" y="23"/>
                    <a:pt x="39" y="23"/>
                    <a:pt x="39" y="23"/>
                  </a:cubicBezTo>
                  <a:cubicBezTo>
                    <a:pt x="39" y="23"/>
                    <a:pt x="39" y="23"/>
                    <a:pt x="39"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2"/>
                  </a:cubicBezTo>
                  <a:cubicBezTo>
                    <a:pt x="40" y="22"/>
                    <a:pt x="40" y="22"/>
                    <a:pt x="40" y="22"/>
                  </a:cubicBezTo>
                  <a:cubicBezTo>
                    <a:pt x="40" y="23"/>
                    <a:pt x="40" y="23"/>
                    <a:pt x="40" y="23"/>
                  </a:cubicBezTo>
                  <a:cubicBezTo>
                    <a:pt x="40" y="23"/>
                    <a:pt x="40" y="23"/>
                    <a:pt x="40" y="23"/>
                  </a:cubicBezTo>
                  <a:cubicBezTo>
                    <a:pt x="40" y="23"/>
                    <a:pt x="40" y="23"/>
                    <a:pt x="40" y="23"/>
                  </a:cubicBezTo>
                  <a:cubicBezTo>
                    <a:pt x="40" y="23"/>
                    <a:pt x="40" y="23"/>
                    <a:pt x="40" y="22"/>
                  </a:cubicBezTo>
                  <a:cubicBezTo>
                    <a:pt x="40" y="22"/>
                    <a:pt x="40" y="22"/>
                    <a:pt x="40" y="22"/>
                  </a:cubicBezTo>
                  <a:cubicBezTo>
                    <a:pt x="40" y="22"/>
                    <a:pt x="40" y="22"/>
                    <a:pt x="40" y="22"/>
                  </a:cubicBezTo>
                  <a:cubicBezTo>
                    <a:pt x="40" y="22"/>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2"/>
                  </a:cubicBezTo>
                  <a:cubicBezTo>
                    <a:pt x="40" y="22"/>
                    <a:pt x="40" y="22"/>
                    <a:pt x="40" y="22"/>
                  </a:cubicBezTo>
                  <a:cubicBezTo>
                    <a:pt x="40" y="22"/>
                    <a:pt x="40" y="22"/>
                    <a:pt x="40" y="22"/>
                  </a:cubicBezTo>
                  <a:cubicBezTo>
                    <a:pt x="40" y="22"/>
                    <a:pt x="40" y="22"/>
                    <a:pt x="40" y="22"/>
                  </a:cubicBezTo>
                  <a:cubicBezTo>
                    <a:pt x="41" y="22"/>
                    <a:pt x="41" y="22"/>
                    <a:pt x="40"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0" y="22"/>
                    <a:pt x="40" y="22"/>
                  </a:cubicBezTo>
                  <a:cubicBezTo>
                    <a:pt x="40" y="22"/>
                    <a:pt x="40"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3" y="22"/>
                  </a:cubicBezTo>
                  <a:cubicBezTo>
                    <a:pt x="43" y="22"/>
                    <a:pt x="43" y="22"/>
                    <a:pt x="43" y="22"/>
                  </a:cubicBezTo>
                  <a:cubicBezTo>
                    <a:pt x="43" y="22"/>
                    <a:pt x="43" y="22"/>
                    <a:pt x="43" y="22"/>
                  </a:cubicBezTo>
                  <a:cubicBezTo>
                    <a:pt x="43" y="22"/>
                    <a:pt x="43" y="22"/>
                    <a:pt x="43" y="22"/>
                  </a:cubicBezTo>
                  <a:cubicBezTo>
                    <a:pt x="43" y="22"/>
                    <a:pt x="43" y="22"/>
                    <a:pt x="43" y="22"/>
                  </a:cubicBezTo>
                  <a:cubicBezTo>
                    <a:pt x="43" y="22"/>
                    <a:pt x="43" y="22"/>
                    <a:pt x="43" y="22"/>
                  </a:cubicBezTo>
                  <a:cubicBezTo>
                    <a:pt x="43" y="22"/>
                    <a:pt x="43" y="22"/>
                    <a:pt x="43"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3" y="22"/>
                    <a:pt x="43" y="22"/>
                  </a:cubicBezTo>
                  <a:cubicBezTo>
                    <a:pt x="43" y="22"/>
                    <a:pt x="43" y="22"/>
                    <a:pt x="43" y="22"/>
                  </a:cubicBezTo>
                  <a:cubicBezTo>
                    <a:pt x="43" y="22"/>
                    <a:pt x="43" y="22"/>
                    <a:pt x="43" y="22"/>
                  </a:cubicBezTo>
                  <a:cubicBezTo>
                    <a:pt x="43" y="22"/>
                    <a:pt x="43" y="22"/>
                    <a:pt x="43" y="22"/>
                  </a:cubicBezTo>
                  <a:cubicBezTo>
                    <a:pt x="43" y="22"/>
                    <a:pt x="43" y="22"/>
                    <a:pt x="43" y="22"/>
                  </a:cubicBezTo>
                  <a:cubicBezTo>
                    <a:pt x="43" y="22"/>
                    <a:pt x="43" y="22"/>
                    <a:pt x="43" y="22"/>
                  </a:cubicBezTo>
                  <a:cubicBezTo>
                    <a:pt x="43" y="22"/>
                    <a:pt x="43" y="22"/>
                    <a:pt x="43" y="22"/>
                  </a:cubicBezTo>
                  <a:cubicBezTo>
                    <a:pt x="43" y="22"/>
                    <a:pt x="43" y="22"/>
                    <a:pt x="43" y="22"/>
                  </a:cubicBezTo>
                  <a:cubicBezTo>
                    <a:pt x="43" y="22"/>
                    <a:pt x="43" y="22"/>
                    <a:pt x="43" y="22"/>
                  </a:cubicBezTo>
                  <a:cubicBezTo>
                    <a:pt x="43" y="22"/>
                    <a:pt x="43" y="22"/>
                    <a:pt x="43" y="22"/>
                  </a:cubicBezTo>
                  <a:cubicBezTo>
                    <a:pt x="43" y="22"/>
                    <a:pt x="43" y="22"/>
                    <a:pt x="43" y="22"/>
                  </a:cubicBezTo>
                  <a:cubicBezTo>
                    <a:pt x="43" y="22"/>
                    <a:pt x="43" y="22"/>
                    <a:pt x="43" y="22"/>
                  </a:cubicBezTo>
                  <a:cubicBezTo>
                    <a:pt x="43" y="22"/>
                    <a:pt x="43" y="22"/>
                    <a:pt x="43" y="22"/>
                  </a:cubicBezTo>
                  <a:cubicBezTo>
                    <a:pt x="43" y="22"/>
                    <a:pt x="43" y="22"/>
                    <a:pt x="43" y="22"/>
                  </a:cubicBezTo>
                  <a:cubicBezTo>
                    <a:pt x="43" y="22"/>
                    <a:pt x="43" y="22"/>
                    <a:pt x="43" y="22"/>
                  </a:cubicBezTo>
                  <a:cubicBezTo>
                    <a:pt x="43" y="22"/>
                    <a:pt x="43" y="22"/>
                    <a:pt x="43" y="22"/>
                  </a:cubicBezTo>
                  <a:cubicBezTo>
                    <a:pt x="43" y="22"/>
                    <a:pt x="43" y="22"/>
                    <a:pt x="43" y="22"/>
                  </a:cubicBezTo>
                  <a:cubicBezTo>
                    <a:pt x="43" y="22"/>
                    <a:pt x="43" y="22"/>
                    <a:pt x="43" y="22"/>
                  </a:cubicBezTo>
                  <a:cubicBezTo>
                    <a:pt x="43" y="22"/>
                    <a:pt x="43" y="22"/>
                    <a:pt x="43" y="22"/>
                  </a:cubicBezTo>
                  <a:cubicBezTo>
                    <a:pt x="43" y="22"/>
                    <a:pt x="43" y="22"/>
                    <a:pt x="43" y="22"/>
                  </a:cubicBezTo>
                  <a:cubicBezTo>
                    <a:pt x="43" y="22"/>
                    <a:pt x="43" y="22"/>
                    <a:pt x="43" y="22"/>
                  </a:cubicBezTo>
                  <a:cubicBezTo>
                    <a:pt x="43" y="22"/>
                    <a:pt x="43" y="22"/>
                    <a:pt x="43" y="22"/>
                  </a:cubicBezTo>
                  <a:cubicBezTo>
                    <a:pt x="43" y="22"/>
                    <a:pt x="43" y="22"/>
                    <a:pt x="43" y="22"/>
                  </a:cubicBezTo>
                  <a:cubicBezTo>
                    <a:pt x="43" y="22"/>
                    <a:pt x="43" y="22"/>
                    <a:pt x="43" y="22"/>
                  </a:cubicBezTo>
                  <a:cubicBezTo>
                    <a:pt x="43" y="22"/>
                    <a:pt x="43" y="22"/>
                    <a:pt x="43" y="22"/>
                  </a:cubicBezTo>
                  <a:cubicBezTo>
                    <a:pt x="43" y="22"/>
                    <a:pt x="43" y="22"/>
                    <a:pt x="43" y="22"/>
                  </a:cubicBezTo>
                  <a:cubicBezTo>
                    <a:pt x="43" y="22"/>
                    <a:pt x="43" y="23"/>
                    <a:pt x="43" y="22"/>
                  </a:cubicBezTo>
                  <a:cubicBezTo>
                    <a:pt x="43" y="22"/>
                    <a:pt x="43" y="22"/>
                    <a:pt x="43" y="22"/>
                  </a:cubicBezTo>
                  <a:cubicBezTo>
                    <a:pt x="43" y="22"/>
                    <a:pt x="43" y="23"/>
                    <a:pt x="43" y="23"/>
                  </a:cubicBezTo>
                  <a:cubicBezTo>
                    <a:pt x="43" y="23"/>
                    <a:pt x="43" y="23"/>
                    <a:pt x="43" y="23"/>
                  </a:cubicBezTo>
                  <a:cubicBezTo>
                    <a:pt x="43" y="23"/>
                    <a:pt x="43" y="23"/>
                    <a:pt x="43" y="23"/>
                  </a:cubicBezTo>
                  <a:cubicBezTo>
                    <a:pt x="43" y="23"/>
                    <a:pt x="43" y="23"/>
                    <a:pt x="43" y="23"/>
                  </a:cubicBezTo>
                  <a:cubicBezTo>
                    <a:pt x="43" y="23"/>
                    <a:pt x="43" y="23"/>
                    <a:pt x="43" y="23"/>
                  </a:cubicBezTo>
                  <a:cubicBezTo>
                    <a:pt x="43" y="23"/>
                    <a:pt x="43" y="23"/>
                    <a:pt x="43" y="23"/>
                  </a:cubicBezTo>
                  <a:cubicBezTo>
                    <a:pt x="43" y="23"/>
                    <a:pt x="43" y="23"/>
                    <a:pt x="43" y="23"/>
                  </a:cubicBezTo>
                  <a:cubicBezTo>
                    <a:pt x="43" y="23"/>
                    <a:pt x="43" y="23"/>
                    <a:pt x="43" y="23"/>
                  </a:cubicBezTo>
                  <a:cubicBezTo>
                    <a:pt x="43" y="23"/>
                    <a:pt x="43" y="23"/>
                    <a:pt x="43" y="23"/>
                  </a:cubicBezTo>
                  <a:cubicBezTo>
                    <a:pt x="43" y="23"/>
                    <a:pt x="43" y="23"/>
                    <a:pt x="43" y="23"/>
                  </a:cubicBezTo>
                  <a:cubicBezTo>
                    <a:pt x="43" y="23"/>
                    <a:pt x="43" y="23"/>
                    <a:pt x="43" y="23"/>
                  </a:cubicBezTo>
                  <a:cubicBezTo>
                    <a:pt x="43" y="23"/>
                    <a:pt x="43" y="23"/>
                    <a:pt x="43" y="23"/>
                  </a:cubicBezTo>
                  <a:cubicBezTo>
                    <a:pt x="43" y="23"/>
                    <a:pt x="43" y="23"/>
                    <a:pt x="43" y="23"/>
                  </a:cubicBezTo>
                  <a:cubicBezTo>
                    <a:pt x="43" y="23"/>
                    <a:pt x="43" y="23"/>
                    <a:pt x="43" y="23"/>
                  </a:cubicBezTo>
                  <a:cubicBezTo>
                    <a:pt x="43" y="23"/>
                    <a:pt x="43" y="23"/>
                    <a:pt x="43" y="23"/>
                  </a:cubicBezTo>
                  <a:cubicBezTo>
                    <a:pt x="43" y="23"/>
                    <a:pt x="43" y="23"/>
                    <a:pt x="43" y="23"/>
                  </a:cubicBezTo>
                  <a:cubicBezTo>
                    <a:pt x="43" y="23"/>
                    <a:pt x="43" y="23"/>
                    <a:pt x="43" y="23"/>
                  </a:cubicBezTo>
                  <a:cubicBezTo>
                    <a:pt x="43" y="23"/>
                    <a:pt x="43" y="23"/>
                    <a:pt x="43" y="23"/>
                  </a:cubicBezTo>
                  <a:cubicBezTo>
                    <a:pt x="43" y="23"/>
                    <a:pt x="43" y="23"/>
                    <a:pt x="43" y="23"/>
                  </a:cubicBezTo>
                  <a:cubicBezTo>
                    <a:pt x="43" y="23"/>
                    <a:pt x="43" y="23"/>
                    <a:pt x="43" y="23"/>
                  </a:cubicBezTo>
                  <a:cubicBezTo>
                    <a:pt x="43" y="23"/>
                    <a:pt x="43" y="23"/>
                    <a:pt x="43" y="23"/>
                  </a:cubicBezTo>
                  <a:cubicBezTo>
                    <a:pt x="43" y="23"/>
                    <a:pt x="43" y="23"/>
                    <a:pt x="43" y="23"/>
                  </a:cubicBezTo>
                  <a:cubicBezTo>
                    <a:pt x="43" y="23"/>
                    <a:pt x="43" y="23"/>
                    <a:pt x="43" y="23"/>
                  </a:cubicBezTo>
                  <a:cubicBezTo>
                    <a:pt x="43" y="23"/>
                    <a:pt x="43" y="23"/>
                    <a:pt x="43" y="23"/>
                  </a:cubicBezTo>
                  <a:cubicBezTo>
                    <a:pt x="43" y="23"/>
                    <a:pt x="43" y="22"/>
                    <a:pt x="43" y="22"/>
                  </a:cubicBezTo>
                  <a:cubicBezTo>
                    <a:pt x="43" y="23"/>
                    <a:pt x="43" y="23"/>
                    <a:pt x="43" y="23"/>
                  </a:cubicBezTo>
                  <a:cubicBezTo>
                    <a:pt x="43" y="23"/>
                    <a:pt x="43" y="23"/>
                    <a:pt x="43" y="23"/>
                  </a:cubicBezTo>
                  <a:cubicBezTo>
                    <a:pt x="43" y="23"/>
                    <a:pt x="43" y="23"/>
                    <a:pt x="43" y="23"/>
                  </a:cubicBezTo>
                  <a:cubicBezTo>
                    <a:pt x="43" y="23"/>
                    <a:pt x="43" y="23"/>
                    <a:pt x="43" y="23"/>
                  </a:cubicBezTo>
                  <a:cubicBezTo>
                    <a:pt x="43" y="23"/>
                    <a:pt x="43" y="23"/>
                    <a:pt x="43" y="23"/>
                  </a:cubicBezTo>
                  <a:cubicBezTo>
                    <a:pt x="43" y="23"/>
                    <a:pt x="43" y="23"/>
                    <a:pt x="44" y="23"/>
                  </a:cubicBezTo>
                  <a:cubicBezTo>
                    <a:pt x="44" y="23"/>
                    <a:pt x="44" y="23"/>
                    <a:pt x="44" y="23"/>
                  </a:cubicBezTo>
                  <a:cubicBezTo>
                    <a:pt x="44" y="23"/>
                    <a:pt x="44" y="23"/>
                    <a:pt x="44" y="23"/>
                  </a:cubicBezTo>
                  <a:cubicBezTo>
                    <a:pt x="44" y="23"/>
                    <a:pt x="44" y="23"/>
                    <a:pt x="44" y="23"/>
                  </a:cubicBezTo>
                  <a:cubicBezTo>
                    <a:pt x="44" y="23"/>
                    <a:pt x="44" y="23"/>
                    <a:pt x="44" y="23"/>
                  </a:cubicBezTo>
                  <a:cubicBezTo>
                    <a:pt x="44" y="23"/>
                    <a:pt x="44" y="23"/>
                    <a:pt x="44" y="23"/>
                  </a:cubicBezTo>
                  <a:cubicBezTo>
                    <a:pt x="44" y="23"/>
                    <a:pt x="44" y="23"/>
                    <a:pt x="44" y="23"/>
                  </a:cubicBezTo>
                  <a:cubicBezTo>
                    <a:pt x="44" y="23"/>
                    <a:pt x="44" y="23"/>
                    <a:pt x="44" y="23"/>
                  </a:cubicBezTo>
                  <a:cubicBezTo>
                    <a:pt x="44" y="23"/>
                    <a:pt x="44" y="23"/>
                    <a:pt x="44" y="23"/>
                  </a:cubicBezTo>
                  <a:cubicBezTo>
                    <a:pt x="44" y="23"/>
                    <a:pt x="44" y="23"/>
                    <a:pt x="44" y="23"/>
                  </a:cubicBezTo>
                  <a:cubicBezTo>
                    <a:pt x="44" y="23"/>
                    <a:pt x="44" y="23"/>
                    <a:pt x="44" y="23"/>
                  </a:cubicBezTo>
                  <a:cubicBezTo>
                    <a:pt x="44" y="23"/>
                    <a:pt x="44" y="23"/>
                    <a:pt x="44" y="23"/>
                  </a:cubicBezTo>
                  <a:cubicBezTo>
                    <a:pt x="44" y="23"/>
                    <a:pt x="44" y="23"/>
                    <a:pt x="44" y="23"/>
                  </a:cubicBezTo>
                  <a:cubicBezTo>
                    <a:pt x="44" y="23"/>
                    <a:pt x="44" y="23"/>
                    <a:pt x="44" y="23"/>
                  </a:cubicBezTo>
                  <a:cubicBezTo>
                    <a:pt x="44" y="23"/>
                    <a:pt x="44" y="23"/>
                    <a:pt x="44" y="23"/>
                  </a:cubicBezTo>
                  <a:cubicBezTo>
                    <a:pt x="44" y="23"/>
                    <a:pt x="44" y="23"/>
                    <a:pt x="44" y="23"/>
                  </a:cubicBezTo>
                  <a:cubicBezTo>
                    <a:pt x="44" y="23"/>
                    <a:pt x="44" y="23"/>
                    <a:pt x="44" y="23"/>
                  </a:cubicBezTo>
                  <a:cubicBezTo>
                    <a:pt x="44" y="23"/>
                    <a:pt x="44" y="23"/>
                    <a:pt x="44" y="23"/>
                  </a:cubicBezTo>
                  <a:cubicBezTo>
                    <a:pt x="44" y="23"/>
                    <a:pt x="45" y="23"/>
                    <a:pt x="45" y="23"/>
                  </a:cubicBezTo>
                  <a:cubicBezTo>
                    <a:pt x="45" y="23"/>
                    <a:pt x="45" y="23"/>
                    <a:pt x="45" y="23"/>
                  </a:cubicBezTo>
                  <a:cubicBezTo>
                    <a:pt x="45" y="23"/>
                    <a:pt x="45" y="23"/>
                    <a:pt x="45" y="23"/>
                  </a:cubicBezTo>
                  <a:cubicBezTo>
                    <a:pt x="45" y="23"/>
                    <a:pt x="45" y="23"/>
                    <a:pt x="45" y="23"/>
                  </a:cubicBezTo>
                  <a:cubicBezTo>
                    <a:pt x="45" y="23"/>
                    <a:pt x="45" y="23"/>
                    <a:pt x="45" y="23"/>
                  </a:cubicBezTo>
                  <a:cubicBezTo>
                    <a:pt x="45" y="23"/>
                    <a:pt x="45" y="23"/>
                    <a:pt x="45" y="23"/>
                  </a:cubicBezTo>
                  <a:cubicBezTo>
                    <a:pt x="45" y="23"/>
                    <a:pt x="45" y="23"/>
                    <a:pt x="45" y="23"/>
                  </a:cubicBezTo>
                  <a:cubicBezTo>
                    <a:pt x="45" y="23"/>
                    <a:pt x="45" y="23"/>
                    <a:pt x="45" y="23"/>
                  </a:cubicBezTo>
                  <a:cubicBezTo>
                    <a:pt x="45" y="23"/>
                    <a:pt x="45" y="23"/>
                    <a:pt x="45" y="23"/>
                  </a:cubicBezTo>
                  <a:cubicBezTo>
                    <a:pt x="45" y="23"/>
                    <a:pt x="45" y="23"/>
                    <a:pt x="45" y="23"/>
                  </a:cubicBezTo>
                  <a:cubicBezTo>
                    <a:pt x="45" y="23"/>
                    <a:pt x="45" y="23"/>
                    <a:pt x="45" y="23"/>
                  </a:cubicBezTo>
                  <a:cubicBezTo>
                    <a:pt x="45" y="23"/>
                    <a:pt x="45" y="23"/>
                    <a:pt x="45" y="23"/>
                  </a:cubicBezTo>
                  <a:cubicBezTo>
                    <a:pt x="45" y="23"/>
                    <a:pt x="45" y="23"/>
                    <a:pt x="45" y="23"/>
                  </a:cubicBezTo>
                  <a:cubicBezTo>
                    <a:pt x="45" y="23"/>
                    <a:pt x="45" y="23"/>
                    <a:pt x="45" y="23"/>
                  </a:cubicBezTo>
                  <a:cubicBezTo>
                    <a:pt x="45" y="23"/>
                    <a:pt x="45" y="23"/>
                    <a:pt x="45" y="23"/>
                  </a:cubicBezTo>
                  <a:cubicBezTo>
                    <a:pt x="45" y="23"/>
                    <a:pt x="45" y="23"/>
                    <a:pt x="45" y="23"/>
                  </a:cubicBezTo>
                  <a:cubicBezTo>
                    <a:pt x="45" y="23"/>
                    <a:pt x="45" y="23"/>
                    <a:pt x="45" y="23"/>
                  </a:cubicBezTo>
                  <a:cubicBezTo>
                    <a:pt x="45" y="23"/>
                    <a:pt x="45" y="23"/>
                    <a:pt x="45" y="23"/>
                  </a:cubicBezTo>
                  <a:cubicBezTo>
                    <a:pt x="45" y="23"/>
                    <a:pt x="45" y="23"/>
                    <a:pt x="45" y="23"/>
                  </a:cubicBezTo>
                  <a:cubicBezTo>
                    <a:pt x="45" y="23"/>
                    <a:pt x="45" y="23"/>
                    <a:pt x="45" y="23"/>
                  </a:cubicBezTo>
                  <a:cubicBezTo>
                    <a:pt x="45" y="23"/>
                    <a:pt x="45" y="23"/>
                    <a:pt x="45" y="23"/>
                  </a:cubicBezTo>
                  <a:cubicBezTo>
                    <a:pt x="45" y="23"/>
                    <a:pt x="45" y="23"/>
                    <a:pt x="45" y="23"/>
                  </a:cubicBezTo>
                  <a:cubicBezTo>
                    <a:pt x="45" y="23"/>
                    <a:pt x="45" y="24"/>
                    <a:pt x="45" y="24"/>
                  </a:cubicBezTo>
                  <a:cubicBezTo>
                    <a:pt x="45" y="24"/>
                    <a:pt x="45" y="24"/>
                    <a:pt x="45" y="24"/>
                  </a:cubicBezTo>
                  <a:cubicBezTo>
                    <a:pt x="45" y="24"/>
                    <a:pt x="45" y="24"/>
                    <a:pt x="45" y="24"/>
                  </a:cubicBezTo>
                  <a:cubicBezTo>
                    <a:pt x="45" y="24"/>
                    <a:pt x="45" y="24"/>
                    <a:pt x="45" y="24"/>
                  </a:cubicBezTo>
                  <a:cubicBezTo>
                    <a:pt x="45" y="24"/>
                    <a:pt x="45" y="24"/>
                    <a:pt x="45" y="24"/>
                  </a:cubicBezTo>
                  <a:cubicBezTo>
                    <a:pt x="45" y="24"/>
                    <a:pt x="45" y="24"/>
                    <a:pt x="45" y="24"/>
                  </a:cubicBezTo>
                  <a:cubicBezTo>
                    <a:pt x="45" y="24"/>
                    <a:pt x="45" y="24"/>
                    <a:pt x="45" y="24"/>
                  </a:cubicBezTo>
                  <a:cubicBezTo>
                    <a:pt x="45" y="24"/>
                    <a:pt x="45" y="24"/>
                    <a:pt x="45" y="24"/>
                  </a:cubicBezTo>
                  <a:cubicBezTo>
                    <a:pt x="45" y="24"/>
                    <a:pt x="45" y="24"/>
                    <a:pt x="45" y="24"/>
                  </a:cubicBezTo>
                  <a:cubicBezTo>
                    <a:pt x="45" y="24"/>
                    <a:pt x="45" y="24"/>
                    <a:pt x="44" y="24"/>
                  </a:cubicBezTo>
                  <a:cubicBezTo>
                    <a:pt x="44" y="24"/>
                    <a:pt x="44" y="24"/>
                    <a:pt x="44" y="24"/>
                  </a:cubicBezTo>
                  <a:cubicBezTo>
                    <a:pt x="44" y="24"/>
                    <a:pt x="44" y="24"/>
                    <a:pt x="44" y="24"/>
                  </a:cubicBezTo>
                  <a:cubicBezTo>
                    <a:pt x="44" y="24"/>
                    <a:pt x="44" y="24"/>
                    <a:pt x="44" y="24"/>
                  </a:cubicBezTo>
                  <a:cubicBezTo>
                    <a:pt x="44" y="24"/>
                    <a:pt x="44" y="24"/>
                    <a:pt x="44" y="24"/>
                  </a:cubicBezTo>
                  <a:cubicBezTo>
                    <a:pt x="44" y="24"/>
                    <a:pt x="44" y="24"/>
                    <a:pt x="44" y="24"/>
                  </a:cubicBezTo>
                  <a:cubicBezTo>
                    <a:pt x="44" y="24"/>
                    <a:pt x="44" y="24"/>
                    <a:pt x="44" y="24"/>
                  </a:cubicBezTo>
                  <a:cubicBezTo>
                    <a:pt x="44" y="24"/>
                    <a:pt x="44" y="24"/>
                    <a:pt x="44" y="24"/>
                  </a:cubicBezTo>
                  <a:cubicBezTo>
                    <a:pt x="44" y="24"/>
                    <a:pt x="44" y="24"/>
                    <a:pt x="44" y="24"/>
                  </a:cubicBezTo>
                  <a:cubicBezTo>
                    <a:pt x="44" y="24"/>
                    <a:pt x="44" y="24"/>
                    <a:pt x="44" y="24"/>
                  </a:cubicBezTo>
                  <a:cubicBezTo>
                    <a:pt x="44" y="24"/>
                    <a:pt x="44" y="24"/>
                    <a:pt x="44" y="24"/>
                  </a:cubicBezTo>
                  <a:cubicBezTo>
                    <a:pt x="44" y="24"/>
                    <a:pt x="44" y="24"/>
                    <a:pt x="44" y="24"/>
                  </a:cubicBezTo>
                  <a:cubicBezTo>
                    <a:pt x="44" y="24"/>
                    <a:pt x="44" y="24"/>
                    <a:pt x="44" y="24"/>
                  </a:cubicBezTo>
                  <a:cubicBezTo>
                    <a:pt x="44" y="24"/>
                    <a:pt x="44" y="24"/>
                    <a:pt x="44" y="24"/>
                  </a:cubicBezTo>
                  <a:cubicBezTo>
                    <a:pt x="44" y="24"/>
                    <a:pt x="44" y="24"/>
                    <a:pt x="44" y="24"/>
                  </a:cubicBezTo>
                  <a:cubicBezTo>
                    <a:pt x="44" y="24"/>
                    <a:pt x="44" y="24"/>
                    <a:pt x="44" y="24"/>
                  </a:cubicBezTo>
                  <a:cubicBezTo>
                    <a:pt x="44" y="24"/>
                    <a:pt x="44" y="24"/>
                    <a:pt x="44" y="24"/>
                  </a:cubicBezTo>
                  <a:cubicBezTo>
                    <a:pt x="44" y="24"/>
                    <a:pt x="44" y="24"/>
                    <a:pt x="44" y="24"/>
                  </a:cubicBezTo>
                  <a:cubicBezTo>
                    <a:pt x="44" y="24"/>
                    <a:pt x="44" y="24"/>
                    <a:pt x="44" y="24"/>
                  </a:cubicBezTo>
                  <a:cubicBezTo>
                    <a:pt x="44" y="24"/>
                    <a:pt x="44" y="24"/>
                    <a:pt x="44" y="24"/>
                  </a:cubicBezTo>
                  <a:cubicBezTo>
                    <a:pt x="44" y="24"/>
                    <a:pt x="44" y="24"/>
                    <a:pt x="44" y="24"/>
                  </a:cubicBezTo>
                  <a:cubicBezTo>
                    <a:pt x="44" y="24"/>
                    <a:pt x="44" y="24"/>
                    <a:pt x="44" y="24"/>
                  </a:cubicBezTo>
                  <a:cubicBezTo>
                    <a:pt x="44" y="24"/>
                    <a:pt x="44" y="24"/>
                    <a:pt x="44"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4" y="24"/>
                    <a:pt x="44" y="24"/>
                  </a:cubicBezTo>
                  <a:cubicBezTo>
                    <a:pt x="44" y="24"/>
                    <a:pt x="44" y="24"/>
                    <a:pt x="44" y="24"/>
                  </a:cubicBezTo>
                  <a:cubicBezTo>
                    <a:pt x="44" y="24"/>
                    <a:pt x="44" y="24"/>
                    <a:pt x="44" y="24"/>
                  </a:cubicBezTo>
                  <a:cubicBezTo>
                    <a:pt x="44" y="24"/>
                    <a:pt x="44" y="24"/>
                    <a:pt x="44" y="24"/>
                  </a:cubicBezTo>
                  <a:cubicBezTo>
                    <a:pt x="44" y="24"/>
                    <a:pt x="44" y="24"/>
                    <a:pt x="44" y="24"/>
                  </a:cubicBezTo>
                  <a:cubicBezTo>
                    <a:pt x="44" y="24"/>
                    <a:pt x="44" y="24"/>
                    <a:pt x="44" y="24"/>
                  </a:cubicBezTo>
                  <a:cubicBezTo>
                    <a:pt x="44" y="24"/>
                    <a:pt x="44" y="24"/>
                    <a:pt x="44" y="24"/>
                  </a:cubicBezTo>
                  <a:cubicBezTo>
                    <a:pt x="44" y="24"/>
                    <a:pt x="44" y="24"/>
                    <a:pt x="44" y="24"/>
                  </a:cubicBezTo>
                  <a:cubicBezTo>
                    <a:pt x="44" y="24"/>
                    <a:pt x="44" y="24"/>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4"/>
                    <a:pt x="44" y="24"/>
                  </a:cubicBezTo>
                  <a:cubicBezTo>
                    <a:pt x="44" y="24"/>
                    <a:pt x="44" y="24"/>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4"/>
                    <a:pt x="45" y="24"/>
                    <a:pt x="45" y="24"/>
                  </a:cubicBezTo>
                  <a:cubicBezTo>
                    <a:pt x="45" y="24"/>
                    <a:pt x="45" y="24"/>
                    <a:pt x="45" y="24"/>
                  </a:cubicBezTo>
                  <a:cubicBezTo>
                    <a:pt x="45" y="24"/>
                    <a:pt x="45" y="24"/>
                    <a:pt x="45" y="24"/>
                  </a:cubicBezTo>
                  <a:cubicBezTo>
                    <a:pt x="45" y="24"/>
                    <a:pt x="45" y="24"/>
                    <a:pt x="45" y="24"/>
                  </a:cubicBezTo>
                  <a:cubicBezTo>
                    <a:pt x="45" y="24"/>
                    <a:pt x="45" y="24"/>
                    <a:pt x="45" y="24"/>
                  </a:cubicBezTo>
                  <a:cubicBezTo>
                    <a:pt x="45" y="24"/>
                    <a:pt x="45" y="24"/>
                    <a:pt x="45" y="24"/>
                  </a:cubicBezTo>
                  <a:cubicBezTo>
                    <a:pt x="45" y="24"/>
                    <a:pt x="45" y="24"/>
                    <a:pt x="45" y="24"/>
                  </a:cubicBezTo>
                  <a:cubicBezTo>
                    <a:pt x="45" y="24"/>
                    <a:pt x="45" y="24"/>
                    <a:pt x="45" y="24"/>
                  </a:cubicBezTo>
                  <a:cubicBezTo>
                    <a:pt x="45" y="24"/>
                    <a:pt x="45" y="24"/>
                    <a:pt x="45" y="24"/>
                  </a:cubicBezTo>
                  <a:cubicBezTo>
                    <a:pt x="45" y="24"/>
                    <a:pt x="45" y="24"/>
                    <a:pt x="45" y="24"/>
                  </a:cubicBezTo>
                  <a:cubicBezTo>
                    <a:pt x="45" y="24"/>
                    <a:pt x="45" y="24"/>
                    <a:pt x="45" y="24"/>
                  </a:cubicBezTo>
                  <a:cubicBezTo>
                    <a:pt x="45" y="24"/>
                    <a:pt x="45" y="24"/>
                    <a:pt x="45" y="24"/>
                  </a:cubicBezTo>
                  <a:cubicBezTo>
                    <a:pt x="45" y="24"/>
                    <a:pt x="45" y="24"/>
                    <a:pt x="45" y="24"/>
                  </a:cubicBezTo>
                  <a:cubicBezTo>
                    <a:pt x="45" y="24"/>
                    <a:pt x="45" y="24"/>
                    <a:pt x="45" y="24"/>
                  </a:cubicBezTo>
                  <a:cubicBezTo>
                    <a:pt x="45" y="24"/>
                    <a:pt x="45" y="24"/>
                    <a:pt x="46" y="24"/>
                  </a:cubicBezTo>
                  <a:cubicBezTo>
                    <a:pt x="46" y="24"/>
                    <a:pt x="46" y="24"/>
                    <a:pt x="46" y="24"/>
                  </a:cubicBezTo>
                  <a:cubicBezTo>
                    <a:pt x="46" y="24"/>
                    <a:pt x="46" y="24"/>
                    <a:pt x="46" y="24"/>
                  </a:cubicBezTo>
                  <a:cubicBezTo>
                    <a:pt x="46" y="24"/>
                    <a:pt x="46" y="24"/>
                    <a:pt x="46" y="24"/>
                  </a:cubicBezTo>
                  <a:cubicBezTo>
                    <a:pt x="46" y="24"/>
                    <a:pt x="46" y="24"/>
                    <a:pt x="46" y="24"/>
                  </a:cubicBezTo>
                  <a:cubicBezTo>
                    <a:pt x="46" y="24"/>
                    <a:pt x="46" y="24"/>
                    <a:pt x="46" y="24"/>
                  </a:cubicBezTo>
                  <a:cubicBezTo>
                    <a:pt x="46" y="24"/>
                    <a:pt x="46" y="24"/>
                    <a:pt x="46" y="24"/>
                  </a:cubicBezTo>
                  <a:cubicBezTo>
                    <a:pt x="46" y="24"/>
                    <a:pt x="46" y="24"/>
                    <a:pt x="46" y="24"/>
                  </a:cubicBezTo>
                  <a:cubicBezTo>
                    <a:pt x="46" y="24"/>
                    <a:pt x="46" y="24"/>
                    <a:pt x="46" y="24"/>
                  </a:cubicBezTo>
                  <a:cubicBezTo>
                    <a:pt x="46" y="24"/>
                    <a:pt x="46" y="24"/>
                    <a:pt x="46" y="24"/>
                  </a:cubicBezTo>
                  <a:cubicBezTo>
                    <a:pt x="46" y="24"/>
                    <a:pt x="46" y="24"/>
                    <a:pt x="46" y="24"/>
                  </a:cubicBezTo>
                  <a:cubicBezTo>
                    <a:pt x="46" y="24"/>
                    <a:pt x="46" y="24"/>
                    <a:pt x="46" y="24"/>
                  </a:cubicBezTo>
                  <a:cubicBezTo>
                    <a:pt x="46" y="24"/>
                    <a:pt x="46" y="24"/>
                    <a:pt x="46" y="24"/>
                  </a:cubicBezTo>
                  <a:cubicBezTo>
                    <a:pt x="46" y="24"/>
                    <a:pt x="46" y="24"/>
                    <a:pt x="46" y="24"/>
                  </a:cubicBezTo>
                  <a:cubicBezTo>
                    <a:pt x="46" y="24"/>
                    <a:pt x="46" y="24"/>
                    <a:pt x="46" y="24"/>
                  </a:cubicBezTo>
                  <a:cubicBezTo>
                    <a:pt x="46" y="24"/>
                    <a:pt x="46" y="24"/>
                    <a:pt x="46" y="24"/>
                  </a:cubicBezTo>
                  <a:cubicBezTo>
                    <a:pt x="46" y="24"/>
                    <a:pt x="46" y="24"/>
                    <a:pt x="46" y="24"/>
                  </a:cubicBezTo>
                  <a:cubicBezTo>
                    <a:pt x="46" y="24"/>
                    <a:pt x="46" y="24"/>
                    <a:pt x="46" y="24"/>
                  </a:cubicBezTo>
                  <a:cubicBezTo>
                    <a:pt x="46" y="24"/>
                    <a:pt x="46" y="24"/>
                    <a:pt x="46" y="24"/>
                  </a:cubicBezTo>
                  <a:cubicBezTo>
                    <a:pt x="46" y="24"/>
                    <a:pt x="46" y="24"/>
                    <a:pt x="46" y="24"/>
                  </a:cubicBezTo>
                  <a:cubicBezTo>
                    <a:pt x="46" y="24"/>
                    <a:pt x="46" y="24"/>
                    <a:pt x="46" y="24"/>
                  </a:cubicBezTo>
                  <a:cubicBezTo>
                    <a:pt x="46" y="24"/>
                    <a:pt x="46" y="24"/>
                    <a:pt x="46" y="24"/>
                  </a:cubicBezTo>
                  <a:cubicBezTo>
                    <a:pt x="46" y="24"/>
                    <a:pt x="46" y="24"/>
                    <a:pt x="46" y="24"/>
                  </a:cubicBezTo>
                  <a:cubicBezTo>
                    <a:pt x="46" y="24"/>
                    <a:pt x="46" y="24"/>
                    <a:pt x="46" y="24"/>
                  </a:cubicBezTo>
                  <a:cubicBezTo>
                    <a:pt x="46" y="24"/>
                    <a:pt x="46" y="23"/>
                    <a:pt x="46" y="23"/>
                  </a:cubicBezTo>
                  <a:cubicBezTo>
                    <a:pt x="46" y="23"/>
                    <a:pt x="46" y="23"/>
                    <a:pt x="46" y="23"/>
                  </a:cubicBezTo>
                  <a:cubicBezTo>
                    <a:pt x="46" y="23"/>
                    <a:pt x="46" y="23"/>
                    <a:pt x="46" y="23"/>
                  </a:cubicBezTo>
                  <a:cubicBezTo>
                    <a:pt x="46" y="23"/>
                    <a:pt x="46" y="23"/>
                    <a:pt x="46" y="23"/>
                  </a:cubicBezTo>
                  <a:cubicBezTo>
                    <a:pt x="46" y="23"/>
                    <a:pt x="46" y="23"/>
                    <a:pt x="46" y="23"/>
                  </a:cubicBezTo>
                  <a:cubicBezTo>
                    <a:pt x="46" y="23"/>
                    <a:pt x="46" y="23"/>
                    <a:pt x="46" y="23"/>
                  </a:cubicBezTo>
                  <a:cubicBezTo>
                    <a:pt x="46" y="23"/>
                    <a:pt x="46" y="23"/>
                    <a:pt x="46" y="23"/>
                  </a:cubicBezTo>
                  <a:cubicBezTo>
                    <a:pt x="46" y="23"/>
                    <a:pt x="46" y="23"/>
                    <a:pt x="45" y="23"/>
                  </a:cubicBezTo>
                  <a:cubicBezTo>
                    <a:pt x="45" y="23"/>
                    <a:pt x="45" y="23"/>
                    <a:pt x="45" y="23"/>
                  </a:cubicBezTo>
                  <a:cubicBezTo>
                    <a:pt x="45" y="23"/>
                    <a:pt x="45" y="23"/>
                    <a:pt x="45" y="23"/>
                  </a:cubicBezTo>
                  <a:cubicBezTo>
                    <a:pt x="45" y="23"/>
                    <a:pt x="45" y="23"/>
                    <a:pt x="45" y="23"/>
                  </a:cubicBezTo>
                  <a:cubicBezTo>
                    <a:pt x="45" y="23"/>
                    <a:pt x="45" y="23"/>
                    <a:pt x="45" y="23"/>
                  </a:cubicBezTo>
                  <a:cubicBezTo>
                    <a:pt x="46" y="23"/>
                    <a:pt x="46" y="23"/>
                    <a:pt x="46" y="23"/>
                  </a:cubicBezTo>
                  <a:cubicBezTo>
                    <a:pt x="46" y="23"/>
                    <a:pt x="46" y="23"/>
                    <a:pt x="46" y="23"/>
                  </a:cubicBezTo>
                  <a:cubicBezTo>
                    <a:pt x="46" y="23"/>
                    <a:pt x="46" y="23"/>
                    <a:pt x="46" y="23"/>
                  </a:cubicBezTo>
                  <a:cubicBezTo>
                    <a:pt x="46" y="23"/>
                    <a:pt x="46" y="23"/>
                    <a:pt x="46" y="23"/>
                  </a:cubicBezTo>
                  <a:cubicBezTo>
                    <a:pt x="46" y="23"/>
                    <a:pt x="46" y="23"/>
                    <a:pt x="46" y="23"/>
                  </a:cubicBezTo>
                  <a:cubicBezTo>
                    <a:pt x="46" y="23"/>
                    <a:pt x="46" y="23"/>
                    <a:pt x="46" y="23"/>
                  </a:cubicBezTo>
                  <a:cubicBezTo>
                    <a:pt x="46" y="23"/>
                    <a:pt x="46" y="23"/>
                    <a:pt x="46" y="23"/>
                  </a:cubicBezTo>
                  <a:cubicBezTo>
                    <a:pt x="46" y="23"/>
                    <a:pt x="46" y="23"/>
                    <a:pt x="46" y="23"/>
                  </a:cubicBezTo>
                  <a:cubicBezTo>
                    <a:pt x="46" y="23"/>
                    <a:pt x="46" y="23"/>
                    <a:pt x="46" y="23"/>
                  </a:cubicBezTo>
                  <a:cubicBezTo>
                    <a:pt x="46" y="23"/>
                    <a:pt x="46" y="23"/>
                    <a:pt x="46" y="23"/>
                  </a:cubicBezTo>
                  <a:cubicBezTo>
                    <a:pt x="46" y="23"/>
                    <a:pt x="46" y="23"/>
                    <a:pt x="46" y="23"/>
                  </a:cubicBezTo>
                  <a:cubicBezTo>
                    <a:pt x="46" y="23"/>
                    <a:pt x="46" y="23"/>
                    <a:pt x="46" y="23"/>
                  </a:cubicBezTo>
                  <a:cubicBezTo>
                    <a:pt x="46" y="23"/>
                    <a:pt x="46" y="23"/>
                    <a:pt x="46" y="23"/>
                  </a:cubicBezTo>
                  <a:cubicBezTo>
                    <a:pt x="46" y="23"/>
                    <a:pt x="46" y="23"/>
                    <a:pt x="46" y="23"/>
                  </a:cubicBezTo>
                  <a:cubicBezTo>
                    <a:pt x="46" y="23"/>
                    <a:pt x="46" y="23"/>
                    <a:pt x="46" y="23"/>
                  </a:cubicBezTo>
                  <a:cubicBezTo>
                    <a:pt x="46" y="23"/>
                    <a:pt x="46" y="23"/>
                    <a:pt x="46" y="23"/>
                  </a:cubicBezTo>
                  <a:cubicBezTo>
                    <a:pt x="46" y="23"/>
                    <a:pt x="46" y="23"/>
                    <a:pt x="46" y="23"/>
                  </a:cubicBezTo>
                  <a:cubicBezTo>
                    <a:pt x="46" y="23"/>
                    <a:pt x="46" y="23"/>
                    <a:pt x="46" y="23"/>
                  </a:cubicBezTo>
                  <a:cubicBezTo>
                    <a:pt x="46" y="23"/>
                    <a:pt x="46" y="23"/>
                    <a:pt x="46" y="23"/>
                  </a:cubicBezTo>
                  <a:cubicBezTo>
                    <a:pt x="46" y="23"/>
                    <a:pt x="46" y="23"/>
                    <a:pt x="46" y="23"/>
                  </a:cubicBezTo>
                  <a:cubicBezTo>
                    <a:pt x="46" y="23"/>
                    <a:pt x="46" y="23"/>
                    <a:pt x="46" y="23"/>
                  </a:cubicBezTo>
                  <a:cubicBezTo>
                    <a:pt x="46" y="23"/>
                    <a:pt x="46" y="24"/>
                    <a:pt x="46" y="24"/>
                  </a:cubicBezTo>
                  <a:cubicBezTo>
                    <a:pt x="46" y="24"/>
                    <a:pt x="46" y="24"/>
                    <a:pt x="46" y="24"/>
                  </a:cubicBezTo>
                  <a:cubicBezTo>
                    <a:pt x="46" y="24"/>
                    <a:pt x="46" y="24"/>
                    <a:pt x="46" y="24"/>
                  </a:cubicBezTo>
                  <a:cubicBezTo>
                    <a:pt x="46" y="24"/>
                    <a:pt x="46" y="24"/>
                    <a:pt x="46" y="24"/>
                  </a:cubicBezTo>
                  <a:cubicBezTo>
                    <a:pt x="46" y="24"/>
                    <a:pt x="46" y="24"/>
                    <a:pt x="46" y="24"/>
                  </a:cubicBezTo>
                  <a:cubicBezTo>
                    <a:pt x="46" y="24"/>
                    <a:pt x="46" y="24"/>
                    <a:pt x="46" y="24"/>
                  </a:cubicBezTo>
                  <a:cubicBezTo>
                    <a:pt x="46" y="24"/>
                    <a:pt x="46" y="24"/>
                    <a:pt x="46" y="24"/>
                  </a:cubicBezTo>
                  <a:cubicBezTo>
                    <a:pt x="46" y="24"/>
                    <a:pt x="46" y="24"/>
                    <a:pt x="46" y="24"/>
                  </a:cubicBezTo>
                  <a:cubicBezTo>
                    <a:pt x="46" y="24"/>
                    <a:pt x="46" y="23"/>
                    <a:pt x="46" y="23"/>
                  </a:cubicBezTo>
                  <a:cubicBezTo>
                    <a:pt x="46" y="23"/>
                    <a:pt x="46" y="23"/>
                    <a:pt x="46" y="23"/>
                  </a:cubicBezTo>
                  <a:cubicBezTo>
                    <a:pt x="46" y="23"/>
                    <a:pt x="46" y="23"/>
                    <a:pt x="46" y="23"/>
                  </a:cubicBezTo>
                  <a:cubicBezTo>
                    <a:pt x="46" y="23"/>
                    <a:pt x="46" y="23"/>
                    <a:pt x="46" y="23"/>
                  </a:cubicBezTo>
                  <a:cubicBezTo>
                    <a:pt x="46" y="23"/>
                    <a:pt x="46" y="23"/>
                    <a:pt x="46" y="23"/>
                  </a:cubicBezTo>
                  <a:cubicBezTo>
                    <a:pt x="46" y="23"/>
                    <a:pt x="46" y="23"/>
                    <a:pt x="46" y="23"/>
                  </a:cubicBezTo>
                  <a:cubicBezTo>
                    <a:pt x="46" y="23"/>
                    <a:pt x="46" y="23"/>
                    <a:pt x="46" y="23"/>
                  </a:cubicBezTo>
                  <a:cubicBezTo>
                    <a:pt x="46" y="23"/>
                    <a:pt x="46" y="23"/>
                    <a:pt x="46" y="23"/>
                  </a:cubicBezTo>
                  <a:cubicBezTo>
                    <a:pt x="46" y="23"/>
                    <a:pt x="47" y="23"/>
                    <a:pt x="47" y="23"/>
                  </a:cubicBezTo>
                  <a:cubicBezTo>
                    <a:pt x="47" y="23"/>
                    <a:pt x="47" y="23"/>
                    <a:pt x="47" y="23"/>
                  </a:cubicBezTo>
                  <a:cubicBezTo>
                    <a:pt x="47" y="23"/>
                    <a:pt x="47" y="23"/>
                    <a:pt x="47" y="23"/>
                  </a:cubicBezTo>
                  <a:cubicBezTo>
                    <a:pt x="47" y="23"/>
                    <a:pt x="47" y="23"/>
                    <a:pt x="47" y="23"/>
                  </a:cubicBezTo>
                  <a:cubicBezTo>
                    <a:pt x="47" y="23"/>
                    <a:pt x="47" y="23"/>
                    <a:pt x="47" y="23"/>
                  </a:cubicBezTo>
                  <a:cubicBezTo>
                    <a:pt x="47" y="23"/>
                    <a:pt x="47" y="23"/>
                    <a:pt x="47" y="23"/>
                  </a:cubicBezTo>
                  <a:cubicBezTo>
                    <a:pt x="47" y="23"/>
                    <a:pt x="47" y="23"/>
                    <a:pt x="47" y="23"/>
                  </a:cubicBezTo>
                  <a:cubicBezTo>
                    <a:pt x="47" y="23"/>
                    <a:pt x="47" y="23"/>
                    <a:pt x="47" y="23"/>
                  </a:cubicBezTo>
                  <a:cubicBezTo>
                    <a:pt x="47" y="23"/>
                    <a:pt x="47" y="23"/>
                    <a:pt x="47" y="23"/>
                  </a:cubicBezTo>
                  <a:cubicBezTo>
                    <a:pt x="47" y="23"/>
                    <a:pt x="47" y="23"/>
                    <a:pt x="47" y="23"/>
                  </a:cubicBezTo>
                  <a:cubicBezTo>
                    <a:pt x="47" y="23"/>
                    <a:pt x="47" y="23"/>
                    <a:pt x="47" y="23"/>
                  </a:cubicBezTo>
                  <a:cubicBezTo>
                    <a:pt x="47" y="23"/>
                    <a:pt x="47" y="23"/>
                    <a:pt x="47" y="23"/>
                  </a:cubicBezTo>
                  <a:cubicBezTo>
                    <a:pt x="47" y="23"/>
                    <a:pt x="47" y="23"/>
                    <a:pt x="47" y="23"/>
                  </a:cubicBezTo>
                  <a:cubicBezTo>
                    <a:pt x="47" y="23"/>
                    <a:pt x="47" y="23"/>
                    <a:pt x="47" y="23"/>
                  </a:cubicBezTo>
                  <a:cubicBezTo>
                    <a:pt x="47" y="23"/>
                    <a:pt x="47" y="23"/>
                    <a:pt x="47" y="23"/>
                  </a:cubicBezTo>
                  <a:cubicBezTo>
                    <a:pt x="47" y="23"/>
                    <a:pt x="47" y="23"/>
                    <a:pt x="47" y="23"/>
                  </a:cubicBezTo>
                  <a:cubicBezTo>
                    <a:pt x="47" y="23"/>
                    <a:pt x="47" y="23"/>
                    <a:pt x="47" y="23"/>
                  </a:cubicBezTo>
                  <a:cubicBezTo>
                    <a:pt x="47" y="23"/>
                    <a:pt x="47" y="23"/>
                    <a:pt x="47" y="23"/>
                  </a:cubicBezTo>
                  <a:cubicBezTo>
                    <a:pt x="47" y="23"/>
                    <a:pt x="47" y="23"/>
                    <a:pt x="47" y="23"/>
                  </a:cubicBezTo>
                  <a:cubicBezTo>
                    <a:pt x="47" y="23"/>
                    <a:pt x="47" y="23"/>
                    <a:pt x="47" y="23"/>
                  </a:cubicBezTo>
                  <a:cubicBezTo>
                    <a:pt x="47" y="23"/>
                    <a:pt x="47" y="23"/>
                    <a:pt x="47" y="23"/>
                  </a:cubicBezTo>
                  <a:cubicBezTo>
                    <a:pt x="47" y="23"/>
                    <a:pt x="47" y="23"/>
                    <a:pt x="47" y="23"/>
                  </a:cubicBezTo>
                  <a:cubicBezTo>
                    <a:pt x="47" y="23"/>
                    <a:pt x="47" y="23"/>
                    <a:pt x="47" y="23"/>
                  </a:cubicBezTo>
                  <a:cubicBezTo>
                    <a:pt x="47" y="23"/>
                    <a:pt x="47" y="22"/>
                    <a:pt x="47" y="22"/>
                  </a:cubicBezTo>
                  <a:cubicBezTo>
                    <a:pt x="47" y="23"/>
                    <a:pt x="47" y="23"/>
                    <a:pt x="47" y="23"/>
                  </a:cubicBezTo>
                  <a:cubicBezTo>
                    <a:pt x="47" y="23"/>
                    <a:pt x="47" y="23"/>
                    <a:pt x="47" y="23"/>
                  </a:cubicBezTo>
                  <a:cubicBezTo>
                    <a:pt x="47" y="23"/>
                    <a:pt x="47" y="23"/>
                    <a:pt x="47" y="23"/>
                  </a:cubicBezTo>
                  <a:cubicBezTo>
                    <a:pt x="47" y="23"/>
                    <a:pt x="47" y="23"/>
                    <a:pt x="47" y="23"/>
                  </a:cubicBezTo>
                  <a:cubicBezTo>
                    <a:pt x="47" y="23"/>
                    <a:pt x="47" y="23"/>
                    <a:pt x="47" y="22"/>
                  </a:cubicBezTo>
                  <a:cubicBezTo>
                    <a:pt x="47" y="22"/>
                    <a:pt x="47" y="22"/>
                    <a:pt x="47" y="22"/>
                  </a:cubicBezTo>
                  <a:cubicBezTo>
                    <a:pt x="47" y="22"/>
                    <a:pt x="47" y="22"/>
                    <a:pt x="47" y="22"/>
                  </a:cubicBezTo>
                  <a:cubicBezTo>
                    <a:pt x="47" y="22"/>
                    <a:pt x="47" y="22"/>
                    <a:pt x="48" y="22"/>
                  </a:cubicBezTo>
                  <a:cubicBezTo>
                    <a:pt x="48" y="22"/>
                    <a:pt x="48" y="22"/>
                    <a:pt x="48" y="22"/>
                  </a:cubicBezTo>
                  <a:cubicBezTo>
                    <a:pt x="48" y="22"/>
                    <a:pt x="48" y="22"/>
                    <a:pt x="48" y="22"/>
                  </a:cubicBezTo>
                  <a:cubicBezTo>
                    <a:pt x="48" y="22"/>
                    <a:pt x="48" y="22"/>
                    <a:pt x="48" y="22"/>
                  </a:cubicBezTo>
                  <a:cubicBezTo>
                    <a:pt x="48" y="22"/>
                    <a:pt x="48" y="22"/>
                    <a:pt x="48" y="22"/>
                  </a:cubicBezTo>
                  <a:cubicBezTo>
                    <a:pt x="48" y="23"/>
                    <a:pt x="48" y="23"/>
                    <a:pt x="48" y="23"/>
                  </a:cubicBezTo>
                  <a:cubicBezTo>
                    <a:pt x="48" y="23"/>
                    <a:pt x="48" y="23"/>
                    <a:pt x="48" y="23"/>
                  </a:cubicBezTo>
                  <a:cubicBezTo>
                    <a:pt x="48" y="23"/>
                    <a:pt x="48" y="23"/>
                    <a:pt x="48" y="23"/>
                  </a:cubicBezTo>
                  <a:cubicBezTo>
                    <a:pt x="48" y="23"/>
                    <a:pt x="48" y="23"/>
                    <a:pt x="48" y="23"/>
                  </a:cubicBezTo>
                  <a:cubicBezTo>
                    <a:pt x="48" y="23"/>
                    <a:pt x="48" y="23"/>
                    <a:pt x="48" y="23"/>
                  </a:cubicBezTo>
                  <a:cubicBezTo>
                    <a:pt x="48" y="23"/>
                    <a:pt x="48" y="23"/>
                    <a:pt x="48" y="23"/>
                  </a:cubicBezTo>
                  <a:cubicBezTo>
                    <a:pt x="48" y="23"/>
                    <a:pt x="48" y="23"/>
                    <a:pt x="48" y="23"/>
                  </a:cubicBezTo>
                  <a:cubicBezTo>
                    <a:pt x="48" y="23"/>
                    <a:pt x="48" y="23"/>
                    <a:pt x="48" y="23"/>
                  </a:cubicBezTo>
                  <a:cubicBezTo>
                    <a:pt x="48" y="23"/>
                    <a:pt x="48" y="23"/>
                    <a:pt x="48" y="23"/>
                  </a:cubicBezTo>
                  <a:cubicBezTo>
                    <a:pt x="48" y="23"/>
                    <a:pt x="48" y="23"/>
                    <a:pt x="48" y="23"/>
                  </a:cubicBezTo>
                  <a:cubicBezTo>
                    <a:pt x="48" y="23"/>
                    <a:pt x="48" y="23"/>
                    <a:pt x="48" y="23"/>
                  </a:cubicBezTo>
                  <a:cubicBezTo>
                    <a:pt x="48" y="23"/>
                    <a:pt x="48" y="23"/>
                    <a:pt x="48" y="23"/>
                  </a:cubicBezTo>
                  <a:cubicBezTo>
                    <a:pt x="48" y="23"/>
                    <a:pt x="48" y="23"/>
                    <a:pt x="48" y="23"/>
                  </a:cubicBezTo>
                  <a:cubicBezTo>
                    <a:pt x="48" y="23"/>
                    <a:pt x="48" y="23"/>
                    <a:pt x="48" y="23"/>
                  </a:cubicBezTo>
                  <a:cubicBezTo>
                    <a:pt x="48" y="23"/>
                    <a:pt x="48" y="22"/>
                    <a:pt x="48" y="22"/>
                  </a:cubicBezTo>
                  <a:cubicBezTo>
                    <a:pt x="48" y="22"/>
                    <a:pt x="48" y="22"/>
                    <a:pt x="48" y="22"/>
                  </a:cubicBezTo>
                  <a:cubicBezTo>
                    <a:pt x="48" y="23"/>
                    <a:pt x="48" y="23"/>
                    <a:pt x="48" y="23"/>
                  </a:cubicBezTo>
                  <a:cubicBezTo>
                    <a:pt x="48" y="23"/>
                    <a:pt x="48" y="23"/>
                    <a:pt x="48" y="23"/>
                  </a:cubicBezTo>
                  <a:cubicBezTo>
                    <a:pt x="48" y="22"/>
                    <a:pt x="48" y="23"/>
                    <a:pt x="48" y="22"/>
                  </a:cubicBezTo>
                  <a:cubicBezTo>
                    <a:pt x="48" y="22"/>
                    <a:pt x="48" y="22"/>
                    <a:pt x="48" y="22"/>
                  </a:cubicBezTo>
                  <a:cubicBezTo>
                    <a:pt x="48" y="22"/>
                    <a:pt x="48" y="22"/>
                    <a:pt x="48" y="22"/>
                  </a:cubicBezTo>
                  <a:cubicBezTo>
                    <a:pt x="48" y="22"/>
                    <a:pt x="48" y="22"/>
                    <a:pt x="48" y="22"/>
                  </a:cubicBezTo>
                  <a:cubicBezTo>
                    <a:pt x="48" y="22"/>
                    <a:pt x="49" y="22"/>
                    <a:pt x="49" y="22"/>
                  </a:cubicBezTo>
                  <a:cubicBezTo>
                    <a:pt x="49" y="22"/>
                    <a:pt x="49" y="22"/>
                    <a:pt x="49" y="22"/>
                  </a:cubicBezTo>
                  <a:cubicBezTo>
                    <a:pt x="49" y="22"/>
                    <a:pt x="49" y="22"/>
                    <a:pt x="49" y="22"/>
                  </a:cubicBezTo>
                  <a:cubicBezTo>
                    <a:pt x="49" y="22"/>
                    <a:pt x="49" y="22"/>
                    <a:pt x="49" y="22"/>
                  </a:cubicBezTo>
                  <a:cubicBezTo>
                    <a:pt x="49" y="22"/>
                    <a:pt x="49" y="22"/>
                    <a:pt x="49" y="22"/>
                  </a:cubicBezTo>
                  <a:cubicBezTo>
                    <a:pt x="49" y="22"/>
                    <a:pt x="49" y="22"/>
                    <a:pt x="49" y="22"/>
                  </a:cubicBezTo>
                  <a:cubicBezTo>
                    <a:pt x="49" y="22"/>
                    <a:pt x="49" y="22"/>
                    <a:pt x="49" y="22"/>
                  </a:cubicBezTo>
                  <a:cubicBezTo>
                    <a:pt x="49" y="22"/>
                    <a:pt x="49" y="22"/>
                    <a:pt x="49" y="23"/>
                  </a:cubicBezTo>
                  <a:cubicBezTo>
                    <a:pt x="49" y="23"/>
                    <a:pt x="49" y="23"/>
                    <a:pt x="49" y="23"/>
                  </a:cubicBezTo>
                  <a:cubicBezTo>
                    <a:pt x="49" y="23"/>
                    <a:pt x="49" y="23"/>
                    <a:pt x="49" y="23"/>
                  </a:cubicBezTo>
                  <a:cubicBezTo>
                    <a:pt x="49" y="23"/>
                    <a:pt x="49" y="23"/>
                    <a:pt x="49" y="23"/>
                  </a:cubicBezTo>
                  <a:cubicBezTo>
                    <a:pt x="49" y="23"/>
                    <a:pt x="49" y="23"/>
                    <a:pt x="49" y="23"/>
                  </a:cubicBezTo>
                  <a:cubicBezTo>
                    <a:pt x="49" y="23"/>
                    <a:pt x="49" y="23"/>
                    <a:pt x="49" y="23"/>
                  </a:cubicBezTo>
                  <a:cubicBezTo>
                    <a:pt x="49" y="23"/>
                    <a:pt x="49" y="23"/>
                    <a:pt x="49" y="22"/>
                  </a:cubicBezTo>
                  <a:cubicBezTo>
                    <a:pt x="49" y="22"/>
                    <a:pt x="49" y="22"/>
                    <a:pt x="49" y="22"/>
                  </a:cubicBezTo>
                  <a:cubicBezTo>
                    <a:pt x="49" y="22"/>
                    <a:pt x="49" y="22"/>
                    <a:pt x="49" y="22"/>
                  </a:cubicBezTo>
                  <a:cubicBezTo>
                    <a:pt x="49" y="22"/>
                    <a:pt x="49" y="22"/>
                    <a:pt x="49" y="22"/>
                  </a:cubicBezTo>
                  <a:cubicBezTo>
                    <a:pt x="49" y="22"/>
                    <a:pt x="49" y="22"/>
                    <a:pt x="49" y="22"/>
                  </a:cubicBezTo>
                  <a:cubicBezTo>
                    <a:pt x="49" y="22"/>
                    <a:pt x="49" y="22"/>
                    <a:pt x="49" y="22"/>
                  </a:cubicBezTo>
                  <a:cubicBezTo>
                    <a:pt x="49" y="22"/>
                    <a:pt x="49" y="22"/>
                    <a:pt x="49" y="22"/>
                  </a:cubicBezTo>
                  <a:cubicBezTo>
                    <a:pt x="49" y="22"/>
                    <a:pt x="49" y="22"/>
                    <a:pt x="49" y="22"/>
                  </a:cubicBezTo>
                  <a:cubicBezTo>
                    <a:pt x="49" y="22"/>
                    <a:pt x="49" y="22"/>
                    <a:pt x="49" y="22"/>
                  </a:cubicBezTo>
                  <a:cubicBezTo>
                    <a:pt x="49" y="22"/>
                    <a:pt x="49" y="22"/>
                    <a:pt x="49" y="22"/>
                  </a:cubicBezTo>
                  <a:cubicBezTo>
                    <a:pt x="49" y="22"/>
                    <a:pt x="49" y="22"/>
                    <a:pt x="49" y="22"/>
                  </a:cubicBezTo>
                  <a:cubicBezTo>
                    <a:pt x="49" y="22"/>
                    <a:pt x="49" y="22"/>
                    <a:pt x="49" y="22"/>
                  </a:cubicBezTo>
                  <a:cubicBezTo>
                    <a:pt x="49" y="22"/>
                    <a:pt x="49" y="22"/>
                    <a:pt x="49" y="22"/>
                  </a:cubicBezTo>
                  <a:cubicBezTo>
                    <a:pt x="49" y="22"/>
                    <a:pt x="49" y="22"/>
                    <a:pt x="49" y="22"/>
                  </a:cubicBezTo>
                  <a:cubicBezTo>
                    <a:pt x="49" y="22"/>
                    <a:pt x="49" y="22"/>
                    <a:pt x="49" y="22"/>
                  </a:cubicBezTo>
                  <a:cubicBezTo>
                    <a:pt x="49" y="22"/>
                    <a:pt x="49" y="22"/>
                    <a:pt x="49" y="22"/>
                  </a:cubicBezTo>
                  <a:cubicBezTo>
                    <a:pt x="49" y="22"/>
                    <a:pt x="49" y="22"/>
                    <a:pt x="49" y="22"/>
                  </a:cubicBezTo>
                  <a:cubicBezTo>
                    <a:pt x="49" y="22"/>
                    <a:pt x="49" y="22"/>
                    <a:pt x="49" y="22"/>
                  </a:cubicBezTo>
                  <a:cubicBezTo>
                    <a:pt x="49" y="22"/>
                    <a:pt x="49" y="22"/>
                    <a:pt x="49" y="22"/>
                  </a:cubicBezTo>
                  <a:cubicBezTo>
                    <a:pt x="49" y="22"/>
                    <a:pt x="49" y="22"/>
                    <a:pt x="49" y="22"/>
                  </a:cubicBezTo>
                  <a:cubicBezTo>
                    <a:pt x="49" y="22"/>
                    <a:pt x="49" y="22"/>
                    <a:pt x="49" y="22"/>
                  </a:cubicBezTo>
                  <a:cubicBezTo>
                    <a:pt x="49" y="22"/>
                    <a:pt x="49" y="22"/>
                    <a:pt x="49" y="22"/>
                  </a:cubicBezTo>
                  <a:cubicBezTo>
                    <a:pt x="49" y="22"/>
                    <a:pt x="49" y="22"/>
                    <a:pt x="49" y="22"/>
                  </a:cubicBezTo>
                  <a:cubicBezTo>
                    <a:pt x="49" y="22"/>
                    <a:pt x="49" y="22"/>
                    <a:pt x="49" y="22"/>
                  </a:cubicBezTo>
                  <a:cubicBezTo>
                    <a:pt x="49" y="22"/>
                    <a:pt x="49" y="22"/>
                    <a:pt x="49" y="22"/>
                  </a:cubicBezTo>
                  <a:cubicBezTo>
                    <a:pt x="49" y="22"/>
                    <a:pt x="49" y="22"/>
                    <a:pt x="49" y="22"/>
                  </a:cubicBezTo>
                  <a:cubicBezTo>
                    <a:pt x="49" y="22"/>
                    <a:pt x="49" y="22"/>
                    <a:pt x="49" y="22"/>
                  </a:cubicBezTo>
                  <a:cubicBezTo>
                    <a:pt x="49" y="22"/>
                    <a:pt x="49" y="22"/>
                    <a:pt x="49" y="22"/>
                  </a:cubicBezTo>
                  <a:cubicBezTo>
                    <a:pt x="49" y="22"/>
                    <a:pt x="49" y="22"/>
                    <a:pt x="49" y="22"/>
                  </a:cubicBezTo>
                  <a:cubicBezTo>
                    <a:pt x="49" y="22"/>
                    <a:pt x="48" y="22"/>
                    <a:pt x="48" y="22"/>
                  </a:cubicBezTo>
                  <a:cubicBezTo>
                    <a:pt x="48" y="22"/>
                    <a:pt x="48" y="22"/>
                    <a:pt x="48" y="22"/>
                  </a:cubicBezTo>
                  <a:cubicBezTo>
                    <a:pt x="48" y="22"/>
                    <a:pt x="48" y="22"/>
                    <a:pt x="48" y="22"/>
                  </a:cubicBezTo>
                  <a:cubicBezTo>
                    <a:pt x="48" y="22"/>
                    <a:pt x="48" y="22"/>
                    <a:pt x="48" y="22"/>
                  </a:cubicBezTo>
                  <a:cubicBezTo>
                    <a:pt x="48" y="22"/>
                    <a:pt x="48" y="22"/>
                    <a:pt x="48" y="22"/>
                  </a:cubicBezTo>
                  <a:cubicBezTo>
                    <a:pt x="48" y="22"/>
                    <a:pt x="48" y="22"/>
                    <a:pt x="48" y="22"/>
                  </a:cubicBezTo>
                  <a:cubicBezTo>
                    <a:pt x="48" y="22"/>
                    <a:pt x="48" y="22"/>
                    <a:pt x="48" y="22"/>
                  </a:cubicBezTo>
                  <a:cubicBezTo>
                    <a:pt x="48" y="22"/>
                    <a:pt x="48" y="22"/>
                    <a:pt x="48" y="22"/>
                  </a:cubicBezTo>
                  <a:cubicBezTo>
                    <a:pt x="48" y="22"/>
                    <a:pt x="48" y="22"/>
                    <a:pt x="48" y="22"/>
                  </a:cubicBezTo>
                  <a:cubicBezTo>
                    <a:pt x="48" y="22"/>
                    <a:pt x="48" y="22"/>
                    <a:pt x="48" y="22"/>
                  </a:cubicBezTo>
                  <a:cubicBezTo>
                    <a:pt x="48" y="22"/>
                    <a:pt x="48" y="22"/>
                    <a:pt x="48" y="22"/>
                  </a:cubicBezTo>
                  <a:cubicBezTo>
                    <a:pt x="48" y="22"/>
                    <a:pt x="48" y="22"/>
                    <a:pt x="48" y="22"/>
                  </a:cubicBezTo>
                  <a:cubicBezTo>
                    <a:pt x="48" y="22"/>
                    <a:pt x="48" y="22"/>
                    <a:pt x="48" y="22"/>
                  </a:cubicBezTo>
                  <a:cubicBezTo>
                    <a:pt x="48" y="21"/>
                    <a:pt x="48" y="21"/>
                    <a:pt x="48" y="21"/>
                  </a:cubicBezTo>
                  <a:cubicBezTo>
                    <a:pt x="48" y="21"/>
                    <a:pt x="48" y="21"/>
                    <a:pt x="48" y="21"/>
                  </a:cubicBezTo>
                  <a:cubicBezTo>
                    <a:pt x="48" y="21"/>
                    <a:pt x="48" y="21"/>
                    <a:pt x="48" y="21"/>
                  </a:cubicBezTo>
                  <a:cubicBezTo>
                    <a:pt x="48" y="21"/>
                    <a:pt x="48" y="21"/>
                    <a:pt x="48" y="21"/>
                  </a:cubicBezTo>
                  <a:cubicBezTo>
                    <a:pt x="48" y="21"/>
                    <a:pt x="48" y="21"/>
                    <a:pt x="49" y="22"/>
                  </a:cubicBezTo>
                  <a:cubicBezTo>
                    <a:pt x="49" y="22"/>
                    <a:pt x="49" y="22"/>
                    <a:pt x="49" y="22"/>
                  </a:cubicBezTo>
                  <a:cubicBezTo>
                    <a:pt x="49" y="22"/>
                    <a:pt x="49" y="22"/>
                    <a:pt x="49" y="22"/>
                  </a:cubicBezTo>
                  <a:cubicBezTo>
                    <a:pt x="49" y="22"/>
                    <a:pt x="49" y="22"/>
                    <a:pt x="49" y="22"/>
                  </a:cubicBezTo>
                  <a:cubicBezTo>
                    <a:pt x="49" y="22"/>
                    <a:pt x="49" y="22"/>
                    <a:pt x="49" y="22"/>
                  </a:cubicBezTo>
                  <a:cubicBezTo>
                    <a:pt x="49" y="22"/>
                    <a:pt x="49" y="22"/>
                    <a:pt x="49" y="22"/>
                  </a:cubicBezTo>
                  <a:cubicBezTo>
                    <a:pt x="49" y="22"/>
                    <a:pt x="49" y="22"/>
                    <a:pt x="49" y="22"/>
                  </a:cubicBezTo>
                  <a:cubicBezTo>
                    <a:pt x="49" y="22"/>
                    <a:pt x="49" y="22"/>
                    <a:pt x="49" y="22"/>
                  </a:cubicBezTo>
                  <a:cubicBezTo>
                    <a:pt x="49" y="22"/>
                    <a:pt x="49" y="22"/>
                    <a:pt x="49" y="22"/>
                  </a:cubicBezTo>
                  <a:cubicBezTo>
                    <a:pt x="49" y="22"/>
                    <a:pt x="49" y="22"/>
                    <a:pt x="49" y="22"/>
                  </a:cubicBezTo>
                  <a:cubicBezTo>
                    <a:pt x="49" y="22"/>
                    <a:pt x="49" y="22"/>
                    <a:pt x="49" y="22"/>
                  </a:cubicBezTo>
                  <a:cubicBezTo>
                    <a:pt x="49" y="22"/>
                    <a:pt x="49" y="22"/>
                    <a:pt x="49" y="22"/>
                  </a:cubicBezTo>
                  <a:cubicBezTo>
                    <a:pt x="49" y="22"/>
                    <a:pt x="49" y="22"/>
                    <a:pt x="49" y="22"/>
                  </a:cubicBezTo>
                  <a:cubicBezTo>
                    <a:pt x="49" y="22"/>
                    <a:pt x="49" y="22"/>
                    <a:pt x="49" y="22"/>
                  </a:cubicBezTo>
                  <a:cubicBezTo>
                    <a:pt x="49" y="22"/>
                    <a:pt x="49" y="22"/>
                    <a:pt x="49" y="22"/>
                  </a:cubicBezTo>
                  <a:cubicBezTo>
                    <a:pt x="49" y="22"/>
                    <a:pt x="49" y="22"/>
                    <a:pt x="49" y="22"/>
                  </a:cubicBezTo>
                  <a:cubicBezTo>
                    <a:pt x="49" y="22"/>
                    <a:pt x="49" y="22"/>
                    <a:pt x="49" y="22"/>
                  </a:cubicBezTo>
                  <a:cubicBezTo>
                    <a:pt x="49" y="22"/>
                    <a:pt x="49" y="22"/>
                    <a:pt x="49" y="22"/>
                  </a:cubicBezTo>
                  <a:cubicBezTo>
                    <a:pt x="49" y="22"/>
                    <a:pt x="49" y="22"/>
                    <a:pt x="49" y="22"/>
                  </a:cubicBezTo>
                  <a:cubicBezTo>
                    <a:pt x="49" y="22"/>
                    <a:pt x="49" y="22"/>
                    <a:pt x="49" y="22"/>
                  </a:cubicBezTo>
                  <a:cubicBezTo>
                    <a:pt x="49" y="22"/>
                    <a:pt x="49" y="22"/>
                    <a:pt x="50" y="22"/>
                  </a:cubicBezTo>
                  <a:cubicBezTo>
                    <a:pt x="50" y="22"/>
                    <a:pt x="50" y="22"/>
                    <a:pt x="50" y="22"/>
                  </a:cubicBezTo>
                  <a:cubicBezTo>
                    <a:pt x="50" y="22"/>
                    <a:pt x="50" y="22"/>
                    <a:pt x="50" y="22"/>
                  </a:cubicBezTo>
                  <a:cubicBezTo>
                    <a:pt x="50" y="22"/>
                    <a:pt x="50" y="22"/>
                    <a:pt x="50" y="22"/>
                  </a:cubicBezTo>
                  <a:cubicBezTo>
                    <a:pt x="50" y="22"/>
                    <a:pt x="50" y="22"/>
                    <a:pt x="50" y="22"/>
                  </a:cubicBezTo>
                  <a:cubicBezTo>
                    <a:pt x="50" y="22"/>
                    <a:pt x="50" y="22"/>
                    <a:pt x="50" y="22"/>
                  </a:cubicBezTo>
                  <a:cubicBezTo>
                    <a:pt x="50" y="22"/>
                    <a:pt x="50" y="22"/>
                    <a:pt x="50" y="22"/>
                  </a:cubicBezTo>
                  <a:cubicBezTo>
                    <a:pt x="50" y="22"/>
                    <a:pt x="50" y="22"/>
                    <a:pt x="50" y="22"/>
                  </a:cubicBezTo>
                  <a:cubicBezTo>
                    <a:pt x="50" y="22"/>
                    <a:pt x="50" y="22"/>
                    <a:pt x="50" y="22"/>
                  </a:cubicBezTo>
                  <a:cubicBezTo>
                    <a:pt x="50" y="22"/>
                    <a:pt x="50" y="22"/>
                    <a:pt x="50" y="22"/>
                  </a:cubicBezTo>
                  <a:cubicBezTo>
                    <a:pt x="50" y="22"/>
                    <a:pt x="50" y="22"/>
                    <a:pt x="50" y="22"/>
                  </a:cubicBezTo>
                  <a:cubicBezTo>
                    <a:pt x="50" y="22"/>
                    <a:pt x="50" y="22"/>
                    <a:pt x="50" y="22"/>
                  </a:cubicBezTo>
                  <a:cubicBezTo>
                    <a:pt x="50" y="22"/>
                    <a:pt x="50" y="22"/>
                    <a:pt x="50" y="22"/>
                  </a:cubicBezTo>
                  <a:cubicBezTo>
                    <a:pt x="50" y="22"/>
                    <a:pt x="50" y="22"/>
                    <a:pt x="50" y="22"/>
                  </a:cubicBezTo>
                  <a:cubicBezTo>
                    <a:pt x="50" y="22"/>
                    <a:pt x="50" y="22"/>
                    <a:pt x="50" y="22"/>
                  </a:cubicBezTo>
                  <a:cubicBezTo>
                    <a:pt x="50" y="22"/>
                    <a:pt x="50" y="22"/>
                    <a:pt x="50" y="22"/>
                  </a:cubicBezTo>
                  <a:cubicBezTo>
                    <a:pt x="50" y="22"/>
                    <a:pt x="50" y="22"/>
                    <a:pt x="50" y="22"/>
                  </a:cubicBezTo>
                  <a:cubicBezTo>
                    <a:pt x="50" y="22"/>
                    <a:pt x="50" y="22"/>
                    <a:pt x="50" y="22"/>
                  </a:cubicBezTo>
                  <a:cubicBezTo>
                    <a:pt x="50" y="22"/>
                    <a:pt x="50" y="22"/>
                    <a:pt x="50" y="22"/>
                  </a:cubicBezTo>
                  <a:cubicBezTo>
                    <a:pt x="50" y="22"/>
                    <a:pt x="50" y="22"/>
                    <a:pt x="50" y="22"/>
                  </a:cubicBezTo>
                  <a:cubicBezTo>
                    <a:pt x="50" y="22"/>
                    <a:pt x="50" y="22"/>
                    <a:pt x="50" y="22"/>
                  </a:cubicBezTo>
                  <a:cubicBezTo>
                    <a:pt x="50" y="22"/>
                    <a:pt x="50" y="22"/>
                    <a:pt x="50" y="22"/>
                  </a:cubicBezTo>
                  <a:cubicBezTo>
                    <a:pt x="50" y="22"/>
                    <a:pt x="50" y="22"/>
                    <a:pt x="50" y="22"/>
                  </a:cubicBezTo>
                  <a:cubicBezTo>
                    <a:pt x="50" y="22"/>
                    <a:pt x="50" y="22"/>
                    <a:pt x="50" y="22"/>
                  </a:cubicBezTo>
                  <a:cubicBezTo>
                    <a:pt x="50" y="22"/>
                    <a:pt x="50" y="22"/>
                    <a:pt x="50"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0" y="22"/>
                    <a:pt x="50" y="22"/>
                  </a:cubicBezTo>
                  <a:cubicBezTo>
                    <a:pt x="50" y="22"/>
                    <a:pt x="50" y="22"/>
                    <a:pt x="50" y="22"/>
                  </a:cubicBezTo>
                  <a:cubicBezTo>
                    <a:pt x="50" y="22"/>
                    <a:pt x="50" y="22"/>
                    <a:pt x="50" y="22"/>
                  </a:cubicBezTo>
                  <a:cubicBezTo>
                    <a:pt x="50" y="22"/>
                    <a:pt x="50" y="22"/>
                    <a:pt x="50" y="22"/>
                  </a:cubicBezTo>
                  <a:cubicBezTo>
                    <a:pt x="50" y="22"/>
                    <a:pt x="50" y="22"/>
                    <a:pt x="50" y="22"/>
                  </a:cubicBezTo>
                  <a:cubicBezTo>
                    <a:pt x="50" y="22"/>
                    <a:pt x="50" y="22"/>
                    <a:pt x="50" y="22"/>
                  </a:cubicBezTo>
                  <a:cubicBezTo>
                    <a:pt x="50" y="22"/>
                    <a:pt x="50" y="22"/>
                    <a:pt x="50" y="22"/>
                  </a:cubicBezTo>
                  <a:cubicBezTo>
                    <a:pt x="50" y="22"/>
                    <a:pt x="50" y="22"/>
                    <a:pt x="50" y="22"/>
                  </a:cubicBezTo>
                  <a:cubicBezTo>
                    <a:pt x="50" y="22"/>
                    <a:pt x="50" y="22"/>
                    <a:pt x="50" y="22"/>
                  </a:cubicBezTo>
                  <a:cubicBezTo>
                    <a:pt x="50" y="22"/>
                    <a:pt x="50" y="22"/>
                    <a:pt x="50" y="22"/>
                  </a:cubicBezTo>
                  <a:cubicBezTo>
                    <a:pt x="50" y="22"/>
                    <a:pt x="50" y="22"/>
                    <a:pt x="50" y="22"/>
                  </a:cubicBezTo>
                  <a:cubicBezTo>
                    <a:pt x="50" y="22"/>
                    <a:pt x="50" y="22"/>
                    <a:pt x="50" y="22"/>
                  </a:cubicBezTo>
                  <a:cubicBezTo>
                    <a:pt x="50" y="22"/>
                    <a:pt x="50" y="22"/>
                    <a:pt x="50" y="22"/>
                  </a:cubicBezTo>
                  <a:cubicBezTo>
                    <a:pt x="50" y="22"/>
                    <a:pt x="50" y="22"/>
                    <a:pt x="50" y="22"/>
                  </a:cubicBezTo>
                  <a:cubicBezTo>
                    <a:pt x="50" y="22"/>
                    <a:pt x="50" y="22"/>
                    <a:pt x="50" y="22"/>
                  </a:cubicBezTo>
                  <a:cubicBezTo>
                    <a:pt x="50" y="22"/>
                    <a:pt x="50" y="22"/>
                    <a:pt x="50" y="22"/>
                  </a:cubicBezTo>
                  <a:cubicBezTo>
                    <a:pt x="50" y="22"/>
                    <a:pt x="50" y="22"/>
                    <a:pt x="50" y="22"/>
                  </a:cubicBezTo>
                  <a:cubicBezTo>
                    <a:pt x="50" y="22"/>
                    <a:pt x="50" y="22"/>
                    <a:pt x="50" y="22"/>
                  </a:cubicBezTo>
                  <a:cubicBezTo>
                    <a:pt x="50" y="22"/>
                    <a:pt x="50" y="22"/>
                    <a:pt x="50" y="22"/>
                  </a:cubicBezTo>
                  <a:cubicBezTo>
                    <a:pt x="50" y="22"/>
                    <a:pt x="50" y="22"/>
                    <a:pt x="50" y="21"/>
                  </a:cubicBezTo>
                  <a:cubicBezTo>
                    <a:pt x="50" y="21"/>
                    <a:pt x="50" y="21"/>
                    <a:pt x="50" y="21"/>
                  </a:cubicBezTo>
                  <a:cubicBezTo>
                    <a:pt x="50" y="21"/>
                    <a:pt x="50" y="21"/>
                    <a:pt x="50" y="21"/>
                  </a:cubicBezTo>
                  <a:cubicBezTo>
                    <a:pt x="50" y="21"/>
                    <a:pt x="50" y="21"/>
                    <a:pt x="50" y="21"/>
                  </a:cubicBezTo>
                  <a:cubicBezTo>
                    <a:pt x="50" y="21"/>
                    <a:pt x="50" y="21"/>
                    <a:pt x="50" y="21"/>
                  </a:cubicBezTo>
                  <a:cubicBezTo>
                    <a:pt x="50" y="21"/>
                    <a:pt x="50" y="21"/>
                    <a:pt x="50" y="21"/>
                  </a:cubicBezTo>
                  <a:cubicBezTo>
                    <a:pt x="50" y="21"/>
                    <a:pt x="50" y="21"/>
                    <a:pt x="50" y="21"/>
                  </a:cubicBezTo>
                  <a:cubicBezTo>
                    <a:pt x="50" y="21"/>
                    <a:pt x="50" y="21"/>
                    <a:pt x="50" y="21"/>
                  </a:cubicBezTo>
                  <a:cubicBezTo>
                    <a:pt x="50" y="21"/>
                    <a:pt x="50" y="21"/>
                    <a:pt x="50" y="21"/>
                  </a:cubicBezTo>
                  <a:cubicBezTo>
                    <a:pt x="50" y="21"/>
                    <a:pt x="50" y="21"/>
                    <a:pt x="50" y="21"/>
                  </a:cubicBezTo>
                  <a:cubicBezTo>
                    <a:pt x="50" y="21"/>
                    <a:pt x="50" y="21"/>
                    <a:pt x="50" y="21"/>
                  </a:cubicBezTo>
                  <a:cubicBezTo>
                    <a:pt x="50" y="21"/>
                    <a:pt x="50" y="21"/>
                    <a:pt x="50" y="21"/>
                  </a:cubicBezTo>
                  <a:cubicBezTo>
                    <a:pt x="50" y="21"/>
                    <a:pt x="50" y="21"/>
                    <a:pt x="50" y="21"/>
                  </a:cubicBezTo>
                  <a:cubicBezTo>
                    <a:pt x="50" y="21"/>
                    <a:pt x="50" y="21"/>
                    <a:pt x="50" y="21"/>
                  </a:cubicBezTo>
                  <a:cubicBezTo>
                    <a:pt x="50" y="21"/>
                    <a:pt x="50" y="21"/>
                    <a:pt x="50" y="21"/>
                  </a:cubicBezTo>
                  <a:cubicBezTo>
                    <a:pt x="50" y="21"/>
                    <a:pt x="50" y="21"/>
                    <a:pt x="50" y="21"/>
                  </a:cubicBezTo>
                  <a:cubicBezTo>
                    <a:pt x="50" y="21"/>
                    <a:pt x="50" y="21"/>
                    <a:pt x="50" y="21"/>
                  </a:cubicBezTo>
                  <a:cubicBezTo>
                    <a:pt x="50" y="21"/>
                    <a:pt x="50" y="21"/>
                    <a:pt x="50" y="21"/>
                  </a:cubicBezTo>
                  <a:cubicBezTo>
                    <a:pt x="50" y="21"/>
                    <a:pt x="50" y="21"/>
                    <a:pt x="50" y="21"/>
                  </a:cubicBezTo>
                  <a:cubicBezTo>
                    <a:pt x="50" y="21"/>
                    <a:pt x="50" y="21"/>
                    <a:pt x="50" y="21"/>
                  </a:cubicBezTo>
                  <a:cubicBezTo>
                    <a:pt x="50" y="21"/>
                    <a:pt x="50" y="21"/>
                    <a:pt x="50" y="21"/>
                  </a:cubicBezTo>
                  <a:cubicBezTo>
                    <a:pt x="50" y="21"/>
                    <a:pt x="50" y="20"/>
                    <a:pt x="50" y="20"/>
                  </a:cubicBezTo>
                  <a:cubicBezTo>
                    <a:pt x="50" y="20"/>
                    <a:pt x="50" y="20"/>
                    <a:pt x="50" y="20"/>
                  </a:cubicBezTo>
                  <a:cubicBezTo>
                    <a:pt x="50" y="20"/>
                    <a:pt x="50" y="20"/>
                    <a:pt x="50" y="20"/>
                  </a:cubicBezTo>
                  <a:cubicBezTo>
                    <a:pt x="50" y="20"/>
                    <a:pt x="50" y="20"/>
                    <a:pt x="50" y="20"/>
                  </a:cubicBezTo>
                  <a:cubicBezTo>
                    <a:pt x="50" y="20"/>
                    <a:pt x="50" y="20"/>
                    <a:pt x="50" y="20"/>
                  </a:cubicBezTo>
                  <a:cubicBezTo>
                    <a:pt x="50" y="20"/>
                    <a:pt x="50" y="20"/>
                    <a:pt x="50" y="20"/>
                  </a:cubicBezTo>
                  <a:cubicBezTo>
                    <a:pt x="50" y="20"/>
                    <a:pt x="50" y="20"/>
                    <a:pt x="50" y="20"/>
                  </a:cubicBezTo>
                  <a:cubicBezTo>
                    <a:pt x="50" y="20"/>
                    <a:pt x="50" y="20"/>
                    <a:pt x="50" y="20"/>
                  </a:cubicBezTo>
                  <a:cubicBezTo>
                    <a:pt x="50" y="20"/>
                    <a:pt x="50" y="20"/>
                    <a:pt x="50" y="20"/>
                  </a:cubicBezTo>
                  <a:cubicBezTo>
                    <a:pt x="50" y="20"/>
                    <a:pt x="50" y="20"/>
                    <a:pt x="50" y="20"/>
                  </a:cubicBezTo>
                  <a:cubicBezTo>
                    <a:pt x="50" y="20"/>
                    <a:pt x="50" y="20"/>
                    <a:pt x="50" y="20"/>
                  </a:cubicBezTo>
                  <a:cubicBezTo>
                    <a:pt x="50" y="20"/>
                    <a:pt x="50" y="20"/>
                    <a:pt x="50" y="20"/>
                  </a:cubicBezTo>
                  <a:cubicBezTo>
                    <a:pt x="50" y="20"/>
                    <a:pt x="50" y="20"/>
                    <a:pt x="50" y="20"/>
                  </a:cubicBezTo>
                  <a:cubicBezTo>
                    <a:pt x="50" y="20"/>
                    <a:pt x="50" y="20"/>
                    <a:pt x="50" y="20"/>
                  </a:cubicBezTo>
                  <a:cubicBezTo>
                    <a:pt x="50" y="20"/>
                    <a:pt x="50" y="20"/>
                    <a:pt x="50" y="20"/>
                  </a:cubicBezTo>
                  <a:cubicBezTo>
                    <a:pt x="50" y="20"/>
                    <a:pt x="50" y="20"/>
                    <a:pt x="50" y="20"/>
                  </a:cubicBezTo>
                  <a:cubicBezTo>
                    <a:pt x="50" y="20"/>
                    <a:pt x="50" y="20"/>
                    <a:pt x="50" y="20"/>
                  </a:cubicBezTo>
                  <a:cubicBezTo>
                    <a:pt x="50" y="20"/>
                    <a:pt x="50" y="20"/>
                    <a:pt x="50" y="20"/>
                  </a:cubicBezTo>
                  <a:cubicBezTo>
                    <a:pt x="50" y="20"/>
                    <a:pt x="50" y="20"/>
                    <a:pt x="50" y="20"/>
                  </a:cubicBezTo>
                  <a:cubicBezTo>
                    <a:pt x="50" y="20"/>
                    <a:pt x="50" y="20"/>
                    <a:pt x="50" y="20"/>
                  </a:cubicBezTo>
                  <a:cubicBezTo>
                    <a:pt x="50" y="20"/>
                    <a:pt x="50" y="20"/>
                    <a:pt x="50" y="20"/>
                  </a:cubicBezTo>
                  <a:cubicBezTo>
                    <a:pt x="50" y="20"/>
                    <a:pt x="50" y="20"/>
                    <a:pt x="50" y="20"/>
                  </a:cubicBezTo>
                  <a:cubicBezTo>
                    <a:pt x="50" y="20"/>
                    <a:pt x="50" y="20"/>
                    <a:pt x="50" y="20"/>
                  </a:cubicBezTo>
                  <a:cubicBezTo>
                    <a:pt x="50" y="20"/>
                    <a:pt x="50" y="20"/>
                    <a:pt x="50" y="20"/>
                  </a:cubicBezTo>
                  <a:cubicBezTo>
                    <a:pt x="50" y="20"/>
                    <a:pt x="50" y="20"/>
                    <a:pt x="50" y="20"/>
                  </a:cubicBezTo>
                  <a:cubicBezTo>
                    <a:pt x="50" y="20"/>
                    <a:pt x="50" y="20"/>
                    <a:pt x="50" y="20"/>
                  </a:cubicBezTo>
                  <a:cubicBezTo>
                    <a:pt x="50" y="20"/>
                    <a:pt x="50" y="20"/>
                    <a:pt x="50" y="20"/>
                  </a:cubicBezTo>
                  <a:cubicBezTo>
                    <a:pt x="50" y="20"/>
                    <a:pt x="50" y="20"/>
                    <a:pt x="50" y="20"/>
                  </a:cubicBezTo>
                  <a:cubicBezTo>
                    <a:pt x="50" y="20"/>
                    <a:pt x="50" y="20"/>
                    <a:pt x="50" y="20"/>
                  </a:cubicBezTo>
                  <a:cubicBezTo>
                    <a:pt x="50" y="20"/>
                    <a:pt x="50" y="20"/>
                    <a:pt x="50" y="20"/>
                  </a:cubicBezTo>
                  <a:cubicBezTo>
                    <a:pt x="50" y="20"/>
                    <a:pt x="50" y="20"/>
                    <a:pt x="50" y="20"/>
                  </a:cubicBezTo>
                  <a:cubicBezTo>
                    <a:pt x="50" y="20"/>
                    <a:pt x="50" y="20"/>
                    <a:pt x="50" y="20"/>
                  </a:cubicBezTo>
                  <a:cubicBezTo>
                    <a:pt x="50" y="20"/>
                    <a:pt x="50" y="20"/>
                    <a:pt x="50" y="20"/>
                  </a:cubicBezTo>
                  <a:cubicBezTo>
                    <a:pt x="50" y="20"/>
                    <a:pt x="50" y="20"/>
                    <a:pt x="50" y="20"/>
                  </a:cubicBezTo>
                  <a:cubicBezTo>
                    <a:pt x="50" y="20"/>
                    <a:pt x="50" y="20"/>
                    <a:pt x="51" y="20"/>
                  </a:cubicBezTo>
                  <a:cubicBezTo>
                    <a:pt x="51" y="20"/>
                    <a:pt x="51" y="20"/>
                    <a:pt x="51" y="20"/>
                  </a:cubicBezTo>
                  <a:cubicBezTo>
                    <a:pt x="51" y="20"/>
                    <a:pt x="51" y="20"/>
                    <a:pt x="51" y="20"/>
                  </a:cubicBezTo>
                  <a:cubicBezTo>
                    <a:pt x="51" y="20"/>
                    <a:pt x="51" y="20"/>
                    <a:pt x="51" y="20"/>
                  </a:cubicBezTo>
                  <a:cubicBezTo>
                    <a:pt x="51" y="20"/>
                    <a:pt x="51" y="20"/>
                    <a:pt x="51" y="20"/>
                  </a:cubicBezTo>
                  <a:cubicBezTo>
                    <a:pt x="51" y="20"/>
                    <a:pt x="51" y="20"/>
                    <a:pt x="51" y="20"/>
                  </a:cubicBezTo>
                  <a:cubicBezTo>
                    <a:pt x="51" y="20"/>
                    <a:pt x="51" y="20"/>
                    <a:pt x="51" y="20"/>
                  </a:cubicBezTo>
                  <a:cubicBezTo>
                    <a:pt x="51" y="20"/>
                    <a:pt x="51" y="20"/>
                    <a:pt x="51" y="20"/>
                  </a:cubicBezTo>
                  <a:cubicBezTo>
                    <a:pt x="51" y="20"/>
                    <a:pt x="51" y="20"/>
                    <a:pt x="51" y="20"/>
                  </a:cubicBezTo>
                  <a:cubicBezTo>
                    <a:pt x="51" y="20"/>
                    <a:pt x="51" y="20"/>
                    <a:pt x="51" y="20"/>
                  </a:cubicBezTo>
                  <a:cubicBezTo>
                    <a:pt x="51" y="20"/>
                    <a:pt x="51" y="20"/>
                    <a:pt x="51" y="20"/>
                  </a:cubicBezTo>
                  <a:cubicBezTo>
                    <a:pt x="51" y="20"/>
                    <a:pt x="51" y="20"/>
                    <a:pt x="51" y="20"/>
                  </a:cubicBezTo>
                  <a:cubicBezTo>
                    <a:pt x="51" y="20"/>
                    <a:pt x="51" y="20"/>
                    <a:pt x="51" y="20"/>
                  </a:cubicBezTo>
                  <a:cubicBezTo>
                    <a:pt x="51" y="20"/>
                    <a:pt x="51" y="20"/>
                    <a:pt x="51" y="20"/>
                  </a:cubicBezTo>
                  <a:cubicBezTo>
                    <a:pt x="51" y="20"/>
                    <a:pt x="51" y="20"/>
                    <a:pt x="51" y="20"/>
                  </a:cubicBezTo>
                  <a:cubicBezTo>
                    <a:pt x="51" y="20"/>
                    <a:pt x="51" y="20"/>
                    <a:pt x="51" y="20"/>
                  </a:cubicBezTo>
                  <a:cubicBezTo>
                    <a:pt x="51" y="20"/>
                    <a:pt x="51" y="20"/>
                    <a:pt x="51" y="21"/>
                  </a:cubicBezTo>
                  <a:cubicBezTo>
                    <a:pt x="51" y="21"/>
                    <a:pt x="51" y="21"/>
                    <a:pt x="51" y="21"/>
                  </a:cubicBezTo>
                  <a:cubicBezTo>
                    <a:pt x="51" y="21"/>
                    <a:pt x="51" y="21"/>
                    <a:pt x="51" y="21"/>
                  </a:cubicBezTo>
                  <a:cubicBezTo>
                    <a:pt x="51" y="21"/>
                    <a:pt x="51" y="21"/>
                    <a:pt x="51" y="21"/>
                  </a:cubicBezTo>
                  <a:cubicBezTo>
                    <a:pt x="51" y="21"/>
                    <a:pt x="51" y="21"/>
                    <a:pt x="51" y="21"/>
                  </a:cubicBezTo>
                  <a:cubicBezTo>
                    <a:pt x="51" y="21"/>
                    <a:pt x="51" y="21"/>
                    <a:pt x="51" y="21"/>
                  </a:cubicBezTo>
                  <a:cubicBezTo>
                    <a:pt x="51" y="21"/>
                    <a:pt x="51" y="21"/>
                    <a:pt x="51" y="21"/>
                  </a:cubicBezTo>
                  <a:cubicBezTo>
                    <a:pt x="51" y="21"/>
                    <a:pt x="51" y="21"/>
                    <a:pt x="51" y="21"/>
                  </a:cubicBezTo>
                  <a:cubicBezTo>
                    <a:pt x="51" y="21"/>
                    <a:pt x="51" y="21"/>
                    <a:pt x="51" y="21"/>
                  </a:cubicBezTo>
                  <a:cubicBezTo>
                    <a:pt x="51" y="21"/>
                    <a:pt x="51" y="21"/>
                    <a:pt x="51" y="21"/>
                  </a:cubicBezTo>
                  <a:cubicBezTo>
                    <a:pt x="51" y="21"/>
                    <a:pt x="51" y="21"/>
                    <a:pt x="51" y="21"/>
                  </a:cubicBezTo>
                  <a:cubicBezTo>
                    <a:pt x="51" y="21"/>
                    <a:pt x="51" y="21"/>
                    <a:pt x="51" y="21"/>
                  </a:cubicBezTo>
                  <a:cubicBezTo>
                    <a:pt x="51" y="21"/>
                    <a:pt x="51" y="21"/>
                    <a:pt x="51" y="21"/>
                  </a:cubicBezTo>
                  <a:cubicBezTo>
                    <a:pt x="51" y="21"/>
                    <a:pt x="51" y="21"/>
                    <a:pt x="51" y="21"/>
                  </a:cubicBezTo>
                  <a:cubicBezTo>
                    <a:pt x="51" y="21"/>
                    <a:pt x="51" y="21"/>
                    <a:pt x="51" y="21"/>
                  </a:cubicBezTo>
                  <a:cubicBezTo>
                    <a:pt x="51" y="21"/>
                    <a:pt x="51" y="21"/>
                    <a:pt x="51" y="21"/>
                  </a:cubicBezTo>
                  <a:cubicBezTo>
                    <a:pt x="51" y="21"/>
                    <a:pt x="51" y="21"/>
                    <a:pt x="51" y="21"/>
                  </a:cubicBezTo>
                  <a:cubicBezTo>
                    <a:pt x="51" y="21"/>
                    <a:pt x="51" y="22"/>
                    <a:pt x="51"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3"/>
                  </a:cubicBezTo>
                  <a:cubicBezTo>
                    <a:pt x="52" y="23"/>
                    <a:pt x="52" y="23"/>
                    <a:pt x="52" y="23"/>
                  </a:cubicBezTo>
                  <a:cubicBezTo>
                    <a:pt x="52" y="23"/>
                    <a:pt x="52" y="23"/>
                    <a:pt x="52" y="23"/>
                  </a:cubicBezTo>
                  <a:cubicBezTo>
                    <a:pt x="52" y="23"/>
                    <a:pt x="52" y="23"/>
                    <a:pt x="52" y="23"/>
                  </a:cubicBezTo>
                  <a:cubicBezTo>
                    <a:pt x="52" y="23"/>
                    <a:pt x="52" y="23"/>
                    <a:pt x="52" y="23"/>
                  </a:cubicBezTo>
                  <a:cubicBezTo>
                    <a:pt x="52" y="23"/>
                    <a:pt x="52" y="23"/>
                    <a:pt x="52" y="23"/>
                  </a:cubicBezTo>
                  <a:cubicBezTo>
                    <a:pt x="52" y="23"/>
                    <a:pt x="52" y="23"/>
                    <a:pt x="52" y="23"/>
                  </a:cubicBezTo>
                  <a:cubicBezTo>
                    <a:pt x="52" y="23"/>
                    <a:pt x="52" y="23"/>
                    <a:pt x="52" y="23"/>
                  </a:cubicBezTo>
                  <a:cubicBezTo>
                    <a:pt x="52" y="23"/>
                    <a:pt x="52" y="23"/>
                    <a:pt x="52" y="23"/>
                  </a:cubicBezTo>
                  <a:cubicBezTo>
                    <a:pt x="52" y="23"/>
                    <a:pt x="52" y="23"/>
                    <a:pt x="52" y="23"/>
                  </a:cubicBezTo>
                  <a:cubicBezTo>
                    <a:pt x="52" y="23"/>
                    <a:pt x="52" y="23"/>
                    <a:pt x="52" y="23"/>
                  </a:cubicBezTo>
                  <a:cubicBezTo>
                    <a:pt x="52" y="23"/>
                    <a:pt x="52" y="23"/>
                    <a:pt x="52" y="23"/>
                  </a:cubicBezTo>
                  <a:cubicBezTo>
                    <a:pt x="52" y="23"/>
                    <a:pt x="52" y="23"/>
                    <a:pt x="52" y="23"/>
                  </a:cubicBezTo>
                  <a:cubicBezTo>
                    <a:pt x="52" y="23"/>
                    <a:pt x="52" y="23"/>
                    <a:pt x="52" y="23"/>
                  </a:cubicBezTo>
                  <a:cubicBezTo>
                    <a:pt x="52" y="23"/>
                    <a:pt x="52" y="23"/>
                    <a:pt x="51" y="23"/>
                  </a:cubicBezTo>
                  <a:cubicBezTo>
                    <a:pt x="51" y="23"/>
                    <a:pt x="51" y="23"/>
                    <a:pt x="51" y="23"/>
                  </a:cubicBezTo>
                  <a:cubicBezTo>
                    <a:pt x="51" y="23"/>
                    <a:pt x="51" y="23"/>
                    <a:pt x="51" y="23"/>
                  </a:cubicBezTo>
                  <a:cubicBezTo>
                    <a:pt x="51" y="23"/>
                    <a:pt x="51" y="23"/>
                    <a:pt x="51" y="23"/>
                  </a:cubicBezTo>
                  <a:cubicBezTo>
                    <a:pt x="51" y="23"/>
                    <a:pt x="51" y="23"/>
                    <a:pt x="51" y="23"/>
                  </a:cubicBezTo>
                  <a:cubicBezTo>
                    <a:pt x="51" y="23"/>
                    <a:pt x="51" y="23"/>
                    <a:pt x="51" y="23"/>
                  </a:cubicBezTo>
                  <a:cubicBezTo>
                    <a:pt x="51" y="23"/>
                    <a:pt x="51" y="23"/>
                    <a:pt x="51" y="23"/>
                  </a:cubicBezTo>
                  <a:cubicBezTo>
                    <a:pt x="51" y="23"/>
                    <a:pt x="51" y="23"/>
                    <a:pt x="51" y="23"/>
                  </a:cubicBezTo>
                  <a:cubicBezTo>
                    <a:pt x="51" y="23"/>
                    <a:pt x="51" y="23"/>
                    <a:pt x="51" y="23"/>
                  </a:cubicBezTo>
                  <a:cubicBezTo>
                    <a:pt x="51" y="23"/>
                    <a:pt x="51" y="23"/>
                    <a:pt x="51" y="23"/>
                  </a:cubicBezTo>
                  <a:cubicBezTo>
                    <a:pt x="51" y="23"/>
                    <a:pt x="51" y="23"/>
                    <a:pt x="51" y="23"/>
                  </a:cubicBezTo>
                  <a:cubicBezTo>
                    <a:pt x="51" y="23"/>
                    <a:pt x="51" y="23"/>
                    <a:pt x="51" y="23"/>
                  </a:cubicBezTo>
                  <a:cubicBezTo>
                    <a:pt x="51" y="23"/>
                    <a:pt x="51" y="23"/>
                    <a:pt x="51" y="23"/>
                  </a:cubicBezTo>
                  <a:cubicBezTo>
                    <a:pt x="51" y="23"/>
                    <a:pt x="51" y="23"/>
                    <a:pt x="51" y="23"/>
                  </a:cubicBezTo>
                  <a:cubicBezTo>
                    <a:pt x="51" y="23"/>
                    <a:pt x="51" y="23"/>
                    <a:pt x="51" y="23"/>
                  </a:cubicBezTo>
                  <a:cubicBezTo>
                    <a:pt x="51" y="23"/>
                    <a:pt x="51" y="23"/>
                    <a:pt x="51" y="23"/>
                  </a:cubicBezTo>
                  <a:cubicBezTo>
                    <a:pt x="51" y="23"/>
                    <a:pt x="51" y="23"/>
                    <a:pt x="52" y="23"/>
                  </a:cubicBezTo>
                  <a:cubicBezTo>
                    <a:pt x="52" y="23"/>
                    <a:pt x="52" y="23"/>
                    <a:pt x="52" y="23"/>
                  </a:cubicBezTo>
                  <a:cubicBezTo>
                    <a:pt x="52" y="23"/>
                    <a:pt x="52" y="23"/>
                    <a:pt x="52" y="23"/>
                  </a:cubicBezTo>
                  <a:cubicBezTo>
                    <a:pt x="52" y="23"/>
                    <a:pt x="52" y="23"/>
                    <a:pt x="52" y="23"/>
                  </a:cubicBezTo>
                  <a:cubicBezTo>
                    <a:pt x="52" y="23"/>
                    <a:pt x="52" y="23"/>
                    <a:pt x="52" y="23"/>
                  </a:cubicBezTo>
                  <a:cubicBezTo>
                    <a:pt x="52" y="23"/>
                    <a:pt x="52" y="23"/>
                    <a:pt x="52" y="23"/>
                  </a:cubicBezTo>
                  <a:cubicBezTo>
                    <a:pt x="52" y="23"/>
                    <a:pt x="52" y="23"/>
                    <a:pt x="52" y="23"/>
                  </a:cubicBezTo>
                  <a:cubicBezTo>
                    <a:pt x="52" y="23"/>
                    <a:pt x="52" y="23"/>
                    <a:pt x="52" y="23"/>
                  </a:cubicBezTo>
                  <a:cubicBezTo>
                    <a:pt x="52" y="23"/>
                    <a:pt x="52" y="23"/>
                    <a:pt x="52" y="23"/>
                  </a:cubicBezTo>
                  <a:cubicBezTo>
                    <a:pt x="52" y="23"/>
                    <a:pt x="52" y="23"/>
                    <a:pt x="52" y="23"/>
                  </a:cubicBezTo>
                  <a:cubicBezTo>
                    <a:pt x="52" y="23"/>
                    <a:pt x="52" y="23"/>
                    <a:pt x="52" y="23"/>
                  </a:cubicBezTo>
                  <a:cubicBezTo>
                    <a:pt x="52" y="23"/>
                    <a:pt x="52" y="23"/>
                    <a:pt x="52" y="23"/>
                  </a:cubicBezTo>
                  <a:cubicBezTo>
                    <a:pt x="52" y="23"/>
                    <a:pt x="52" y="23"/>
                    <a:pt x="52" y="23"/>
                  </a:cubicBezTo>
                  <a:cubicBezTo>
                    <a:pt x="52" y="23"/>
                    <a:pt x="52" y="23"/>
                    <a:pt x="52" y="23"/>
                  </a:cubicBezTo>
                  <a:cubicBezTo>
                    <a:pt x="52" y="23"/>
                    <a:pt x="52" y="23"/>
                    <a:pt x="52" y="23"/>
                  </a:cubicBezTo>
                  <a:cubicBezTo>
                    <a:pt x="52" y="23"/>
                    <a:pt x="52" y="23"/>
                    <a:pt x="52" y="23"/>
                  </a:cubicBezTo>
                  <a:cubicBezTo>
                    <a:pt x="52" y="23"/>
                    <a:pt x="52" y="23"/>
                    <a:pt x="52" y="23"/>
                  </a:cubicBezTo>
                  <a:cubicBezTo>
                    <a:pt x="52" y="23"/>
                    <a:pt x="52" y="23"/>
                    <a:pt x="52" y="23"/>
                  </a:cubicBezTo>
                  <a:cubicBezTo>
                    <a:pt x="52" y="23"/>
                    <a:pt x="52" y="23"/>
                    <a:pt x="52" y="23"/>
                  </a:cubicBezTo>
                  <a:cubicBezTo>
                    <a:pt x="52" y="23"/>
                    <a:pt x="52" y="23"/>
                    <a:pt x="52" y="23"/>
                  </a:cubicBezTo>
                  <a:cubicBezTo>
                    <a:pt x="52" y="23"/>
                    <a:pt x="52" y="23"/>
                    <a:pt x="52" y="23"/>
                  </a:cubicBezTo>
                  <a:cubicBezTo>
                    <a:pt x="52" y="23"/>
                    <a:pt x="52" y="23"/>
                    <a:pt x="52" y="23"/>
                  </a:cubicBezTo>
                  <a:cubicBezTo>
                    <a:pt x="52" y="23"/>
                    <a:pt x="52" y="23"/>
                    <a:pt x="52" y="23"/>
                  </a:cubicBezTo>
                  <a:cubicBezTo>
                    <a:pt x="52" y="23"/>
                    <a:pt x="52" y="23"/>
                    <a:pt x="52" y="23"/>
                  </a:cubicBezTo>
                  <a:cubicBezTo>
                    <a:pt x="52" y="23"/>
                    <a:pt x="52" y="23"/>
                    <a:pt x="52" y="23"/>
                  </a:cubicBezTo>
                  <a:cubicBezTo>
                    <a:pt x="52" y="23"/>
                    <a:pt x="52" y="23"/>
                    <a:pt x="52" y="23"/>
                  </a:cubicBezTo>
                  <a:cubicBezTo>
                    <a:pt x="52" y="23"/>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3" y="22"/>
                  </a:cubicBezTo>
                  <a:cubicBezTo>
                    <a:pt x="53" y="22"/>
                    <a:pt x="53" y="22"/>
                    <a:pt x="53" y="22"/>
                  </a:cubicBezTo>
                  <a:cubicBezTo>
                    <a:pt x="53" y="22"/>
                    <a:pt x="53" y="22"/>
                    <a:pt x="53" y="22"/>
                  </a:cubicBezTo>
                  <a:cubicBezTo>
                    <a:pt x="53" y="22"/>
                    <a:pt x="53" y="22"/>
                    <a:pt x="53" y="22"/>
                  </a:cubicBezTo>
                  <a:cubicBezTo>
                    <a:pt x="53" y="22"/>
                    <a:pt x="53" y="22"/>
                    <a:pt x="53" y="22"/>
                  </a:cubicBezTo>
                  <a:cubicBezTo>
                    <a:pt x="53" y="22"/>
                    <a:pt x="53" y="22"/>
                    <a:pt x="53" y="22"/>
                  </a:cubicBezTo>
                  <a:cubicBezTo>
                    <a:pt x="53" y="22"/>
                    <a:pt x="53" y="22"/>
                    <a:pt x="53" y="22"/>
                  </a:cubicBezTo>
                  <a:cubicBezTo>
                    <a:pt x="53" y="22"/>
                    <a:pt x="53" y="22"/>
                    <a:pt x="53" y="22"/>
                  </a:cubicBezTo>
                  <a:cubicBezTo>
                    <a:pt x="53" y="22"/>
                    <a:pt x="53" y="22"/>
                    <a:pt x="53" y="22"/>
                  </a:cubicBezTo>
                  <a:cubicBezTo>
                    <a:pt x="53" y="22"/>
                    <a:pt x="53" y="22"/>
                    <a:pt x="53" y="22"/>
                  </a:cubicBezTo>
                  <a:cubicBezTo>
                    <a:pt x="53" y="22"/>
                    <a:pt x="53" y="22"/>
                    <a:pt x="53" y="22"/>
                  </a:cubicBezTo>
                  <a:cubicBezTo>
                    <a:pt x="53" y="22"/>
                    <a:pt x="53" y="22"/>
                    <a:pt x="53" y="22"/>
                  </a:cubicBezTo>
                  <a:cubicBezTo>
                    <a:pt x="53" y="22"/>
                    <a:pt x="53" y="22"/>
                    <a:pt x="53" y="22"/>
                  </a:cubicBezTo>
                  <a:cubicBezTo>
                    <a:pt x="53" y="22"/>
                    <a:pt x="53" y="22"/>
                    <a:pt x="53" y="22"/>
                  </a:cubicBezTo>
                  <a:cubicBezTo>
                    <a:pt x="53" y="22"/>
                    <a:pt x="53" y="22"/>
                    <a:pt x="53" y="22"/>
                  </a:cubicBezTo>
                  <a:cubicBezTo>
                    <a:pt x="53" y="22"/>
                    <a:pt x="53" y="22"/>
                    <a:pt x="53" y="22"/>
                  </a:cubicBezTo>
                  <a:cubicBezTo>
                    <a:pt x="53" y="22"/>
                    <a:pt x="53" y="22"/>
                    <a:pt x="53" y="22"/>
                  </a:cubicBezTo>
                  <a:cubicBezTo>
                    <a:pt x="53" y="22"/>
                    <a:pt x="53" y="22"/>
                    <a:pt x="53" y="22"/>
                  </a:cubicBezTo>
                  <a:cubicBezTo>
                    <a:pt x="53" y="22"/>
                    <a:pt x="53" y="22"/>
                    <a:pt x="53" y="22"/>
                  </a:cubicBezTo>
                  <a:cubicBezTo>
                    <a:pt x="53" y="22"/>
                    <a:pt x="53" y="22"/>
                    <a:pt x="53" y="22"/>
                  </a:cubicBezTo>
                  <a:cubicBezTo>
                    <a:pt x="53" y="22"/>
                    <a:pt x="53" y="22"/>
                    <a:pt x="53" y="22"/>
                  </a:cubicBezTo>
                  <a:cubicBezTo>
                    <a:pt x="53" y="22"/>
                    <a:pt x="53" y="22"/>
                    <a:pt x="53" y="22"/>
                  </a:cubicBezTo>
                  <a:cubicBezTo>
                    <a:pt x="53" y="22"/>
                    <a:pt x="53" y="22"/>
                    <a:pt x="53" y="22"/>
                  </a:cubicBezTo>
                  <a:cubicBezTo>
                    <a:pt x="53" y="22"/>
                    <a:pt x="53" y="22"/>
                    <a:pt x="53" y="22"/>
                  </a:cubicBezTo>
                  <a:cubicBezTo>
                    <a:pt x="53" y="22"/>
                    <a:pt x="53" y="22"/>
                    <a:pt x="53" y="22"/>
                  </a:cubicBezTo>
                  <a:cubicBezTo>
                    <a:pt x="53" y="22"/>
                    <a:pt x="53" y="22"/>
                    <a:pt x="53" y="22"/>
                  </a:cubicBezTo>
                  <a:cubicBezTo>
                    <a:pt x="53" y="22"/>
                    <a:pt x="53" y="22"/>
                    <a:pt x="53" y="22"/>
                  </a:cubicBezTo>
                  <a:cubicBezTo>
                    <a:pt x="53" y="22"/>
                    <a:pt x="53" y="22"/>
                    <a:pt x="53" y="22"/>
                  </a:cubicBezTo>
                  <a:cubicBezTo>
                    <a:pt x="53" y="22"/>
                    <a:pt x="53" y="22"/>
                    <a:pt x="53" y="22"/>
                  </a:cubicBezTo>
                  <a:cubicBezTo>
                    <a:pt x="53" y="22"/>
                    <a:pt x="53" y="22"/>
                    <a:pt x="53" y="22"/>
                  </a:cubicBezTo>
                  <a:cubicBezTo>
                    <a:pt x="53" y="22"/>
                    <a:pt x="53" y="22"/>
                    <a:pt x="53" y="22"/>
                  </a:cubicBezTo>
                  <a:cubicBezTo>
                    <a:pt x="53" y="22"/>
                    <a:pt x="53" y="22"/>
                    <a:pt x="53" y="22"/>
                  </a:cubicBezTo>
                  <a:cubicBezTo>
                    <a:pt x="53" y="22"/>
                    <a:pt x="53" y="22"/>
                    <a:pt x="53" y="22"/>
                  </a:cubicBezTo>
                  <a:cubicBezTo>
                    <a:pt x="53" y="22"/>
                    <a:pt x="53" y="22"/>
                    <a:pt x="53" y="22"/>
                  </a:cubicBezTo>
                  <a:cubicBezTo>
                    <a:pt x="53" y="22"/>
                    <a:pt x="53" y="22"/>
                    <a:pt x="53" y="22"/>
                  </a:cubicBezTo>
                  <a:cubicBezTo>
                    <a:pt x="53" y="22"/>
                    <a:pt x="53" y="22"/>
                    <a:pt x="53" y="22"/>
                  </a:cubicBezTo>
                  <a:cubicBezTo>
                    <a:pt x="53" y="22"/>
                    <a:pt x="53" y="22"/>
                    <a:pt x="53" y="22"/>
                  </a:cubicBezTo>
                  <a:cubicBezTo>
                    <a:pt x="53" y="22"/>
                    <a:pt x="53"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1" y="21"/>
                  </a:cubicBezTo>
                  <a:cubicBezTo>
                    <a:pt x="51" y="21"/>
                    <a:pt x="51" y="21"/>
                    <a:pt x="51" y="21"/>
                  </a:cubicBezTo>
                  <a:cubicBezTo>
                    <a:pt x="51" y="21"/>
                    <a:pt x="51" y="21"/>
                    <a:pt x="51" y="21"/>
                  </a:cubicBezTo>
                  <a:cubicBezTo>
                    <a:pt x="52" y="21"/>
                    <a:pt x="52" y="21"/>
                    <a:pt x="52" y="21"/>
                  </a:cubicBezTo>
                  <a:cubicBezTo>
                    <a:pt x="51" y="21"/>
                    <a:pt x="52" y="21"/>
                    <a:pt x="52" y="21"/>
                  </a:cubicBezTo>
                  <a:cubicBezTo>
                    <a:pt x="52" y="21"/>
                    <a:pt x="52" y="21"/>
                    <a:pt x="52" y="21"/>
                  </a:cubicBezTo>
                  <a:cubicBezTo>
                    <a:pt x="52" y="21"/>
                    <a:pt x="51" y="21"/>
                    <a:pt x="51" y="21"/>
                  </a:cubicBezTo>
                  <a:cubicBezTo>
                    <a:pt x="51" y="21"/>
                    <a:pt x="51" y="21"/>
                    <a:pt x="51" y="21"/>
                  </a:cubicBezTo>
                  <a:cubicBezTo>
                    <a:pt x="51" y="21"/>
                    <a:pt x="51" y="21"/>
                    <a:pt x="51" y="21"/>
                  </a:cubicBezTo>
                  <a:cubicBezTo>
                    <a:pt x="51" y="21"/>
                    <a:pt x="51" y="21"/>
                    <a:pt x="51" y="21"/>
                  </a:cubicBezTo>
                  <a:cubicBezTo>
                    <a:pt x="51" y="21"/>
                    <a:pt x="51" y="21"/>
                    <a:pt x="51" y="21"/>
                  </a:cubicBezTo>
                  <a:cubicBezTo>
                    <a:pt x="51" y="21"/>
                    <a:pt x="51" y="21"/>
                    <a:pt x="51" y="21"/>
                  </a:cubicBezTo>
                  <a:cubicBezTo>
                    <a:pt x="51" y="21"/>
                    <a:pt x="51" y="21"/>
                    <a:pt x="51" y="21"/>
                  </a:cubicBezTo>
                  <a:cubicBezTo>
                    <a:pt x="51" y="21"/>
                    <a:pt x="51" y="21"/>
                    <a:pt x="51" y="21"/>
                  </a:cubicBezTo>
                  <a:cubicBezTo>
                    <a:pt x="51" y="21"/>
                    <a:pt x="51" y="21"/>
                    <a:pt x="51" y="21"/>
                  </a:cubicBezTo>
                  <a:cubicBezTo>
                    <a:pt x="51" y="21"/>
                    <a:pt x="51" y="21"/>
                    <a:pt x="51" y="21"/>
                  </a:cubicBezTo>
                  <a:cubicBezTo>
                    <a:pt x="51" y="21"/>
                    <a:pt x="51" y="21"/>
                    <a:pt x="51" y="21"/>
                  </a:cubicBezTo>
                  <a:cubicBezTo>
                    <a:pt x="51" y="21"/>
                    <a:pt x="51" y="21"/>
                    <a:pt x="51" y="21"/>
                  </a:cubicBezTo>
                  <a:cubicBezTo>
                    <a:pt x="51" y="21"/>
                    <a:pt x="51" y="20"/>
                    <a:pt x="51" y="20"/>
                  </a:cubicBezTo>
                  <a:cubicBezTo>
                    <a:pt x="51" y="20"/>
                    <a:pt x="51" y="20"/>
                    <a:pt x="51" y="20"/>
                  </a:cubicBezTo>
                  <a:cubicBezTo>
                    <a:pt x="51" y="20"/>
                    <a:pt x="51" y="20"/>
                    <a:pt x="51" y="20"/>
                  </a:cubicBezTo>
                  <a:cubicBezTo>
                    <a:pt x="51" y="20"/>
                    <a:pt x="51" y="20"/>
                    <a:pt x="51" y="20"/>
                  </a:cubicBezTo>
                  <a:cubicBezTo>
                    <a:pt x="51" y="20"/>
                    <a:pt x="51" y="20"/>
                    <a:pt x="51" y="20"/>
                  </a:cubicBezTo>
                  <a:cubicBezTo>
                    <a:pt x="51" y="20"/>
                    <a:pt x="51" y="20"/>
                    <a:pt x="51" y="20"/>
                  </a:cubicBezTo>
                  <a:cubicBezTo>
                    <a:pt x="51" y="20"/>
                    <a:pt x="51" y="20"/>
                    <a:pt x="51" y="20"/>
                  </a:cubicBezTo>
                  <a:cubicBezTo>
                    <a:pt x="51" y="20"/>
                    <a:pt x="51" y="20"/>
                    <a:pt x="51" y="20"/>
                  </a:cubicBezTo>
                  <a:cubicBezTo>
                    <a:pt x="51" y="20"/>
                    <a:pt x="51" y="20"/>
                    <a:pt x="51" y="20"/>
                  </a:cubicBezTo>
                  <a:cubicBezTo>
                    <a:pt x="51" y="20"/>
                    <a:pt x="51" y="20"/>
                    <a:pt x="51" y="20"/>
                  </a:cubicBezTo>
                  <a:cubicBezTo>
                    <a:pt x="51" y="20"/>
                    <a:pt x="51" y="20"/>
                    <a:pt x="51" y="20"/>
                  </a:cubicBezTo>
                  <a:cubicBezTo>
                    <a:pt x="51" y="20"/>
                    <a:pt x="51" y="20"/>
                    <a:pt x="51" y="20"/>
                  </a:cubicBezTo>
                  <a:cubicBezTo>
                    <a:pt x="51" y="20"/>
                    <a:pt x="51" y="20"/>
                    <a:pt x="51" y="20"/>
                  </a:cubicBezTo>
                  <a:cubicBezTo>
                    <a:pt x="51" y="20"/>
                    <a:pt x="51" y="20"/>
                    <a:pt x="51" y="20"/>
                  </a:cubicBezTo>
                  <a:cubicBezTo>
                    <a:pt x="51" y="20"/>
                    <a:pt x="51" y="20"/>
                    <a:pt x="51" y="20"/>
                  </a:cubicBezTo>
                  <a:cubicBezTo>
                    <a:pt x="51" y="20"/>
                    <a:pt x="51" y="20"/>
                    <a:pt x="51" y="20"/>
                  </a:cubicBezTo>
                  <a:cubicBezTo>
                    <a:pt x="51" y="20"/>
                    <a:pt x="51" y="20"/>
                    <a:pt x="51" y="20"/>
                  </a:cubicBezTo>
                  <a:cubicBezTo>
                    <a:pt x="51" y="20"/>
                    <a:pt x="51" y="20"/>
                    <a:pt x="51" y="20"/>
                  </a:cubicBezTo>
                  <a:cubicBezTo>
                    <a:pt x="51" y="20"/>
                    <a:pt x="51" y="20"/>
                    <a:pt x="51" y="20"/>
                  </a:cubicBezTo>
                  <a:cubicBezTo>
                    <a:pt x="51" y="20"/>
                    <a:pt x="51" y="20"/>
                    <a:pt x="51" y="20"/>
                  </a:cubicBezTo>
                  <a:cubicBezTo>
                    <a:pt x="51" y="20"/>
                    <a:pt x="51" y="20"/>
                    <a:pt x="51" y="20"/>
                  </a:cubicBezTo>
                  <a:cubicBezTo>
                    <a:pt x="51" y="20"/>
                    <a:pt x="51" y="20"/>
                    <a:pt x="51" y="20"/>
                  </a:cubicBezTo>
                  <a:cubicBezTo>
                    <a:pt x="51" y="20"/>
                    <a:pt x="51" y="20"/>
                    <a:pt x="51" y="20"/>
                  </a:cubicBezTo>
                  <a:cubicBezTo>
                    <a:pt x="51" y="20"/>
                    <a:pt x="51" y="20"/>
                    <a:pt x="51" y="20"/>
                  </a:cubicBezTo>
                  <a:cubicBezTo>
                    <a:pt x="51" y="20"/>
                    <a:pt x="51" y="20"/>
                    <a:pt x="51" y="20"/>
                  </a:cubicBezTo>
                  <a:cubicBezTo>
                    <a:pt x="51" y="20"/>
                    <a:pt x="51" y="20"/>
                    <a:pt x="51" y="20"/>
                  </a:cubicBezTo>
                  <a:cubicBezTo>
                    <a:pt x="51" y="20"/>
                    <a:pt x="51" y="20"/>
                    <a:pt x="51" y="20"/>
                  </a:cubicBezTo>
                  <a:cubicBezTo>
                    <a:pt x="51" y="20"/>
                    <a:pt x="51" y="20"/>
                    <a:pt x="51" y="20"/>
                  </a:cubicBezTo>
                  <a:cubicBezTo>
                    <a:pt x="51" y="20"/>
                    <a:pt x="51" y="20"/>
                    <a:pt x="51" y="20"/>
                  </a:cubicBezTo>
                  <a:cubicBezTo>
                    <a:pt x="51" y="20"/>
                    <a:pt x="52" y="20"/>
                    <a:pt x="52" y="20"/>
                  </a:cubicBezTo>
                  <a:cubicBezTo>
                    <a:pt x="52" y="20"/>
                    <a:pt x="52" y="20"/>
                    <a:pt x="52" y="20"/>
                  </a:cubicBezTo>
                  <a:cubicBezTo>
                    <a:pt x="51" y="20"/>
                    <a:pt x="51" y="20"/>
                    <a:pt x="51" y="20"/>
                  </a:cubicBezTo>
                  <a:cubicBezTo>
                    <a:pt x="51" y="20"/>
                    <a:pt x="51" y="20"/>
                    <a:pt x="51" y="20"/>
                  </a:cubicBezTo>
                  <a:cubicBezTo>
                    <a:pt x="51" y="20"/>
                    <a:pt x="52" y="20"/>
                    <a:pt x="52" y="20"/>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2" y="21"/>
                  </a:cubicBezTo>
                  <a:cubicBezTo>
                    <a:pt x="52" y="21"/>
                    <a:pt x="52" y="21"/>
                    <a:pt x="52" y="21"/>
                  </a:cubicBezTo>
                  <a:cubicBezTo>
                    <a:pt x="52" y="21"/>
                    <a:pt x="52" y="21"/>
                    <a:pt x="52" y="20"/>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3" y="21"/>
                  </a:cubicBezTo>
                  <a:cubicBezTo>
                    <a:pt x="53" y="21"/>
                    <a:pt x="53" y="21"/>
                    <a:pt x="53" y="21"/>
                  </a:cubicBezTo>
                  <a:cubicBezTo>
                    <a:pt x="53" y="21"/>
                    <a:pt x="53" y="21"/>
                    <a:pt x="53" y="21"/>
                  </a:cubicBezTo>
                  <a:cubicBezTo>
                    <a:pt x="53" y="21"/>
                    <a:pt x="53" y="21"/>
                    <a:pt x="53" y="21"/>
                  </a:cubicBezTo>
                  <a:cubicBezTo>
                    <a:pt x="53" y="21"/>
                    <a:pt x="53" y="21"/>
                    <a:pt x="54" y="21"/>
                  </a:cubicBezTo>
                  <a:cubicBezTo>
                    <a:pt x="54" y="21"/>
                    <a:pt x="54" y="21"/>
                    <a:pt x="54" y="21"/>
                  </a:cubicBezTo>
                  <a:cubicBezTo>
                    <a:pt x="54" y="21"/>
                    <a:pt x="54" y="21"/>
                    <a:pt x="53" y="21"/>
                  </a:cubicBezTo>
                  <a:cubicBezTo>
                    <a:pt x="53" y="21"/>
                    <a:pt x="53" y="21"/>
                    <a:pt x="53" y="21"/>
                  </a:cubicBezTo>
                  <a:cubicBezTo>
                    <a:pt x="53" y="21"/>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2" y="20"/>
                  </a:cubicBezTo>
                  <a:cubicBezTo>
                    <a:pt x="52" y="20"/>
                    <a:pt x="52" y="20"/>
                    <a:pt x="52" y="20"/>
                  </a:cubicBezTo>
                  <a:cubicBezTo>
                    <a:pt x="52" y="20"/>
                    <a:pt x="52" y="20"/>
                    <a:pt x="52" y="20"/>
                  </a:cubicBezTo>
                  <a:cubicBezTo>
                    <a:pt x="52" y="20"/>
                    <a:pt x="52" y="20"/>
                    <a:pt x="52" y="20"/>
                  </a:cubicBezTo>
                  <a:cubicBezTo>
                    <a:pt x="52" y="20"/>
                    <a:pt x="52" y="20"/>
                    <a:pt x="52" y="19"/>
                  </a:cubicBezTo>
                  <a:cubicBezTo>
                    <a:pt x="52" y="19"/>
                    <a:pt x="52" y="19"/>
                    <a:pt x="52" y="19"/>
                  </a:cubicBezTo>
                  <a:cubicBezTo>
                    <a:pt x="52" y="19"/>
                    <a:pt x="52" y="19"/>
                    <a:pt x="52" y="19"/>
                  </a:cubicBezTo>
                  <a:cubicBezTo>
                    <a:pt x="52" y="19"/>
                    <a:pt x="52" y="19"/>
                    <a:pt x="52" y="19"/>
                  </a:cubicBezTo>
                  <a:cubicBezTo>
                    <a:pt x="52" y="19"/>
                    <a:pt x="52" y="19"/>
                    <a:pt x="52" y="19"/>
                  </a:cubicBezTo>
                  <a:cubicBezTo>
                    <a:pt x="52" y="19"/>
                    <a:pt x="52" y="19"/>
                    <a:pt x="52" y="19"/>
                  </a:cubicBezTo>
                  <a:cubicBezTo>
                    <a:pt x="52" y="19"/>
                    <a:pt x="52" y="19"/>
                    <a:pt x="52" y="19"/>
                  </a:cubicBezTo>
                  <a:cubicBezTo>
                    <a:pt x="52" y="19"/>
                    <a:pt x="52" y="19"/>
                    <a:pt x="52" y="19"/>
                  </a:cubicBezTo>
                  <a:cubicBezTo>
                    <a:pt x="52" y="19"/>
                    <a:pt x="52" y="19"/>
                    <a:pt x="52" y="19"/>
                  </a:cubicBezTo>
                  <a:cubicBezTo>
                    <a:pt x="52" y="19"/>
                    <a:pt x="52" y="19"/>
                    <a:pt x="52" y="19"/>
                  </a:cubicBezTo>
                  <a:cubicBezTo>
                    <a:pt x="52" y="19"/>
                    <a:pt x="52" y="19"/>
                    <a:pt x="52" y="19"/>
                  </a:cubicBezTo>
                  <a:cubicBezTo>
                    <a:pt x="52" y="19"/>
                    <a:pt x="52" y="19"/>
                    <a:pt x="52" y="19"/>
                  </a:cubicBezTo>
                  <a:cubicBezTo>
                    <a:pt x="52" y="19"/>
                    <a:pt x="52" y="19"/>
                    <a:pt x="52" y="19"/>
                  </a:cubicBezTo>
                  <a:cubicBezTo>
                    <a:pt x="52" y="19"/>
                    <a:pt x="52" y="19"/>
                    <a:pt x="52" y="19"/>
                  </a:cubicBezTo>
                  <a:cubicBezTo>
                    <a:pt x="52" y="19"/>
                    <a:pt x="52" y="19"/>
                    <a:pt x="52" y="19"/>
                  </a:cubicBezTo>
                  <a:cubicBezTo>
                    <a:pt x="52" y="19"/>
                    <a:pt x="52" y="19"/>
                    <a:pt x="52" y="19"/>
                  </a:cubicBezTo>
                  <a:cubicBezTo>
                    <a:pt x="52" y="19"/>
                    <a:pt x="52" y="19"/>
                    <a:pt x="52" y="19"/>
                  </a:cubicBezTo>
                  <a:cubicBezTo>
                    <a:pt x="52" y="19"/>
                    <a:pt x="52" y="19"/>
                    <a:pt x="52" y="19"/>
                  </a:cubicBezTo>
                  <a:cubicBezTo>
                    <a:pt x="52" y="19"/>
                    <a:pt x="52" y="19"/>
                    <a:pt x="52" y="19"/>
                  </a:cubicBezTo>
                  <a:cubicBezTo>
                    <a:pt x="52" y="19"/>
                    <a:pt x="52" y="19"/>
                    <a:pt x="52" y="19"/>
                  </a:cubicBezTo>
                  <a:cubicBezTo>
                    <a:pt x="52" y="19"/>
                    <a:pt x="53" y="19"/>
                    <a:pt x="53" y="19"/>
                  </a:cubicBezTo>
                  <a:cubicBezTo>
                    <a:pt x="53" y="19"/>
                    <a:pt x="53" y="19"/>
                    <a:pt x="53" y="19"/>
                  </a:cubicBezTo>
                  <a:cubicBezTo>
                    <a:pt x="53" y="19"/>
                    <a:pt x="53" y="19"/>
                    <a:pt x="53" y="19"/>
                  </a:cubicBezTo>
                  <a:cubicBezTo>
                    <a:pt x="53" y="19"/>
                    <a:pt x="53" y="19"/>
                    <a:pt x="53" y="19"/>
                  </a:cubicBezTo>
                  <a:cubicBezTo>
                    <a:pt x="53" y="19"/>
                    <a:pt x="53" y="19"/>
                    <a:pt x="53" y="19"/>
                  </a:cubicBezTo>
                  <a:cubicBezTo>
                    <a:pt x="53" y="19"/>
                    <a:pt x="53" y="19"/>
                    <a:pt x="53" y="19"/>
                  </a:cubicBezTo>
                  <a:cubicBezTo>
                    <a:pt x="53" y="19"/>
                    <a:pt x="53" y="19"/>
                    <a:pt x="53" y="18"/>
                  </a:cubicBezTo>
                  <a:cubicBezTo>
                    <a:pt x="53" y="18"/>
                    <a:pt x="53" y="18"/>
                    <a:pt x="53" y="18"/>
                  </a:cubicBezTo>
                  <a:cubicBezTo>
                    <a:pt x="53" y="18"/>
                    <a:pt x="53" y="18"/>
                    <a:pt x="53" y="18"/>
                  </a:cubicBezTo>
                  <a:cubicBezTo>
                    <a:pt x="53" y="18"/>
                    <a:pt x="53" y="18"/>
                    <a:pt x="53" y="18"/>
                  </a:cubicBezTo>
                  <a:cubicBezTo>
                    <a:pt x="53" y="18"/>
                    <a:pt x="53" y="19"/>
                    <a:pt x="53" y="19"/>
                  </a:cubicBezTo>
                  <a:cubicBezTo>
                    <a:pt x="53" y="19"/>
                    <a:pt x="53" y="19"/>
                    <a:pt x="53" y="19"/>
                  </a:cubicBezTo>
                  <a:cubicBezTo>
                    <a:pt x="53" y="19"/>
                    <a:pt x="53" y="19"/>
                    <a:pt x="53" y="19"/>
                  </a:cubicBezTo>
                  <a:cubicBezTo>
                    <a:pt x="53" y="19"/>
                    <a:pt x="53" y="19"/>
                    <a:pt x="53" y="19"/>
                  </a:cubicBezTo>
                  <a:cubicBezTo>
                    <a:pt x="53" y="19"/>
                    <a:pt x="53" y="19"/>
                    <a:pt x="53" y="19"/>
                  </a:cubicBezTo>
                  <a:cubicBezTo>
                    <a:pt x="53" y="19"/>
                    <a:pt x="53" y="19"/>
                    <a:pt x="53" y="19"/>
                  </a:cubicBezTo>
                  <a:cubicBezTo>
                    <a:pt x="53" y="19"/>
                    <a:pt x="53" y="19"/>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7"/>
                    <a:pt x="53" y="17"/>
                    <a:pt x="53" y="17"/>
                  </a:cubicBezTo>
                  <a:cubicBezTo>
                    <a:pt x="53" y="17"/>
                    <a:pt x="53" y="17"/>
                    <a:pt x="53" y="17"/>
                  </a:cubicBezTo>
                  <a:cubicBezTo>
                    <a:pt x="53" y="17"/>
                    <a:pt x="53" y="17"/>
                    <a:pt x="53" y="17"/>
                  </a:cubicBezTo>
                  <a:cubicBezTo>
                    <a:pt x="53" y="17"/>
                    <a:pt x="53" y="17"/>
                    <a:pt x="53" y="17"/>
                  </a:cubicBezTo>
                  <a:cubicBezTo>
                    <a:pt x="53" y="17"/>
                    <a:pt x="53" y="17"/>
                    <a:pt x="53" y="17"/>
                  </a:cubicBezTo>
                  <a:cubicBezTo>
                    <a:pt x="53" y="17"/>
                    <a:pt x="53" y="17"/>
                    <a:pt x="53" y="17"/>
                  </a:cubicBezTo>
                  <a:cubicBezTo>
                    <a:pt x="53" y="17"/>
                    <a:pt x="53" y="17"/>
                    <a:pt x="53" y="17"/>
                  </a:cubicBezTo>
                  <a:cubicBezTo>
                    <a:pt x="53" y="17"/>
                    <a:pt x="53" y="17"/>
                    <a:pt x="53" y="17"/>
                  </a:cubicBezTo>
                  <a:cubicBezTo>
                    <a:pt x="53" y="17"/>
                    <a:pt x="53" y="17"/>
                    <a:pt x="53" y="17"/>
                  </a:cubicBezTo>
                  <a:cubicBezTo>
                    <a:pt x="53" y="17"/>
                    <a:pt x="53" y="17"/>
                    <a:pt x="53" y="17"/>
                  </a:cubicBezTo>
                  <a:cubicBezTo>
                    <a:pt x="53" y="17"/>
                    <a:pt x="53" y="17"/>
                    <a:pt x="53" y="17"/>
                  </a:cubicBezTo>
                  <a:cubicBezTo>
                    <a:pt x="49" y="13"/>
                    <a:pt x="43" y="11"/>
                    <a:pt x="37" y="11"/>
                  </a:cubicBezTo>
                  <a:cubicBezTo>
                    <a:pt x="33" y="11"/>
                    <a:pt x="30" y="12"/>
                    <a:pt x="27" y="13"/>
                  </a:cubicBezTo>
                  <a:cubicBezTo>
                    <a:pt x="27" y="13"/>
                    <a:pt x="27" y="13"/>
                    <a:pt x="27" y="13"/>
                  </a:cubicBezTo>
                  <a:cubicBezTo>
                    <a:pt x="27" y="13"/>
                    <a:pt x="27" y="13"/>
                    <a:pt x="27" y="13"/>
                  </a:cubicBezTo>
                  <a:cubicBezTo>
                    <a:pt x="27" y="13"/>
                    <a:pt x="27" y="13"/>
                    <a:pt x="27" y="13"/>
                  </a:cubicBezTo>
                  <a:cubicBezTo>
                    <a:pt x="27" y="13"/>
                    <a:pt x="27" y="13"/>
                    <a:pt x="27" y="13"/>
                  </a:cubicBezTo>
                  <a:cubicBezTo>
                    <a:pt x="27" y="13"/>
                    <a:pt x="27" y="13"/>
                    <a:pt x="27" y="13"/>
                  </a:cubicBezTo>
                  <a:cubicBezTo>
                    <a:pt x="26" y="13"/>
                    <a:pt x="26" y="13"/>
                    <a:pt x="26" y="13"/>
                  </a:cubicBezTo>
                  <a:cubicBezTo>
                    <a:pt x="26" y="13"/>
                    <a:pt x="26" y="13"/>
                    <a:pt x="26" y="13"/>
                  </a:cubicBezTo>
                  <a:cubicBezTo>
                    <a:pt x="26" y="13"/>
                    <a:pt x="26" y="13"/>
                    <a:pt x="26" y="13"/>
                  </a:cubicBezTo>
                  <a:cubicBezTo>
                    <a:pt x="26" y="13"/>
                    <a:pt x="26" y="13"/>
                    <a:pt x="26" y="13"/>
                  </a:cubicBezTo>
                  <a:cubicBezTo>
                    <a:pt x="26" y="13"/>
                    <a:pt x="26" y="13"/>
                    <a:pt x="26" y="13"/>
                  </a:cubicBezTo>
                  <a:cubicBezTo>
                    <a:pt x="26" y="13"/>
                    <a:pt x="26" y="13"/>
                    <a:pt x="26" y="13"/>
                  </a:cubicBezTo>
                  <a:cubicBezTo>
                    <a:pt x="26" y="13"/>
                    <a:pt x="26" y="13"/>
                    <a:pt x="26" y="13"/>
                  </a:cubicBezTo>
                  <a:cubicBezTo>
                    <a:pt x="26" y="13"/>
                    <a:pt x="26" y="13"/>
                    <a:pt x="26" y="13"/>
                  </a:cubicBezTo>
                  <a:cubicBezTo>
                    <a:pt x="26" y="13"/>
                    <a:pt x="26" y="13"/>
                    <a:pt x="26" y="13"/>
                  </a:cubicBezTo>
                  <a:cubicBezTo>
                    <a:pt x="26" y="14"/>
                    <a:pt x="25" y="14"/>
                    <a:pt x="25" y="14"/>
                  </a:cubicBezTo>
                  <a:cubicBezTo>
                    <a:pt x="25" y="14"/>
                    <a:pt x="25" y="14"/>
                    <a:pt x="25" y="14"/>
                  </a:cubicBezTo>
                  <a:cubicBezTo>
                    <a:pt x="25" y="14"/>
                    <a:pt x="25" y="14"/>
                    <a:pt x="25" y="14"/>
                  </a:cubicBezTo>
                  <a:cubicBezTo>
                    <a:pt x="25" y="14"/>
                    <a:pt x="26" y="14"/>
                    <a:pt x="26" y="14"/>
                  </a:cubicBezTo>
                  <a:cubicBezTo>
                    <a:pt x="26" y="14"/>
                    <a:pt x="26" y="14"/>
                    <a:pt x="26" y="14"/>
                  </a:cubicBezTo>
                  <a:cubicBezTo>
                    <a:pt x="26" y="14"/>
                    <a:pt x="26" y="14"/>
                    <a:pt x="26" y="14"/>
                  </a:cubicBezTo>
                  <a:cubicBezTo>
                    <a:pt x="26" y="14"/>
                    <a:pt x="26" y="14"/>
                    <a:pt x="26" y="14"/>
                  </a:cubicBezTo>
                  <a:cubicBezTo>
                    <a:pt x="26" y="14"/>
                    <a:pt x="26" y="14"/>
                    <a:pt x="26" y="14"/>
                  </a:cubicBezTo>
                  <a:cubicBezTo>
                    <a:pt x="26" y="14"/>
                    <a:pt x="26" y="14"/>
                    <a:pt x="26" y="14"/>
                  </a:cubicBezTo>
                  <a:cubicBezTo>
                    <a:pt x="26" y="14"/>
                    <a:pt x="26" y="14"/>
                    <a:pt x="26" y="14"/>
                  </a:cubicBezTo>
                  <a:cubicBezTo>
                    <a:pt x="26" y="14"/>
                    <a:pt x="26" y="14"/>
                    <a:pt x="26" y="14"/>
                  </a:cubicBezTo>
                  <a:cubicBezTo>
                    <a:pt x="26" y="14"/>
                    <a:pt x="26" y="14"/>
                    <a:pt x="25" y="14"/>
                  </a:cubicBezTo>
                  <a:cubicBezTo>
                    <a:pt x="25" y="14"/>
                    <a:pt x="25" y="14"/>
                    <a:pt x="25" y="14"/>
                  </a:cubicBezTo>
                  <a:cubicBezTo>
                    <a:pt x="25" y="14"/>
                    <a:pt x="25" y="14"/>
                    <a:pt x="25" y="14"/>
                  </a:cubicBezTo>
                  <a:cubicBezTo>
                    <a:pt x="25" y="14"/>
                    <a:pt x="25" y="14"/>
                    <a:pt x="25" y="14"/>
                  </a:cubicBezTo>
                  <a:cubicBezTo>
                    <a:pt x="25" y="14"/>
                    <a:pt x="25" y="14"/>
                    <a:pt x="25" y="14"/>
                  </a:cubicBezTo>
                  <a:cubicBezTo>
                    <a:pt x="25" y="14"/>
                    <a:pt x="25" y="14"/>
                    <a:pt x="25" y="14"/>
                  </a:cubicBezTo>
                  <a:cubicBezTo>
                    <a:pt x="25" y="14"/>
                    <a:pt x="25" y="14"/>
                    <a:pt x="25" y="14"/>
                  </a:cubicBezTo>
                  <a:cubicBezTo>
                    <a:pt x="25" y="14"/>
                    <a:pt x="25" y="14"/>
                    <a:pt x="25" y="14"/>
                  </a:cubicBezTo>
                  <a:cubicBezTo>
                    <a:pt x="25" y="14"/>
                    <a:pt x="25" y="14"/>
                    <a:pt x="25" y="14"/>
                  </a:cubicBezTo>
                  <a:cubicBezTo>
                    <a:pt x="25" y="14"/>
                    <a:pt x="25" y="14"/>
                    <a:pt x="25" y="14"/>
                  </a:cubicBezTo>
                  <a:cubicBezTo>
                    <a:pt x="25" y="14"/>
                    <a:pt x="25" y="14"/>
                    <a:pt x="25" y="14"/>
                  </a:cubicBezTo>
                  <a:cubicBezTo>
                    <a:pt x="25" y="14"/>
                    <a:pt x="25" y="14"/>
                    <a:pt x="25" y="14"/>
                  </a:cubicBezTo>
                  <a:cubicBezTo>
                    <a:pt x="25" y="14"/>
                    <a:pt x="25" y="14"/>
                    <a:pt x="25" y="14"/>
                  </a:cubicBezTo>
                  <a:cubicBezTo>
                    <a:pt x="25" y="14"/>
                    <a:pt x="25" y="14"/>
                    <a:pt x="25" y="14"/>
                  </a:cubicBezTo>
                  <a:cubicBezTo>
                    <a:pt x="25" y="14"/>
                    <a:pt x="25" y="14"/>
                    <a:pt x="25" y="14"/>
                  </a:cubicBezTo>
                  <a:cubicBezTo>
                    <a:pt x="25" y="14"/>
                    <a:pt x="24" y="14"/>
                    <a:pt x="24" y="14"/>
                  </a:cubicBezTo>
                  <a:cubicBezTo>
                    <a:pt x="24" y="14"/>
                    <a:pt x="24" y="14"/>
                    <a:pt x="24" y="14"/>
                  </a:cubicBezTo>
                  <a:cubicBezTo>
                    <a:pt x="24" y="14"/>
                    <a:pt x="24" y="14"/>
                    <a:pt x="24" y="14"/>
                  </a:cubicBezTo>
                  <a:cubicBezTo>
                    <a:pt x="24" y="14"/>
                    <a:pt x="24" y="14"/>
                    <a:pt x="24" y="14"/>
                  </a:cubicBezTo>
                  <a:cubicBezTo>
                    <a:pt x="24" y="14"/>
                    <a:pt x="24" y="14"/>
                    <a:pt x="24" y="14"/>
                  </a:cubicBezTo>
                  <a:cubicBezTo>
                    <a:pt x="24" y="14"/>
                    <a:pt x="24" y="14"/>
                    <a:pt x="24" y="14"/>
                  </a:cubicBezTo>
                  <a:cubicBezTo>
                    <a:pt x="24" y="14"/>
                    <a:pt x="24" y="14"/>
                    <a:pt x="24" y="14"/>
                  </a:cubicBezTo>
                  <a:cubicBezTo>
                    <a:pt x="24" y="14"/>
                    <a:pt x="24" y="14"/>
                    <a:pt x="24" y="14"/>
                  </a:cubicBezTo>
                  <a:cubicBezTo>
                    <a:pt x="24" y="14"/>
                    <a:pt x="24" y="14"/>
                    <a:pt x="24" y="14"/>
                  </a:cubicBezTo>
                  <a:cubicBezTo>
                    <a:pt x="24" y="14"/>
                    <a:pt x="24" y="14"/>
                    <a:pt x="24" y="14"/>
                  </a:cubicBezTo>
                  <a:cubicBezTo>
                    <a:pt x="24" y="14"/>
                    <a:pt x="24" y="14"/>
                    <a:pt x="24" y="14"/>
                  </a:cubicBezTo>
                  <a:cubicBezTo>
                    <a:pt x="24" y="14"/>
                    <a:pt x="24" y="14"/>
                    <a:pt x="24" y="14"/>
                  </a:cubicBezTo>
                  <a:cubicBezTo>
                    <a:pt x="24" y="14"/>
                    <a:pt x="24" y="14"/>
                    <a:pt x="24" y="14"/>
                  </a:cubicBezTo>
                  <a:cubicBezTo>
                    <a:pt x="24" y="14"/>
                    <a:pt x="24" y="14"/>
                    <a:pt x="24" y="14"/>
                  </a:cubicBezTo>
                  <a:cubicBezTo>
                    <a:pt x="24" y="14"/>
                    <a:pt x="24" y="15"/>
                    <a:pt x="24" y="15"/>
                  </a:cubicBezTo>
                  <a:cubicBezTo>
                    <a:pt x="24" y="15"/>
                    <a:pt x="24" y="14"/>
                    <a:pt x="24" y="15"/>
                  </a:cubicBezTo>
                  <a:cubicBezTo>
                    <a:pt x="24" y="15"/>
                    <a:pt x="24" y="15"/>
                    <a:pt x="24" y="15"/>
                  </a:cubicBezTo>
                  <a:cubicBezTo>
                    <a:pt x="24" y="15"/>
                    <a:pt x="24" y="15"/>
                    <a:pt x="24" y="15"/>
                  </a:cubicBezTo>
                  <a:cubicBezTo>
                    <a:pt x="24" y="15"/>
                    <a:pt x="24" y="15"/>
                    <a:pt x="24" y="15"/>
                  </a:cubicBezTo>
                  <a:cubicBezTo>
                    <a:pt x="24" y="15"/>
                    <a:pt x="24" y="15"/>
                    <a:pt x="24" y="15"/>
                  </a:cubicBezTo>
                  <a:cubicBezTo>
                    <a:pt x="24" y="15"/>
                    <a:pt x="24" y="15"/>
                    <a:pt x="24" y="15"/>
                  </a:cubicBezTo>
                  <a:cubicBezTo>
                    <a:pt x="24" y="15"/>
                    <a:pt x="24" y="15"/>
                    <a:pt x="24" y="15"/>
                  </a:cubicBezTo>
                  <a:cubicBezTo>
                    <a:pt x="24" y="15"/>
                    <a:pt x="24" y="15"/>
                    <a:pt x="24" y="15"/>
                  </a:cubicBezTo>
                  <a:cubicBezTo>
                    <a:pt x="24" y="15"/>
                    <a:pt x="24" y="15"/>
                    <a:pt x="24" y="15"/>
                  </a:cubicBezTo>
                  <a:cubicBezTo>
                    <a:pt x="24" y="15"/>
                    <a:pt x="24" y="15"/>
                    <a:pt x="24" y="15"/>
                  </a:cubicBezTo>
                  <a:cubicBezTo>
                    <a:pt x="24" y="15"/>
                    <a:pt x="24" y="15"/>
                    <a:pt x="24" y="15"/>
                  </a:cubicBezTo>
                  <a:cubicBezTo>
                    <a:pt x="24" y="15"/>
                    <a:pt x="24" y="15"/>
                    <a:pt x="24" y="15"/>
                  </a:cubicBezTo>
                  <a:cubicBezTo>
                    <a:pt x="24" y="15"/>
                    <a:pt x="24" y="15"/>
                    <a:pt x="24" y="15"/>
                  </a:cubicBezTo>
                  <a:cubicBezTo>
                    <a:pt x="24" y="15"/>
                    <a:pt x="24" y="15"/>
                    <a:pt x="23" y="15"/>
                  </a:cubicBezTo>
                  <a:cubicBezTo>
                    <a:pt x="24" y="15"/>
                    <a:pt x="24" y="15"/>
                    <a:pt x="24" y="15"/>
                  </a:cubicBezTo>
                  <a:cubicBezTo>
                    <a:pt x="24" y="15"/>
                    <a:pt x="24" y="15"/>
                    <a:pt x="24" y="15"/>
                  </a:cubicBezTo>
                  <a:cubicBezTo>
                    <a:pt x="24" y="15"/>
                    <a:pt x="24" y="15"/>
                    <a:pt x="24" y="15"/>
                  </a:cubicBezTo>
                  <a:cubicBezTo>
                    <a:pt x="24" y="15"/>
                    <a:pt x="24" y="15"/>
                    <a:pt x="24" y="15"/>
                  </a:cubicBezTo>
                  <a:cubicBezTo>
                    <a:pt x="24" y="15"/>
                    <a:pt x="24" y="15"/>
                    <a:pt x="24" y="15"/>
                  </a:cubicBezTo>
                  <a:cubicBezTo>
                    <a:pt x="23" y="15"/>
                    <a:pt x="23" y="15"/>
                    <a:pt x="23" y="15"/>
                  </a:cubicBezTo>
                  <a:cubicBezTo>
                    <a:pt x="23" y="15"/>
                    <a:pt x="23" y="15"/>
                    <a:pt x="23" y="15"/>
                  </a:cubicBezTo>
                  <a:cubicBezTo>
                    <a:pt x="23" y="15"/>
                    <a:pt x="23" y="15"/>
                    <a:pt x="23" y="15"/>
                  </a:cubicBezTo>
                  <a:cubicBezTo>
                    <a:pt x="23" y="15"/>
                    <a:pt x="23" y="15"/>
                    <a:pt x="23" y="15"/>
                  </a:cubicBezTo>
                  <a:cubicBezTo>
                    <a:pt x="23" y="15"/>
                    <a:pt x="23" y="15"/>
                    <a:pt x="23" y="15"/>
                  </a:cubicBezTo>
                  <a:cubicBezTo>
                    <a:pt x="23" y="15"/>
                    <a:pt x="23" y="15"/>
                    <a:pt x="23" y="15"/>
                  </a:cubicBezTo>
                  <a:cubicBezTo>
                    <a:pt x="23" y="15"/>
                    <a:pt x="23" y="15"/>
                    <a:pt x="23" y="15"/>
                  </a:cubicBezTo>
                  <a:cubicBezTo>
                    <a:pt x="23" y="15"/>
                    <a:pt x="23" y="15"/>
                    <a:pt x="23" y="15"/>
                  </a:cubicBezTo>
                  <a:cubicBezTo>
                    <a:pt x="23" y="15"/>
                    <a:pt x="23" y="15"/>
                    <a:pt x="23" y="15"/>
                  </a:cubicBezTo>
                  <a:cubicBezTo>
                    <a:pt x="23" y="15"/>
                    <a:pt x="23" y="15"/>
                    <a:pt x="23" y="15"/>
                  </a:cubicBezTo>
                  <a:cubicBezTo>
                    <a:pt x="23" y="15"/>
                    <a:pt x="23" y="15"/>
                    <a:pt x="23" y="15"/>
                  </a:cubicBezTo>
                  <a:cubicBezTo>
                    <a:pt x="23" y="15"/>
                    <a:pt x="23" y="15"/>
                    <a:pt x="23" y="15"/>
                  </a:cubicBezTo>
                  <a:cubicBezTo>
                    <a:pt x="23" y="15"/>
                    <a:pt x="23" y="15"/>
                    <a:pt x="23" y="15"/>
                  </a:cubicBezTo>
                  <a:cubicBezTo>
                    <a:pt x="23" y="15"/>
                    <a:pt x="23" y="15"/>
                    <a:pt x="23" y="15"/>
                  </a:cubicBezTo>
                  <a:cubicBezTo>
                    <a:pt x="23" y="15"/>
                    <a:pt x="23" y="15"/>
                    <a:pt x="23" y="15"/>
                  </a:cubicBezTo>
                  <a:cubicBezTo>
                    <a:pt x="23" y="15"/>
                    <a:pt x="23" y="15"/>
                    <a:pt x="23" y="15"/>
                  </a:cubicBezTo>
                  <a:cubicBezTo>
                    <a:pt x="23" y="15"/>
                    <a:pt x="23" y="15"/>
                    <a:pt x="23" y="15"/>
                  </a:cubicBezTo>
                  <a:cubicBezTo>
                    <a:pt x="23" y="15"/>
                    <a:pt x="23" y="15"/>
                    <a:pt x="23" y="15"/>
                  </a:cubicBezTo>
                  <a:cubicBezTo>
                    <a:pt x="23" y="15"/>
                    <a:pt x="23" y="15"/>
                    <a:pt x="23" y="15"/>
                  </a:cubicBezTo>
                  <a:cubicBezTo>
                    <a:pt x="23" y="15"/>
                    <a:pt x="23" y="15"/>
                    <a:pt x="23" y="15"/>
                  </a:cubicBezTo>
                  <a:cubicBezTo>
                    <a:pt x="23" y="15"/>
                    <a:pt x="23" y="15"/>
                    <a:pt x="23" y="15"/>
                  </a:cubicBezTo>
                  <a:cubicBezTo>
                    <a:pt x="23" y="15"/>
                    <a:pt x="23" y="15"/>
                    <a:pt x="23" y="15"/>
                  </a:cubicBezTo>
                  <a:cubicBezTo>
                    <a:pt x="23" y="15"/>
                    <a:pt x="23" y="15"/>
                    <a:pt x="23" y="15"/>
                  </a:cubicBezTo>
                  <a:cubicBezTo>
                    <a:pt x="23" y="15"/>
                    <a:pt x="23" y="15"/>
                    <a:pt x="23" y="15"/>
                  </a:cubicBezTo>
                  <a:cubicBezTo>
                    <a:pt x="23" y="15"/>
                    <a:pt x="23" y="15"/>
                    <a:pt x="23" y="15"/>
                  </a:cubicBezTo>
                  <a:cubicBezTo>
                    <a:pt x="23" y="15"/>
                    <a:pt x="23" y="15"/>
                    <a:pt x="23" y="15"/>
                  </a:cubicBezTo>
                  <a:cubicBezTo>
                    <a:pt x="23" y="15"/>
                    <a:pt x="23" y="15"/>
                    <a:pt x="23" y="15"/>
                  </a:cubicBezTo>
                  <a:cubicBezTo>
                    <a:pt x="23" y="15"/>
                    <a:pt x="23" y="15"/>
                    <a:pt x="23" y="15"/>
                  </a:cubicBezTo>
                  <a:cubicBezTo>
                    <a:pt x="23" y="15"/>
                    <a:pt x="23" y="15"/>
                    <a:pt x="23" y="15"/>
                  </a:cubicBezTo>
                  <a:cubicBezTo>
                    <a:pt x="23" y="15"/>
                    <a:pt x="23" y="15"/>
                    <a:pt x="23" y="15"/>
                  </a:cubicBezTo>
                  <a:cubicBezTo>
                    <a:pt x="23" y="15"/>
                    <a:pt x="23" y="15"/>
                    <a:pt x="23" y="15"/>
                  </a:cubicBezTo>
                  <a:cubicBezTo>
                    <a:pt x="23" y="15"/>
                    <a:pt x="23" y="15"/>
                    <a:pt x="23" y="15"/>
                  </a:cubicBezTo>
                  <a:cubicBezTo>
                    <a:pt x="23" y="15"/>
                    <a:pt x="23" y="15"/>
                    <a:pt x="23" y="15"/>
                  </a:cubicBezTo>
                  <a:cubicBezTo>
                    <a:pt x="23" y="15"/>
                    <a:pt x="23" y="15"/>
                    <a:pt x="23" y="15"/>
                  </a:cubicBezTo>
                  <a:cubicBezTo>
                    <a:pt x="23" y="15"/>
                    <a:pt x="23" y="15"/>
                    <a:pt x="23" y="15"/>
                  </a:cubicBezTo>
                  <a:cubicBezTo>
                    <a:pt x="23" y="15"/>
                    <a:pt x="23" y="15"/>
                    <a:pt x="23" y="15"/>
                  </a:cubicBezTo>
                  <a:cubicBezTo>
                    <a:pt x="23" y="15"/>
                    <a:pt x="23" y="15"/>
                    <a:pt x="23" y="15"/>
                  </a:cubicBezTo>
                  <a:cubicBezTo>
                    <a:pt x="23" y="15"/>
                    <a:pt x="23" y="15"/>
                    <a:pt x="23" y="15"/>
                  </a:cubicBezTo>
                  <a:cubicBezTo>
                    <a:pt x="23" y="15"/>
                    <a:pt x="23" y="15"/>
                    <a:pt x="23" y="15"/>
                  </a:cubicBezTo>
                  <a:cubicBezTo>
                    <a:pt x="23" y="15"/>
                    <a:pt x="23" y="15"/>
                    <a:pt x="23" y="15"/>
                  </a:cubicBezTo>
                  <a:cubicBezTo>
                    <a:pt x="23" y="15"/>
                    <a:pt x="23" y="15"/>
                    <a:pt x="23" y="15"/>
                  </a:cubicBezTo>
                  <a:cubicBezTo>
                    <a:pt x="23" y="15"/>
                    <a:pt x="23" y="15"/>
                    <a:pt x="23" y="15"/>
                  </a:cubicBezTo>
                  <a:cubicBezTo>
                    <a:pt x="23" y="15"/>
                    <a:pt x="23" y="15"/>
                    <a:pt x="23" y="16"/>
                  </a:cubicBezTo>
                  <a:cubicBezTo>
                    <a:pt x="23" y="16"/>
                    <a:pt x="23" y="16"/>
                    <a:pt x="23" y="16"/>
                  </a:cubicBezTo>
                  <a:cubicBezTo>
                    <a:pt x="23" y="16"/>
                    <a:pt x="23" y="16"/>
                    <a:pt x="23" y="16"/>
                  </a:cubicBezTo>
                  <a:cubicBezTo>
                    <a:pt x="23" y="16"/>
                    <a:pt x="23" y="16"/>
                    <a:pt x="23" y="16"/>
                  </a:cubicBezTo>
                  <a:cubicBezTo>
                    <a:pt x="23" y="16"/>
                    <a:pt x="23" y="16"/>
                    <a:pt x="23" y="16"/>
                  </a:cubicBezTo>
                  <a:cubicBezTo>
                    <a:pt x="23" y="16"/>
                    <a:pt x="23" y="16"/>
                    <a:pt x="23" y="16"/>
                  </a:cubicBezTo>
                  <a:cubicBezTo>
                    <a:pt x="23" y="16"/>
                    <a:pt x="23" y="16"/>
                    <a:pt x="23" y="16"/>
                  </a:cubicBezTo>
                  <a:cubicBezTo>
                    <a:pt x="23" y="15"/>
                    <a:pt x="23" y="15"/>
                    <a:pt x="23" y="16"/>
                  </a:cubicBezTo>
                  <a:cubicBezTo>
                    <a:pt x="23" y="16"/>
                    <a:pt x="23" y="16"/>
                    <a:pt x="23" y="16"/>
                  </a:cubicBezTo>
                  <a:cubicBezTo>
                    <a:pt x="23" y="16"/>
                    <a:pt x="23" y="16"/>
                    <a:pt x="23" y="16"/>
                  </a:cubicBezTo>
                  <a:cubicBezTo>
                    <a:pt x="23" y="16"/>
                    <a:pt x="23" y="16"/>
                    <a:pt x="23" y="16"/>
                  </a:cubicBezTo>
                  <a:cubicBezTo>
                    <a:pt x="23" y="16"/>
                    <a:pt x="23" y="16"/>
                    <a:pt x="23" y="16"/>
                  </a:cubicBezTo>
                  <a:cubicBezTo>
                    <a:pt x="23" y="16"/>
                    <a:pt x="23" y="16"/>
                    <a:pt x="23" y="16"/>
                  </a:cubicBezTo>
                  <a:cubicBezTo>
                    <a:pt x="23" y="16"/>
                    <a:pt x="23" y="16"/>
                    <a:pt x="23" y="16"/>
                  </a:cubicBezTo>
                  <a:cubicBezTo>
                    <a:pt x="23" y="16"/>
                    <a:pt x="23" y="16"/>
                    <a:pt x="23" y="16"/>
                  </a:cubicBezTo>
                  <a:cubicBezTo>
                    <a:pt x="23" y="16"/>
                    <a:pt x="23" y="16"/>
                    <a:pt x="23" y="16"/>
                  </a:cubicBezTo>
                  <a:cubicBezTo>
                    <a:pt x="23" y="16"/>
                    <a:pt x="23" y="16"/>
                    <a:pt x="23" y="16"/>
                  </a:cubicBezTo>
                  <a:cubicBezTo>
                    <a:pt x="23" y="16"/>
                    <a:pt x="23" y="16"/>
                    <a:pt x="23" y="16"/>
                  </a:cubicBezTo>
                  <a:cubicBezTo>
                    <a:pt x="23" y="16"/>
                    <a:pt x="22" y="16"/>
                    <a:pt x="22" y="16"/>
                  </a:cubicBezTo>
                  <a:cubicBezTo>
                    <a:pt x="23" y="16"/>
                    <a:pt x="23" y="16"/>
                    <a:pt x="23" y="16"/>
                  </a:cubicBezTo>
                  <a:cubicBezTo>
                    <a:pt x="23" y="16"/>
                    <a:pt x="23" y="16"/>
                    <a:pt x="23" y="16"/>
                  </a:cubicBezTo>
                  <a:cubicBezTo>
                    <a:pt x="23" y="16"/>
                    <a:pt x="23" y="16"/>
                    <a:pt x="23" y="16"/>
                  </a:cubicBezTo>
                  <a:cubicBezTo>
                    <a:pt x="23" y="16"/>
                    <a:pt x="23" y="16"/>
                    <a:pt x="23" y="16"/>
                  </a:cubicBezTo>
                  <a:cubicBezTo>
                    <a:pt x="23" y="16"/>
                    <a:pt x="23" y="16"/>
                    <a:pt x="23" y="16"/>
                  </a:cubicBezTo>
                  <a:cubicBezTo>
                    <a:pt x="23" y="16"/>
                    <a:pt x="23" y="16"/>
                    <a:pt x="23" y="16"/>
                  </a:cubicBezTo>
                  <a:cubicBezTo>
                    <a:pt x="23" y="16"/>
                    <a:pt x="23" y="16"/>
                    <a:pt x="23" y="16"/>
                  </a:cubicBezTo>
                  <a:cubicBezTo>
                    <a:pt x="23" y="16"/>
                    <a:pt x="23" y="16"/>
                    <a:pt x="23" y="16"/>
                  </a:cubicBezTo>
                  <a:cubicBezTo>
                    <a:pt x="22" y="16"/>
                    <a:pt x="22" y="16"/>
                    <a:pt x="22" y="16"/>
                  </a:cubicBezTo>
                  <a:cubicBezTo>
                    <a:pt x="22" y="16"/>
                    <a:pt x="22" y="16"/>
                    <a:pt x="22" y="16"/>
                  </a:cubicBezTo>
                  <a:cubicBezTo>
                    <a:pt x="22" y="16"/>
                    <a:pt x="22" y="16"/>
                    <a:pt x="22" y="16"/>
                  </a:cubicBezTo>
                  <a:cubicBezTo>
                    <a:pt x="22" y="16"/>
                    <a:pt x="22" y="16"/>
                    <a:pt x="22" y="16"/>
                  </a:cubicBezTo>
                  <a:cubicBezTo>
                    <a:pt x="22" y="16"/>
                    <a:pt x="22" y="16"/>
                    <a:pt x="22" y="16"/>
                  </a:cubicBezTo>
                  <a:cubicBezTo>
                    <a:pt x="22" y="16"/>
                    <a:pt x="22" y="16"/>
                    <a:pt x="22" y="16"/>
                  </a:cubicBezTo>
                  <a:cubicBezTo>
                    <a:pt x="22" y="16"/>
                    <a:pt x="22" y="16"/>
                    <a:pt x="22" y="16"/>
                  </a:cubicBezTo>
                  <a:cubicBezTo>
                    <a:pt x="22" y="16"/>
                    <a:pt x="22" y="16"/>
                    <a:pt x="22" y="16"/>
                  </a:cubicBezTo>
                  <a:cubicBezTo>
                    <a:pt x="22" y="16"/>
                    <a:pt x="22" y="16"/>
                    <a:pt x="22" y="16"/>
                  </a:cubicBezTo>
                  <a:cubicBezTo>
                    <a:pt x="22" y="16"/>
                    <a:pt x="22" y="16"/>
                    <a:pt x="22" y="16"/>
                  </a:cubicBezTo>
                  <a:cubicBezTo>
                    <a:pt x="22" y="16"/>
                    <a:pt x="22" y="16"/>
                    <a:pt x="22" y="16"/>
                  </a:cubicBezTo>
                  <a:cubicBezTo>
                    <a:pt x="22" y="16"/>
                    <a:pt x="22" y="16"/>
                    <a:pt x="22" y="16"/>
                  </a:cubicBezTo>
                  <a:cubicBezTo>
                    <a:pt x="22" y="16"/>
                    <a:pt x="22" y="16"/>
                    <a:pt x="22" y="16"/>
                  </a:cubicBezTo>
                  <a:cubicBezTo>
                    <a:pt x="22" y="16"/>
                    <a:pt x="22" y="16"/>
                    <a:pt x="22" y="16"/>
                  </a:cubicBezTo>
                  <a:cubicBezTo>
                    <a:pt x="22" y="16"/>
                    <a:pt x="22" y="16"/>
                    <a:pt x="22" y="16"/>
                  </a:cubicBezTo>
                  <a:cubicBezTo>
                    <a:pt x="22" y="16"/>
                    <a:pt x="22" y="16"/>
                    <a:pt x="22" y="16"/>
                  </a:cubicBezTo>
                  <a:cubicBezTo>
                    <a:pt x="22" y="16"/>
                    <a:pt x="22" y="16"/>
                    <a:pt x="22" y="16"/>
                  </a:cubicBezTo>
                  <a:cubicBezTo>
                    <a:pt x="22" y="16"/>
                    <a:pt x="22" y="16"/>
                    <a:pt x="22" y="16"/>
                  </a:cubicBezTo>
                  <a:cubicBezTo>
                    <a:pt x="22" y="16"/>
                    <a:pt x="22" y="16"/>
                    <a:pt x="22" y="16"/>
                  </a:cubicBezTo>
                  <a:cubicBezTo>
                    <a:pt x="22" y="16"/>
                    <a:pt x="22" y="16"/>
                    <a:pt x="22" y="16"/>
                  </a:cubicBezTo>
                  <a:cubicBezTo>
                    <a:pt x="22" y="16"/>
                    <a:pt x="22" y="16"/>
                    <a:pt x="22" y="16"/>
                  </a:cubicBezTo>
                  <a:cubicBezTo>
                    <a:pt x="22" y="16"/>
                    <a:pt x="22" y="16"/>
                    <a:pt x="22" y="16"/>
                  </a:cubicBezTo>
                  <a:cubicBezTo>
                    <a:pt x="22" y="16"/>
                    <a:pt x="22" y="16"/>
                    <a:pt x="22" y="16"/>
                  </a:cubicBezTo>
                  <a:cubicBezTo>
                    <a:pt x="22" y="16"/>
                    <a:pt x="22" y="16"/>
                    <a:pt x="22" y="16"/>
                  </a:cubicBezTo>
                  <a:cubicBezTo>
                    <a:pt x="22" y="16"/>
                    <a:pt x="21" y="16"/>
                    <a:pt x="21" y="16"/>
                  </a:cubicBezTo>
                  <a:cubicBezTo>
                    <a:pt x="21" y="16"/>
                    <a:pt x="21" y="16"/>
                    <a:pt x="21" y="16"/>
                  </a:cubicBezTo>
                  <a:cubicBezTo>
                    <a:pt x="21" y="16"/>
                    <a:pt x="21" y="16"/>
                    <a:pt x="21" y="16"/>
                  </a:cubicBezTo>
                  <a:cubicBezTo>
                    <a:pt x="21" y="16"/>
                    <a:pt x="21" y="16"/>
                    <a:pt x="21" y="16"/>
                  </a:cubicBezTo>
                  <a:cubicBezTo>
                    <a:pt x="21" y="16"/>
                    <a:pt x="21" y="16"/>
                    <a:pt x="21" y="16"/>
                  </a:cubicBezTo>
                  <a:cubicBezTo>
                    <a:pt x="21" y="16"/>
                    <a:pt x="21" y="16"/>
                    <a:pt x="21" y="16"/>
                  </a:cubicBezTo>
                  <a:cubicBezTo>
                    <a:pt x="21" y="16"/>
                    <a:pt x="21" y="16"/>
                    <a:pt x="21" y="16"/>
                  </a:cubicBezTo>
                  <a:cubicBezTo>
                    <a:pt x="21" y="16"/>
                    <a:pt x="21" y="16"/>
                    <a:pt x="21" y="16"/>
                  </a:cubicBezTo>
                  <a:cubicBezTo>
                    <a:pt x="21" y="16"/>
                    <a:pt x="21" y="16"/>
                    <a:pt x="21" y="16"/>
                  </a:cubicBezTo>
                  <a:cubicBezTo>
                    <a:pt x="21" y="16"/>
                    <a:pt x="21" y="16"/>
                    <a:pt x="21" y="16"/>
                  </a:cubicBezTo>
                  <a:cubicBezTo>
                    <a:pt x="21" y="16"/>
                    <a:pt x="21" y="16"/>
                    <a:pt x="21" y="16"/>
                  </a:cubicBezTo>
                  <a:cubicBezTo>
                    <a:pt x="21" y="16"/>
                    <a:pt x="21" y="16"/>
                    <a:pt x="21" y="16"/>
                  </a:cubicBezTo>
                  <a:cubicBezTo>
                    <a:pt x="21" y="16"/>
                    <a:pt x="21" y="16"/>
                    <a:pt x="21" y="16"/>
                  </a:cubicBezTo>
                  <a:cubicBezTo>
                    <a:pt x="21" y="16"/>
                    <a:pt x="21" y="16"/>
                    <a:pt x="21" y="16"/>
                  </a:cubicBezTo>
                  <a:cubicBezTo>
                    <a:pt x="21" y="16"/>
                    <a:pt x="21" y="16"/>
                    <a:pt x="21" y="16"/>
                  </a:cubicBezTo>
                  <a:cubicBezTo>
                    <a:pt x="21" y="16"/>
                    <a:pt x="21" y="16"/>
                    <a:pt x="21" y="16"/>
                  </a:cubicBezTo>
                  <a:cubicBezTo>
                    <a:pt x="21" y="16"/>
                    <a:pt x="21" y="16"/>
                    <a:pt x="21" y="16"/>
                  </a:cubicBezTo>
                  <a:cubicBezTo>
                    <a:pt x="21" y="16"/>
                    <a:pt x="21" y="16"/>
                    <a:pt x="21" y="16"/>
                  </a:cubicBezTo>
                  <a:cubicBezTo>
                    <a:pt x="21" y="16"/>
                    <a:pt x="21" y="16"/>
                    <a:pt x="21" y="16"/>
                  </a:cubicBezTo>
                  <a:cubicBezTo>
                    <a:pt x="21" y="16"/>
                    <a:pt x="21" y="16"/>
                    <a:pt x="21" y="16"/>
                  </a:cubicBezTo>
                  <a:cubicBezTo>
                    <a:pt x="21" y="16"/>
                    <a:pt x="21" y="16"/>
                    <a:pt x="21" y="16"/>
                  </a:cubicBezTo>
                  <a:cubicBezTo>
                    <a:pt x="21" y="16"/>
                    <a:pt x="21" y="16"/>
                    <a:pt x="22" y="16"/>
                  </a:cubicBezTo>
                  <a:cubicBezTo>
                    <a:pt x="22" y="16"/>
                    <a:pt x="22" y="16"/>
                    <a:pt x="22" y="16"/>
                  </a:cubicBezTo>
                  <a:cubicBezTo>
                    <a:pt x="22" y="16"/>
                    <a:pt x="22" y="16"/>
                    <a:pt x="22" y="16"/>
                  </a:cubicBezTo>
                  <a:cubicBezTo>
                    <a:pt x="22" y="16"/>
                    <a:pt x="22" y="16"/>
                    <a:pt x="22" y="16"/>
                  </a:cubicBezTo>
                  <a:cubicBezTo>
                    <a:pt x="22" y="16"/>
                    <a:pt x="22" y="16"/>
                    <a:pt x="22" y="16"/>
                  </a:cubicBezTo>
                  <a:cubicBezTo>
                    <a:pt x="22" y="16"/>
                    <a:pt x="22" y="16"/>
                    <a:pt x="22" y="17"/>
                  </a:cubicBezTo>
                  <a:cubicBezTo>
                    <a:pt x="22" y="17"/>
                    <a:pt x="22" y="17"/>
                    <a:pt x="22" y="17"/>
                  </a:cubicBezTo>
                  <a:cubicBezTo>
                    <a:pt x="22" y="17"/>
                    <a:pt x="22" y="17"/>
                    <a:pt x="22" y="17"/>
                  </a:cubicBezTo>
                  <a:cubicBezTo>
                    <a:pt x="22" y="17"/>
                    <a:pt x="22" y="17"/>
                    <a:pt x="22" y="17"/>
                  </a:cubicBezTo>
                  <a:cubicBezTo>
                    <a:pt x="22" y="17"/>
                    <a:pt x="22" y="17"/>
                    <a:pt x="22" y="17"/>
                  </a:cubicBezTo>
                  <a:cubicBezTo>
                    <a:pt x="22" y="17"/>
                    <a:pt x="22" y="17"/>
                    <a:pt x="22" y="17"/>
                  </a:cubicBezTo>
                  <a:cubicBezTo>
                    <a:pt x="22" y="17"/>
                    <a:pt x="22" y="17"/>
                    <a:pt x="22" y="17"/>
                  </a:cubicBezTo>
                  <a:cubicBezTo>
                    <a:pt x="22" y="17"/>
                    <a:pt x="22" y="17"/>
                    <a:pt x="22" y="17"/>
                  </a:cubicBezTo>
                  <a:cubicBezTo>
                    <a:pt x="22" y="17"/>
                    <a:pt x="22" y="17"/>
                    <a:pt x="22" y="17"/>
                  </a:cubicBezTo>
                  <a:cubicBezTo>
                    <a:pt x="22" y="17"/>
                    <a:pt x="22" y="17"/>
                    <a:pt x="22" y="17"/>
                  </a:cubicBezTo>
                  <a:cubicBezTo>
                    <a:pt x="22" y="17"/>
                    <a:pt x="22" y="17"/>
                    <a:pt x="22" y="17"/>
                  </a:cubicBezTo>
                  <a:cubicBezTo>
                    <a:pt x="22" y="17"/>
                    <a:pt x="22" y="17"/>
                    <a:pt x="22" y="17"/>
                  </a:cubicBezTo>
                  <a:cubicBezTo>
                    <a:pt x="22" y="17"/>
                    <a:pt x="22" y="17"/>
                    <a:pt x="22" y="17"/>
                  </a:cubicBezTo>
                  <a:cubicBezTo>
                    <a:pt x="22" y="17"/>
                    <a:pt x="22" y="17"/>
                    <a:pt x="22" y="17"/>
                  </a:cubicBezTo>
                  <a:cubicBezTo>
                    <a:pt x="22" y="17"/>
                    <a:pt x="22" y="17"/>
                    <a:pt x="22" y="17"/>
                  </a:cubicBezTo>
                  <a:cubicBezTo>
                    <a:pt x="22" y="17"/>
                    <a:pt x="22" y="17"/>
                    <a:pt x="22" y="17"/>
                  </a:cubicBezTo>
                  <a:cubicBezTo>
                    <a:pt x="22" y="17"/>
                    <a:pt x="22" y="17"/>
                    <a:pt x="22" y="17"/>
                  </a:cubicBezTo>
                  <a:cubicBezTo>
                    <a:pt x="22" y="17"/>
                    <a:pt x="22" y="17"/>
                    <a:pt x="22" y="17"/>
                  </a:cubicBezTo>
                  <a:cubicBezTo>
                    <a:pt x="22" y="17"/>
                    <a:pt x="22" y="17"/>
                    <a:pt x="22" y="17"/>
                  </a:cubicBezTo>
                  <a:cubicBezTo>
                    <a:pt x="22" y="17"/>
                    <a:pt x="22" y="17"/>
                    <a:pt x="22" y="17"/>
                  </a:cubicBezTo>
                  <a:cubicBezTo>
                    <a:pt x="22" y="17"/>
                    <a:pt x="22" y="17"/>
                    <a:pt x="22" y="17"/>
                  </a:cubicBezTo>
                  <a:cubicBezTo>
                    <a:pt x="22" y="17"/>
                    <a:pt x="21" y="17"/>
                    <a:pt x="21" y="17"/>
                  </a:cubicBezTo>
                  <a:cubicBezTo>
                    <a:pt x="21" y="17"/>
                    <a:pt x="21" y="17"/>
                    <a:pt x="21" y="17"/>
                  </a:cubicBezTo>
                  <a:cubicBezTo>
                    <a:pt x="21" y="17"/>
                    <a:pt x="21" y="17"/>
                    <a:pt x="21" y="17"/>
                  </a:cubicBezTo>
                  <a:cubicBezTo>
                    <a:pt x="21" y="17"/>
                    <a:pt x="21" y="17"/>
                    <a:pt x="21" y="17"/>
                  </a:cubicBezTo>
                  <a:cubicBezTo>
                    <a:pt x="21" y="17"/>
                    <a:pt x="21" y="17"/>
                    <a:pt x="21" y="17"/>
                  </a:cubicBezTo>
                  <a:cubicBezTo>
                    <a:pt x="21" y="17"/>
                    <a:pt x="21" y="17"/>
                    <a:pt x="21" y="17"/>
                  </a:cubicBezTo>
                  <a:cubicBezTo>
                    <a:pt x="21" y="17"/>
                    <a:pt x="21" y="17"/>
                    <a:pt x="21" y="17"/>
                  </a:cubicBezTo>
                  <a:cubicBezTo>
                    <a:pt x="21" y="17"/>
                    <a:pt x="21" y="17"/>
                    <a:pt x="21" y="17"/>
                  </a:cubicBezTo>
                  <a:cubicBezTo>
                    <a:pt x="21" y="17"/>
                    <a:pt x="21" y="17"/>
                    <a:pt x="21" y="17"/>
                  </a:cubicBezTo>
                  <a:cubicBezTo>
                    <a:pt x="21" y="17"/>
                    <a:pt x="21" y="17"/>
                    <a:pt x="21" y="17"/>
                  </a:cubicBezTo>
                  <a:cubicBezTo>
                    <a:pt x="21" y="17"/>
                    <a:pt x="21" y="17"/>
                    <a:pt x="21" y="17"/>
                  </a:cubicBezTo>
                  <a:cubicBezTo>
                    <a:pt x="21" y="17"/>
                    <a:pt x="21" y="17"/>
                    <a:pt x="21" y="17"/>
                  </a:cubicBezTo>
                  <a:cubicBezTo>
                    <a:pt x="21" y="17"/>
                    <a:pt x="21" y="17"/>
                    <a:pt x="21" y="17"/>
                  </a:cubicBezTo>
                  <a:cubicBezTo>
                    <a:pt x="21" y="17"/>
                    <a:pt x="21" y="17"/>
                    <a:pt x="21" y="17"/>
                  </a:cubicBezTo>
                  <a:cubicBezTo>
                    <a:pt x="21" y="17"/>
                    <a:pt x="21" y="17"/>
                    <a:pt x="21" y="17"/>
                  </a:cubicBezTo>
                  <a:cubicBezTo>
                    <a:pt x="21" y="17"/>
                    <a:pt x="21" y="17"/>
                    <a:pt x="21" y="17"/>
                  </a:cubicBezTo>
                  <a:cubicBezTo>
                    <a:pt x="21" y="17"/>
                    <a:pt x="21" y="17"/>
                    <a:pt x="21" y="17"/>
                  </a:cubicBezTo>
                  <a:cubicBezTo>
                    <a:pt x="21" y="17"/>
                    <a:pt x="21" y="17"/>
                    <a:pt x="21" y="17"/>
                  </a:cubicBezTo>
                  <a:cubicBezTo>
                    <a:pt x="21" y="17"/>
                    <a:pt x="21" y="17"/>
                    <a:pt x="21" y="17"/>
                  </a:cubicBezTo>
                  <a:cubicBezTo>
                    <a:pt x="21" y="17"/>
                    <a:pt x="21" y="17"/>
                    <a:pt x="21" y="17"/>
                  </a:cubicBezTo>
                  <a:cubicBezTo>
                    <a:pt x="21" y="17"/>
                    <a:pt x="21" y="17"/>
                    <a:pt x="21" y="17"/>
                  </a:cubicBezTo>
                  <a:cubicBezTo>
                    <a:pt x="21" y="17"/>
                    <a:pt x="21" y="17"/>
                    <a:pt x="21" y="17"/>
                  </a:cubicBezTo>
                  <a:cubicBezTo>
                    <a:pt x="21" y="17"/>
                    <a:pt x="21" y="17"/>
                    <a:pt x="21" y="17"/>
                  </a:cubicBezTo>
                  <a:cubicBezTo>
                    <a:pt x="21" y="17"/>
                    <a:pt x="21" y="17"/>
                    <a:pt x="21" y="17"/>
                  </a:cubicBezTo>
                  <a:cubicBezTo>
                    <a:pt x="21" y="17"/>
                    <a:pt x="21" y="17"/>
                    <a:pt x="21" y="17"/>
                  </a:cubicBezTo>
                  <a:cubicBezTo>
                    <a:pt x="21" y="17"/>
                    <a:pt x="21" y="17"/>
                    <a:pt x="21" y="17"/>
                  </a:cubicBezTo>
                  <a:cubicBezTo>
                    <a:pt x="21" y="17"/>
                    <a:pt x="21" y="17"/>
                    <a:pt x="21" y="17"/>
                  </a:cubicBezTo>
                  <a:cubicBezTo>
                    <a:pt x="21" y="17"/>
                    <a:pt x="21" y="17"/>
                    <a:pt x="21" y="17"/>
                  </a:cubicBezTo>
                  <a:cubicBezTo>
                    <a:pt x="21" y="17"/>
                    <a:pt x="21" y="17"/>
                    <a:pt x="21" y="17"/>
                  </a:cubicBezTo>
                  <a:cubicBezTo>
                    <a:pt x="21" y="17"/>
                    <a:pt x="21" y="17"/>
                    <a:pt x="21" y="17"/>
                  </a:cubicBezTo>
                  <a:cubicBezTo>
                    <a:pt x="21" y="17"/>
                    <a:pt x="21" y="17"/>
                    <a:pt x="21" y="17"/>
                  </a:cubicBezTo>
                  <a:cubicBezTo>
                    <a:pt x="21" y="17"/>
                    <a:pt x="21" y="17"/>
                    <a:pt x="21" y="17"/>
                  </a:cubicBezTo>
                  <a:cubicBezTo>
                    <a:pt x="21" y="17"/>
                    <a:pt x="21" y="17"/>
                    <a:pt x="21" y="17"/>
                  </a:cubicBezTo>
                  <a:cubicBezTo>
                    <a:pt x="21" y="17"/>
                    <a:pt x="21" y="17"/>
                    <a:pt x="21" y="17"/>
                  </a:cubicBezTo>
                  <a:cubicBezTo>
                    <a:pt x="21" y="17"/>
                    <a:pt x="21" y="17"/>
                    <a:pt x="21" y="17"/>
                  </a:cubicBezTo>
                  <a:cubicBezTo>
                    <a:pt x="21" y="17"/>
                    <a:pt x="21" y="17"/>
                    <a:pt x="21" y="17"/>
                  </a:cubicBezTo>
                  <a:cubicBezTo>
                    <a:pt x="21" y="17"/>
                    <a:pt x="21" y="17"/>
                    <a:pt x="21" y="17"/>
                  </a:cubicBezTo>
                  <a:cubicBezTo>
                    <a:pt x="21" y="17"/>
                    <a:pt x="21" y="17"/>
                    <a:pt x="21" y="17"/>
                  </a:cubicBezTo>
                  <a:cubicBezTo>
                    <a:pt x="21" y="17"/>
                    <a:pt x="21" y="17"/>
                    <a:pt x="21" y="17"/>
                  </a:cubicBezTo>
                  <a:cubicBezTo>
                    <a:pt x="21" y="17"/>
                    <a:pt x="20" y="17"/>
                    <a:pt x="20" y="17"/>
                  </a:cubicBezTo>
                  <a:cubicBezTo>
                    <a:pt x="20" y="17"/>
                    <a:pt x="20" y="17"/>
                    <a:pt x="20" y="17"/>
                  </a:cubicBezTo>
                  <a:cubicBezTo>
                    <a:pt x="20" y="17"/>
                    <a:pt x="20" y="17"/>
                    <a:pt x="20" y="17"/>
                  </a:cubicBezTo>
                  <a:cubicBezTo>
                    <a:pt x="20" y="17"/>
                    <a:pt x="20" y="17"/>
                    <a:pt x="20" y="17"/>
                  </a:cubicBezTo>
                  <a:cubicBezTo>
                    <a:pt x="20" y="17"/>
                    <a:pt x="20" y="17"/>
                    <a:pt x="20" y="17"/>
                  </a:cubicBezTo>
                  <a:cubicBezTo>
                    <a:pt x="20" y="17"/>
                    <a:pt x="20" y="17"/>
                    <a:pt x="20" y="17"/>
                  </a:cubicBezTo>
                  <a:cubicBezTo>
                    <a:pt x="20" y="17"/>
                    <a:pt x="20" y="17"/>
                    <a:pt x="20" y="17"/>
                  </a:cubicBezTo>
                  <a:cubicBezTo>
                    <a:pt x="20" y="17"/>
                    <a:pt x="20" y="17"/>
                    <a:pt x="20" y="17"/>
                  </a:cubicBezTo>
                  <a:cubicBezTo>
                    <a:pt x="20" y="17"/>
                    <a:pt x="20" y="17"/>
                    <a:pt x="20" y="17"/>
                  </a:cubicBezTo>
                  <a:cubicBezTo>
                    <a:pt x="20" y="17"/>
                    <a:pt x="20" y="17"/>
                    <a:pt x="20" y="17"/>
                  </a:cubicBezTo>
                  <a:cubicBezTo>
                    <a:pt x="20" y="17"/>
                    <a:pt x="20" y="17"/>
                    <a:pt x="20" y="17"/>
                  </a:cubicBezTo>
                  <a:cubicBezTo>
                    <a:pt x="20" y="17"/>
                    <a:pt x="20" y="17"/>
                    <a:pt x="20" y="17"/>
                  </a:cubicBezTo>
                  <a:cubicBezTo>
                    <a:pt x="20" y="17"/>
                    <a:pt x="20" y="17"/>
                    <a:pt x="20" y="17"/>
                  </a:cubicBezTo>
                  <a:cubicBezTo>
                    <a:pt x="20" y="17"/>
                    <a:pt x="20" y="17"/>
                    <a:pt x="20" y="17"/>
                  </a:cubicBezTo>
                  <a:cubicBezTo>
                    <a:pt x="20" y="17"/>
                    <a:pt x="20" y="17"/>
                    <a:pt x="20" y="17"/>
                  </a:cubicBezTo>
                  <a:cubicBezTo>
                    <a:pt x="20" y="17"/>
                    <a:pt x="20" y="17"/>
                    <a:pt x="20" y="17"/>
                  </a:cubicBezTo>
                  <a:cubicBezTo>
                    <a:pt x="20" y="17"/>
                    <a:pt x="20" y="17"/>
                    <a:pt x="20" y="17"/>
                  </a:cubicBezTo>
                  <a:cubicBezTo>
                    <a:pt x="20" y="17"/>
                    <a:pt x="20" y="17"/>
                    <a:pt x="20" y="17"/>
                  </a:cubicBezTo>
                  <a:cubicBezTo>
                    <a:pt x="20" y="17"/>
                    <a:pt x="20" y="17"/>
                    <a:pt x="20" y="17"/>
                  </a:cubicBezTo>
                  <a:cubicBezTo>
                    <a:pt x="20" y="17"/>
                    <a:pt x="20" y="17"/>
                    <a:pt x="21" y="17"/>
                  </a:cubicBezTo>
                  <a:cubicBezTo>
                    <a:pt x="21" y="17"/>
                    <a:pt x="21" y="17"/>
                    <a:pt x="21" y="17"/>
                  </a:cubicBezTo>
                  <a:cubicBezTo>
                    <a:pt x="21" y="17"/>
                    <a:pt x="21" y="17"/>
                    <a:pt x="21" y="17"/>
                  </a:cubicBezTo>
                  <a:cubicBezTo>
                    <a:pt x="21" y="17"/>
                    <a:pt x="21" y="17"/>
                    <a:pt x="21" y="17"/>
                  </a:cubicBezTo>
                  <a:cubicBezTo>
                    <a:pt x="21" y="17"/>
                    <a:pt x="21" y="17"/>
                    <a:pt x="21" y="17"/>
                  </a:cubicBezTo>
                  <a:cubicBezTo>
                    <a:pt x="21" y="17"/>
                    <a:pt x="21" y="17"/>
                    <a:pt x="21" y="17"/>
                  </a:cubicBezTo>
                  <a:cubicBezTo>
                    <a:pt x="21" y="17"/>
                    <a:pt x="21" y="17"/>
                    <a:pt x="21" y="17"/>
                  </a:cubicBezTo>
                  <a:cubicBezTo>
                    <a:pt x="21" y="17"/>
                    <a:pt x="21" y="17"/>
                    <a:pt x="21" y="17"/>
                  </a:cubicBezTo>
                  <a:cubicBezTo>
                    <a:pt x="21" y="17"/>
                    <a:pt x="21" y="17"/>
                    <a:pt x="21" y="17"/>
                  </a:cubicBezTo>
                  <a:cubicBezTo>
                    <a:pt x="21" y="17"/>
                    <a:pt x="21" y="17"/>
                    <a:pt x="21" y="17"/>
                  </a:cubicBezTo>
                  <a:cubicBezTo>
                    <a:pt x="21" y="17"/>
                    <a:pt x="21" y="17"/>
                    <a:pt x="21" y="17"/>
                  </a:cubicBezTo>
                  <a:cubicBezTo>
                    <a:pt x="21" y="17"/>
                    <a:pt x="21" y="17"/>
                    <a:pt x="21" y="17"/>
                  </a:cubicBezTo>
                  <a:cubicBezTo>
                    <a:pt x="21" y="17"/>
                    <a:pt x="21" y="18"/>
                    <a:pt x="21" y="18"/>
                  </a:cubicBezTo>
                  <a:cubicBezTo>
                    <a:pt x="21" y="18"/>
                    <a:pt x="21" y="18"/>
                    <a:pt x="21" y="18"/>
                  </a:cubicBezTo>
                  <a:cubicBezTo>
                    <a:pt x="21" y="18"/>
                    <a:pt x="21" y="18"/>
                    <a:pt x="21" y="18"/>
                  </a:cubicBezTo>
                  <a:cubicBezTo>
                    <a:pt x="21" y="18"/>
                    <a:pt x="21" y="18"/>
                    <a:pt x="21" y="18"/>
                  </a:cubicBezTo>
                  <a:cubicBezTo>
                    <a:pt x="21" y="18"/>
                    <a:pt x="21" y="18"/>
                    <a:pt x="21" y="18"/>
                  </a:cubicBezTo>
                  <a:cubicBezTo>
                    <a:pt x="21" y="18"/>
                    <a:pt x="21" y="18"/>
                    <a:pt x="21" y="18"/>
                  </a:cubicBezTo>
                  <a:cubicBezTo>
                    <a:pt x="21" y="18"/>
                    <a:pt x="21" y="18"/>
                    <a:pt x="21" y="18"/>
                  </a:cubicBezTo>
                  <a:cubicBezTo>
                    <a:pt x="21" y="18"/>
                    <a:pt x="21" y="18"/>
                    <a:pt x="21" y="18"/>
                  </a:cubicBezTo>
                  <a:cubicBezTo>
                    <a:pt x="21" y="18"/>
                    <a:pt x="21" y="18"/>
                    <a:pt x="21" y="18"/>
                  </a:cubicBezTo>
                  <a:cubicBezTo>
                    <a:pt x="21" y="18"/>
                    <a:pt x="21" y="18"/>
                    <a:pt x="21" y="18"/>
                  </a:cubicBezTo>
                  <a:cubicBezTo>
                    <a:pt x="21" y="18"/>
                    <a:pt x="21" y="18"/>
                    <a:pt x="21" y="18"/>
                  </a:cubicBezTo>
                  <a:cubicBezTo>
                    <a:pt x="21" y="18"/>
                    <a:pt x="21" y="18"/>
                    <a:pt x="21" y="18"/>
                  </a:cubicBezTo>
                  <a:cubicBezTo>
                    <a:pt x="21" y="18"/>
                    <a:pt x="21" y="18"/>
                    <a:pt x="21" y="18"/>
                  </a:cubicBezTo>
                  <a:cubicBezTo>
                    <a:pt x="21" y="18"/>
                    <a:pt x="21" y="18"/>
                    <a:pt x="21" y="18"/>
                  </a:cubicBezTo>
                  <a:cubicBezTo>
                    <a:pt x="21" y="18"/>
                    <a:pt x="21" y="18"/>
                    <a:pt x="21" y="18"/>
                  </a:cubicBezTo>
                  <a:cubicBezTo>
                    <a:pt x="21" y="18"/>
                    <a:pt x="21" y="18"/>
                    <a:pt x="21" y="18"/>
                  </a:cubicBezTo>
                  <a:cubicBezTo>
                    <a:pt x="21" y="18"/>
                    <a:pt x="21" y="18"/>
                    <a:pt x="21" y="18"/>
                  </a:cubicBezTo>
                  <a:cubicBezTo>
                    <a:pt x="21" y="18"/>
                    <a:pt x="21" y="18"/>
                    <a:pt x="21" y="18"/>
                  </a:cubicBezTo>
                  <a:cubicBezTo>
                    <a:pt x="21" y="18"/>
                    <a:pt x="21" y="18"/>
                    <a:pt x="21" y="18"/>
                  </a:cubicBezTo>
                  <a:cubicBezTo>
                    <a:pt x="21" y="18"/>
                    <a:pt x="21" y="18"/>
                    <a:pt x="21" y="18"/>
                  </a:cubicBezTo>
                  <a:cubicBezTo>
                    <a:pt x="21" y="18"/>
                    <a:pt x="21" y="18"/>
                    <a:pt x="21" y="18"/>
                  </a:cubicBezTo>
                  <a:cubicBezTo>
                    <a:pt x="21" y="18"/>
                    <a:pt x="21" y="18"/>
                    <a:pt x="21" y="18"/>
                  </a:cubicBezTo>
                  <a:cubicBezTo>
                    <a:pt x="21" y="18"/>
                    <a:pt x="21" y="18"/>
                    <a:pt x="21" y="18"/>
                  </a:cubicBezTo>
                  <a:cubicBezTo>
                    <a:pt x="21" y="18"/>
                    <a:pt x="21" y="18"/>
                    <a:pt x="21" y="18"/>
                  </a:cubicBezTo>
                  <a:cubicBezTo>
                    <a:pt x="21" y="18"/>
                    <a:pt x="21" y="18"/>
                    <a:pt x="21" y="18"/>
                  </a:cubicBezTo>
                  <a:cubicBezTo>
                    <a:pt x="21" y="18"/>
                    <a:pt x="21" y="18"/>
                    <a:pt x="20" y="18"/>
                  </a:cubicBezTo>
                  <a:cubicBezTo>
                    <a:pt x="20" y="18"/>
                    <a:pt x="20" y="18"/>
                    <a:pt x="20" y="18"/>
                  </a:cubicBezTo>
                  <a:cubicBezTo>
                    <a:pt x="20" y="18"/>
                    <a:pt x="20" y="18"/>
                    <a:pt x="20" y="18"/>
                  </a:cubicBezTo>
                  <a:cubicBezTo>
                    <a:pt x="20" y="18"/>
                    <a:pt x="20" y="18"/>
                    <a:pt x="20" y="18"/>
                  </a:cubicBezTo>
                  <a:cubicBezTo>
                    <a:pt x="20" y="18"/>
                    <a:pt x="20" y="18"/>
                    <a:pt x="20" y="18"/>
                  </a:cubicBezTo>
                  <a:cubicBezTo>
                    <a:pt x="20" y="18"/>
                    <a:pt x="20" y="18"/>
                    <a:pt x="20" y="18"/>
                  </a:cubicBezTo>
                  <a:cubicBezTo>
                    <a:pt x="20" y="18"/>
                    <a:pt x="20" y="18"/>
                    <a:pt x="20" y="18"/>
                  </a:cubicBezTo>
                  <a:cubicBezTo>
                    <a:pt x="20" y="18"/>
                    <a:pt x="20" y="18"/>
                    <a:pt x="20" y="18"/>
                  </a:cubicBezTo>
                  <a:cubicBezTo>
                    <a:pt x="20" y="18"/>
                    <a:pt x="20" y="18"/>
                    <a:pt x="20" y="18"/>
                  </a:cubicBezTo>
                  <a:cubicBezTo>
                    <a:pt x="20" y="18"/>
                    <a:pt x="20" y="18"/>
                    <a:pt x="20" y="18"/>
                  </a:cubicBezTo>
                  <a:cubicBezTo>
                    <a:pt x="20" y="18"/>
                    <a:pt x="20" y="18"/>
                    <a:pt x="20" y="18"/>
                  </a:cubicBezTo>
                  <a:cubicBezTo>
                    <a:pt x="20" y="18"/>
                    <a:pt x="20" y="18"/>
                    <a:pt x="20" y="18"/>
                  </a:cubicBezTo>
                  <a:cubicBezTo>
                    <a:pt x="20" y="18"/>
                    <a:pt x="20" y="18"/>
                    <a:pt x="20" y="18"/>
                  </a:cubicBezTo>
                  <a:cubicBezTo>
                    <a:pt x="20" y="18"/>
                    <a:pt x="20" y="18"/>
                    <a:pt x="20" y="18"/>
                  </a:cubicBezTo>
                  <a:cubicBezTo>
                    <a:pt x="20" y="18"/>
                    <a:pt x="20" y="18"/>
                    <a:pt x="20" y="18"/>
                  </a:cubicBezTo>
                  <a:cubicBezTo>
                    <a:pt x="20" y="18"/>
                    <a:pt x="20" y="18"/>
                    <a:pt x="20" y="18"/>
                  </a:cubicBezTo>
                  <a:cubicBezTo>
                    <a:pt x="20" y="18"/>
                    <a:pt x="20" y="18"/>
                    <a:pt x="20" y="18"/>
                  </a:cubicBezTo>
                  <a:cubicBezTo>
                    <a:pt x="20" y="18"/>
                    <a:pt x="20" y="18"/>
                    <a:pt x="20" y="18"/>
                  </a:cubicBezTo>
                  <a:cubicBezTo>
                    <a:pt x="20" y="18"/>
                    <a:pt x="20" y="18"/>
                    <a:pt x="20" y="18"/>
                  </a:cubicBezTo>
                  <a:cubicBezTo>
                    <a:pt x="20" y="18"/>
                    <a:pt x="20" y="18"/>
                    <a:pt x="20" y="18"/>
                  </a:cubicBezTo>
                  <a:cubicBezTo>
                    <a:pt x="20" y="18"/>
                    <a:pt x="20" y="18"/>
                    <a:pt x="20" y="18"/>
                  </a:cubicBezTo>
                  <a:cubicBezTo>
                    <a:pt x="20" y="18"/>
                    <a:pt x="20" y="18"/>
                    <a:pt x="20" y="18"/>
                  </a:cubicBezTo>
                  <a:cubicBezTo>
                    <a:pt x="20" y="18"/>
                    <a:pt x="20" y="18"/>
                    <a:pt x="20" y="18"/>
                  </a:cubicBezTo>
                  <a:cubicBezTo>
                    <a:pt x="20" y="18"/>
                    <a:pt x="20" y="18"/>
                    <a:pt x="20" y="18"/>
                  </a:cubicBezTo>
                  <a:cubicBezTo>
                    <a:pt x="20" y="18"/>
                    <a:pt x="20" y="18"/>
                    <a:pt x="20" y="18"/>
                  </a:cubicBezTo>
                  <a:cubicBezTo>
                    <a:pt x="20" y="18"/>
                    <a:pt x="20" y="18"/>
                    <a:pt x="20" y="18"/>
                  </a:cubicBezTo>
                  <a:cubicBezTo>
                    <a:pt x="20" y="18"/>
                    <a:pt x="20" y="18"/>
                    <a:pt x="20" y="18"/>
                  </a:cubicBezTo>
                  <a:cubicBezTo>
                    <a:pt x="20" y="18"/>
                    <a:pt x="20" y="18"/>
                    <a:pt x="20" y="18"/>
                  </a:cubicBezTo>
                  <a:cubicBezTo>
                    <a:pt x="20" y="18"/>
                    <a:pt x="20" y="18"/>
                    <a:pt x="20" y="18"/>
                  </a:cubicBezTo>
                  <a:cubicBezTo>
                    <a:pt x="20" y="18"/>
                    <a:pt x="20" y="18"/>
                    <a:pt x="20" y="18"/>
                  </a:cubicBezTo>
                  <a:cubicBezTo>
                    <a:pt x="20" y="18"/>
                    <a:pt x="20" y="18"/>
                    <a:pt x="20" y="18"/>
                  </a:cubicBezTo>
                  <a:cubicBezTo>
                    <a:pt x="20" y="18"/>
                    <a:pt x="20" y="18"/>
                    <a:pt x="20" y="18"/>
                  </a:cubicBezTo>
                  <a:cubicBezTo>
                    <a:pt x="20" y="18"/>
                    <a:pt x="20" y="18"/>
                    <a:pt x="20" y="18"/>
                  </a:cubicBezTo>
                  <a:cubicBezTo>
                    <a:pt x="20" y="18"/>
                    <a:pt x="20" y="18"/>
                    <a:pt x="20" y="18"/>
                  </a:cubicBezTo>
                  <a:cubicBezTo>
                    <a:pt x="20" y="18"/>
                    <a:pt x="20" y="18"/>
                    <a:pt x="20" y="18"/>
                  </a:cubicBezTo>
                  <a:cubicBezTo>
                    <a:pt x="20" y="18"/>
                    <a:pt x="20" y="18"/>
                    <a:pt x="20" y="18"/>
                  </a:cubicBezTo>
                  <a:cubicBezTo>
                    <a:pt x="20" y="18"/>
                    <a:pt x="20" y="18"/>
                    <a:pt x="20" y="18"/>
                  </a:cubicBezTo>
                  <a:cubicBezTo>
                    <a:pt x="20" y="18"/>
                    <a:pt x="20" y="18"/>
                    <a:pt x="20" y="18"/>
                  </a:cubicBezTo>
                  <a:cubicBezTo>
                    <a:pt x="20" y="18"/>
                    <a:pt x="19" y="18"/>
                    <a:pt x="19" y="18"/>
                  </a:cubicBezTo>
                  <a:cubicBezTo>
                    <a:pt x="19" y="18"/>
                    <a:pt x="19" y="18"/>
                    <a:pt x="19" y="18"/>
                  </a:cubicBezTo>
                  <a:cubicBezTo>
                    <a:pt x="19" y="18"/>
                    <a:pt x="19" y="18"/>
                    <a:pt x="19" y="18"/>
                  </a:cubicBezTo>
                  <a:cubicBezTo>
                    <a:pt x="19" y="18"/>
                    <a:pt x="19" y="18"/>
                    <a:pt x="19" y="18"/>
                  </a:cubicBezTo>
                  <a:cubicBezTo>
                    <a:pt x="19" y="18"/>
                    <a:pt x="19" y="18"/>
                    <a:pt x="19" y="18"/>
                  </a:cubicBezTo>
                  <a:cubicBezTo>
                    <a:pt x="19" y="18"/>
                    <a:pt x="19" y="18"/>
                    <a:pt x="19" y="18"/>
                  </a:cubicBezTo>
                  <a:cubicBezTo>
                    <a:pt x="19" y="18"/>
                    <a:pt x="19" y="18"/>
                    <a:pt x="19" y="18"/>
                  </a:cubicBezTo>
                  <a:cubicBezTo>
                    <a:pt x="19" y="18"/>
                    <a:pt x="19" y="18"/>
                    <a:pt x="19" y="18"/>
                  </a:cubicBezTo>
                  <a:cubicBezTo>
                    <a:pt x="19" y="18"/>
                    <a:pt x="19" y="18"/>
                    <a:pt x="19" y="18"/>
                  </a:cubicBezTo>
                  <a:cubicBezTo>
                    <a:pt x="19" y="18"/>
                    <a:pt x="19" y="18"/>
                    <a:pt x="19" y="18"/>
                  </a:cubicBezTo>
                  <a:cubicBezTo>
                    <a:pt x="19" y="18"/>
                    <a:pt x="19" y="18"/>
                    <a:pt x="19" y="18"/>
                  </a:cubicBezTo>
                  <a:cubicBezTo>
                    <a:pt x="19" y="18"/>
                    <a:pt x="19" y="18"/>
                    <a:pt x="19" y="18"/>
                  </a:cubicBezTo>
                  <a:cubicBezTo>
                    <a:pt x="19" y="18"/>
                    <a:pt x="19" y="18"/>
                    <a:pt x="19" y="18"/>
                  </a:cubicBezTo>
                  <a:cubicBezTo>
                    <a:pt x="18" y="19"/>
                    <a:pt x="18" y="19"/>
                    <a:pt x="17" y="20"/>
                  </a:cubicBezTo>
                  <a:cubicBezTo>
                    <a:pt x="17" y="20"/>
                    <a:pt x="17" y="20"/>
                    <a:pt x="17" y="20"/>
                  </a:cubicBezTo>
                  <a:cubicBezTo>
                    <a:pt x="17" y="20"/>
                    <a:pt x="17" y="20"/>
                    <a:pt x="17" y="20"/>
                  </a:cubicBezTo>
                  <a:cubicBezTo>
                    <a:pt x="17" y="20"/>
                    <a:pt x="17" y="20"/>
                    <a:pt x="17" y="20"/>
                  </a:cubicBezTo>
                  <a:cubicBezTo>
                    <a:pt x="17" y="20"/>
                    <a:pt x="17" y="20"/>
                    <a:pt x="17" y="20"/>
                  </a:cubicBezTo>
                  <a:cubicBezTo>
                    <a:pt x="17" y="20"/>
                    <a:pt x="17" y="20"/>
                    <a:pt x="17" y="20"/>
                  </a:cubicBezTo>
                  <a:cubicBezTo>
                    <a:pt x="17" y="20"/>
                    <a:pt x="17" y="20"/>
                    <a:pt x="17" y="20"/>
                  </a:cubicBezTo>
                  <a:cubicBezTo>
                    <a:pt x="17" y="20"/>
                    <a:pt x="17" y="20"/>
                    <a:pt x="17" y="20"/>
                  </a:cubicBezTo>
                  <a:cubicBezTo>
                    <a:pt x="17" y="20"/>
                    <a:pt x="17" y="20"/>
                    <a:pt x="17" y="20"/>
                  </a:cubicBezTo>
                  <a:cubicBezTo>
                    <a:pt x="17" y="20"/>
                    <a:pt x="17" y="20"/>
                    <a:pt x="17" y="20"/>
                  </a:cubicBezTo>
                  <a:cubicBezTo>
                    <a:pt x="17" y="20"/>
                    <a:pt x="17" y="20"/>
                    <a:pt x="17" y="20"/>
                  </a:cubicBezTo>
                  <a:cubicBezTo>
                    <a:pt x="17" y="20"/>
                    <a:pt x="17" y="20"/>
                    <a:pt x="17" y="20"/>
                  </a:cubicBezTo>
                  <a:cubicBezTo>
                    <a:pt x="17" y="20"/>
                    <a:pt x="17" y="20"/>
                    <a:pt x="17" y="20"/>
                  </a:cubicBezTo>
                  <a:cubicBezTo>
                    <a:pt x="17" y="20"/>
                    <a:pt x="17" y="20"/>
                    <a:pt x="17" y="20"/>
                  </a:cubicBezTo>
                  <a:cubicBezTo>
                    <a:pt x="17" y="20"/>
                    <a:pt x="17" y="20"/>
                    <a:pt x="17" y="20"/>
                  </a:cubicBezTo>
                  <a:cubicBezTo>
                    <a:pt x="17" y="20"/>
                    <a:pt x="17" y="20"/>
                    <a:pt x="17" y="20"/>
                  </a:cubicBezTo>
                  <a:cubicBezTo>
                    <a:pt x="17" y="20"/>
                    <a:pt x="17" y="20"/>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2"/>
                    <a:pt x="17" y="22"/>
                  </a:cubicBezTo>
                  <a:cubicBezTo>
                    <a:pt x="17" y="22"/>
                    <a:pt x="17" y="22"/>
                    <a:pt x="17" y="22"/>
                  </a:cubicBezTo>
                  <a:cubicBezTo>
                    <a:pt x="17" y="22"/>
                    <a:pt x="17" y="22"/>
                    <a:pt x="17" y="22"/>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8" y="21"/>
                  </a:cubicBezTo>
                  <a:cubicBezTo>
                    <a:pt x="18" y="21"/>
                    <a:pt x="18" y="21"/>
                    <a:pt x="18" y="21"/>
                  </a:cubicBezTo>
                  <a:cubicBezTo>
                    <a:pt x="18" y="21"/>
                    <a:pt x="18" y="21"/>
                    <a:pt x="18" y="21"/>
                  </a:cubicBezTo>
                  <a:cubicBezTo>
                    <a:pt x="18" y="21"/>
                    <a:pt x="18" y="22"/>
                    <a:pt x="18" y="22"/>
                  </a:cubicBezTo>
                  <a:cubicBezTo>
                    <a:pt x="18" y="22"/>
                    <a:pt x="17" y="22"/>
                    <a:pt x="17" y="22"/>
                  </a:cubicBezTo>
                  <a:cubicBezTo>
                    <a:pt x="17" y="22"/>
                    <a:pt x="17" y="22"/>
                    <a:pt x="17" y="22"/>
                  </a:cubicBezTo>
                  <a:cubicBezTo>
                    <a:pt x="17" y="22"/>
                    <a:pt x="17" y="22"/>
                    <a:pt x="17" y="22"/>
                  </a:cubicBezTo>
                  <a:cubicBezTo>
                    <a:pt x="17" y="22"/>
                    <a:pt x="17" y="22"/>
                    <a:pt x="17" y="22"/>
                  </a:cubicBezTo>
                  <a:cubicBezTo>
                    <a:pt x="17" y="22"/>
                    <a:pt x="17" y="22"/>
                    <a:pt x="17" y="22"/>
                  </a:cubicBezTo>
                  <a:cubicBezTo>
                    <a:pt x="17" y="22"/>
                    <a:pt x="17" y="22"/>
                    <a:pt x="17" y="22"/>
                  </a:cubicBezTo>
                  <a:cubicBezTo>
                    <a:pt x="17" y="22"/>
                    <a:pt x="17" y="22"/>
                    <a:pt x="17" y="22"/>
                  </a:cubicBezTo>
                  <a:cubicBezTo>
                    <a:pt x="17" y="22"/>
                    <a:pt x="17" y="22"/>
                    <a:pt x="17" y="22"/>
                  </a:cubicBezTo>
                  <a:cubicBezTo>
                    <a:pt x="17" y="22"/>
                    <a:pt x="17" y="22"/>
                    <a:pt x="17" y="22"/>
                  </a:cubicBezTo>
                  <a:cubicBezTo>
                    <a:pt x="17" y="22"/>
                    <a:pt x="17" y="22"/>
                    <a:pt x="17" y="22"/>
                  </a:cubicBezTo>
                  <a:cubicBezTo>
                    <a:pt x="17" y="22"/>
                    <a:pt x="17" y="22"/>
                    <a:pt x="17" y="22"/>
                  </a:cubicBezTo>
                  <a:cubicBezTo>
                    <a:pt x="17" y="22"/>
                    <a:pt x="17" y="22"/>
                    <a:pt x="17" y="22"/>
                  </a:cubicBezTo>
                  <a:cubicBezTo>
                    <a:pt x="17" y="22"/>
                    <a:pt x="17" y="22"/>
                    <a:pt x="17" y="22"/>
                  </a:cubicBezTo>
                  <a:cubicBezTo>
                    <a:pt x="17" y="22"/>
                    <a:pt x="17" y="22"/>
                    <a:pt x="17" y="22"/>
                  </a:cubicBezTo>
                  <a:cubicBezTo>
                    <a:pt x="17" y="22"/>
                    <a:pt x="17" y="22"/>
                    <a:pt x="17" y="22"/>
                  </a:cubicBezTo>
                  <a:cubicBezTo>
                    <a:pt x="17" y="22"/>
                    <a:pt x="17" y="22"/>
                    <a:pt x="17" y="22"/>
                  </a:cubicBezTo>
                  <a:cubicBezTo>
                    <a:pt x="17" y="22"/>
                    <a:pt x="17" y="22"/>
                    <a:pt x="17" y="22"/>
                  </a:cubicBezTo>
                  <a:cubicBezTo>
                    <a:pt x="18" y="22"/>
                    <a:pt x="18" y="22"/>
                    <a:pt x="18" y="22"/>
                  </a:cubicBezTo>
                  <a:cubicBezTo>
                    <a:pt x="18" y="22"/>
                    <a:pt x="18" y="22"/>
                    <a:pt x="18" y="22"/>
                  </a:cubicBezTo>
                  <a:cubicBezTo>
                    <a:pt x="18" y="22"/>
                    <a:pt x="18" y="22"/>
                    <a:pt x="18" y="22"/>
                  </a:cubicBezTo>
                  <a:cubicBezTo>
                    <a:pt x="18" y="22"/>
                    <a:pt x="18" y="22"/>
                    <a:pt x="18" y="22"/>
                  </a:cubicBezTo>
                  <a:cubicBezTo>
                    <a:pt x="18" y="22"/>
                    <a:pt x="18" y="22"/>
                    <a:pt x="18" y="22"/>
                  </a:cubicBezTo>
                  <a:cubicBezTo>
                    <a:pt x="18" y="22"/>
                    <a:pt x="18" y="22"/>
                    <a:pt x="18" y="22"/>
                  </a:cubicBezTo>
                  <a:cubicBezTo>
                    <a:pt x="18" y="22"/>
                    <a:pt x="18" y="22"/>
                    <a:pt x="18" y="22"/>
                  </a:cubicBezTo>
                  <a:cubicBezTo>
                    <a:pt x="18" y="22"/>
                    <a:pt x="18" y="22"/>
                    <a:pt x="18" y="22"/>
                  </a:cubicBezTo>
                  <a:cubicBezTo>
                    <a:pt x="18" y="22"/>
                    <a:pt x="18" y="22"/>
                    <a:pt x="18" y="22"/>
                  </a:cubicBezTo>
                  <a:cubicBezTo>
                    <a:pt x="18" y="22"/>
                    <a:pt x="18" y="22"/>
                    <a:pt x="18" y="22"/>
                  </a:cubicBezTo>
                  <a:cubicBezTo>
                    <a:pt x="18" y="22"/>
                    <a:pt x="18" y="22"/>
                    <a:pt x="18" y="22"/>
                  </a:cubicBezTo>
                  <a:cubicBezTo>
                    <a:pt x="18" y="22"/>
                    <a:pt x="18" y="22"/>
                    <a:pt x="18" y="22"/>
                  </a:cubicBezTo>
                  <a:cubicBezTo>
                    <a:pt x="18" y="22"/>
                    <a:pt x="18" y="22"/>
                    <a:pt x="18" y="22"/>
                  </a:cubicBezTo>
                  <a:cubicBezTo>
                    <a:pt x="18" y="22"/>
                    <a:pt x="18" y="22"/>
                    <a:pt x="18" y="22"/>
                  </a:cubicBezTo>
                  <a:cubicBezTo>
                    <a:pt x="18" y="22"/>
                    <a:pt x="18" y="21"/>
                    <a:pt x="18" y="21"/>
                  </a:cubicBezTo>
                  <a:cubicBezTo>
                    <a:pt x="18" y="21"/>
                    <a:pt x="18" y="21"/>
                    <a:pt x="18" y="21"/>
                  </a:cubicBezTo>
                  <a:cubicBezTo>
                    <a:pt x="18" y="22"/>
                    <a:pt x="18" y="21"/>
                    <a:pt x="18" y="21"/>
                  </a:cubicBezTo>
                  <a:cubicBezTo>
                    <a:pt x="18" y="21"/>
                    <a:pt x="18" y="21"/>
                    <a:pt x="18" y="21"/>
                  </a:cubicBezTo>
                  <a:cubicBezTo>
                    <a:pt x="18" y="21"/>
                    <a:pt x="18" y="21"/>
                    <a:pt x="18" y="21"/>
                  </a:cubicBezTo>
                  <a:cubicBezTo>
                    <a:pt x="18" y="21"/>
                    <a:pt x="18" y="21"/>
                    <a:pt x="18" y="21"/>
                  </a:cubicBezTo>
                  <a:cubicBezTo>
                    <a:pt x="18" y="21"/>
                    <a:pt x="18" y="21"/>
                    <a:pt x="18" y="21"/>
                  </a:cubicBezTo>
                  <a:cubicBezTo>
                    <a:pt x="18" y="21"/>
                    <a:pt x="18" y="21"/>
                    <a:pt x="18" y="21"/>
                  </a:cubicBezTo>
                  <a:cubicBezTo>
                    <a:pt x="18" y="21"/>
                    <a:pt x="18" y="21"/>
                    <a:pt x="18" y="21"/>
                  </a:cubicBezTo>
                  <a:cubicBezTo>
                    <a:pt x="18" y="21"/>
                    <a:pt x="18" y="21"/>
                    <a:pt x="18" y="21"/>
                  </a:cubicBezTo>
                  <a:cubicBezTo>
                    <a:pt x="18" y="21"/>
                    <a:pt x="18" y="21"/>
                    <a:pt x="18" y="21"/>
                  </a:cubicBezTo>
                  <a:cubicBezTo>
                    <a:pt x="18" y="21"/>
                    <a:pt x="18" y="21"/>
                    <a:pt x="18" y="21"/>
                  </a:cubicBezTo>
                  <a:cubicBezTo>
                    <a:pt x="18" y="21"/>
                    <a:pt x="18" y="21"/>
                    <a:pt x="18" y="21"/>
                  </a:cubicBezTo>
                  <a:cubicBezTo>
                    <a:pt x="18" y="21"/>
                    <a:pt x="18" y="21"/>
                    <a:pt x="18" y="21"/>
                  </a:cubicBezTo>
                  <a:cubicBezTo>
                    <a:pt x="18" y="21"/>
                    <a:pt x="18" y="21"/>
                    <a:pt x="18" y="21"/>
                  </a:cubicBezTo>
                  <a:cubicBezTo>
                    <a:pt x="18" y="21"/>
                    <a:pt x="18" y="21"/>
                    <a:pt x="18" y="21"/>
                  </a:cubicBezTo>
                  <a:cubicBezTo>
                    <a:pt x="18" y="21"/>
                    <a:pt x="18" y="21"/>
                    <a:pt x="18" y="21"/>
                  </a:cubicBezTo>
                  <a:cubicBezTo>
                    <a:pt x="18" y="21"/>
                    <a:pt x="18" y="21"/>
                    <a:pt x="18" y="21"/>
                  </a:cubicBezTo>
                  <a:cubicBezTo>
                    <a:pt x="18" y="21"/>
                    <a:pt x="18" y="21"/>
                    <a:pt x="18" y="21"/>
                  </a:cubicBezTo>
                  <a:cubicBezTo>
                    <a:pt x="18" y="21"/>
                    <a:pt x="18" y="21"/>
                    <a:pt x="18" y="21"/>
                  </a:cubicBezTo>
                  <a:cubicBezTo>
                    <a:pt x="18" y="21"/>
                    <a:pt x="18" y="21"/>
                    <a:pt x="18" y="21"/>
                  </a:cubicBezTo>
                  <a:cubicBezTo>
                    <a:pt x="18" y="21"/>
                    <a:pt x="18" y="21"/>
                    <a:pt x="18" y="21"/>
                  </a:cubicBezTo>
                  <a:cubicBezTo>
                    <a:pt x="18" y="21"/>
                    <a:pt x="18" y="21"/>
                    <a:pt x="18" y="21"/>
                  </a:cubicBezTo>
                  <a:cubicBezTo>
                    <a:pt x="18" y="21"/>
                    <a:pt x="18" y="21"/>
                    <a:pt x="18" y="21"/>
                  </a:cubicBezTo>
                  <a:cubicBezTo>
                    <a:pt x="18" y="21"/>
                    <a:pt x="18" y="21"/>
                    <a:pt x="18" y="21"/>
                  </a:cubicBezTo>
                  <a:cubicBezTo>
                    <a:pt x="18"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2"/>
                    <a:pt x="19" y="22"/>
                  </a:cubicBezTo>
                  <a:cubicBezTo>
                    <a:pt x="19" y="22"/>
                    <a:pt x="19" y="22"/>
                    <a:pt x="19" y="22"/>
                  </a:cubicBezTo>
                  <a:cubicBezTo>
                    <a:pt x="19" y="22"/>
                    <a:pt x="19" y="22"/>
                    <a:pt x="19" y="22"/>
                  </a:cubicBezTo>
                  <a:cubicBezTo>
                    <a:pt x="19" y="22"/>
                    <a:pt x="19" y="22"/>
                    <a:pt x="19" y="22"/>
                  </a:cubicBezTo>
                  <a:cubicBezTo>
                    <a:pt x="19" y="22"/>
                    <a:pt x="19" y="22"/>
                    <a:pt x="19" y="22"/>
                  </a:cubicBezTo>
                  <a:cubicBezTo>
                    <a:pt x="19" y="22"/>
                    <a:pt x="19" y="22"/>
                    <a:pt x="19" y="22"/>
                  </a:cubicBezTo>
                  <a:cubicBezTo>
                    <a:pt x="19" y="22"/>
                    <a:pt x="19" y="22"/>
                    <a:pt x="19" y="22"/>
                  </a:cubicBezTo>
                  <a:cubicBezTo>
                    <a:pt x="19" y="22"/>
                    <a:pt x="19" y="22"/>
                    <a:pt x="19" y="22"/>
                  </a:cubicBezTo>
                  <a:cubicBezTo>
                    <a:pt x="19" y="22"/>
                    <a:pt x="19" y="22"/>
                    <a:pt x="19" y="22"/>
                  </a:cubicBezTo>
                  <a:cubicBezTo>
                    <a:pt x="19" y="22"/>
                    <a:pt x="19" y="22"/>
                    <a:pt x="19" y="22"/>
                  </a:cubicBezTo>
                  <a:cubicBezTo>
                    <a:pt x="19" y="22"/>
                    <a:pt x="19" y="22"/>
                    <a:pt x="19" y="22"/>
                  </a:cubicBezTo>
                  <a:cubicBezTo>
                    <a:pt x="19" y="22"/>
                    <a:pt x="19" y="22"/>
                    <a:pt x="19" y="22"/>
                  </a:cubicBezTo>
                  <a:cubicBezTo>
                    <a:pt x="19" y="22"/>
                    <a:pt x="19" y="22"/>
                    <a:pt x="19" y="22"/>
                  </a:cubicBezTo>
                  <a:cubicBezTo>
                    <a:pt x="19" y="22"/>
                    <a:pt x="19" y="22"/>
                    <a:pt x="19" y="22"/>
                  </a:cubicBezTo>
                  <a:cubicBezTo>
                    <a:pt x="19" y="22"/>
                    <a:pt x="19" y="22"/>
                    <a:pt x="19" y="22"/>
                  </a:cubicBezTo>
                  <a:cubicBezTo>
                    <a:pt x="19" y="22"/>
                    <a:pt x="19" y="22"/>
                    <a:pt x="19" y="22"/>
                  </a:cubicBezTo>
                  <a:cubicBezTo>
                    <a:pt x="19" y="22"/>
                    <a:pt x="19" y="22"/>
                    <a:pt x="19" y="22"/>
                  </a:cubicBezTo>
                  <a:cubicBezTo>
                    <a:pt x="19" y="22"/>
                    <a:pt x="19" y="22"/>
                    <a:pt x="19" y="22"/>
                  </a:cubicBezTo>
                  <a:cubicBezTo>
                    <a:pt x="19" y="22"/>
                    <a:pt x="19" y="22"/>
                    <a:pt x="19" y="22"/>
                  </a:cubicBezTo>
                  <a:cubicBezTo>
                    <a:pt x="19" y="22"/>
                    <a:pt x="19" y="22"/>
                    <a:pt x="19" y="22"/>
                  </a:cubicBezTo>
                  <a:cubicBezTo>
                    <a:pt x="19" y="22"/>
                    <a:pt x="19" y="22"/>
                    <a:pt x="19" y="22"/>
                  </a:cubicBezTo>
                  <a:cubicBezTo>
                    <a:pt x="19" y="22"/>
                    <a:pt x="19" y="22"/>
                    <a:pt x="19" y="22"/>
                  </a:cubicBezTo>
                  <a:cubicBezTo>
                    <a:pt x="19" y="22"/>
                    <a:pt x="19" y="22"/>
                    <a:pt x="19" y="22"/>
                  </a:cubicBezTo>
                  <a:cubicBezTo>
                    <a:pt x="19" y="22"/>
                    <a:pt x="19" y="22"/>
                    <a:pt x="19" y="22"/>
                  </a:cubicBezTo>
                  <a:cubicBezTo>
                    <a:pt x="19" y="22"/>
                    <a:pt x="19" y="22"/>
                    <a:pt x="19" y="22"/>
                  </a:cubicBezTo>
                  <a:cubicBezTo>
                    <a:pt x="19" y="22"/>
                    <a:pt x="19" y="22"/>
                    <a:pt x="19" y="22"/>
                  </a:cubicBezTo>
                  <a:cubicBezTo>
                    <a:pt x="19" y="22"/>
                    <a:pt x="19" y="22"/>
                    <a:pt x="19" y="22"/>
                  </a:cubicBezTo>
                  <a:cubicBezTo>
                    <a:pt x="19" y="22"/>
                    <a:pt x="19" y="22"/>
                    <a:pt x="19" y="22"/>
                  </a:cubicBezTo>
                  <a:cubicBezTo>
                    <a:pt x="19" y="22"/>
                    <a:pt x="19" y="22"/>
                    <a:pt x="19" y="22"/>
                  </a:cubicBezTo>
                  <a:cubicBezTo>
                    <a:pt x="19" y="22"/>
                    <a:pt x="19" y="22"/>
                    <a:pt x="19" y="22"/>
                  </a:cubicBezTo>
                  <a:cubicBezTo>
                    <a:pt x="19" y="22"/>
                    <a:pt x="19" y="22"/>
                    <a:pt x="19" y="22"/>
                  </a:cubicBezTo>
                  <a:cubicBezTo>
                    <a:pt x="19" y="22"/>
                    <a:pt x="19" y="22"/>
                    <a:pt x="19" y="22"/>
                  </a:cubicBezTo>
                  <a:cubicBezTo>
                    <a:pt x="19" y="22"/>
                    <a:pt x="19" y="22"/>
                    <a:pt x="19" y="22"/>
                  </a:cubicBezTo>
                  <a:cubicBezTo>
                    <a:pt x="19" y="22"/>
                    <a:pt x="19" y="22"/>
                    <a:pt x="19" y="22"/>
                  </a:cubicBezTo>
                  <a:cubicBezTo>
                    <a:pt x="19" y="22"/>
                    <a:pt x="19" y="22"/>
                    <a:pt x="19" y="22"/>
                  </a:cubicBezTo>
                  <a:cubicBezTo>
                    <a:pt x="19" y="22"/>
                    <a:pt x="19" y="23"/>
                    <a:pt x="19" y="23"/>
                  </a:cubicBezTo>
                  <a:cubicBezTo>
                    <a:pt x="19" y="23"/>
                    <a:pt x="18" y="22"/>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2"/>
                  </a:cubicBezTo>
                  <a:cubicBezTo>
                    <a:pt x="18" y="22"/>
                    <a:pt x="18" y="22"/>
                    <a:pt x="18" y="22"/>
                  </a:cubicBezTo>
                  <a:cubicBezTo>
                    <a:pt x="18" y="22"/>
                    <a:pt x="18" y="22"/>
                    <a:pt x="18" y="22"/>
                  </a:cubicBezTo>
                  <a:cubicBezTo>
                    <a:pt x="18" y="22"/>
                    <a:pt x="18" y="22"/>
                    <a:pt x="18" y="22"/>
                  </a:cubicBezTo>
                  <a:cubicBezTo>
                    <a:pt x="18" y="22"/>
                    <a:pt x="18" y="22"/>
                    <a:pt x="18" y="22"/>
                  </a:cubicBezTo>
                  <a:cubicBezTo>
                    <a:pt x="18" y="22"/>
                    <a:pt x="18" y="22"/>
                    <a:pt x="18" y="22"/>
                  </a:cubicBezTo>
                  <a:cubicBezTo>
                    <a:pt x="18" y="22"/>
                    <a:pt x="18" y="22"/>
                    <a:pt x="18" y="22"/>
                  </a:cubicBezTo>
                  <a:cubicBezTo>
                    <a:pt x="18" y="22"/>
                    <a:pt x="18" y="22"/>
                    <a:pt x="18" y="22"/>
                  </a:cubicBezTo>
                  <a:cubicBezTo>
                    <a:pt x="18" y="22"/>
                    <a:pt x="18" y="22"/>
                    <a:pt x="18" y="22"/>
                  </a:cubicBezTo>
                  <a:cubicBezTo>
                    <a:pt x="18" y="22"/>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7" y="23"/>
                  </a:cubicBezTo>
                  <a:cubicBezTo>
                    <a:pt x="17" y="23"/>
                    <a:pt x="17" y="23"/>
                    <a:pt x="17" y="23"/>
                  </a:cubicBezTo>
                  <a:cubicBezTo>
                    <a:pt x="17" y="23"/>
                    <a:pt x="17" y="23"/>
                    <a:pt x="17" y="23"/>
                  </a:cubicBezTo>
                  <a:cubicBezTo>
                    <a:pt x="17" y="23"/>
                    <a:pt x="17" y="23"/>
                    <a:pt x="17" y="23"/>
                  </a:cubicBezTo>
                  <a:cubicBezTo>
                    <a:pt x="17" y="23"/>
                    <a:pt x="17" y="23"/>
                    <a:pt x="17" y="23"/>
                  </a:cubicBezTo>
                  <a:cubicBezTo>
                    <a:pt x="17" y="23"/>
                    <a:pt x="17" y="23"/>
                    <a:pt x="17" y="23"/>
                  </a:cubicBezTo>
                  <a:cubicBezTo>
                    <a:pt x="17" y="23"/>
                    <a:pt x="17" y="23"/>
                    <a:pt x="17" y="23"/>
                  </a:cubicBezTo>
                  <a:cubicBezTo>
                    <a:pt x="17" y="23"/>
                    <a:pt x="17" y="23"/>
                    <a:pt x="17" y="23"/>
                  </a:cubicBezTo>
                  <a:cubicBezTo>
                    <a:pt x="17" y="23"/>
                    <a:pt x="17" y="23"/>
                    <a:pt x="17" y="23"/>
                  </a:cubicBezTo>
                  <a:cubicBezTo>
                    <a:pt x="18" y="23"/>
                    <a:pt x="17" y="23"/>
                    <a:pt x="17" y="23"/>
                  </a:cubicBezTo>
                  <a:cubicBezTo>
                    <a:pt x="17" y="23"/>
                    <a:pt x="17" y="23"/>
                    <a:pt x="17" y="23"/>
                  </a:cubicBezTo>
                  <a:cubicBezTo>
                    <a:pt x="17" y="23"/>
                    <a:pt x="17" y="23"/>
                    <a:pt x="17" y="23"/>
                  </a:cubicBezTo>
                  <a:cubicBezTo>
                    <a:pt x="17" y="23"/>
                    <a:pt x="17" y="23"/>
                    <a:pt x="17" y="23"/>
                  </a:cubicBezTo>
                  <a:cubicBezTo>
                    <a:pt x="17" y="23"/>
                    <a:pt x="17" y="23"/>
                    <a:pt x="17" y="23"/>
                  </a:cubicBezTo>
                  <a:cubicBezTo>
                    <a:pt x="17" y="23"/>
                    <a:pt x="17" y="23"/>
                    <a:pt x="17" y="23"/>
                  </a:cubicBezTo>
                  <a:cubicBezTo>
                    <a:pt x="17" y="23"/>
                    <a:pt x="17" y="23"/>
                    <a:pt x="17" y="23"/>
                  </a:cubicBezTo>
                  <a:cubicBezTo>
                    <a:pt x="17" y="23"/>
                    <a:pt x="17" y="23"/>
                    <a:pt x="17" y="23"/>
                  </a:cubicBezTo>
                  <a:cubicBezTo>
                    <a:pt x="17" y="23"/>
                    <a:pt x="17" y="23"/>
                    <a:pt x="17" y="23"/>
                  </a:cubicBezTo>
                  <a:cubicBezTo>
                    <a:pt x="17" y="23"/>
                    <a:pt x="17" y="23"/>
                    <a:pt x="17" y="23"/>
                  </a:cubicBezTo>
                  <a:cubicBezTo>
                    <a:pt x="17" y="23"/>
                    <a:pt x="17" y="23"/>
                    <a:pt x="17" y="23"/>
                  </a:cubicBezTo>
                  <a:cubicBezTo>
                    <a:pt x="17" y="23"/>
                    <a:pt x="17" y="23"/>
                    <a:pt x="17" y="23"/>
                  </a:cubicBezTo>
                  <a:cubicBezTo>
                    <a:pt x="17" y="23"/>
                    <a:pt x="17" y="23"/>
                    <a:pt x="17" y="23"/>
                  </a:cubicBezTo>
                  <a:cubicBezTo>
                    <a:pt x="17" y="23"/>
                    <a:pt x="17" y="23"/>
                    <a:pt x="17" y="23"/>
                  </a:cubicBezTo>
                  <a:cubicBezTo>
                    <a:pt x="17" y="23"/>
                    <a:pt x="17" y="23"/>
                    <a:pt x="17" y="23"/>
                  </a:cubicBezTo>
                  <a:cubicBezTo>
                    <a:pt x="17" y="23"/>
                    <a:pt x="17" y="23"/>
                    <a:pt x="17" y="23"/>
                  </a:cubicBezTo>
                  <a:cubicBezTo>
                    <a:pt x="17" y="23"/>
                    <a:pt x="17" y="23"/>
                    <a:pt x="17" y="23"/>
                  </a:cubicBezTo>
                  <a:cubicBezTo>
                    <a:pt x="17" y="23"/>
                    <a:pt x="17" y="23"/>
                    <a:pt x="17" y="23"/>
                  </a:cubicBezTo>
                  <a:cubicBezTo>
                    <a:pt x="16" y="23"/>
                    <a:pt x="16" y="23"/>
                    <a:pt x="16" y="23"/>
                  </a:cubicBezTo>
                  <a:cubicBezTo>
                    <a:pt x="16" y="23"/>
                    <a:pt x="16" y="23"/>
                    <a:pt x="16" y="23"/>
                  </a:cubicBezTo>
                  <a:cubicBezTo>
                    <a:pt x="16" y="23"/>
                    <a:pt x="16" y="23"/>
                    <a:pt x="16" y="23"/>
                  </a:cubicBezTo>
                  <a:cubicBezTo>
                    <a:pt x="16" y="23"/>
                    <a:pt x="16" y="23"/>
                    <a:pt x="16" y="23"/>
                  </a:cubicBezTo>
                  <a:cubicBezTo>
                    <a:pt x="16" y="23"/>
                    <a:pt x="16" y="23"/>
                    <a:pt x="16" y="23"/>
                  </a:cubicBezTo>
                  <a:cubicBezTo>
                    <a:pt x="16" y="23"/>
                    <a:pt x="16" y="23"/>
                    <a:pt x="16" y="23"/>
                  </a:cubicBezTo>
                  <a:cubicBezTo>
                    <a:pt x="16" y="23"/>
                    <a:pt x="16" y="23"/>
                    <a:pt x="16" y="23"/>
                  </a:cubicBezTo>
                  <a:cubicBezTo>
                    <a:pt x="16" y="23"/>
                    <a:pt x="16" y="23"/>
                    <a:pt x="16" y="23"/>
                  </a:cubicBezTo>
                  <a:cubicBezTo>
                    <a:pt x="16" y="23"/>
                    <a:pt x="16" y="23"/>
                    <a:pt x="16" y="23"/>
                  </a:cubicBezTo>
                  <a:cubicBezTo>
                    <a:pt x="16" y="23"/>
                    <a:pt x="17" y="23"/>
                    <a:pt x="17" y="23"/>
                  </a:cubicBezTo>
                  <a:cubicBezTo>
                    <a:pt x="17" y="23"/>
                    <a:pt x="17" y="23"/>
                    <a:pt x="17" y="23"/>
                  </a:cubicBezTo>
                  <a:cubicBezTo>
                    <a:pt x="17" y="23"/>
                    <a:pt x="17" y="23"/>
                    <a:pt x="17" y="23"/>
                  </a:cubicBezTo>
                  <a:cubicBezTo>
                    <a:pt x="17" y="23"/>
                    <a:pt x="17" y="23"/>
                    <a:pt x="17" y="23"/>
                  </a:cubicBezTo>
                  <a:cubicBezTo>
                    <a:pt x="17" y="23"/>
                    <a:pt x="17" y="23"/>
                    <a:pt x="17" y="23"/>
                  </a:cubicBezTo>
                  <a:cubicBezTo>
                    <a:pt x="17" y="23"/>
                    <a:pt x="17" y="23"/>
                    <a:pt x="17" y="23"/>
                  </a:cubicBezTo>
                  <a:cubicBezTo>
                    <a:pt x="17" y="23"/>
                    <a:pt x="17" y="23"/>
                    <a:pt x="17" y="23"/>
                  </a:cubicBezTo>
                  <a:cubicBezTo>
                    <a:pt x="17" y="23"/>
                    <a:pt x="17" y="23"/>
                    <a:pt x="17" y="23"/>
                  </a:cubicBezTo>
                  <a:cubicBezTo>
                    <a:pt x="17" y="23"/>
                    <a:pt x="17" y="23"/>
                    <a:pt x="17" y="23"/>
                  </a:cubicBezTo>
                  <a:cubicBezTo>
                    <a:pt x="17" y="23"/>
                    <a:pt x="17" y="23"/>
                    <a:pt x="17" y="23"/>
                  </a:cubicBezTo>
                  <a:cubicBezTo>
                    <a:pt x="17" y="23"/>
                    <a:pt x="17" y="23"/>
                    <a:pt x="17" y="23"/>
                  </a:cubicBezTo>
                  <a:cubicBezTo>
                    <a:pt x="17" y="23"/>
                    <a:pt x="17" y="23"/>
                    <a:pt x="17" y="23"/>
                  </a:cubicBezTo>
                  <a:cubicBezTo>
                    <a:pt x="17" y="23"/>
                    <a:pt x="17" y="23"/>
                    <a:pt x="17" y="23"/>
                  </a:cubicBezTo>
                  <a:cubicBezTo>
                    <a:pt x="17" y="23"/>
                    <a:pt x="17" y="23"/>
                    <a:pt x="17" y="23"/>
                  </a:cubicBezTo>
                  <a:cubicBezTo>
                    <a:pt x="17" y="23"/>
                    <a:pt x="17" y="23"/>
                    <a:pt x="17" y="23"/>
                  </a:cubicBezTo>
                  <a:cubicBezTo>
                    <a:pt x="17" y="23"/>
                    <a:pt x="17" y="23"/>
                    <a:pt x="17" y="23"/>
                  </a:cubicBezTo>
                  <a:cubicBezTo>
                    <a:pt x="17" y="23"/>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6" y="24"/>
                    <a:pt x="16" y="24"/>
                    <a:pt x="16" y="24"/>
                  </a:cubicBezTo>
                  <a:cubicBezTo>
                    <a:pt x="16" y="24"/>
                    <a:pt x="16" y="24"/>
                    <a:pt x="16" y="24"/>
                  </a:cubicBezTo>
                  <a:cubicBezTo>
                    <a:pt x="16" y="24"/>
                    <a:pt x="16" y="24"/>
                    <a:pt x="16" y="24"/>
                  </a:cubicBezTo>
                  <a:cubicBezTo>
                    <a:pt x="16" y="24"/>
                    <a:pt x="16" y="24"/>
                    <a:pt x="16" y="24"/>
                  </a:cubicBezTo>
                  <a:cubicBezTo>
                    <a:pt x="16" y="24"/>
                    <a:pt x="16" y="24"/>
                    <a:pt x="16" y="24"/>
                  </a:cubicBezTo>
                  <a:cubicBezTo>
                    <a:pt x="16" y="24"/>
                    <a:pt x="16" y="24"/>
                    <a:pt x="16" y="24"/>
                  </a:cubicBezTo>
                  <a:cubicBezTo>
                    <a:pt x="16" y="24"/>
                    <a:pt x="16" y="24"/>
                    <a:pt x="16" y="24"/>
                  </a:cubicBezTo>
                  <a:cubicBezTo>
                    <a:pt x="16" y="24"/>
                    <a:pt x="16" y="24"/>
                    <a:pt x="16" y="24"/>
                  </a:cubicBezTo>
                  <a:cubicBezTo>
                    <a:pt x="16" y="24"/>
                    <a:pt x="16" y="24"/>
                    <a:pt x="16" y="24"/>
                  </a:cubicBezTo>
                  <a:cubicBezTo>
                    <a:pt x="16" y="24"/>
                    <a:pt x="16" y="24"/>
                    <a:pt x="16" y="24"/>
                  </a:cubicBezTo>
                  <a:cubicBezTo>
                    <a:pt x="16" y="24"/>
                    <a:pt x="16" y="24"/>
                    <a:pt x="16" y="24"/>
                  </a:cubicBezTo>
                  <a:cubicBezTo>
                    <a:pt x="16" y="24"/>
                    <a:pt x="16" y="24"/>
                    <a:pt x="16" y="24"/>
                  </a:cubicBezTo>
                  <a:cubicBezTo>
                    <a:pt x="16" y="24"/>
                    <a:pt x="16" y="24"/>
                    <a:pt x="16" y="24"/>
                  </a:cubicBezTo>
                  <a:cubicBezTo>
                    <a:pt x="16" y="24"/>
                    <a:pt x="16" y="24"/>
                    <a:pt x="16" y="24"/>
                  </a:cubicBezTo>
                  <a:cubicBezTo>
                    <a:pt x="16" y="24"/>
                    <a:pt x="16" y="24"/>
                    <a:pt x="16" y="24"/>
                  </a:cubicBezTo>
                  <a:cubicBezTo>
                    <a:pt x="16" y="24"/>
                    <a:pt x="16" y="24"/>
                    <a:pt x="16" y="24"/>
                  </a:cubicBezTo>
                  <a:cubicBezTo>
                    <a:pt x="16" y="24"/>
                    <a:pt x="16" y="24"/>
                    <a:pt x="16" y="24"/>
                  </a:cubicBezTo>
                  <a:cubicBezTo>
                    <a:pt x="16" y="24"/>
                    <a:pt x="16" y="24"/>
                    <a:pt x="16" y="24"/>
                  </a:cubicBezTo>
                  <a:cubicBezTo>
                    <a:pt x="16" y="24"/>
                    <a:pt x="16" y="24"/>
                    <a:pt x="16" y="24"/>
                  </a:cubicBezTo>
                  <a:cubicBezTo>
                    <a:pt x="16" y="24"/>
                    <a:pt x="16" y="24"/>
                    <a:pt x="16" y="24"/>
                  </a:cubicBezTo>
                  <a:cubicBezTo>
                    <a:pt x="16" y="24"/>
                    <a:pt x="16" y="24"/>
                    <a:pt x="16" y="24"/>
                  </a:cubicBezTo>
                  <a:cubicBezTo>
                    <a:pt x="16" y="24"/>
                    <a:pt x="16" y="24"/>
                    <a:pt x="16" y="24"/>
                  </a:cubicBezTo>
                  <a:cubicBezTo>
                    <a:pt x="16" y="24"/>
                    <a:pt x="16" y="24"/>
                    <a:pt x="16" y="24"/>
                  </a:cubicBezTo>
                  <a:cubicBezTo>
                    <a:pt x="16" y="24"/>
                    <a:pt x="16" y="24"/>
                    <a:pt x="16" y="24"/>
                  </a:cubicBezTo>
                  <a:cubicBezTo>
                    <a:pt x="16" y="24"/>
                    <a:pt x="16" y="24"/>
                    <a:pt x="16" y="24"/>
                  </a:cubicBezTo>
                  <a:cubicBezTo>
                    <a:pt x="16" y="24"/>
                    <a:pt x="16" y="24"/>
                    <a:pt x="16" y="24"/>
                  </a:cubicBezTo>
                  <a:cubicBezTo>
                    <a:pt x="16" y="24"/>
                    <a:pt x="16" y="24"/>
                    <a:pt x="16"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6" y="24"/>
                  </a:cubicBezTo>
                  <a:cubicBezTo>
                    <a:pt x="16" y="24"/>
                    <a:pt x="16" y="24"/>
                    <a:pt x="16" y="24"/>
                  </a:cubicBezTo>
                  <a:cubicBezTo>
                    <a:pt x="16" y="24"/>
                    <a:pt x="16" y="24"/>
                    <a:pt x="16" y="24"/>
                  </a:cubicBezTo>
                  <a:cubicBezTo>
                    <a:pt x="16" y="24"/>
                    <a:pt x="16" y="24"/>
                    <a:pt x="16" y="24"/>
                  </a:cubicBezTo>
                  <a:cubicBezTo>
                    <a:pt x="16" y="24"/>
                    <a:pt x="16" y="24"/>
                    <a:pt x="16" y="24"/>
                  </a:cubicBezTo>
                  <a:cubicBezTo>
                    <a:pt x="16" y="24"/>
                    <a:pt x="16" y="24"/>
                    <a:pt x="16" y="24"/>
                  </a:cubicBezTo>
                  <a:cubicBezTo>
                    <a:pt x="16" y="24"/>
                    <a:pt x="15" y="24"/>
                    <a:pt x="15" y="24"/>
                  </a:cubicBezTo>
                  <a:cubicBezTo>
                    <a:pt x="15" y="24"/>
                    <a:pt x="15" y="24"/>
                    <a:pt x="16" y="24"/>
                  </a:cubicBezTo>
                  <a:cubicBezTo>
                    <a:pt x="16" y="24"/>
                    <a:pt x="16" y="24"/>
                    <a:pt x="16" y="24"/>
                  </a:cubicBezTo>
                  <a:cubicBezTo>
                    <a:pt x="16" y="24"/>
                    <a:pt x="16" y="24"/>
                    <a:pt x="16" y="24"/>
                  </a:cubicBezTo>
                  <a:cubicBezTo>
                    <a:pt x="16" y="24"/>
                    <a:pt x="16" y="24"/>
                    <a:pt x="16" y="24"/>
                  </a:cubicBezTo>
                  <a:cubicBezTo>
                    <a:pt x="16" y="24"/>
                    <a:pt x="16" y="24"/>
                    <a:pt x="16" y="24"/>
                  </a:cubicBezTo>
                  <a:cubicBezTo>
                    <a:pt x="16" y="24"/>
                    <a:pt x="16" y="24"/>
                    <a:pt x="16" y="24"/>
                  </a:cubicBezTo>
                  <a:cubicBezTo>
                    <a:pt x="16" y="24"/>
                    <a:pt x="16" y="24"/>
                    <a:pt x="16" y="24"/>
                  </a:cubicBezTo>
                  <a:cubicBezTo>
                    <a:pt x="16" y="24"/>
                    <a:pt x="16" y="24"/>
                    <a:pt x="16" y="24"/>
                  </a:cubicBezTo>
                  <a:cubicBezTo>
                    <a:pt x="16" y="24"/>
                    <a:pt x="16" y="24"/>
                    <a:pt x="16" y="24"/>
                  </a:cubicBezTo>
                  <a:cubicBezTo>
                    <a:pt x="16" y="24"/>
                    <a:pt x="16" y="24"/>
                    <a:pt x="16" y="24"/>
                  </a:cubicBezTo>
                  <a:cubicBezTo>
                    <a:pt x="16" y="24"/>
                    <a:pt x="16" y="24"/>
                    <a:pt x="16" y="24"/>
                  </a:cubicBezTo>
                  <a:cubicBezTo>
                    <a:pt x="16" y="24"/>
                    <a:pt x="16" y="24"/>
                    <a:pt x="16" y="24"/>
                  </a:cubicBezTo>
                  <a:cubicBezTo>
                    <a:pt x="16" y="24"/>
                    <a:pt x="16" y="24"/>
                    <a:pt x="16" y="24"/>
                  </a:cubicBezTo>
                  <a:cubicBezTo>
                    <a:pt x="16"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4" y="25"/>
                    <a:pt x="14" y="25"/>
                    <a:pt x="14" y="25"/>
                  </a:cubicBezTo>
                  <a:cubicBezTo>
                    <a:pt x="14" y="25"/>
                    <a:pt x="14" y="25"/>
                    <a:pt x="14" y="25"/>
                  </a:cubicBezTo>
                  <a:cubicBezTo>
                    <a:pt x="14" y="25"/>
                    <a:pt x="14" y="25"/>
                    <a:pt x="14" y="25"/>
                  </a:cubicBezTo>
                  <a:cubicBezTo>
                    <a:pt x="14" y="25"/>
                    <a:pt x="14" y="25"/>
                    <a:pt x="14" y="25"/>
                  </a:cubicBezTo>
                  <a:cubicBezTo>
                    <a:pt x="14" y="25"/>
                    <a:pt x="14" y="26"/>
                    <a:pt x="14" y="26"/>
                  </a:cubicBezTo>
                  <a:cubicBezTo>
                    <a:pt x="14" y="26"/>
                    <a:pt x="14" y="26"/>
                    <a:pt x="14" y="26"/>
                  </a:cubicBezTo>
                  <a:cubicBezTo>
                    <a:pt x="14" y="26"/>
                    <a:pt x="14" y="26"/>
                    <a:pt x="14" y="26"/>
                  </a:cubicBezTo>
                  <a:cubicBezTo>
                    <a:pt x="14" y="26"/>
                    <a:pt x="14" y="26"/>
                    <a:pt x="14" y="26"/>
                  </a:cubicBezTo>
                  <a:cubicBezTo>
                    <a:pt x="14" y="26"/>
                    <a:pt x="14" y="26"/>
                    <a:pt x="14" y="26"/>
                  </a:cubicBezTo>
                  <a:cubicBezTo>
                    <a:pt x="14" y="26"/>
                    <a:pt x="14" y="26"/>
                    <a:pt x="14" y="26"/>
                  </a:cubicBezTo>
                  <a:cubicBezTo>
                    <a:pt x="14" y="26"/>
                    <a:pt x="14" y="26"/>
                    <a:pt x="14" y="26"/>
                  </a:cubicBezTo>
                  <a:cubicBezTo>
                    <a:pt x="14" y="26"/>
                    <a:pt x="14" y="26"/>
                    <a:pt x="14" y="26"/>
                  </a:cubicBezTo>
                  <a:cubicBezTo>
                    <a:pt x="14" y="26"/>
                    <a:pt x="14" y="26"/>
                    <a:pt x="14" y="26"/>
                  </a:cubicBezTo>
                  <a:cubicBezTo>
                    <a:pt x="14" y="26"/>
                    <a:pt x="14" y="26"/>
                    <a:pt x="14" y="26"/>
                  </a:cubicBezTo>
                  <a:cubicBezTo>
                    <a:pt x="14" y="26"/>
                    <a:pt x="14" y="26"/>
                    <a:pt x="14" y="26"/>
                  </a:cubicBezTo>
                  <a:cubicBezTo>
                    <a:pt x="14" y="26"/>
                    <a:pt x="14" y="26"/>
                    <a:pt x="14" y="26"/>
                  </a:cubicBezTo>
                  <a:cubicBezTo>
                    <a:pt x="14" y="26"/>
                    <a:pt x="14" y="26"/>
                    <a:pt x="14" y="26"/>
                  </a:cubicBezTo>
                  <a:cubicBezTo>
                    <a:pt x="14" y="26"/>
                    <a:pt x="14" y="26"/>
                    <a:pt x="14" y="26"/>
                  </a:cubicBezTo>
                  <a:cubicBezTo>
                    <a:pt x="14" y="26"/>
                    <a:pt x="14" y="26"/>
                    <a:pt x="14" y="26"/>
                  </a:cubicBezTo>
                  <a:cubicBezTo>
                    <a:pt x="14" y="26"/>
                    <a:pt x="14" y="26"/>
                    <a:pt x="14" y="26"/>
                  </a:cubicBezTo>
                  <a:cubicBezTo>
                    <a:pt x="14" y="26"/>
                    <a:pt x="14" y="26"/>
                    <a:pt x="14" y="26"/>
                  </a:cubicBezTo>
                  <a:cubicBezTo>
                    <a:pt x="14" y="26"/>
                    <a:pt x="14" y="26"/>
                    <a:pt x="14" y="26"/>
                  </a:cubicBezTo>
                  <a:cubicBezTo>
                    <a:pt x="14" y="26"/>
                    <a:pt x="14" y="26"/>
                    <a:pt x="14" y="27"/>
                  </a:cubicBezTo>
                  <a:cubicBezTo>
                    <a:pt x="14" y="27"/>
                    <a:pt x="14" y="27"/>
                    <a:pt x="14" y="27"/>
                  </a:cubicBezTo>
                  <a:cubicBezTo>
                    <a:pt x="14" y="27"/>
                    <a:pt x="14" y="26"/>
                    <a:pt x="14" y="26"/>
                  </a:cubicBezTo>
                  <a:cubicBezTo>
                    <a:pt x="14" y="26"/>
                    <a:pt x="14" y="26"/>
                    <a:pt x="14" y="26"/>
                  </a:cubicBezTo>
                  <a:cubicBezTo>
                    <a:pt x="14" y="26"/>
                    <a:pt x="14" y="26"/>
                    <a:pt x="14" y="26"/>
                  </a:cubicBezTo>
                  <a:cubicBezTo>
                    <a:pt x="14" y="26"/>
                    <a:pt x="14" y="26"/>
                    <a:pt x="14" y="26"/>
                  </a:cubicBezTo>
                  <a:cubicBezTo>
                    <a:pt x="14" y="26"/>
                    <a:pt x="14" y="26"/>
                    <a:pt x="14" y="26"/>
                  </a:cubicBezTo>
                  <a:cubicBezTo>
                    <a:pt x="14" y="26"/>
                    <a:pt x="14" y="26"/>
                    <a:pt x="14" y="26"/>
                  </a:cubicBezTo>
                  <a:cubicBezTo>
                    <a:pt x="14" y="26"/>
                    <a:pt x="14" y="26"/>
                    <a:pt x="15" y="26"/>
                  </a:cubicBezTo>
                  <a:cubicBezTo>
                    <a:pt x="15" y="26"/>
                    <a:pt x="15" y="26"/>
                    <a:pt x="15" y="26"/>
                  </a:cubicBezTo>
                  <a:cubicBezTo>
                    <a:pt x="15" y="26"/>
                    <a:pt x="15" y="26"/>
                    <a:pt x="15" y="26"/>
                  </a:cubicBezTo>
                  <a:cubicBezTo>
                    <a:pt x="15" y="26"/>
                    <a:pt x="15" y="26"/>
                    <a:pt x="15" y="27"/>
                  </a:cubicBezTo>
                  <a:cubicBezTo>
                    <a:pt x="15" y="27"/>
                    <a:pt x="15" y="27"/>
                    <a:pt x="15" y="27"/>
                  </a:cubicBezTo>
                  <a:cubicBezTo>
                    <a:pt x="14" y="27"/>
                    <a:pt x="15" y="27"/>
                    <a:pt x="14" y="27"/>
                  </a:cubicBezTo>
                  <a:cubicBezTo>
                    <a:pt x="14" y="27"/>
                    <a:pt x="14" y="27"/>
                    <a:pt x="14" y="27"/>
                  </a:cubicBezTo>
                  <a:cubicBezTo>
                    <a:pt x="14" y="27"/>
                    <a:pt x="14" y="27"/>
                    <a:pt x="14" y="27"/>
                  </a:cubicBezTo>
                  <a:cubicBezTo>
                    <a:pt x="15" y="27"/>
                    <a:pt x="15" y="27"/>
                    <a:pt x="15" y="27"/>
                  </a:cubicBezTo>
                  <a:cubicBezTo>
                    <a:pt x="15" y="27"/>
                    <a:pt x="15" y="27"/>
                    <a:pt x="15" y="27"/>
                  </a:cubicBezTo>
                  <a:cubicBezTo>
                    <a:pt x="15" y="27"/>
                    <a:pt x="15" y="27"/>
                    <a:pt x="15" y="27"/>
                  </a:cubicBezTo>
                  <a:cubicBezTo>
                    <a:pt x="14" y="27"/>
                    <a:pt x="14" y="27"/>
                    <a:pt x="14" y="27"/>
                  </a:cubicBezTo>
                  <a:cubicBezTo>
                    <a:pt x="14" y="27"/>
                    <a:pt x="14" y="27"/>
                    <a:pt x="14" y="27"/>
                  </a:cubicBezTo>
                  <a:cubicBezTo>
                    <a:pt x="14" y="27"/>
                    <a:pt x="14" y="27"/>
                    <a:pt x="14" y="27"/>
                  </a:cubicBezTo>
                  <a:cubicBezTo>
                    <a:pt x="14" y="27"/>
                    <a:pt x="14" y="27"/>
                    <a:pt x="14" y="27"/>
                  </a:cubicBezTo>
                  <a:cubicBezTo>
                    <a:pt x="14" y="27"/>
                    <a:pt x="14" y="27"/>
                    <a:pt x="15" y="27"/>
                  </a:cubicBezTo>
                  <a:cubicBezTo>
                    <a:pt x="15" y="27"/>
                    <a:pt x="15" y="27"/>
                    <a:pt x="15" y="27"/>
                  </a:cubicBezTo>
                  <a:cubicBezTo>
                    <a:pt x="15" y="27"/>
                    <a:pt x="15" y="27"/>
                    <a:pt x="15" y="27"/>
                  </a:cubicBezTo>
                  <a:cubicBezTo>
                    <a:pt x="15" y="27"/>
                    <a:pt x="15" y="27"/>
                    <a:pt x="15" y="27"/>
                  </a:cubicBezTo>
                  <a:cubicBezTo>
                    <a:pt x="15" y="27"/>
                    <a:pt x="15" y="27"/>
                    <a:pt x="15" y="27"/>
                  </a:cubicBezTo>
                  <a:cubicBezTo>
                    <a:pt x="15" y="27"/>
                    <a:pt x="15" y="27"/>
                    <a:pt x="15" y="27"/>
                  </a:cubicBezTo>
                  <a:cubicBezTo>
                    <a:pt x="15" y="27"/>
                    <a:pt x="15" y="27"/>
                    <a:pt x="15" y="27"/>
                  </a:cubicBezTo>
                  <a:cubicBezTo>
                    <a:pt x="15" y="27"/>
                    <a:pt x="15" y="27"/>
                    <a:pt x="15" y="27"/>
                  </a:cubicBezTo>
                  <a:cubicBezTo>
                    <a:pt x="15" y="27"/>
                    <a:pt x="15" y="27"/>
                    <a:pt x="15" y="27"/>
                  </a:cubicBezTo>
                  <a:cubicBezTo>
                    <a:pt x="15" y="27"/>
                    <a:pt x="15" y="27"/>
                    <a:pt x="15" y="27"/>
                  </a:cubicBezTo>
                  <a:cubicBezTo>
                    <a:pt x="15" y="27"/>
                    <a:pt x="15" y="27"/>
                    <a:pt x="15" y="27"/>
                  </a:cubicBezTo>
                  <a:cubicBezTo>
                    <a:pt x="15" y="27"/>
                    <a:pt x="15" y="27"/>
                    <a:pt x="15" y="27"/>
                  </a:cubicBezTo>
                  <a:cubicBezTo>
                    <a:pt x="15" y="27"/>
                    <a:pt x="15" y="27"/>
                    <a:pt x="15" y="27"/>
                  </a:cubicBezTo>
                  <a:cubicBezTo>
                    <a:pt x="15" y="27"/>
                    <a:pt x="15" y="27"/>
                    <a:pt x="15" y="27"/>
                  </a:cubicBezTo>
                  <a:cubicBezTo>
                    <a:pt x="15" y="27"/>
                    <a:pt x="16" y="27"/>
                    <a:pt x="16" y="28"/>
                  </a:cubicBezTo>
                  <a:cubicBezTo>
                    <a:pt x="16" y="28"/>
                    <a:pt x="16" y="28"/>
                    <a:pt x="16" y="28"/>
                  </a:cubicBezTo>
                  <a:cubicBezTo>
                    <a:pt x="16" y="28"/>
                    <a:pt x="16" y="28"/>
                    <a:pt x="16" y="28"/>
                  </a:cubicBezTo>
                  <a:cubicBezTo>
                    <a:pt x="16" y="28"/>
                    <a:pt x="16" y="28"/>
                    <a:pt x="16" y="28"/>
                  </a:cubicBezTo>
                  <a:cubicBezTo>
                    <a:pt x="16" y="28"/>
                    <a:pt x="16" y="28"/>
                    <a:pt x="16" y="28"/>
                  </a:cubicBezTo>
                  <a:cubicBezTo>
                    <a:pt x="16" y="28"/>
                    <a:pt x="16" y="28"/>
                    <a:pt x="16" y="28"/>
                  </a:cubicBezTo>
                  <a:cubicBezTo>
                    <a:pt x="16" y="28"/>
                    <a:pt x="16" y="28"/>
                    <a:pt x="16" y="28"/>
                  </a:cubicBezTo>
                  <a:cubicBezTo>
                    <a:pt x="16" y="28"/>
                    <a:pt x="16" y="28"/>
                    <a:pt x="16" y="28"/>
                  </a:cubicBezTo>
                  <a:cubicBezTo>
                    <a:pt x="16" y="28"/>
                    <a:pt x="16" y="28"/>
                    <a:pt x="16" y="28"/>
                  </a:cubicBezTo>
                  <a:cubicBezTo>
                    <a:pt x="16" y="28"/>
                    <a:pt x="16" y="28"/>
                    <a:pt x="16" y="28"/>
                  </a:cubicBezTo>
                  <a:cubicBezTo>
                    <a:pt x="16" y="28"/>
                    <a:pt x="16" y="28"/>
                    <a:pt x="16" y="28"/>
                  </a:cubicBezTo>
                  <a:cubicBezTo>
                    <a:pt x="16" y="28"/>
                    <a:pt x="16" y="28"/>
                    <a:pt x="16" y="28"/>
                  </a:cubicBezTo>
                  <a:cubicBezTo>
                    <a:pt x="16" y="28"/>
                    <a:pt x="16" y="28"/>
                    <a:pt x="16" y="28"/>
                  </a:cubicBezTo>
                  <a:cubicBezTo>
                    <a:pt x="16" y="28"/>
                    <a:pt x="16" y="28"/>
                    <a:pt x="16" y="28"/>
                  </a:cubicBezTo>
                  <a:cubicBezTo>
                    <a:pt x="16" y="28"/>
                    <a:pt x="16" y="28"/>
                    <a:pt x="16" y="28"/>
                  </a:cubicBezTo>
                  <a:cubicBezTo>
                    <a:pt x="16" y="28"/>
                    <a:pt x="16" y="28"/>
                    <a:pt x="16" y="28"/>
                  </a:cubicBezTo>
                  <a:cubicBezTo>
                    <a:pt x="16" y="28"/>
                    <a:pt x="16" y="28"/>
                    <a:pt x="16" y="28"/>
                  </a:cubicBezTo>
                  <a:cubicBezTo>
                    <a:pt x="16" y="28"/>
                    <a:pt x="16" y="28"/>
                    <a:pt x="16" y="28"/>
                  </a:cubicBezTo>
                  <a:cubicBezTo>
                    <a:pt x="16"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9"/>
                  </a:cubicBezTo>
                  <a:cubicBezTo>
                    <a:pt x="17" y="29"/>
                    <a:pt x="17" y="29"/>
                    <a:pt x="17" y="29"/>
                  </a:cubicBezTo>
                  <a:cubicBezTo>
                    <a:pt x="17" y="29"/>
                    <a:pt x="17" y="29"/>
                    <a:pt x="17" y="29"/>
                  </a:cubicBezTo>
                  <a:cubicBezTo>
                    <a:pt x="16" y="29"/>
                    <a:pt x="16" y="29"/>
                    <a:pt x="16" y="29"/>
                  </a:cubicBezTo>
                  <a:cubicBezTo>
                    <a:pt x="16" y="29"/>
                    <a:pt x="16" y="29"/>
                    <a:pt x="16" y="29"/>
                  </a:cubicBezTo>
                  <a:cubicBezTo>
                    <a:pt x="16" y="29"/>
                    <a:pt x="16" y="29"/>
                    <a:pt x="16" y="29"/>
                  </a:cubicBezTo>
                  <a:cubicBezTo>
                    <a:pt x="16" y="29"/>
                    <a:pt x="16" y="29"/>
                    <a:pt x="16" y="29"/>
                  </a:cubicBezTo>
                  <a:cubicBezTo>
                    <a:pt x="16" y="29"/>
                    <a:pt x="16" y="29"/>
                    <a:pt x="16" y="29"/>
                  </a:cubicBezTo>
                  <a:cubicBezTo>
                    <a:pt x="16" y="29"/>
                    <a:pt x="16" y="29"/>
                    <a:pt x="16" y="29"/>
                  </a:cubicBezTo>
                  <a:cubicBezTo>
                    <a:pt x="16" y="29"/>
                    <a:pt x="16" y="29"/>
                    <a:pt x="16" y="29"/>
                  </a:cubicBezTo>
                  <a:cubicBezTo>
                    <a:pt x="16" y="29"/>
                    <a:pt x="17" y="29"/>
                    <a:pt x="17" y="29"/>
                  </a:cubicBezTo>
                  <a:cubicBezTo>
                    <a:pt x="17" y="29"/>
                    <a:pt x="17" y="29"/>
                    <a:pt x="17" y="29"/>
                  </a:cubicBezTo>
                  <a:cubicBezTo>
                    <a:pt x="17" y="29"/>
                    <a:pt x="17" y="29"/>
                    <a:pt x="17" y="29"/>
                  </a:cubicBezTo>
                  <a:cubicBezTo>
                    <a:pt x="17" y="29"/>
                    <a:pt x="17" y="29"/>
                    <a:pt x="17" y="29"/>
                  </a:cubicBezTo>
                  <a:cubicBezTo>
                    <a:pt x="17" y="29"/>
                    <a:pt x="17" y="29"/>
                    <a:pt x="17" y="29"/>
                  </a:cubicBezTo>
                  <a:cubicBezTo>
                    <a:pt x="17" y="30"/>
                    <a:pt x="17" y="30"/>
                    <a:pt x="17" y="30"/>
                  </a:cubicBezTo>
                  <a:cubicBezTo>
                    <a:pt x="17" y="30"/>
                    <a:pt x="17" y="30"/>
                    <a:pt x="17" y="30"/>
                  </a:cubicBezTo>
                  <a:cubicBezTo>
                    <a:pt x="17" y="30"/>
                    <a:pt x="17" y="30"/>
                    <a:pt x="17" y="30"/>
                  </a:cubicBezTo>
                  <a:cubicBezTo>
                    <a:pt x="17" y="30"/>
                    <a:pt x="17" y="30"/>
                    <a:pt x="17" y="30"/>
                  </a:cubicBezTo>
                  <a:cubicBezTo>
                    <a:pt x="17" y="30"/>
                    <a:pt x="17" y="30"/>
                    <a:pt x="17" y="30"/>
                  </a:cubicBezTo>
                  <a:cubicBezTo>
                    <a:pt x="17" y="30"/>
                    <a:pt x="17" y="30"/>
                    <a:pt x="17" y="30"/>
                  </a:cubicBezTo>
                  <a:cubicBezTo>
                    <a:pt x="17" y="30"/>
                    <a:pt x="17" y="30"/>
                    <a:pt x="17" y="30"/>
                  </a:cubicBezTo>
                  <a:cubicBezTo>
                    <a:pt x="17" y="30"/>
                    <a:pt x="17" y="30"/>
                    <a:pt x="17" y="30"/>
                  </a:cubicBezTo>
                  <a:cubicBezTo>
                    <a:pt x="17" y="30"/>
                    <a:pt x="17" y="30"/>
                    <a:pt x="17" y="30"/>
                  </a:cubicBezTo>
                  <a:cubicBezTo>
                    <a:pt x="17" y="30"/>
                    <a:pt x="17" y="30"/>
                    <a:pt x="17" y="30"/>
                  </a:cubicBezTo>
                  <a:cubicBezTo>
                    <a:pt x="17" y="30"/>
                    <a:pt x="17" y="30"/>
                    <a:pt x="17" y="30"/>
                  </a:cubicBezTo>
                  <a:cubicBezTo>
                    <a:pt x="17" y="30"/>
                    <a:pt x="17" y="30"/>
                    <a:pt x="17" y="30"/>
                  </a:cubicBezTo>
                  <a:cubicBezTo>
                    <a:pt x="17" y="30"/>
                    <a:pt x="17" y="30"/>
                    <a:pt x="17" y="30"/>
                  </a:cubicBezTo>
                  <a:cubicBezTo>
                    <a:pt x="17" y="30"/>
                    <a:pt x="17" y="30"/>
                    <a:pt x="17" y="30"/>
                  </a:cubicBezTo>
                  <a:cubicBezTo>
                    <a:pt x="17" y="30"/>
                    <a:pt x="17" y="30"/>
                    <a:pt x="17" y="30"/>
                  </a:cubicBezTo>
                  <a:cubicBezTo>
                    <a:pt x="17" y="30"/>
                    <a:pt x="17" y="30"/>
                    <a:pt x="17" y="30"/>
                  </a:cubicBezTo>
                  <a:cubicBezTo>
                    <a:pt x="17" y="30"/>
                    <a:pt x="17" y="30"/>
                    <a:pt x="17" y="30"/>
                  </a:cubicBezTo>
                  <a:cubicBezTo>
                    <a:pt x="17" y="30"/>
                    <a:pt x="17" y="30"/>
                    <a:pt x="17" y="30"/>
                  </a:cubicBezTo>
                  <a:cubicBezTo>
                    <a:pt x="17" y="30"/>
                    <a:pt x="17" y="30"/>
                    <a:pt x="17" y="30"/>
                  </a:cubicBezTo>
                  <a:cubicBezTo>
                    <a:pt x="17" y="30"/>
                    <a:pt x="17" y="30"/>
                    <a:pt x="17" y="30"/>
                  </a:cubicBezTo>
                  <a:cubicBezTo>
                    <a:pt x="17" y="30"/>
                    <a:pt x="17" y="30"/>
                    <a:pt x="17" y="30"/>
                  </a:cubicBezTo>
                  <a:cubicBezTo>
                    <a:pt x="17" y="30"/>
                    <a:pt x="17" y="30"/>
                    <a:pt x="17" y="30"/>
                  </a:cubicBezTo>
                  <a:cubicBezTo>
                    <a:pt x="17" y="30"/>
                    <a:pt x="17" y="29"/>
                    <a:pt x="17" y="29"/>
                  </a:cubicBezTo>
                  <a:cubicBezTo>
                    <a:pt x="17" y="29"/>
                    <a:pt x="17" y="29"/>
                    <a:pt x="17" y="29"/>
                  </a:cubicBezTo>
                  <a:cubicBezTo>
                    <a:pt x="17" y="29"/>
                    <a:pt x="17" y="29"/>
                    <a:pt x="17" y="29"/>
                  </a:cubicBezTo>
                  <a:cubicBezTo>
                    <a:pt x="17" y="29"/>
                    <a:pt x="17" y="29"/>
                    <a:pt x="17" y="29"/>
                  </a:cubicBezTo>
                  <a:cubicBezTo>
                    <a:pt x="17" y="29"/>
                    <a:pt x="17" y="29"/>
                    <a:pt x="17" y="29"/>
                  </a:cubicBezTo>
                  <a:cubicBezTo>
                    <a:pt x="17" y="29"/>
                    <a:pt x="17" y="29"/>
                    <a:pt x="17" y="29"/>
                  </a:cubicBezTo>
                  <a:cubicBezTo>
                    <a:pt x="17" y="29"/>
                    <a:pt x="17" y="29"/>
                    <a:pt x="17" y="29"/>
                  </a:cubicBezTo>
                  <a:cubicBezTo>
                    <a:pt x="17" y="29"/>
                    <a:pt x="17" y="29"/>
                    <a:pt x="17" y="29"/>
                  </a:cubicBezTo>
                  <a:cubicBezTo>
                    <a:pt x="17" y="29"/>
                    <a:pt x="17" y="29"/>
                    <a:pt x="17" y="29"/>
                  </a:cubicBezTo>
                  <a:cubicBezTo>
                    <a:pt x="17" y="29"/>
                    <a:pt x="17" y="29"/>
                    <a:pt x="17" y="29"/>
                  </a:cubicBezTo>
                  <a:cubicBezTo>
                    <a:pt x="17" y="29"/>
                    <a:pt x="17" y="29"/>
                    <a:pt x="17" y="29"/>
                  </a:cubicBezTo>
                  <a:cubicBezTo>
                    <a:pt x="17" y="29"/>
                    <a:pt x="17" y="29"/>
                    <a:pt x="17" y="29"/>
                  </a:cubicBezTo>
                  <a:cubicBezTo>
                    <a:pt x="17" y="29"/>
                    <a:pt x="17" y="29"/>
                    <a:pt x="17" y="29"/>
                  </a:cubicBezTo>
                  <a:cubicBezTo>
                    <a:pt x="17" y="29"/>
                    <a:pt x="17" y="29"/>
                    <a:pt x="17" y="29"/>
                  </a:cubicBezTo>
                  <a:cubicBezTo>
                    <a:pt x="17" y="29"/>
                    <a:pt x="17" y="29"/>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6"/>
                  </a:cubicBezTo>
                  <a:cubicBezTo>
                    <a:pt x="18" y="26"/>
                    <a:pt x="18" y="26"/>
                    <a:pt x="18" y="26"/>
                  </a:cubicBezTo>
                  <a:cubicBezTo>
                    <a:pt x="18" y="26"/>
                    <a:pt x="18" y="26"/>
                    <a:pt x="18" y="26"/>
                  </a:cubicBezTo>
                  <a:cubicBezTo>
                    <a:pt x="18" y="26"/>
                    <a:pt x="18" y="26"/>
                    <a:pt x="18" y="26"/>
                  </a:cubicBezTo>
                  <a:cubicBezTo>
                    <a:pt x="18" y="26"/>
                    <a:pt x="18" y="26"/>
                    <a:pt x="18" y="26"/>
                  </a:cubicBezTo>
                  <a:cubicBezTo>
                    <a:pt x="18" y="26"/>
                    <a:pt x="18" y="26"/>
                    <a:pt x="18" y="26"/>
                  </a:cubicBezTo>
                  <a:cubicBezTo>
                    <a:pt x="18" y="26"/>
                    <a:pt x="18" y="26"/>
                    <a:pt x="18" y="26"/>
                  </a:cubicBezTo>
                  <a:cubicBezTo>
                    <a:pt x="18" y="26"/>
                    <a:pt x="18" y="26"/>
                    <a:pt x="18" y="26"/>
                  </a:cubicBezTo>
                  <a:cubicBezTo>
                    <a:pt x="18" y="26"/>
                    <a:pt x="18" y="26"/>
                    <a:pt x="18" y="26"/>
                  </a:cubicBezTo>
                  <a:cubicBezTo>
                    <a:pt x="18" y="26"/>
                    <a:pt x="18" y="26"/>
                    <a:pt x="18" y="26"/>
                  </a:cubicBezTo>
                  <a:cubicBezTo>
                    <a:pt x="18" y="26"/>
                    <a:pt x="18" y="26"/>
                    <a:pt x="18" y="26"/>
                  </a:cubicBezTo>
                  <a:cubicBezTo>
                    <a:pt x="18" y="26"/>
                    <a:pt x="18" y="26"/>
                    <a:pt x="18" y="26"/>
                  </a:cubicBezTo>
                  <a:cubicBezTo>
                    <a:pt x="18" y="26"/>
                    <a:pt x="19" y="26"/>
                    <a:pt x="18" y="26"/>
                  </a:cubicBezTo>
                  <a:cubicBezTo>
                    <a:pt x="18" y="26"/>
                    <a:pt x="18" y="26"/>
                    <a:pt x="18" y="26"/>
                  </a:cubicBezTo>
                  <a:cubicBezTo>
                    <a:pt x="18" y="26"/>
                    <a:pt x="18" y="26"/>
                    <a:pt x="18" y="26"/>
                  </a:cubicBezTo>
                  <a:cubicBezTo>
                    <a:pt x="18" y="26"/>
                    <a:pt x="18" y="26"/>
                    <a:pt x="18" y="26"/>
                  </a:cubicBezTo>
                  <a:cubicBezTo>
                    <a:pt x="18" y="26"/>
                    <a:pt x="18" y="26"/>
                    <a:pt x="18" y="26"/>
                  </a:cubicBezTo>
                  <a:cubicBezTo>
                    <a:pt x="18" y="26"/>
                    <a:pt x="18" y="26"/>
                    <a:pt x="18" y="26"/>
                  </a:cubicBezTo>
                  <a:cubicBezTo>
                    <a:pt x="18" y="26"/>
                    <a:pt x="18" y="26"/>
                    <a:pt x="18" y="26"/>
                  </a:cubicBezTo>
                  <a:cubicBezTo>
                    <a:pt x="18" y="26"/>
                    <a:pt x="18" y="26"/>
                    <a:pt x="18" y="26"/>
                  </a:cubicBezTo>
                  <a:cubicBezTo>
                    <a:pt x="18" y="26"/>
                    <a:pt x="18" y="26"/>
                    <a:pt x="18" y="26"/>
                  </a:cubicBezTo>
                  <a:cubicBezTo>
                    <a:pt x="18" y="26"/>
                    <a:pt x="18" y="26"/>
                    <a:pt x="18" y="26"/>
                  </a:cubicBezTo>
                  <a:cubicBezTo>
                    <a:pt x="18" y="26"/>
                    <a:pt x="18" y="26"/>
                    <a:pt x="18" y="26"/>
                  </a:cubicBezTo>
                  <a:cubicBezTo>
                    <a:pt x="18" y="26"/>
                    <a:pt x="18" y="26"/>
                    <a:pt x="18" y="26"/>
                  </a:cubicBezTo>
                  <a:cubicBezTo>
                    <a:pt x="18" y="26"/>
                    <a:pt x="18" y="26"/>
                    <a:pt x="18" y="26"/>
                  </a:cubicBezTo>
                  <a:cubicBezTo>
                    <a:pt x="18" y="26"/>
                    <a:pt x="18" y="26"/>
                    <a:pt x="18" y="26"/>
                  </a:cubicBezTo>
                  <a:cubicBezTo>
                    <a:pt x="18" y="26"/>
                    <a:pt x="18" y="25"/>
                    <a:pt x="18" y="25"/>
                  </a:cubicBezTo>
                  <a:cubicBezTo>
                    <a:pt x="19" y="25"/>
                    <a:pt x="19" y="25"/>
                    <a:pt x="19" y="25"/>
                  </a:cubicBezTo>
                  <a:cubicBezTo>
                    <a:pt x="19" y="25"/>
                    <a:pt x="19" y="25"/>
                    <a:pt x="19" y="25"/>
                  </a:cubicBezTo>
                  <a:cubicBezTo>
                    <a:pt x="19" y="25"/>
                    <a:pt x="19" y="25"/>
                    <a:pt x="19" y="25"/>
                  </a:cubicBezTo>
                  <a:cubicBezTo>
                    <a:pt x="19" y="25"/>
                    <a:pt x="19" y="25"/>
                    <a:pt x="19" y="25"/>
                  </a:cubicBezTo>
                  <a:cubicBezTo>
                    <a:pt x="19" y="25"/>
                    <a:pt x="18" y="25"/>
                    <a:pt x="19" y="25"/>
                  </a:cubicBezTo>
                  <a:cubicBezTo>
                    <a:pt x="19" y="25"/>
                    <a:pt x="19" y="25"/>
                    <a:pt x="19" y="25"/>
                  </a:cubicBezTo>
                  <a:cubicBezTo>
                    <a:pt x="19" y="25"/>
                    <a:pt x="19" y="25"/>
                    <a:pt x="19" y="25"/>
                  </a:cubicBezTo>
                  <a:cubicBezTo>
                    <a:pt x="19" y="25"/>
                    <a:pt x="19" y="25"/>
                    <a:pt x="19" y="25"/>
                  </a:cubicBezTo>
                  <a:cubicBezTo>
                    <a:pt x="19" y="25"/>
                    <a:pt x="19" y="25"/>
                    <a:pt x="19" y="25"/>
                  </a:cubicBezTo>
                  <a:cubicBezTo>
                    <a:pt x="19" y="25"/>
                    <a:pt x="19" y="25"/>
                    <a:pt x="19" y="25"/>
                  </a:cubicBezTo>
                  <a:cubicBezTo>
                    <a:pt x="19" y="25"/>
                    <a:pt x="19" y="25"/>
                    <a:pt x="19" y="25"/>
                  </a:cubicBezTo>
                  <a:cubicBezTo>
                    <a:pt x="19" y="25"/>
                    <a:pt x="19" y="25"/>
                    <a:pt x="19" y="25"/>
                  </a:cubicBezTo>
                  <a:cubicBezTo>
                    <a:pt x="19" y="25"/>
                    <a:pt x="19" y="25"/>
                    <a:pt x="19" y="25"/>
                  </a:cubicBezTo>
                  <a:cubicBezTo>
                    <a:pt x="19" y="25"/>
                    <a:pt x="19" y="25"/>
                    <a:pt x="19" y="25"/>
                  </a:cubicBezTo>
                  <a:cubicBezTo>
                    <a:pt x="19" y="25"/>
                    <a:pt x="19" y="25"/>
                    <a:pt x="19" y="25"/>
                  </a:cubicBezTo>
                  <a:cubicBezTo>
                    <a:pt x="19" y="25"/>
                    <a:pt x="19" y="25"/>
                    <a:pt x="19" y="25"/>
                  </a:cubicBezTo>
                  <a:cubicBezTo>
                    <a:pt x="19" y="25"/>
                    <a:pt x="19" y="25"/>
                    <a:pt x="19" y="25"/>
                  </a:cubicBezTo>
                  <a:cubicBezTo>
                    <a:pt x="19" y="25"/>
                    <a:pt x="19" y="25"/>
                    <a:pt x="19" y="25"/>
                  </a:cubicBezTo>
                  <a:cubicBezTo>
                    <a:pt x="19" y="25"/>
                    <a:pt x="19" y="25"/>
                    <a:pt x="19" y="25"/>
                  </a:cubicBezTo>
                  <a:cubicBezTo>
                    <a:pt x="19" y="25"/>
                    <a:pt x="19" y="25"/>
                    <a:pt x="19" y="25"/>
                  </a:cubicBezTo>
                  <a:cubicBezTo>
                    <a:pt x="19" y="25"/>
                    <a:pt x="19" y="25"/>
                    <a:pt x="19" y="25"/>
                  </a:cubicBezTo>
                  <a:cubicBezTo>
                    <a:pt x="19" y="25"/>
                    <a:pt x="19" y="25"/>
                    <a:pt x="19" y="25"/>
                  </a:cubicBezTo>
                  <a:cubicBezTo>
                    <a:pt x="19" y="25"/>
                    <a:pt x="19" y="25"/>
                    <a:pt x="19" y="25"/>
                  </a:cubicBezTo>
                  <a:cubicBezTo>
                    <a:pt x="19" y="25"/>
                    <a:pt x="19" y="25"/>
                    <a:pt x="19" y="25"/>
                  </a:cubicBezTo>
                  <a:cubicBezTo>
                    <a:pt x="19" y="25"/>
                    <a:pt x="19" y="25"/>
                    <a:pt x="19" y="25"/>
                  </a:cubicBezTo>
                  <a:cubicBezTo>
                    <a:pt x="19" y="25"/>
                    <a:pt x="20" y="25"/>
                    <a:pt x="20" y="25"/>
                  </a:cubicBezTo>
                  <a:cubicBezTo>
                    <a:pt x="20" y="25"/>
                    <a:pt x="20" y="25"/>
                    <a:pt x="20" y="25"/>
                  </a:cubicBezTo>
                  <a:cubicBezTo>
                    <a:pt x="20" y="25"/>
                    <a:pt x="20" y="25"/>
                    <a:pt x="20" y="25"/>
                  </a:cubicBezTo>
                  <a:cubicBezTo>
                    <a:pt x="20" y="25"/>
                    <a:pt x="20" y="25"/>
                    <a:pt x="20" y="25"/>
                  </a:cubicBezTo>
                  <a:cubicBezTo>
                    <a:pt x="20" y="25"/>
                    <a:pt x="20" y="25"/>
                    <a:pt x="20" y="25"/>
                  </a:cubicBezTo>
                  <a:cubicBezTo>
                    <a:pt x="20" y="25"/>
                    <a:pt x="20" y="25"/>
                    <a:pt x="20" y="25"/>
                  </a:cubicBezTo>
                  <a:cubicBezTo>
                    <a:pt x="20" y="25"/>
                    <a:pt x="20" y="25"/>
                    <a:pt x="20" y="25"/>
                  </a:cubicBezTo>
                  <a:cubicBezTo>
                    <a:pt x="20" y="25"/>
                    <a:pt x="20" y="25"/>
                    <a:pt x="20" y="25"/>
                  </a:cubicBezTo>
                  <a:cubicBezTo>
                    <a:pt x="20" y="25"/>
                    <a:pt x="20" y="25"/>
                    <a:pt x="20" y="25"/>
                  </a:cubicBezTo>
                  <a:cubicBezTo>
                    <a:pt x="20" y="25"/>
                    <a:pt x="20" y="25"/>
                    <a:pt x="20" y="25"/>
                  </a:cubicBezTo>
                  <a:cubicBezTo>
                    <a:pt x="20" y="25"/>
                    <a:pt x="20" y="25"/>
                    <a:pt x="20" y="25"/>
                  </a:cubicBezTo>
                  <a:cubicBezTo>
                    <a:pt x="20" y="25"/>
                    <a:pt x="20" y="25"/>
                    <a:pt x="20" y="25"/>
                  </a:cubicBezTo>
                  <a:cubicBezTo>
                    <a:pt x="20" y="25"/>
                    <a:pt x="20" y="25"/>
                    <a:pt x="20" y="25"/>
                  </a:cubicBezTo>
                  <a:cubicBezTo>
                    <a:pt x="20" y="26"/>
                    <a:pt x="20" y="26"/>
                    <a:pt x="20" y="26"/>
                  </a:cubicBezTo>
                  <a:cubicBezTo>
                    <a:pt x="20" y="26"/>
                    <a:pt x="20" y="26"/>
                    <a:pt x="20" y="26"/>
                  </a:cubicBezTo>
                  <a:cubicBezTo>
                    <a:pt x="20" y="26"/>
                    <a:pt x="20" y="26"/>
                    <a:pt x="20" y="26"/>
                  </a:cubicBezTo>
                  <a:cubicBezTo>
                    <a:pt x="20" y="26"/>
                    <a:pt x="20" y="26"/>
                    <a:pt x="20" y="26"/>
                  </a:cubicBezTo>
                  <a:cubicBezTo>
                    <a:pt x="20" y="26"/>
                    <a:pt x="20" y="26"/>
                    <a:pt x="20" y="26"/>
                  </a:cubicBezTo>
                  <a:cubicBezTo>
                    <a:pt x="20" y="26"/>
                    <a:pt x="20" y="26"/>
                    <a:pt x="20" y="26"/>
                  </a:cubicBezTo>
                  <a:cubicBezTo>
                    <a:pt x="20" y="26"/>
                    <a:pt x="20" y="26"/>
                    <a:pt x="20" y="26"/>
                  </a:cubicBezTo>
                  <a:cubicBezTo>
                    <a:pt x="20" y="26"/>
                    <a:pt x="20" y="26"/>
                    <a:pt x="20" y="26"/>
                  </a:cubicBezTo>
                  <a:cubicBezTo>
                    <a:pt x="20" y="26"/>
                    <a:pt x="20" y="26"/>
                    <a:pt x="20" y="26"/>
                  </a:cubicBezTo>
                  <a:cubicBezTo>
                    <a:pt x="20" y="26"/>
                    <a:pt x="20" y="26"/>
                    <a:pt x="20" y="26"/>
                  </a:cubicBezTo>
                  <a:cubicBezTo>
                    <a:pt x="20" y="26"/>
                    <a:pt x="20" y="26"/>
                    <a:pt x="20" y="26"/>
                  </a:cubicBezTo>
                  <a:cubicBezTo>
                    <a:pt x="20" y="26"/>
                    <a:pt x="20" y="26"/>
                    <a:pt x="20" y="26"/>
                  </a:cubicBezTo>
                  <a:cubicBezTo>
                    <a:pt x="20" y="26"/>
                    <a:pt x="20" y="26"/>
                    <a:pt x="20" y="26"/>
                  </a:cubicBezTo>
                  <a:cubicBezTo>
                    <a:pt x="20" y="26"/>
                    <a:pt x="20" y="26"/>
                    <a:pt x="20" y="26"/>
                  </a:cubicBezTo>
                  <a:cubicBezTo>
                    <a:pt x="20" y="26"/>
                    <a:pt x="20" y="26"/>
                    <a:pt x="20" y="26"/>
                  </a:cubicBezTo>
                  <a:cubicBezTo>
                    <a:pt x="20" y="26"/>
                    <a:pt x="20" y="26"/>
                    <a:pt x="20" y="26"/>
                  </a:cubicBezTo>
                  <a:cubicBezTo>
                    <a:pt x="20" y="26"/>
                    <a:pt x="20" y="26"/>
                    <a:pt x="20" y="26"/>
                  </a:cubicBezTo>
                  <a:cubicBezTo>
                    <a:pt x="20" y="26"/>
                    <a:pt x="20" y="26"/>
                    <a:pt x="20" y="26"/>
                  </a:cubicBezTo>
                  <a:cubicBezTo>
                    <a:pt x="20" y="26"/>
                    <a:pt x="20" y="26"/>
                    <a:pt x="20" y="26"/>
                  </a:cubicBezTo>
                  <a:cubicBezTo>
                    <a:pt x="20" y="26"/>
                    <a:pt x="20" y="26"/>
                    <a:pt x="20" y="26"/>
                  </a:cubicBezTo>
                  <a:cubicBezTo>
                    <a:pt x="20" y="26"/>
                    <a:pt x="20" y="26"/>
                    <a:pt x="20" y="26"/>
                  </a:cubicBezTo>
                  <a:cubicBezTo>
                    <a:pt x="20" y="26"/>
                    <a:pt x="20" y="26"/>
                    <a:pt x="20" y="26"/>
                  </a:cubicBezTo>
                  <a:cubicBezTo>
                    <a:pt x="20" y="26"/>
                    <a:pt x="20" y="26"/>
                    <a:pt x="20" y="26"/>
                  </a:cubicBezTo>
                  <a:cubicBezTo>
                    <a:pt x="20" y="26"/>
                    <a:pt x="20" y="26"/>
                    <a:pt x="20" y="26"/>
                  </a:cubicBezTo>
                  <a:cubicBezTo>
                    <a:pt x="20" y="26"/>
                    <a:pt x="20" y="26"/>
                    <a:pt x="20" y="26"/>
                  </a:cubicBezTo>
                  <a:cubicBezTo>
                    <a:pt x="20" y="26"/>
                    <a:pt x="20" y="26"/>
                    <a:pt x="20" y="26"/>
                  </a:cubicBezTo>
                  <a:cubicBezTo>
                    <a:pt x="20" y="26"/>
                    <a:pt x="20" y="26"/>
                    <a:pt x="20" y="26"/>
                  </a:cubicBezTo>
                  <a:cubicBezTo>
                    <a:pt x="20" y="26"/>
                    <a:pt x="20" y="26"/>
                    <a:pt x="20" y="26"/>
                  </a:cubicBezTo>
                  <a:cubicBezTo>
                    <a:pt x="20" y="26"/>
                    <a:pt x="20" y="26"/>
                    <a:pt x="20" y="26"/>
                  </a:cubicBezTo>
                  <a:cubicBezTo>
                    <a:pt x="20" y="26"/>
                    <a:pt x="20" y="26"/>
                    <a:pt x="20" y="26"/>
                  </a:cubicBezTo>
                  <a:cubicBezTo>
                    <a:pt x="20" y="26"/>
                    <a:pt x="20" y="26"/>
                    <a:pt x="20" y="26"/>
                  </a:cubicBezTo>
                  <a:cubicBezTo>
                    <a:pt x="20" y="26"/>
                    <a:pt x="20" y="26"/>
                    <a:pt x="20" y="26"/>
                  </a:cubicBezTo>
                  <a:cubicBezTo>
                    <a:pt x="20" y="26"/>
                    <a:pt x="20" y="26"/>
                    <a:pt x="20" y="26"/>
                  </a:cubicBezTo>
                  <a:cubicBezTo>
                    <a:pt x="20" y="26"/>
                    <a:pt x="20" y="26"/>
                    <a:pt x="20" y="26"/>
                  </a:cubicBezTo>
                  <a:cubicBezTo>
                    <a:pt x="20" y="26"/>
                    <a:pt x="20" y="26"/>
                    <a:pt x="20" y="26"/>
                  </a:cubicBezTo>
                  <a:cubicBezTo>
                    <a:pt x="20" y="26"/>
                    <a:pt x="20" y="26"/>
                    <a:pt x="20" y="26"/>
                  </a:cubicBezTo>
                  <a:cubicBezTo>
                    <a:pt x="20" y="26"/>
                    <a:pt x="20" y="26"/>
                    <a:pt x="20" y="26"/>
                  </a:cubicBezTo>
                  <a:cubicBezTo>
                    <a:pt x="20" y="26"/>
                    <a:pt x="20" y="26"/>
                    <a:pt x="20" y="26"/>
                  </a:cubicBezTo>
                  <a:cubicBezTo>
                    <a:pt x="20" y="26"/>
                    <a:pt x="20" y="26"/>
                    <a:pt x="20" y="27"/>
                  </a:cubicBezTo>
                  <a:cubicBezTo>
                    <a:pt x="20" y="27"/>
                    <a:pt x="20" y="27"/>
                    <a:pt x="20" y="27"/>
                  </a:cubicBezTo>
                  <a:cubicBezTo>
                    <a:pt x="20" y="27"/>
                    <a:pt x="20" y="27"/>
                    <a:pt x="20" y="27"/>
                  </a:cubicBezTo>
                  <a:cubicBezTo>
                    <a:pt x="20" y="27"/>
                    <a:pt x="20" y="27"/>
                    <a:pt x="20" y="27"/>
                  </a:cubicBezTo>
                  <a:cubicBezTo>
                    <a:pt x="20" y="27"/>
                    <a:pt x="20" y="27"/>
                    <a:pt x="20" y="27"/>
                  </a:cubicBezTo>
                  <a:cubicBezTo>
                    <a:pt x="20" y="27"/>
                    <a:pt x="20" y="27"/>
                    <a:pt x="20" y="27"/>
                  </a:cubicBezTo>
                  <a:cubicBezTo>
                    <a:pt x="20" y="27"/>
                    <a:pt x="20" y="27"/>
                    <a:pt x="20" y="27"/>
                  </a:cubicBezTo>
                  <a:cubicBezTo>
                    <a:pt x="20" y="27"/>
                    <a:pt x="20" y="27"/>
                    <a:pt x="20" y="27"/>
                  </a:cubicBezTo>
                  <a:cubicBezTo>
                    <a:pt x="20" y="27"/>
                    <a:pt x="20" y="27"/>
                    <a:pt x="20" y="27"/>
                  </a:cubicBezTo>
                  <a:cubicBezTo>
                    <a:pt x="20" y="27"/>
                    <a:pt x="20" y="27"/>
                    <a:pt x="20" y="27"/>
                  </a:cubicBezTo>
                  <a:cubicBezTo>
                    <a:pt x="20" y="27"/>
                    <a:pt x="20" y="27"/>
                    <a:pt x="20" y="27"/>
                  </a:cubicBezTo>
                  <a:cubicBezTo>
                    <a:pt x="20" y="27"/>
                    <a:pt x="20" y="27"/>
                    <a:pt x="20" y="27"/>
                  </a:cubicBezTo>
                  <a:cubicBezTo>
                    <a:pt x="20" y="27"/>
                    <a:pt x="20" y="27"/>
                    <a:pt x="20" y="27"/>
                  </a:cubicBezTo>
                  <a:cubicBezTo>
                    <a:pt x="20" y="27"/>
                    <a:pt x="20" y="27"/>
                    <a:pt x="20" y="27"/>
                  </a:cubicBezTo>
                  <a:cubicBezTo>
                    <a:pt x="20" y="27"/>
                    <a:pt x="20" y="27"/>
                    <a:pt x="20" y="27"/>
                  </a:cubicBezTo>
                  <a:cubicBezTo>
                    <a:pt x="20" y="27"/>
                    <a:pt x="20" y="27"/>
                    <a:pt x="20" y="27"/>
                  </a:cubicBezTo>
                  <a:cubicBezTo>
                    <a:pt x="20" y="27"/>
                    <a:pt x="20" y="27"/>
                    <a:pt x="20" y="27"/>
                  </a:cubicBezTo>
                  <a:cubicBezTo>
                    <a:pt x="20" y="27"/>
                    <a:pt x="20" y="27"/>
                    <a:pt x="20" y="27"/>
                  </a:cubicBezTo>
                  <a:cubicBezTo>
                    <a:pt x="20" y="27"/>
                    <a:pt x="20" y="27"/>
                    <a:pt x="20" y="27"/>
                  </a:cubicBezTo>
                  <a:cubicBezTo>
                    <a:pt x="20" y="27"/>
                    <a:pt x="20" y="27"/>
                    <a:pt x="20" y="27"/>
                  </a:cubicBezTo>
                  <a:cubicBezTo>
                    <a:pt x="20" y="27"/>
                    <a:pt x="20" y="27"/>
                    <a:pt x="20" y="27"/>
                  </a:cubicBezTo>
                  <a:cubicBezTo>
                    <a:pt x="20" y="27"/>
                    <a:pt x="20" y="27"/>
                    <a:pt x="20" y="27"/>
                  </a:cubicBezTo>
                  <a:cubicBezTo>
                    <a:pt x="20" y="27"/>
                    <a:pt x="20" y="27"/>
                    <a:pt x="20" y="27"/>
                  </a:cubicBezTo>
                  <a:cubicBezTo>
                    <a:pt x="20" y="27"/>
                    <a:pt x="20" y="27"/>
                    <a:pt x="20" y="27"/>
                  </a:cubicBezTo>
                  <a:cubicBezTo>
                    <a:pt x="20" y="27"/>
                    <a:pt x="20" y="27"/>
                    <a:pt x="20" y="27"/>
                  </a:cubicBezTo>
                  <a:cubicBezTo>
                    <a:pt x="20" y="27"/>
                    <a:pt x="20" y="27"/>
                    <a:pt x="20" y="27"/>
                  </a:cubicBezTo>
                  <a:cubicBezTo>
                    <a:pt x="20" y="27"/>
                    <a:pt x="20" y="27"/>
                    <a:pt x="20" y="27"/>
                  </a:cubicBezTo>
                  <a:cubicBezTo>
                    <a:pt x="20" y="27"/>
                    <a:pt x="20" y="27"/>
                    <a:pt x="20" y="27"/>
                  </a:cubicBezTo>
                  <a:cubicBezTo>
                    <a:pt x="20" y="27"/>
                    <a:pt x="20" y="27"/>
                    <a:pt x="20" y="27"/>
                  </a:cubicBezTo>
                  <a:cubicBezTo>
                    <a:pt x="21" y="27"/>
                    <a:pt x="21" y="27"/>
                    <a:pt x="21" y="27"/>
                  </a:cubicBezTo>
                  <a:cubicBezTo>
                    <a:pt x="21" y="27"/>
                    <a:pt x="21" y="27"/>
                    <a:pt x="21" y="27"/>
                  </a:cubicBezTo>
                  <a:cubicBezTo>
                    <a:pt x="21" y="27"/>
                    <a:pt x="21" y="27"/>
                    <a:pt x="21" y="27"/>
                  </a:cubicBezTo>
                  <a:cubicBezTo>
                    <a:pt x="21" y="27"/>
                    <a:pt x="21" y="27"/>
                    <a:pt x="21" y="27"/>
                  </a:cubicBezTo>
                  <a:cubicBezTo>
                    <a:pt x="21" y="27"/>
                    <a:pt x="21" y="27"/>
                    <a:pt x="21" y="27"/>
                  </a:cubicBezTo>
                  <a:cubicBezTo>
                    <a:pt x="21" y="27"/>
                    <a:pt x="21" y="27"/>
                    <a:pt x="21" y="27"/>
                  </a:cubicBezTo>
                  <a:cubicBezTo>
                    <a:pt x="21" y="27"/>
                    <a:pt x="21" y="27"/>
                    <a:pt x="21" y="27"/>
                  </a:cubicBezTo>
                  <a:cubicBezTo>
                    <a:pt x="21" y="27"/>
                    <a:pt x="21" y="27"/>
                    <a:pt x="21" y="27"/>
                  </a:cubicBezTo>
                  <a:cubicBezTo>
                    <a:pt x="21" y="27"/>
                    <a:pt x="21" y="27"/>
                    <a:pt x="21" y="27"/>
                  </a:cubicBezTo>
                  <a:cubicBezTo>
                    <a:pt x="21" y="27"/>
                    <a:pt x="21" y="27"/>
                    <a:pt x="21" y="27"/>
                  </a:cubicBezTo>
                  <a:cubicBezTo>
                    <a:pt x="21" y="27"/>
                    <a:pt x="21" y="27"/>
                    <a:pt x="21" y="27"/>
                  </a:cubicBezTo>
                  <a:cubicBezTo>
                    <a:pt x="21" y="27"/>
                    <a:pt x="21" y="27"/>
                    <a:pt x="21" y="27"/>
                  </a:cubicBezTo>
                  <a:cubicBezTo>
                    <a:pt x="21" y="27"/>
                    <a:pt x="21" y="27"/>
                    <a:pt x="21" y="27"/>
                  </a:cubicBezTo>
                  <a:cubicBezTo>
                    <a:pt x="21" y="27"/>
                    <a:pt x="21" y="27"/>
                    <a:pt x="21" y="27"/>
                  </a:cubicBezTo>
                  <a:cubicBezTo>
                    <a:pt x="21" y="27"/>
                    <a:pt x="21" y="27"/>
                    <a:pt x="21" y="27"/>
                  </a:cubicBezTo>
                  <a:cubicBezTo>
                    <a:pt x="21" y="27"/>
                    <a:pt x="21" y="27"/>
                    <a:pt x="21" y="27"/>
                  </a:cubicBezTo>
                  <a:cubicBezTo>
                    <a:pt x="21" y="27"/>
                    <a:pt x="21" y="27"/>
                    <a:pt x="21" y="27"/>
                  </a:cubicBezTo>
                  <a:cubicBezTo>
                    <a:pt x="21" y="27"/>
                    <a:pt x="21" y="27"/>
                    <a:pt x="21" y="27"/>
                  </a:cubicBezTo>
                  <a:cubicBezTo>
                    <a:pt x="21" y="27"/>
                    <a:pt x="21" y="27"/>
                    <a:pt x="21" y="27"/>
                  </a:cubicBezTo>
                  <a:cubicBezTo>
                    <a:pt x="21" y="27"/>
                    <a:pt x="21" y="27"/>
                    <a:pt x="21" y="27"/>
                  </a:cubicBezTo>
                  <a:cubicBezTo>
                    <a:pt x="21" y="27"/>
                    <a:pt x="21" y="27"/>
                    <a:pt x="21" y="27"/>
                  </a:cubicBezTo>
                  <a:cubicBezTo>
                    <a:pt x="21" y="27"/>
                    <a:pt x="21" y="27"/>
                    <a:pt x="21" y="27"/>
                  </a:cubicBezTo>
                  <a:cubicBezTo>
                    <a:pt x="21" y="27"/>
                    <a:pt x="21" y="27"/>
                    <a:pt x="21" y="27"/>
                  </a:cubicBezTo>
                  <a:cubicBezTo>
                    <a:pt x="21" y="27"/>
                    <a:pt x="21" y="27"/>
                    <a:pt x="21" y="27"/>
                  </a:cubicBezTo>
                  <a:cubicBezTo>
                    <a:pt x="21" y="27"/>
                    <a:pt x="21" y="26"/>
                    <a:pt x="21" y="26"/>
                  </a:cubicBezTo>
                  <a:cubicBezTo>
                    <a:pt x="21" y="26"/>
                    <a:pt x="21" y="26"/>
                    <a:pt x="21" y="26"/>
                  </a:cubicBezTo>
                  <a:cubicBezTo>
                    <a:pt x="21" y="26"/>
                    <a:pt x="21" y="26"/>
                    <a:pt x="21" y="26"/>
                  </a:cubicBezTo>
                  <a:cubicBezTo>
                    <a:pt x="21" y="26"/>
                    <a:pt x="21" y="26"/>
                    <a:pt x="21" y="26"/>
                  </a:cubicBezTo>
                  <a:cubicBezTo>
                    <a:pt x="21" y="26"/>
                    <a:pt x="21" y="26"/>
                    <a:pt x="21" y="26"/>
                  </a:cubicBezTo>
                  <a:cubicBezTo>
                    <a:pt x="21" y="26"/>
                    <a:pt x="21" y="26"/>
                    <a:pt x="21" y="26"/>
                  </a:cubicBezTo>
                  <a:cubicBezTo>
                    <a:pt x="21" y="26"/>
                    <a:pt x="21" y="26"/>
                    <a:pt x="21" y="26"/>
                  </a:cubicBezTo>
                  <a:cubicBezTo>
                    <a:pt x="21" y="26"/>
                    <a:pt x="21" y="26"/>
                    <a:pt x="21" y="26"/>
                  </a:cubicBezTo>
                  <a:cubicBezTo>
                    <a:pt x="21" y="26"/>
                    <a:pt x="21" y="26"/>
                    <a:pt x="21" y="26"/>
                  </a:cubicBezTo>
                  <a:cubicBezTo>
                    <a:pt x="21" y="26"/>
                    <a:pt x="21" y="26"/>
                    <a:pt x="21" y="26"/>
                  </a:cubicBezTo>
                  <a:cubicBezTo>
                    <a:pt x="21" y="26"/>
                    <a:pt x="21" y="26"/>
                    <a:pt x="21" y="26"/>
                  </a:cubicBezTo>
                  <a:cubicBezTo>
                    <a:pt x="21" y="26"/>
                    <a:pt x="21" y="26"/>
                    <a:pt x="21" y="26"/>
                  </a:cubicBezTo>
                  <a:cubicBezTo>
                    <a:pt x="21" y="26"/>
                    <a:pt x="21" y="26"/>
                    <a:pt x="21" y="26"/>
                  </a:cubicBezTo>
                  <a:cubicBezTo>
                    <a:pt x="21" y="26"/>
                    <a:pt x="21" y="26"/>
                    <a:pt x="21" y="26"/>
                  </a:cubicBezTo>
                  <a:cubicBezTo>
                    <a:pt x="21" y="26"/>
                    <a:pt x="21" y="26"/>
                    <a:pt x="21" y="26"/>
                  </a:cubicBezTo>
                  <a:cubicBezTo>
                    <a:pt x="21" y="26"/>
                    <a:pt x="21" y="26"/>
                    <a:pt x="21" y="26"/>
                  </a:cubicBezTo>
                  <a:cubicBezTo>
                    <a:pt x="21" y="26"/>
                    <a:pt x="21" y="26"/>
                    <a:pt x="21" y="26"/>
                  </a:cubicBezTo>
                  <a:cubicBezTo>
                    <a:pt x="21" y="26"/>
                    <a:pt x="21" y="26"/>
                    <a:pt x="21" y="26"/>
                  </a:cubicBezTo>
                  <a:cubicBezTo>
                    <a:pt x="21" y="26"/>
                    <a:pt x="21" y="26"/>
                    <a:pt x="21" y="26"/>
                  </a:cubicBezTo>
                  <a:cubicBezTo>
                    <a:pt x="21" y="26"/>
                    <a:pt x="21" y="26"/>
                    <a:pt x="21" y="26"/>
                  </a:cubicBezTo>
                  <a:cubicBezTo>
                    <a:pt x="21" y="26"/>
                    <a:pt x="21" y="26"/>
                    <a:pt x="21" y="26"/>
                  </a:cubicBezTo>
                  <a:cubicBezTo>
                    <a:pt x="21" y="26"/>
                    <a:pt x="21" y="26"/>
                    <a:pt x="21" y="26"/>
                  </a:cubicBezTo>
                  <a:cubicBezTo>
                    <a:pt x="22" y="26"/>
                    <a:pt x="22" y="26"/>
                    <a:pt x="21" y="26"/>
                  </a:cubicBezTo>
                  <a:cubicBezTo>
                    <a:pt x="21" y="26"/>
                    <a:pt x="21" y="26"/>
                    <a:pt x="21" y="26"/>
                  </a:cubicBezTo>
                  <a:cubicBezTo>
                    <a:pt x="21" y="26"/>
                    <a:pt x="21" y="27"/>
                    <a:pt x="21" y="27"/>
                  </a:cubicBezTo>
                  <a:cubicBezTo>
                    <a:pt x="22" y="27"/>
                    <a:pt x="22" y="27"/>
                    <a:pt x="22" y="27"/>
                  </a:cubicBezTo>
                  <a:cubicBezTo>
                    <a:pt x="22" y="27"/>
                    <a:pt x="22" y="27"/>
                    <a:pt x="21" y="27"/>
                  </a:cubicBezTo>
                  <a:cubicBezTo>
                    <a:pt x="21" y="27"/>
                    <a:pt x="21" y="27"/>
                    <a:pt x="21" y="27"/>
                  </a:cubicBezTo>
                  <a:cubicBezTo>
                    <a:pt x="21" y="27"/>
                    <a:pt x="21" y="27"/>
                    <a:pt x="21" y="27"/>
                  </a:cubicBezTo>
                  <a:cubicBezTo>
                    <a:pt x="21" y="27"/>
                    <a:pt x="21" y="27"/>
                    <a:pt x="21" y="27"/>
                  </a:cubicBezTo>
                  <a:cubicBezTo>
                    <a:pt x="22" y="27"/>
                    <a:pt x="22" y="27"/>
                    <a:pt x="22" y="27"/>
                  </a:cubicBezTo>
                  <a:cubicBezTo>
                    <a:pt x="22" y="27"/>
                    <a:pt x="22" y="27"/>
                    <a:pt x="22" y="27"/>
                  </a:cubicBezTo>
                  <a:cubicBezTo>
                    <a:pt x="22" y="27"/>
                    <a:pt x="22" y="27"/>
                    <a:pt x="22" y="27"/>
                  </a:cubicBezTo>
                  <a:cubicBezTo>
                    <a:pt x="22" y="27"/>
                    <a:pt x="21" y="27"/>
                    <a:pt x="21" y="27"/>
                  </a:cubicBezTo>
                  <a:cubicBezTo>
                    <a:pt x="21" y="27"/>
                    <a:pt x="21" y="27"/>
                    <a:pt x="21" y="27"/>
                  </a:cubicBezTo>
                  <a:cubicBezTo>
                    <a:pt x="21" y="27"/>
                    <a:pt x="22" y="27"/>
                    <a:pt x="22" y="27"/>
                  </a:cubicBezTo>
                  <a:cubicBezTo>
                    <a:pt x="22" y="27"/>
                    <a:pt x="22" y="27"/>
                    <a:pt x="22" y="27"/>
                  </a:cubicBezTo>
                  <a:cubicBezTo>
                    <a:pt x="22" y="27"/>
                    <a:pt x="22" y="27"/>
                    <a:pt x="22" y="27"/>
                  </a:cubicBezTo>
                  <a:cubicBezTo>
                    <a:pt x="22" y="27"/>
                    <a:pt x="22" y="27"/>
                    <a:pt x="22" y="27"/>
                  </a:cubicBezTo>
                  <a:cubicBezTo>
                    <a:pt x="22" y="27"/>
                    <a:pt x="22" y="27"/>
                    <a:pt x="22" y="27"/>
                  </a:cubicBezTo>
                  <a:cubicBezTo>
                    <a:pt x="22" y="27"/>
                    <a:pt x="22" y="27"/>
                    <a:pt x="22" y="27"/>
                  </a:cubicBezTo>
                  <a:cubicBezTo>
                    <a:pt x="22" y="27"/>
                    <a:pt x="22" y="27"/>
                    <a:pt x="22" y="27"/>
                  </a:cubicBezTo>
                  <a:cubicBezTo>
                    <a:pt x="22" y="27"/>
                    <a:pt x="22" y="27"/>
                    <a:pt x="22" y="27"/>
                  </a:cubicBezTo>
                  <a:cubicBezTo>
                    <a:pt x="22" y="27"/>
                    <a:pt x="22" y="27"/>
                    <a:pt x="22" y="27"/>
                  </a:cubicBezTo>
                  <a:cubicBezTo>
                    <a:pt x="22" y="27"/>
                    <a:pt x="22" y="27"/>
                    <a:pt x="22" y="27"/>
                  </a:cubicBezTo>
                  <a:cubicBezTo>
                    <a:pt x="22" y="27"/>
                    <a:pt x="22" y="27"/>
                    <a:pt x="22" y="27"/>
                  </a:cubicBezTo>
                  <a:cubicBezTo>
                    <a:pt x="22" y="27"/>
                    <a:pt x="21" y="27"/>
                    <a:pt x="21" y="27"/>
                  </a:cubicBezTo>
                  <a:cubicBezTo>
                    <a:pt x="21" y="27"/>
                    <a:pt x="21" y="27"/>
                    <a:pt x="21" y="27"/>
                  </a:cubicBezTo>
                  <a:cubicBezTo>
                    <a:pt x="21" y="27"/>
                    <a:pt x="21" y="27"/>
                    <a:pt x="22" y="27"/>
                  </a:cubicBezTo>
                  <a:cubicBezTo>
                    <a:pt x="22" y="27"/>
                    <a:pt x="22" y="27"/>
                    <a:pt x="22" y="27"/>
                  </a:cubicBezTo>
                  <a:cubicBezTo>
                    <a:pt x="22" y="27"/>
                    <a:pt x="22" y="27"/>
                    <a:pt x="22" y="27"/>
                  </a:cubicBezTo>
                  <a:cubicBezTo>
                    <a:pt x="22" y="27"/>
                    <a:pt x="22" y="27"/>
                    <a:pt x="22" y="27"/>
                  </a:cubicBezTo>
                  <a:cubicBezTo>
                    <a:pt x="22" y="27"/>
                    <a:pt x="22" y="27"/>
                    <a:pt x="22" y="27"/>
                  </a:cubicBezTo>
                  <a:cubicBezTo>
                    <a:pt x="22" y="27"/>
                    <a:pt x="22" y="27"/>
                    <a:pt x="22" y="27"/>
                  </a:cubicBezTo>
                  <a:cubicBezTo>
                    <a:pt x="22" y="27"/>
                    <a:pt x="22" y="27"/>
                    <a:pt x="22" y="27"/>
                  </a:cubicBezTo>
                  <a:cubicBezTo>
                    <a:pt x="22" y="27"/>
                    <a:pt x="22" y="27"/>
                    <a:pt x="22" y="27"/>
                  </a:cubicBezTo>
                  <a:cubicBezTo>
                    <a:pt x="22" y="27"/>
                    <a:pt x="22" y="27"/>
                    <a:pt x="22" y="27"/>
                  </a:cubicBezTo>
                  <a:cubicBezTo>
                    <a:pt x="22" y="27"/>
                    <a:pt x="21" y="27"/>
                    <a:pt x="22" y="27"/>
                  </a:cubicBezTo>
                  <a:cubicBezTo>
                    <a:pt x="22" y="27"/>
                    <a:pt x="22" y="27"/>
                    <a:pt x="22" y="27"/>
                  </a:cubicBezTo>
                  <a:cubicBezTo>
                    <a:pt x="22" y="27"/>
                    <a:pt x="22" y="27"/>
                    <a:pt x="22" y="27"/>
                  </a:cubicBezTo>
                  <a:cubicBezTo>
                    <a:pt x="22" y="27"/>
                    <a:pt x="22" y="27"/>
                    <a:pt x="22" y="27"/>
                  </a:cubicBezTo>
                  <a:cubicBezTo>
                    <a:pt x="22" y="27"/>
                    <a:pt x="22" y="27"/>
                    <a:pt x="22" y="27"/>
                  </a:cubicBezTo>
                  <a:cubicBezTo>
                    <a:pt x="22" y="27"/>
                    <a:pt x="22" y="27"/>
                    <a:pt x="22" y="27"/>
                  </a:cubicBezTo>
                  <a:cubicBezTo>
                    <a:pt x="22" y="27"/>
                    <a:pt x="22" y="27"/>
                    <a:pt x="22" y="27"/>
                  </a:cubicBezTo>
                  <a:cubicBezTo>
                    <a:pt x="22" y="27"/>
                    <a:pt x="22" y="27"/>
                    <a:pt x="22" y="27"/>
                  </a:cubicBezTo>
                  <a:cubicBezTo>
                    <a:pt x="22" y="27"/>
                    <a:pt x="22" y="27"/>
                    <a:pt x="22" y="27"/>
                  </a:cubicBezTo>
                  <a:cubicBezTo>
                    <a:pt x="22" y="27"/>
                    <a:pt x="22" y="27"/>
                    <a:pt x="22" y="27"/>
                  </a:cubicBezTo>
                  <a:cubicBezTo>
                    <a:pt x="22" y="27"/>
                    <a:pt x="22" y="27"/>
                    <a:pt x="22" y="27"/>
                  </a:cubicBezTo>
                  <a:cubicBezTo>
                    <a:pt x="22" y="27"/>
                    <a:pt x="22" y="27"/>
                    <a:pt x="22" y="27"/>
                  </a:cubicBezTo>
                  <a:cubicBezTo>
                    <a:pt x="22" y="27"/>
                    <a:pt x="22" y="27"/>
                    <a:pt x="22" y="27"/>
                  </a:cubicBezTo>
                  <a:cubicBezTo>
                    <a:pt x="22" y="27"/>
                    <a:pt x="22" y="28"/>
                    <a:pt x="22" y="28"/>
                  </a:cubicBezTo>
                  <a:cubicBezTo>
                    <a:pt x="22" y="28"/>
                    <a:pt x="22" y="28"/>
                    <a:pt x="22" y="28"/>
                  </a:cubicBezTo>
                  <a:cubicBezTo>
                    <a:pt x="22" y="28"/>
                    <a:pt x="22" y="28"/>
                    <a:pt x="22" y="28"/>
                  </a:cubicBezTo>
                  <a:cubicBezTo>
                    <a:pt x="22" y="28"/>
                    <a:pt x="22" y="28"/>
                    <a:pt x="22" y="28"/>
                  </a:cubicBezTo>
                  <a:cubicBezTo>
                    <a:pt x="22" y="28"/>
                    <a:pt x="22" y="28"/>
                    <a:pt x="22" y="28"/>
                  </a:cubicBezTo>
                  <a:cubicBezTo>
                    <a:pt x="22" y="28"/>
                    <a:pt x="22" y="28"/>
                    <a:pt x="22" y="28"/>
                  </a:cubicBezTo>
                  <a:cubicBezTo>
                    <a:pt x="22" y="28"/>
                    <a:pt x="22" y="28"/>
                    <a:pt x="22" y="28"/>
                  </a:cubicBezTo>
                  <a:cubicBezTo>
                    <a:pt x="22" y="28"/>
                    <a:pt x="22" y="28"/>
                    <a:pt x="22" y="28"/>
                  </a:cubicBezTo>
                  <a:cubicBezTo>
                    <a:pt x="22" y="28"/>
                    <a:pt x="22" y="28"/>
                    <a:pt x="22" y="28"/>
                  </a:cubicBezTo>
                  <a:cubicBezTo>
                    <a:pt x="22" y="28"/>
                    <a:pt x="22" y="28"/>
                    <a:pt x="22" y="28"/>
                  </a:cubicBezTo>
                  <a:cubicBezTo>
                    <a:pt x="22" y="28"/>
                    <a:pt x="22" y="28"/>
                    <a:pt x="22" y="28"/>
                  </a:cubicBezTo>
                  <a:cubicBezTo>
                    <a:pt x="22" y="28"/>
                    <a:pt x="22" y="28"/>
                    <a:pt x="22" y="28"/>
                  </a:cubicBezTo>
                  <a:cubicBezTo>
                    <a:pt x="22" y="28"/>
                    <a:pt x="22" y="28"/>
                    <a:pt x="22" y="28"/>
                  </a:cubicBezTo>
                  <a:cubicBezTo>
                    <a:pt x="22" y="28"/>
                    <a:pt x="22" y="28"/>
                    <a:pt x="22" y="28"/>
                  </a:cubicBezTo>
                  <a:cubicBezTo>
                    <a:pt x="22" y="28"/>
                    <a:pt x="22" y="28"/>
                    <a:pt x="22" y="28"/>
                  </a:cubicBezTo>
                  <a:cubicBezTo>
                    <a:pt x="22" y="28"/>
                    <a:pt x="22" y="28"/>
                    <a:pt x="22" y="28"/>
                  </a:cubicBezTo>
                  <a:cubicBezTo>
                    <a:pt x="22" y="28"/>
                    <a:pt x="22" y="28"/>
                    <a:pt x="22" y="28"/>
                  </a:cubicBezTo>
                  <a:cubicBezTo>
                    <a:pt x="22" y="28"/>
                    <a:pt x="22" y="28"/>
                    <a:pt x="22" y="28"/>
                  </a:cubicBezTo>
                  <a:cubicBezTo>
                    <a:pt x="22" y="28"/>
                    <a:pt x="22" y="28"/>
                    <a:pt x="22" y="28"/>
                  </a:cubicBezTo>
                  <a:cubicBezTo>
                    <a:pt x="22" y="28"/>
                    <a:pt x="22" y="28"/>
                    <a:pt x="22" y="28"/>
                  </a:cubicBezTo>
                  <a:cubicBezTo>
                    <a:pt x="22" y="28"/>
                    <a:pt x="22" y="28"/>
                    <a:pt x="22" y="28"/>
                  </a:cubicBezTo>
                  <a:cubicBezTo>
                    <a:pt x="22" y="28"/>
                    <a:pt x="22" y="28"/>
                    <a:pt x="22" y="28"/>
                  </a:cubicBezTo>
                  <a:cubicBezTo>
                    <a:pt x="22" y="28"/>
                    <a:pt x="22" y="28"/>
                    <a:pt x="22" y="28"/>
                  </a:cubicBezTo>
                  <a:cubicBezTo>
                    <a:pt x="22" y="28"/>
                    <a:pt x="22" y="28"/>
                    <a:pt x="22" y="28"/>
                  </a:cubicBezTo>
                  <a:cubicBezTo>
                    <a:pt x="22" y="28"/>
                    <a:pt x="22" y="28"/>
                    <a:pt x="22" y="28"/>
                  </a:cubicBezTo>
                  <a:cubicBezTo>
                    <a:pt x="22" y="28"/>
                    <a:pt x="22" y="28"/>
                    <a:pt x="22" y="28"/>
                  </a:cubicBezTo>
                  <a:cubicBezTo>
                    <a:pt x="22" y="28"/>
                    <a:pt x="22" y="28"/>
                    <a:pt x="22" y="28"/>
                  </a:cubicBezTo>
                  <a:cubicBezTo>
                    <a:pt x="22" y="28"/>
                    <a:pt x="22" y="28"/>
                    <a:pt x="22" y="28"/>
                  </a:cubicBezTo>
                  <a:cubicBezTo>
                    <a:pt x="22" y="28"/>
                    <a:pt x="22" y="28"/>
                    <a:pt x="22" y="28"/>
                  </a:cubicBezTo>
                  <a:cubicBezTo>
                    <a:pt x="22" y="28"/>
                    <a:pt x="22" y="28"/>
                    <a:pt x="22" y="28"/>
                  </a:cubicBezTo>
                  <a:cubicBezTo>
                    <a:pt x="22" y="28"/>
                    <a:pt x="22" y="28"/>
                    <a:pt x="22" y="28"/>
                  </a:cubicBezTo>
                  <a:cubicBezTo>
                    <a:pt x="22" y="28"/>
                    <a:pt x="22" y="28"/>
                    <a:pt x="22" y="28"/>
                  </a:cubicBezTo>
                  <a:cubicBezTo>
                    <a:pt x="22" y="28"/>
                    <a:pt x="22" y="28"/>
                    <a:pt x="22" y="28"/>
                  </a:cubicBezTo>
                  <a:cubicBezTo>
                    <a:pt x="22" y="28"/>
                    <a:pt x="22" y="28"/>
                    <a:pt x="22" y="28"/>
                  </a:cubicBezTo>
                  <a:cubicBezTo>
                    <a:pt x="22" y="28"/>
                    <a:pt x="22" y="28"/>
                    <a:pt x="22" y="28"/>
                  </a:cubicBezTo>
                  <a:cubicBezTo>
                    <a:pt x="22" y="28"/>
                    <a:pt x="22" y="28"/>
                    <a:pt x="22" y="28"/>
                  </a:cubicBezTo>
                  <a:cubicBezTo>
                    <a:pt x="22" y="28"/>
                    <a:pt x="22" y="28"/>
                    <a:pt x="22" y="28"/>
                  </a:cubicBezTo>
                  <a:cubicBezTo>
                    <a:pt x="22" y="28"/>
                    <a:pt x="22" y="28"/>
                    <a:pt x="22" y="28"/>
                  </a:cubicBezTo>
                  <a:cubicBezTo>
                    <a:pt x="22" y="28"/>
                    <a:pt x="22" y="28"/>
                    <a:pt x="22" y="28"/>
                  </a:cubicBezTo>
                  <a:cubicBezTo>
                    <a:pt x="22" y="28"/>
                    <a:pt x="22" y="28"/>
                    <a:pt x="22" y="28"/>
                  </a:cubicBezTo>
                  <a:cubicBezTo>
                    <a:pt x="22" y="28"/>
                    <a:pt x="22" y="28"/>
                    <a:pt x="22" y="28"/>
                  </a:cubicBezTo>
                  <a:cubicBezTo>
                    <a:pt x="22" y="28"/>
                    <a:pt x="22" y="28"/>
                    <a:pt x="22" y="28"/>
                  </a:cubicBezTo>
                  <a:cubicBezTo>
                    <a:pt x="22" y="28"/>
                    <a:pt x="22" y="28"/>
                    <a:pt x="22" y="28"/>
                  </a:cubicBezTo>
                  <a:cubicBezTo>
                    <a:pt x="22" y="28"/>
                    <a:pt x="22" y="28"/>
                    <a:pt x="22" y="28"/>
                  </a:cubicBezTo>
                  <a:cubicBezTo>
                    <a:pt x="22" y="28"/>
                    <a:pt x="22" y="28"/>
                    <a:pt x="22" y="28"/>
                  </a:cubicBezTo>
                  <a:cubicBezTo>
                    <a:pt x="22" y="28"/>
                    <a:pt x="22" y="29"/>
                    <a:pt x="22" y="29"/>
                  </a:cubicBezTo>
                  <a:cubicBezTo>
                    <a:pt x="22" y="29"/>
                    <a:pt x="22" y="29"/>
                    <a:pt x="22" y="29"/>
                  </a:cubicBezTo>
                  <a:cubicBezTo>
                    <a:pt x="22" y="29"/>
                    <a:pt x="22" y="29"/>
                    <a:pt x="22" y="29"/>
                  </a:cubicBezTo>
                  <a:cubicBezTo>
                    <a:pt x="22" y="29"/>
                    <a:pt x="22" y="29"/>
                    <a:pt x="22" y="29"/>
                  </a:cubicBezTo>
                  <a:cubicBezTo>
                    <a:pt x="22" y="29"/>
                    <a:pt x="22" y="29"/>
                    <a:pt x="22" y="28"/>
                  </a:cubicBezTo>
                  <a:cubicBezTo>
                    <a:pt x="22" y="28"/>
                    <a:pt x="22" y="28"/>
                    <a:pt x="22" y="28"/>
                  </a:cubicBezTo>
                  <a:cubicBezTo>
                    <a:pt x="22" y="28"/>
                    <a:pt x="22" y="28"/>
                    <a:pt x="22" y="28"/>
                  </a:cubicBezTo>
                  <a:cubicBezTo>
                    <a:pt x="22" y="29"/>
                    <a:pt x="22" y="29"/>
                    <a:pt x="22" y="29"/>
                  </a:cubicBezTo>
                  <a:cubicBezTo>
                    <a:pt x="22" y="29"/>
                    <a:pt x="22" y="29"/>
                    <a:pt x="22" y="29"/>
                  </a:cubicBezTo>
                  <a:cubicBezTo>
                    <a:pt x="22" y="29"/>
                    <a:pt x="22" y="29"/>
                    <a:pt x="22" y="29"/>
                  </a:cubicBezTo>
                  <a:cubicBezTo>
                    <a:pt x="22" y="28"/>
                    <a:pt x="22" y="28"/>
                    <a:pt x="22" y="28"/>
                  </a:cubicBezTo>
                  <a:cubicBezTo>
                    <a:pt x="22" y="28"/>
                    <a:pt x="22" y="28"/>
                    <a:pt x="22" y="28"/>
                  </a:cubicBezTo>
                  <a:cubicBezTo>
                    <a:pt x="22" y="28"/>
                    <a:pt x="22" y="28"/>
                    <a:pt x="22" y="28"/>
                  </a:cubicBezTo>
                  <a:cubicBezTo>
                    <a:pt x="22" y="28"/>
                    <a:pt x="22" y="29"/>
                    <a:pt x="22" y="29"/>
                  </a:cubicBezTo>
                  <a:cubicBezTo>
                    <a:pt x="22" y="29"/>
                    <a:pt x="22" y="28"/>
                    <a:pt x="22" y="28"/>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8"/>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9"/>
                    <a:pt x="23" y="29"/>
                  </a:cubicBezTo>
                  <a:cubicBezTo>
                    <a:pt x="23" y="29"/>
                    <a:pt x="22" y="29"/>
                    <a:pt x="22" y="29"/>
                  </a:cubicBezTo>
                  <a:cubicBezTo>
                    <a:pt x="22" y="29"/>
                    <a:pt x="22" y="29"/>
                    <a:pt x="23" y="29"/>
                  </a:cubicBezTo>
                  <a:cubicBezTo>
                    <a:pt x="23" y="29"/>
                    <a:pt x="23" y="29"/>
                    <a:pt x="23" y="29"/>
                  </a:cubicBezTo>
                  <a:cubicBezTo>
                    <a:pt x="23" y="29"/>
                    <a:pt x="23" y="29"/>
                    <a:pt x="23" y="29"/>
                  </a:cubicBezTo>
                  <a:cubicBezTo>
                    <a:pt x="23" y="29"/>
                    <a:pt x="23" y="29"/>
                    <a:pt x="23" y="29"/>
                  </a:cubicBezTo>
                  <a:cubicBezTo>
                    <a:pt x="23" y="29"/>
                    <a:pt x="22" y="29"/>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3" y="29"/>
                    <a:pt x="23" y="29"/>
                  </a:cubicBezTo>
                  <a:cubicBezTo>
                    <a:pt x="23" y="29"/>
                    <a:pt x="23" y="29"/>
                    <a:pt x="23" y="29"/>
                  </a:cubicBezTo>
                  <a:cubicBezTo>
                    <a:pt x="23" y="29"/>
                    <a:pt x="23" y="29"/>
                    <a:pt x="23" y="29"/>
                  </a:cubicBezTo>
                  <a:cubicBezTo>
                    <a:pt x="23" y="29"/>
                    <a:pt x="23" y="29"/>
                    <a:pt x="23" y="29"/>
                  </a:cubicBezTo>
                  <a:cubicBezTo>
                    <a:pt x="23" y="29"/>
                    <a:pt x="23" y="29"/>
                    <a:pt x="23" y="29"/>
                  </a:cubicBezTo>
                  <a:cubicBezTo>
                    <a:pt x="23" y="29"/>
                    <a:pt x="23" y="29"/>
                    <a:pt x="23" y="29"/>
                  </a:cubicBezTo>
                  <a:cubicBezTo>
                    <a:pt x="23" y="29"/>
                    <a:pt x="23" y="29"/>
                    <a:pt x="22" y="29"/>
                  </a:cubicBezTo>
                  <a:cubicBezTo>
                    <a:pt x="22" y="29"/>
                    <a:pt x="23" y="29"/>
                    <a:pt x="23" y="29"/>
                  </a:cubicBezTo>
                  <a:cubicBezTo>
                    <a:pt x="23" y="29"/>
                    <a:pt x="23" y="29"/>
                    <a:pt x="23" y="29"/>
                  </a:cubicBezTo>
                  <a:cubicBezTo>
                    <a:pt x="23" y="29"/>
                    <a:pt x="23" y="29"/>
                    <a:pt x="23" y="29"/>
                  </a:cubicBezTo>
                  <a:cubicBezTo>
                    <a:pt x="23" y="29"/>
                    <a:pt x="23" y="29"/>
                    <a:pt x="23" y="29"/>
                  </a:cubicBezTo>
                  <a:cubicBezTo>
                    <a:pt x="23" y="29"/>
                    <a:pt x="23" y="29"/>
                    <a:pt x="23" y="29"/>
                  </a:cubicBezTo>
                  <a:cubicBezTo>
                    <a:pt x="23" y="29"/>
                    <a:pt x="23" y="29"/>
                    <a:pt x="23" y="29"/>
                  </a:cubicBezTo>
                  <a:cubicBezTo>
                    <a:pt x="23" y="29"/>
                    <a:pt x="23" y="29"/>
                    <a:pt x="23" y="29"/>
                  </a:cubicBezTo>
                  <a:cubicBezTo>
                    <a:pt x="23" y="29"/>
                    <a:pt x="23" y="29"/>
                    <a:pt x="23" y="29"/>
                  </a:cubicBezTo>
                  <a:cubicBezTo>
                    <a:pt x="23" y="29"/>
                    <a:pt x="23" y="29"/>
                    <a:pt x="23" y="29"/>
                  </a:cubicBezTo>
                  <a:cubicBezTo>
                    <a:pt x="23" y="29"/>
                    <a:pt x="23" y="29"/>
                    <a:pt x="23" y="29"/>
                  </a:cubicBezTo>
                  <a:cubicBezTo>
                    <a:pt x="23" y="29"/>
                    <a:pt x="23" y="29"/>
                    <a:pt x="23" y="29"/>
                  </a:cubicBezTo>
                  <a:cubicBezTo>
                    <a:pt x="23" y="29"/>
                    <a:pt x="23" y="29"/>
                    <a:pt x="23" y="29"/>
                  </a:cubicBezTo>
                  <a:cubicBezTo>
                    <a:pt x="23" y="29"/>
                    <a:pt x="23" y="29"/>
                    <a:pt x="23" y="29"/>
                  </a:cubicBezTo>
                  <a:cubicBezTo>
                    <a:pt x="23" y="29"/>
                    <a:pt x="23" y="29"/>
                    <a:pt x="23" y="29"/>
                  </a:cubicBezTo>
                  <a:cubicBezTo>
                    <a:pt x="23" y="29"/>
                    <a:pt x="23" y="29"/>
                    <a:pt x="23" y="29"/>
                  </a:cubicBezTo>
                  <a:cubicBezTo>
                    <a:pt x="23" y="29"/>
                    <a:pt x="23" y="29"/>
                    <a:pt x="23" y="29"/>
                  </a:cubicBezTo>
                  <a:cubicBezTo>
                    <a:pt x="23" y="29"/>
                    <a:pt x="23" y="29"/>
                    <a:pt x="23" y="29"/>
                  </a:cubicBezTo>
                  <a:cubicBezTo>
                    <a:pt x="23" y="29"/>
                    <a:pt x="23" y="29"/>
                    <a:pt x="23" y="29"/>
                  </a:cubicBezTo>
                  <a:cubicBezTo>
                    <a:pt x="23" y="29"/>
                    <a:pt x="23" y="29"/>
                    <a:pt x="23" y="29"/>
                  </a:cubicBezTo>
                  <a:cubicBezTo>
                    <a:pt x="23" y="29"/>
                    <a:pt x="23" y="29"/>
                    <a:pt x="23" y="29"/>
                  </a:cubicBezTo>
                  <a:cubicBezTo>
                    <a:pt x="23" y="29"/>
                    <a:pt x="23" y="29"/>
                    <a:pt x="23" y="29"/>
                  </a:cubicBezTo>
                  <a:cubicBezTo>
                    <a:pt x="23" y="29"/>
                    <a:pt x="23" y="29"/>
                    <a:pt x="23" y="29"/>
                  </a:cubicBezTo>
                  <a:cubicBezTo>
                    <a:pt x="23" y="29"/>
                    <a:pt x="23" y="29"/>
                    <a:pt x="23" y="29"/>
                  </a:cubicBezTo>
                  <a:cubicBezTo>
                    <a:pt x="23" y="29"/>
                    <a:pt x="23" y="29"/>
                    <a:pt x="23" y="29"/>
                  </a:cubicBezTo>
                  <a:cubicBezTo>
                    <a:pt x="23" y="29"/>
                    <a:pt x="23" y="29"/>
                    <a:pt x="23" y="29"/>
                  </a:cubicBezTo>
                  <a:cubicBezTo>
                    <a:pt x="23" y="29"/>
                    <a:pt x="23" y="29"/>
                    <a:pt x="23" y="29"/>
                  </a:cubicBezTo>
                  <a:cubicBezTo>
                    <a:pt x="23" y="29"/>
                    <a:pt x="23" y="29"/>
                    <a:pt x="23" y="29"/>
                  </a:cubicBezTo>
                  <a:cubicBezTo>
                    <a:pt x="23" y="29"/>
                    <a:pt x="23" y="29"/>
                    <a:pt x="23" y="29"/>
                  </a:cubicBezTo>
                  <a:cubicBezTo>
                    <a:pt x="23" y="30"/>
                    <a:pt x="23" y="30"/>
                    <a:pt x="23" y="30"/>
                  </a:cubicBezTo>
                  <a:cubicBezTo>
                    <a:pt x="23" y="30"/>
                    <a:pt x="23" y="30"/>
                    <a:pt x="23" y="30"/>
                  </a:cubicBezTo>
                  <a:cubicBezTo>
                    <a:pt x="23" y="30"/>
                    <a:pt x="23" y="30"/>
                    <a:pt x="23" y="30"/>
                  </a:cubicBezTo>
                  <a:cubicBezTo>
                    <a:pt x="23" y="30"/>
                    <a:pt x="23" y="30"/>
                    <a:pt x="23" y="30"/>
                  </a:cubicBezTo>
                  <a:cubicBezTo>
                    <a:pt x="23" y="30"/>
                    <a:pt x="23" y="30"/>
                    <a:pt x="23" y="30"/>
                  </a:cubicBezTo>
                  <a:cubicBezTo>
                    <a:pt x="23" y="30"/>
                    <a:pt x="23" y="30"/>
                    <a:pt x="23" y="30"/>
                  </a:cubicBezTo>
                  <a:cubicBezTo>
                    <a:pt x="23" y="30"/>
                    <a:pt x="23" y="30"/>
                    <a:pt x="23" y="30"/>
                  </a:cubicBezTo>
                  <a:cubicBezTo>
                    <a:pt x="23" y="30"/>
                    <a:pt x="23" y="30"/>
                    <a:pt x="23" y="30"/>
                  </a:cubicBezTo>
                  <a:cubicBezTo>
                    <a:pt x="23" y="30"/>
                    <a:pt x="23" y="30"/>
                    <a:pt x="23" y="30"/>
                  </a:cubicBezTo>
                  <a:cubicBezTo>
                    <a:pt x="23" y="30"/>
                    <a:pt x="23" y="30"/>
                    <a:pt x="23" y="30"/>
                  </a:cubicBezTo>
                  <a:cubicBezTo>
                    <a:pt x="23" y="30"/>
                    <a:pt x="23" y="30"/>
                    <a:pt x="23" y="30"/>
                  </a:cubicBezTo>
                  <a:cubicBezTo>
                    <a:pt x="23" y="30"/>
                    <a:pt x="23" y="30"/>
                    <a:pt x="23" y="30"/>
                  </a:cubicBezTo>
                  <a:cubicBezTo>
                    <a:pt x="23" y="30"/>
                    <a:pt x="23" y="30"/>
                    <a:pt x="23" y="30"/>
                  </a:cubicBezTo>
                  <a:cubicBezTo>
                    <a:pt x="23" y="30"/>
                    <a:pt x="23" y="30"/>
                    <a:pt x="23" y="30"/>
                  </a:cubicBezTo>
                  <a:cubicBezTo>
                    <a:pt x="23" y="30"/>
                    <a:pt x="23" y="30"/>
                    <a:pt x="23" y="30"/>
                  </a:cubicBezTo>
                  <a:cubicBezTo>
                    <a:pt x="23" y="30"/>
                    <a:pt x="23" y="30"/>
                    <a:pt x="23" y="30"/>
                  </a:cubicBezTo>
                  <a:cubicBezTo>
                    <a:pt x="23" y="30"/>
                    <a:pt x="23" y="30"/>
                    <a:pt x="23" y="30"/>
                  </a:cubicBezTo>
                  <a:cubicBezTo>
                    <a:pt x="23" y="30"/>
                    <a:pt x="23" y="30"/>
                    <a:pt x="23" y="30"/>
                  </a:cubicBezTo>
                  <a:cubicBezTo>
                    <a:pt x="22" y="30"/>
                    <a:pt x="22" y="30"/>
                    <a:pt x="22" y="30"/>
                  </a:cubicBezTo>
                  <a:cubicBezTo>
                    <a:pt x="22" y="30"/>
                    <a:pt x="22" y="30"/>
                    <a:pt x="22" y="30"/>
                  </a:cubicBezTo>
                  <a:cubicBezTo>
                    <a:pt x="22" y="30"/>
                    <a:pt x="22" y="30"/>
                    <a:pt x="22" y="30"/>
                  </a:cubicBezTo>
                  <a:cubicBezTo>
                    <a:pt x="22" y="30"/>
                    <a:pt x="22" y="30"/>
                    <a:pt x="22" y="30"/>
                  </a:cubicBezTo>
                  <a:cubicBezTo>
                    <a:pt x="22" y="30"/>
                    <a:pt x="22" y="30"/>
                    <a:pt x="22" y="30"/>
                  </a:cubicBezTo>
                  <a:cubicBezTo>
                    <a:pt x="22" y="30"/>
                    <a:pt x="22" y="30"/>
                    <a:pt x="22" y="30"/>
                  </a:cubicBezTo>
                  <a:cubicBezTo>
                    <a:pt x="22" y="30"/>
                    <a:pt x="22" y="30"/>
                    <a:pt x="22" y="30"/>
                  </a:cubicBezTo>
                  <a:cubicBezTo>
                    <a:pt x="22" y="30"/>
                    <a:pt x="22" y="30"/>
                    <a:pt x="22" y="30"/>
                  </a:cubicBezTo>
                  <a:cubicBezTo>
                    <a:pt x="22" y="30"/>
                    <a:pt x="22" y="30"/>
                    <a:pt x="22" y="30"/>
                  </a:cubicBezTo>
                  <a:cubicBezTo>
                    <a:pt x="22" y="30"/>
                    <a:pt x="22" y="30"/>
                    <a:pt x="22" y="30"/>
                  </a:cubicBezTo>
                  <a:cubicBezTo>
                    <a:pt x="22" y="30"/>
                    <a:pt x="22" y="30"/>
                    <a:pt x="22" y="30"/>
                  </a:cubicBezTo>
                  <a:cubicBezTo>
                    <a:pt x="22" y="30"/>
                    <a:pt x="22" y="30"/>
                    <a:pt x="22" y="30"/>
                  </a:cubicBezTo>
                  <a:cubicBezTo>
                    <a:pt x="22" y="30"/>
                    <a:pt x="22" y="30"/>
                    <a:pt x="22" y="30"/>
                  </a:cubicBezTo>
                  <a:cubicBezTo>
                    <a:pt x="22" y="30"/>
                    <a:pt x="22" y="30"/>
                    <a:pt x="22" y="30"/>
                  </a:cubicBezTo>
                  <a:cubicBezTo>
                    <a:pt x="22" y="30"/>
                    <a:pt x="22" y="30"/>
                    <a:pt x="22" y="30"/>
                  </a:cubicBezTo>
                  <a:cubicBezTo>
                    <a:pt x="22" y="30"/>
                    <a:pt x="22" y="30"/>
                    <a:pt x="22" y="30"/>
                  </a:cubicBezTo>
                  <a:cubicBezTo>
                    <a:pt x="22" y="30"/>
                    <a:pt x="22" y="30"/>
                    <a:pt x="22" y="30"/>
                  </a:cubicBezTo>
                  <a:cubicBezTo>
                    <a:pt x="22" y="30"/>
                    <a:pt x="22" y="30"/>
                    <a:pt x="22" y="30"/>
                  </a:cubicBezTo>
                  <a:cubicBezTo>
                    <a:pt x="22" y="30"/>
                    <a:pt x="22" y="30"/>
                    <a:pt x="22" y="30"/>
                  </a:cubicBezTo>
                  <a:cubicBezTo>
                    <a:pt x="22" y="30"/>
                    <a:pt x="22" y="30"/>
                    <a:pt x="22" y="30"/>
                  </a:cubicBezTo>
                  <a:cubicBezTo>
                    <a:pt x="22" y="30"/>
                    <a:pt x="22" y="30"/>
                    <a:pt x="22" y="30"/>
                  </a:cubicBezTo>
                  <a:cubicBezTo>
                    <a:pt x="22" y="30"/>
                    <a:pt x="22" y="30"/>
                    <a:pt x="22" y="30"/>
                  </a:cubicBezTo>
                  <a:cubicBezTo>
                    <a:pt x="22"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30"/>
                    <a:pt x="20" y="30"/>
                  </a:cubicBezTo>
                  <a:cubicBezTo>
                    <a:pt x="20" y="30"/>
                    <a:pt x="20" y="30"/>
                    <a:pt x="20" y="30"/>
                  </a:cubicBezTo>
                  <a:cubicBezTo>
                    <a:pt x="20" y="30"/>
                    <a:pt x="20" y="30"/>
                    <a:pt x="20" y="30"/>
                  </a:cubicBezTo>
                  <a:cubicBezTo>
                    <a:pt x="20" y="30"/>
                    <a:pt x="20" y="30"/>
                    <a:pt x="20" y="30"/>
                  </a:cubicBezTo>
                  <a:cubicBezTo>
                    <a:pt x="20" y="30"/>
                    <a:pt x="20" y="30"/>
                    <a:pt x="20" y="30"/>
                  </a:cubicBezTo>
                  <a:cubicBezTo>
                    <a:pt x="20" y="30"/>
                    <a:pt x="20" y="30"/>
                    <a:pt x="20" y="30"/>
                  </a:cubicBezTo>
                  <a:cubicBezTo>
                    <a:pt x="20" y="30"/>
                    <a:pt x="20" y="30"/>
                    <a:pt x="20" y="30"/>
                  </a:cubicBezTo>
                  <a:cubicBezTo>
                    <a:pt x="20" y="30"/>
                    <a:pt x="20" y="30"/>
                    <a:pt x="20" y="30"/>
                  </a:cubicBezTo>
                  <a:cubicBezTo>
                    <a:pt x="20" y="30"/>
                    <a:pt x="20" y="30"/>
                    <a:pt x="20" y="30"/>
                  </a:cubicBezTo>
                  <a:cubicBezTo>
                    <a:pt x="20" y="30"/>
                    <a:pt x="20" y="30"/>
                    <a:pt x="20" y="30"/>
                  </a:cubicBezTo>
                  <a:cubicBezTo>
                    <a:pt x="20" y="30"/>
                    <a:pt x="20" y="30"/>
                    <a:pt x="20" y="30"/>
                  </a:cubicBezTo>
                  <a:cubicBezTo>
                    <a:pt x="20" y="30"/>
                    <a:pt x="20" y="30"/>
                    <a:pt x="20" y="30"/>
                  </a:cubicBezTo>
                  <a:cubicBezTo>
                    <a:pt x="20" y="30"/>
                    <a:pt x="20" y="30"/>
                    <a:pt x="20" y="30"/>
                  </a:cubicBezTo>
                  <a:cubicBezTo>
                    <a:pt x="20" y="30"/>
                    <a:pt x="20" y="31"/>
                    <a:pt x="20" y="31"/>
                  </a:cubicBezTo>
                  <a:cubicBezTo>
                    <a:pt x="20" y="31"/>
                    <a:pt x="20" y="31"/>
                    <a:pt x="20" y="31"/>
                  </a:cubicBezTo>
                  <a:cubicBezTo>
                    <a:pt x="20" y="31"/>
                    <a:pt x="20" y="31"/>
                    <a:pt x="20" y="31"/>
                  </a:cubicBezTo>
                  <a:cubicBezTo>
                    <a:pt x="20" y="31"/>
                    <a:pt x="20" y="31"/>
                    <a:pt x="20" y="31"/>
                  </a:cubicBezTo>
                  <a:cubicBezTo>
                    <a:pt x="20" y="31"/>
                    <a:pt x="20" y="31"/>
                    <a:pt x="20" y="31"/>
                  </a:cubicBezTo>
                  <a:cubicBezTo>
                    <a:pt x="20" y="31"/>
                    <a:pt x="20" y="31"/>
                    <a:pt x="20" y="31"/>
                  </a:cubicBezTo>
                  <a:cubicBezTo>
                    <a:pt x="20" y="31"/>
                    <a:pt x="20" y="31"/>
                    <a:pt x="20" y="31"/>
                  </a:cubicBezTo>
                  <a:cubicBezTo>
                    <a:pt x="20" y="31"/>
                    <a:pt x="20" y="31"/>
                    <a:pt x="20" y="31"/>
                  </a:cubicBezTo>
                  <a:cubicBezTo>
                    <a:pt x="19" y="31"/>
                    <a:pt x="19" y="31"/>
                    <a:pt x="19" y="31"/>
                  </a:cubicBezTo>
                  <a:cubicBezTo>
                    <a:pt x="19" y="31"/>
                    <a:pt x="19" y="31"/>
                    <a:pt x="19" y="31"/>
                  </a:cubicBezTo>
                  <a:cubicBezTo>
                    <a:pt x="19" y="31"/>
                    <a:pt x="19" y="31"/>
                    <a:pt x="19" y="31"/>
                  </a:cubicBezTo>
                  <a:cubicBezTo>
                    <a:pt x="19" y="31"/>
                    <a:pt x="19" y="31"/>
                    <a:pt x="19" y="31"/>
                  </a:cubicBezTo>
                  <a:cubicBezTo>
                    <a:pt x="19" y="31"/>
                    <a:pt x="19" y="31"/>
                    <a:pt x="19" y="31"/>
                  </a:cubicBezTo>
                  <a:cubicBezTo>
                    <a:pt x="19" y="31"/>
                    <a:pt x="19" y="31"/>
                    <a:pt x="19" y="31"/>
                  </a:cubicBezTo>
                  <a:cubicBezTo>
                    <a:pt x="19" y="31"/>
                    <a:pt x="19" y="31"/>
                    <a:pt x="19" y="31"/>
                  </a:cubicBezTo>
                  <a:cubicBezTo>
                    <a:pt x="19" y="31"/>
                    <a:pt x="19" y="31"/>
                    <a:pt x="19" y="31"/>
                  </a:cubicBezTo>
                  <a:cubicBezTo>
                    <a:pt x="19" y="31"/>
                    <a:pt x="19" y="31"/>
                    <a:pt x="19" y="31"/>
                  </a:cubicBezTo>
                  <a:cubicBezTo>
                    <a:pt x="19" y="31"/>
                    <a:pt x="19" y="31"/>
                    <a:pt x="19" y="31"/>
                  </a:cubicBezTo>
                  <a:cubicBezTo>
                    <a:pt x="19" y="31"/>
                    <a:pt x="19" y="31"/>
                    <a:pt x="19" y="31"/>
                  </a:cubicBezTo>
                  <a:cubicBezTo>
                    <a:pt x="19" y="31"/>
                    <a:pt x="19" y="31"/>
                    <a:pt x="19" y="31"/>
                  </a:cubicBezTo>
                  <a:cubicBezTo>
                    <a:pt x="19" y="31"/>
                    <a:pt x="19" y="31"/>
                    <a:pt x="19" y="31"/>
                  </a:cubicBezTo>
                  <a:cubicBezTo>
                    <a:pt x="19" y="31"/>
                    <a:pt x="19" y="31"/>
                    <a:pt x="19" y="31"/>
                  </a:cubicBezTo>
                  <a:cubicBezTo>
                    <a:pt x="19" y="31"/>
                    <a:pt x="19" y="31"/>
                    <a:pt x="19" y="31"/>
                  </a:cubicBezTo>
                  <a:cubicBezTo>
                    <a:pt x="19" y="31"/>
                    <a:pt x="19" y="31"/>
                    <a:pt x="19" y="31"/>
                  </a:cubicBezTo>
                  <a:cubicBezTo>
                    <a:pt x="19" y="31"/>
                    <a:pt x="19" y="31"/>
                    <a:pt x="19" y="31"/>
                  </a:cubicBezTo>
                  <a:cubicBezTo>
                    <a:pt x="19" y="31"/>
                    <a:pt x="19" y="31"/>
                    <a:pt x="19" y="31"/>
                  </a:cubicBezTo>
                  <a:cubicBezTo>
                    <a:pt x="19" y="31"/>
                    <a:pt x="19" y="31"/>
                    <a:pt x="19" y="31"/>
                  </a:cubicBezTo>
                  <a:cubicBezTo>
                    <a:pt x="19" y="31"/>
                    <a:pt x="19" y="31"/>
                    <a:pt x="19" y="31"/>
                  </a:cubicBezTo>
                  <a:cubicBezTo>
                    <a:pt x="19" y="31"/>
                    <a:pt x="19" y="31"/>
                    <a:pt x="19" y="31"/>
                  </a:cubicBezTo>
                  <a:cubicBezTo>
                    <a:pt x="19" y="31"/>
                    <a:pt x="19" y="32"/>
                    <a:pt x="19" y="32"/>
                  </a:cubicBezTo>
                  <a:cubicBezTo>
                    <a:pt x="19" y="32"/>
                    <a:pt x="19" y="31"/>
                    <a:pt x="19" y="31"/>
                  </a:cubicBezTo>
                  <a:cubicBezTo>
                    <a:pt x="19" y="31"/>
                    <a:pt x="19" y="31"/>
                    <a:pt x="19" y="31"/>
                  </a:cubicBezTo>
                  <a:cubicBezTo>
                    <a:pt x="19" y="31"/>
                    <a:pt x="19" y="31"/>
                    <a:pt x="19" y="31"/>
                  </a:cubicBezTo>
                  <a:cubicBezTo>
                    <a:pt x="19" y="31"/>
                    <a:pt x="19" y="31"/>
                    <a:pt x="19" y="31"/>
                  </a:cubicBezTo>
                  <a:cubicBezTo>
                    <a:pt x="19" y="31"/>
                    <a:pt x="19" y="31"/>
                    <a:pt x="19" y="31"/>
                  </a:cubicBezTo>
                  <a:cubicBezTo>
                    <a:pt x="19" y="31"/>
                    <a:pt x="19" y="31"/>
                    <a:pt x="19" y="31"/>
                  </a:cubicBezTo>
                  <a:cubicBezTo>
                    <a:pt x="19" y="31"/>
                    <a:pt x="19" y="31"/>
                    <a:pt x="19" y="31"/>
                  </a:cubicBezTo>
                  <a:cubicBezTo>
                    <a:pt x="19" y="31"/>
                    <a:pt x="19" y="31"/>
                    <a:pt x="19" y="31"/>
                  </a:cubicBezTo>
                  <a:cubicBezTo>
                    <a:pt x="19" y="31"/>
                    <a:pt x="19" y="31"/>
                    <a:pt x="19" y="31"/>
                  </a:cubicBezTo>
                  <a:cubicBezTo>
                    <a:pt x="19" y="31"/>
                    <a:pt x="19" y="31"/>
                    <a:pt x="19" y="31"/>
                  </a:cubicBezTo>
                  <a:cubicBezTo>
                    <a:pt x="19" y="31"/>
                    <a:pt x="19" y="31"/>
                    <a:pt x="19" y="31"/>
                  </a:cubicBezTo>
                  <a:cubicBezTo>
                    <a:pt x="20" y="31"/>
                    <a:pt x="20" y="31"/>
                    <a:pt x="20" y="31"/>
                  </a:cubicBezTo>
                  <a:cubicBezTo>
                    <a:pt x="20" y="31"/>
                    <a:pt x="20" y="31"/>
                    <a:pt x="20" y="31"/>
                  </a:cubicBezTo>
                  <a:cubicBezTo>
                    <a:pt x="20" y="31"/>
                    <a:pt x="20" y="31"/>
                    <a:pt x="20" y="31"/>
                  </a:cubicBezTo>
                  <a:cubicBezTo>
                    <a:pt x="20" y="31"/>
                    <a:pt x="20" y="31"/>
                    <a:pt x="20" y="31"/>
                  </a:cubicBezTo>
                  <a:cubicBezTo>
                    <a:pt x="20" y="31"/>
                    <a:pt x="20" y="31"/>
                    <a:pt x="20" y="31"/>
                  </a:cubicBezTo>
                  <a:cubicBezTo>
                    <a:pt x="20" y="31"/>
                    <a:pt x="20" y="31"/>
                    <a:pt x="20" y="31"/>
                  </a:cubicBezTo>
                  <a:cubicBezTo>
                    <a:pt x="20" y="31"/>
                    <a:pt x="20" y="31"/>
                    <a:pt x="20" y="31"/>
                  </a:cubicBezTo>
                  <a:cubicBezTo>
                    <a:pt x="20" y="31"/>
                    <a:pt x="20" y="31"/>
                    <a:pt x="20" y="31"/>
                  </a:cubicBezTo>
                  <a:cubicBezTo>
                    <a:pt x="20" y="31"/>
                    <a:pt x="20" y="31"/>
                    <a:pt x="20" y="31"/>
                  </a:cubicBezTo>
                  <a:cubicBezTo>
                    <a:pt x="20" y="31"/>
                    <a:pt x="20" y="31"/>
                    <a:pt x="20" y="31"/>
                  </a:cubicBezTo>
                  <a:cubicBezTo>
                    <a:pt x="20" y="31"/>
                    <a:pt x="20" y="31"/>
                    <a:pt x="20" y="31"/>
                  </a:cubicBezTo>
                  <a:cubicBezTo>
                    <a:pt x="20" y="31"/>
                    <a:pt x="20" y="31"/>
                    <a:pt x="20" y="31"/>
                  </a:cubicBezTo>
                  <a:cubicBezTo>
                    <a:pt x="20" y="31"/>
                    <a:pt x="20" y="31"/>
                    <a:pt x="20" y="31"/>
                  </a:cubicBezTo>
                  <a:cubicBezTo>
                    <a:pt x="20" y="31"/>
                    <a:pt x="20" y="31"/>
                    <a:pt x="20" y="31"/>
                  </a:cubicBezTo>
                  <a:cubicBezTo>
                    <a:pt x="20" y="31"/>
                    <a:pt x="20" y="31"/>
                    <a:pt x="20" y="31"/>
                  </a:cubicBezTo>
                  <a:cubicBezTo>
                    <a:pt x="20" y="31"/>
                    <a:pt x="20" y="31"/>
                    <a:pt x="20" y="31"/>
                  </a:cubicBezTo>
                  <a:cubicBezTo>
                    <a:pt x="20" y="31"/>
                    <a:pt x="20" y="31"/>
                    <a:pt x="20" y="31"/>
                  </a:cubicBezTo>
                  <a:cubicBezTo>
                    <a:pt x="20" y="31"/>
                    <a:pt x="20" y="31"/>
                    <a:pt x="20" y="31"/>
                  </a:cubicBezTo>
                  <a:cubicBezTo>
                    <a:pt x="20" y="31"/>
                    <a:pt x="20" y="31"/>
                    <a:pt x="20" y="31"/>
                  </a:cubicBezTo>
                  <a:cubicBezTo>
                    <a:pt x="20" y="31"/>
                    <a:pt x="20" y="31"/>
                    <a:pt x="20" y="31"/>
                  </a:cubicBezTo>
                  <a:cubicBezTo>
                    <a:pt x="20" y="31"/>
                    <a:pt x="20" y="31"/>
                    <a:pt x="20" y="31"/>
                  </a:cubicBezTo>
                  <a:cubicBezTo>
                    <a:pt x="20" y="31"/>
                    <a:pt x="20" y="31"/>
                    <a:pt x="20" y="31"/>
                  </a:cubicBezTo>
                  <a:cubicBezTo>
                    <a:pt x="20" y="31"/>
                    <a:pt x="20" y="31"/>
                    <a:pt x="20" y="31"/>
                  </a:cubicBezTo>
                  <a:cubicBezTo>
                    <a:pt x="20" y="31"/>
                    <a:pt x="20" y="31"/>
                    <a:pt x="20" y="31"/>
                  </a:cubicBezTo>
                  <a:cubicBezTo>
                    <a:pt x="20" y="31"/>
                    <a:pt x="20" y="31"/>
                    <a:pt x="20" y="31"/>
                  </a:cubicBezTo>
                  <a:cubicBezTo>
                    <a:pt x="20" y="31"/>
                    <a:pt x="20" y="31"/>
                    <a:pt x="20" y="31"/>
                  </a:cubicBezTo>
                  <a:cubicBezTo>
                    <a:pt x="20" y="31"/>
                    <a:pt x="20" y="31"/>
                    <a:pt x="20" y="31"/>
                  </a:cubicBezTo>
                  <a:cubicBezTo>
                    <a:pt x="20" y="31"/>
                    <a:pt x="20" y="31"/>
                    <a:pt x="20" y="31"/>
                  </a:cubicBezTo>
                  <a:cubicBezTo>
                    <a:pt x="20" y="31"/>
                    <a:pt x="20" y="31"/>
                    <a:pt x="20" y="31"/>
                  </a:cubicBezTo>
                  <a:cubicBezTo>
                    <a:pt x="20" y="31"/>
                    <a:pt x="20" y="31"/>
                    <a:pt x="20" y="31"/>
                  </a:cubicBezTo>
                  <a:cubicBezTo>
                    <a:pt x="20" y="31"/>
                    <a:pt x="20" y="31"/>
                    <a:pt x="20" y="31"/>
                  </a:cubicBezTo>
                  <a:cubicBezTo>
                    <a:pt x="20" y="31"/>
                    <a:pt x="20" y="31"/>
                    <a:pt x="20" y="31"/>
                  </a:cubicBezTo>
                  <a:cubicBezTo>
                    <a:pt x="20" y="31"/>
                    <a:pt x="20" y="31"/>
                    <a:pt x="20" y="31"/>
                  </a:cubicBezTo>
                  <a:cubicBezTo>
                    <a:pt x="20" y="31"/>
                    <a:pt x="20" y="31"/>
                    <a:pt x="20" y="31"/>
                  </a:cubicBezTo>
                  <a:cubicBezTo>
                    <a:pt x="20" y="31"/>
                    <a:pt x="20" y="31"/>
                    <a:pt x="20" y="31"/>
                  </a:cubicBezTo>
                  <a:cubicBezTo>
                    <a:pt x="20" y="31"/>
                    <a:pt x="20" y="31"/>
                    <a:pt x="20" y="31"/>
                  </a:cubicBezTo>
                  <a:cubicBezTo>
                    <a:pt x="20" y="31"/>
                    <a:pt x="20" y="31"/>
                    <a:pt x="20" y="31"/>
                  </a:cubicBezTo>
                  <a:cubicBezTo>
                    <a:pt x="20" y="31"/>
                    <a:pt x="20" y="31"/>
                    <a:pt x="20" y="31"/>
                  </a:cubicBezTo>
                  <a:cubicBezTo>
                    <a:pt x="20" y="31"/>
                    <a:pt x="20" y="31"/>
                    <a:pt x="20" y="31"/>
                  </a:cubicBezTo>
                  <a:cubicBezTo>
                    <a:pt x="20" y="31"/>
                    <a:pt x="20" y="31"/>
                    <a:pt x="20" y="31"/>
                  </a:cubicBezTo>
                  <a:cubicBezTo>
                    <a:pt x="20" y="31"/>
                    <a:pt x="20" y="31"/>
                    <a:pt x="20" y="31"/>
                  </a:cubicBezTo>
                  <a:cubicBezTo>
                    <a:pt x="20" y="31"/>
                    <a:pt x="20" y="31"/>
                    <a:pt x="20" y="31"/>
                  </a:cubicBezTo>
                  <a:cubicBezTo>
                    <a:pt x="20" y="31"/>
                    <a:pt x="20" y="31"/>
                    <a:pt x="20" y="31"/>
                  </a:cubicBezTo>
                  <a:cubicBezTo>
                    <a:pt x="20" y="31"/>
                    <a:pt x="20" y="31"/>
                    <a:pt x="20" y="31"/>
                  </a:cubicBezTo>
                  <a:cubicBezTo>
                    <a:pt x="20" y="31"/>
                    <a:pt x="20" y="31"/>
                    <a:pt x="20" y="31"/>
                  </a:cubicBezTo>
                  <a:cubicBezTo>
                    <a:pt x="20" y="31"/>
                    <a:pt x="20" y="31"/>
                    <a:pt x="20" y="31"/>
                  </a:cubicBezTo>
                  <a:cubicBezTo>
                    <a:pt x="20" y="31"/>
                    <a:pt x="20" y="31"/>
                    <a:pt x="20" y="31"/>
                  </a:cubicBezTo>
                  <a:cubicBezTo>
                    <a:pt x="20" y="31"/>
                    <a:pt x="20" y="31"/>
                    <a:pt x="20" y="31"/>
                  </a:cubicBezTo>
                  <a:cubicBezTo>
                    <a:pt x="20" y="31"/>
                    <a:pt x="20" y="31"/>
                    <a:pt x="20" y="31"/>
                  </a:cubicBezTo>
                  <a:cubicBezTo>
                    <a:pt x="20" y="31"/>
                    <a:pt x="20" y="31"/>
                    <a:pt x="20" y="31"/>
                  </a:cubicBezTo>
                  <a:cubicBezTo>
                    <a:pt x="20" y="31"/>
                    <a:pt x="20" y="31"/>
                    <a:pt x="20" y="31"/>
                  </a:cubicBezTo>
                  <a:cubicBezTo>
                    <a:pt x="20" y="31"/>
                    <a:pt x="20" y="31"/>
                    <a:pt x="20" y="31"/>
                  </a:cubicBezTo>
                  <a:cubicBezTo>
                    <a:pt x="20" y="31"/>
                    <a:pt x="20" y="31"/>
                    <a:pt x="20" y="31"/>
                  </a:cubicBezTo>
                  <a:cubicBezTo>
                    <a:pt x="20" y="31"/>
                    <a:pt x="20" y="31"/>
                    <a:pt x="20" y="31"/>
                  </a:cubicBezTo>
                  <a:cubicBezTo>
                    <a:pt x="20" y="31"/>
                    <a:pt x="20" y="31"/>
                    <a:pt x="20" y="31"/>
                  </a:cubicBezTo>
                  <a:cubicBezTo>
                    <a:pt x="20" y="31"/>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19" y="32"/>
                    <a:pt x="19" y="32"/>
                    <a:pt x="19"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19" y="32"/>
                    <a:pt x="19" y="32"/>
                    <a:pt x="19" y="32"/>
                  </a:cubicBezTo>
                  <a:cubicBezTo>
                    <a:pt x="19" y="32"/>
                    <a:pt x="19" y="32"/>
                    <a:pt x="19" y="32"/>
                  </a:cubicBezTo>
                  <a:cubicBezTo>
                    <a:pt x="19" y="32"/>
                    <a:pt x="19" y="32"/>
                    <a:pt x="19" y="32"/>
                  </a:cubicBezTo>
                  <a:cubicBezTo>
                    <a:pt x="19" y="32"/>
                    <a:pt x="19" y="32"/>
                    <a:pt x="19" y="32"/>
                  </a:cubicBezTo>
                  <a:cubicBezTo>
                    <a:pt x="19" y="32"/>
                    <a:pt x="19" y="32"/>
                    <a:pt x="19" y="32"/>
                  </a:cubicBezTo>
                  <a:cubicBezTo>
                    <a:pt x="19" y="32"/>
                    <a:pt x="19" y="32"/>
                    <a:pt x="19" y="32"/>
                  </a:cubicBezTo>
                  <a:cubicBezTo>
                    <a:pt x="19" y="32"/>
                    <a:pt x="19" y="32"/>
                    <a:pt x="19" y="32"/>
                  </a:cubicBezTo>
                  <a:cubicBezTo>
                    <a:pt x="19" y="32"/>
                    <a:pt x="19" y="32"/>
                    <a:pt x="19" y="32"/>
                  </a:cubicBezTo>
                  <a:cubicBezTo>
                    <a:pt x="19" y="32"/>
                    <a:pt x="19" y="32"/>
                    <a:pt x="19" y="32"/>
                  </a:cubicBezTo>
                  <a:cubicBezTo>
                    <a:pt x="19" y="32"/>
                    <a:pt x="19" y="32"/>
                    <a:pt x="19" y="32"/>
                  </a:cubicBezTo>
                  <a:cubicBezTo>
                    <a:pt x="19" y="32"/>
                    <a:pt x="19" y="32"/>
                    <a:pt x="19" y="32"/>
                  </a:cubicBezTo>
                  <a:cubicBezTo>
                    <a:pt x="19" y="32"/>
                    <a:pt x="19" y="32"/>
                    <a:pt x="19" y="32"/>
                  </a:cubicBezTo>
                  <a:cubicBezTo>
                    <a:pt x="19" y="32"/>
                    <a:pt x="19" y="32"/>
                    <a:pt x="19" y="32"/>
                  </a:cubicBezTo>
                  <a:cubicBezTo>
                    <a:pt x="19" y="32"/>
                    <a:pt x="19" y="32"/>
                    <a:pt x="19" y="32"/>
                  </a:cubicBezTo>
                  <a:cubicBezTo>
                    <a:pt x="19" y="32"/>
                    <a:pt x="19" y="32"/>
                    <a:pt x="19" y="32"/>
                  </a:cubicBezTo>
                  <a:cubicBezTo>
                    <a:pt x="19" y="32"/>
                    <a:pt x="19" y="32"/>
                    <a:pt x="19" y="32"/>
                  </a:cubicBezTo>
                  <a:cubicBezTo>
                    <a:pt x="19" y="32"/>
                    <a:pt x="19" y="32"/>
                    <a:pt x="19" y="32"/>
                  </a:cubicBezTo>
                  <a:cubicBezTo>
                    <a:pt x="19" y="32"/>
                    <a:pt x="19" y="32"/>
                    <a:pt x="19" y="32"/>
                  </a:cubicBezTo>
                  <a:cubicBezTo>
                    <a:pt x="19" y="32"/>
                    <a:pt x="19" y="32"/>
                    <a:pt x="19" y="32"/>
                  </a:cubicBezTo>
                  <a:cubicBezTo>
                    <a:pt x="19" y="32"/>
                    <a:pt x="19" y="32"/>
                    <a:pt x="19" y="32"/>
                  </a:cubicBezTo>
                  <a:cubicBezTo>
                    <a:pt x="19" y="32"/>
                    <a:pt x="19" y="32"/>
                    <a:pt x="19" y="32"/>
                  </a:cubicBezTo>
                  <a:cubicBezTo>
                    <a:pt x="19" y="32"/>
                    <a:pt x="19" y="32"/>
                    <a:pt x="19" y="32"/>
                  </a:cubicBezTo>
                  <a:cubicBezTo>
                    <a:pt x="19" y="32"/>
                    <a:pt x="19" y="32"/>
                    <a:pt x="19" y="33"/>
                  </a:cubicBezTo>
                  <a:cubicBezTo>
                    <a:pt x="19" y="33"/>
                    <a:pt x="19" y="33"/>
                    <a:pt x="19" y="33"/>
                  </a:cubicBezTo>
                  <a:cubicBezTo>
                    <a:pt x="19" y="33"/>
                    <a:pt x="19" y="33"/>
                    <a:pt x="19" y="33"/>
                  </a:cubicBezTo>
                  <a:cubicBezTo>
                    <a:pt x="19" y="33"/>
                    <a:pt x="19" y="33"/>
                    <a:pt x="19" y="33"/>
                  </a:cubicBezTo>
                  <a:cubicBezTo>
                    <a:pt x="19" y="33"/>
                    <a:pt x="19" y="33"/>
                    <a:pt x="19" y="33"/>
                  </a:cubicBezTo>
                  <a:cubicBezTo>
                    <a:pt x="19" y="33"/>
                    <a:pt x="19" y="33"/>
                    <a:pt x="19" y="33"/>
                  </a:cubicBezTo>
                  <a:cubicBezTo>
                    <a:pt x="19" y="33"/>
                    <a:pt x="19" y="33"/>
                    <a:pt x="19" y="33"/>
                  </a:cubicBezTo>
                  <a:cubicBezTo>
                    <a:pt x="19" y="33"/>
                    <a:pt x="19" y="33"/>
                    <a:pt x="19" y="33"/>
                  </a:cubicBezTo>
                  <a:cubicBezTo>
                    <a:pt x="19" y="33"/>
                    <a:pt x="19" y="33"/>
                    <a:pt x="19" y="33"/>
                  </a:cubicBezTo>
                  <a:cubicBezTo>
                    <a:pt x="19" y="33"/>
                    <a:pt x="19" y="33"/>
                    <a:pt x="19" y="33"/>
                  </a:cubicBezTo>
                  <a:cubicBezTo>
                    <a:pt x="19" y="33"/>
                    <a:pt x="19" y="33"/>
                    <a:pt x="19" y="33"/>
                  </a:cubicBezTo>
                  <a:cubicBezTo>
                    <a:pt x="19" y="33"/>
                    <a:pt x="19" y="33"/>
                    <a:pt x="19" y="33"/>
                  </a:cubicBezTo>
                  <a:cubicBezTo>
                    <a:pt x="19" y="33"/>
                    <a:pt x="19" y="33"/>
                    <a:pt x="19" y="33"/>
                  </a:cubicBezTo>
                  <a:cubicBezTo>
                    <a:pt x="19" y="33"/>
                    <a:pt x="19" y="33"/>
                    <a:pt x="19" y="33"/>
                  </a:cubicBezTo>
                  <a:cubicBezTo>
                    <a:pt x="19" y="33"/>
                    <a:pt x="18" y="33"/>
                    <a:pt x="19" y="33"/>
                  </a:cubicBezTo>
                  <a:cubicBezTo>
                    <a:pt x="19" y="33"/>
                    <a:pt x="19" y="33"/>
                    <a:pt x="19" y="33"/>
                  </a:cubicBezTo>
                  <a:cubicBezTo>
                    <a:pt x="19" y="33"/>
                    <a:pt x="19" y="33"/>
                    <a:pt x="19" y="33"/>
                  </a:cubicBezTo>
                  <a:cubicBezTo>
                    <a:pt x="19" y="33"/>
                    <a:pt x="19" y="33"/>
                    <a:pt x="19" y="33"/>
                  </a:cubicBezTo>
                  <a:cubicBezTo>
                    <a:pt x="18" y="33"/>
                    <a:pt x="18" y="33"/>
                    <a:pt x="18" y="33"/>
                  </a:cubicBezTo>
                  <a:cubicBezTo>
                    <a:pt x="18" y="33"/>
                    <a:pt x="18" y="33"/>
                    <a:pt x="18" y="33"/>
                  </a:cubicBezTo>
                  <a:cubicBezTo>
                    <a:pt x="18" y="33"/>
                    <a:pt x="18" y="33"/>
                    <a:pt x="18" y="33"/>
                  </a:cubicBezTo>
                  <a:cubicBezTo>
                    <a:pt x="18" y="33"/>
                    <a:pt x="18" y="33"/>
                    <a:pt x="19" y="33"/>
                  </a:cubicBezTo>
                  <a:cubicBezTo>
                    <a:pt x="19" y="33"/>
                    <a:pt x="19" y="33"/>
                    <a:pt x="19" y="33"/>
                  </a:cubicBezTo>
                  <a:cubicBezTo>
                    <a:pt x="19" y="33"/>
                    <a:pt x="19" y="33"/>
                    <a:pt x="19" y="33"/>
                  </a:cubicBezTo>
                  <a:cubicBezTo>
                    <a:pt x="19" y="33"/>
                    <a:pt x="19" y="33"/>
                    <a:pt x="19" y="33"/>
                  </a:cubicBezTo>
                  <a:cubicBezTo>
                    <a:pt x="19" y="33"/>
                    <a:pt x="19" y="33"/>
                    <a:pt x="19" y="33"/>
                  </a:cubicBezTo>
                  <a:cubicBezTo>
                    <a:pt x="19" y="33"/>
                    <a:pt x="19" y="33"/>
                    <a:pt x="19" y="33"/>
                  </a:cubicBezTo>
                  <a:cubicBezTo>
                    <a:pt x="19" y="33"/>
                    <a:pt x="19" y="33"/>
                    <a:pt x="19" y="33"/>
                  </a:cubicBezTo>
                  <a:cubicBezTo>
                    <a:pt x="19" y="33"/>
                    <a:pt x="19" y="33"/>
                    <a:pt x="19" y="33"/>
                  </a:cubicBezTo>
                  <a:cubicBezTo>
                    <a:pt x="19" y="33"/>
                    <a:pt x="19" y="33"/>
                    <a:pt x="19" y="33"/>
                  </a:cubicBezTo>
                  <a:cubicBezTo>
                    <a:pt x="19" y="33"/>
                    <a:pt x="19" y="33"/>
                    <a:pt x="19" y="33"/>
                  </a:cubicBezTo>
                  <a:cubicBezTo>
                    <a:pt x="19" y="33"/>
                    <a:pt x="19" y="33"/>
                    <a:pt x="19" y="33"/>
                  </a:cubicBezTo>
                  <a:cubicBezTo>
                    <a:pt x="19" y="33"/>
                    <a:pt x="19" y="33"/>
                    <a:pt x="19" y="33"/>
                  </a:cubicBezTo>
                  <a:cubicBezTo>
                    <a:pt x="19" y="33"/>
                    <a:pt x="19" y="33"/>
                    <a:pt x="19" y="33"/>
                  </a:cubicBezTo>
                  <a:cubicBezTo>
                    <a:pt x="19" y="33"/>
                    <a:pt x="19" y="33"/>
                    <a:pt x="19" y="33"/>
                  </a:cubicBezTo>
                  <a:cubicBezTo>
                    <a:pt x="19" y="33"/>
                    <a:pt x="19" y="33"/>
                    <a:pt x="19" y="33"/>
                  </a:cubicBezTo>
                  <a:cubicBezTo>
                    <a:pt x="19" y="33"/>
                    <a:pt x="19" y="33"/>
                    <a:pt x="19" y="33"/>
                  </a:cubicBezTo>
                  <a:cubicBezTo>
                    <a:pt x="19" y="33"/>
                    <a:pt x="18" y="33"/>
                    <a:pt x="18" y="33"/>
                  </a:cubicBezTo>
                  <a:cubicBezTo>
                    <a:pt x="19" y="33"/>
                    <a:pt x="19" y="33"/>
                    <a:pt x="19" y="33"/>
                  </a:cubicBezTo>
                  <a:cubicBezTo>
                    <a:pt x="18" y="33"/>
                    <a:pt x="18" y="33"/>
                    <a:pt x="18" y="33"/>
                  </a:cubicBezTo>
                  <a:cubicBezTo>
                    <a:pt x="18" y="33"/>
                    <a:pt x="18" y="33"/>
                    <a:pt x="18" y="33"/>
                  </a:cubicBezTo>
                  <a:cubicBezTo>
                    <a:pt x="18" y="33"/>
                    <a:pt x="18" y="33"/>
                    <a:pt x="18" y="33"/>
                  </a:cubicBezTo>
                  <a:cubicBezTo>
                    <a:pt x="18" y="33"/>
                    <a:pt x="18" y="33"/>
                    <a:pt x="18" y="33"/>
                  </a:cubicBezTo>
                  <a:cubicBezTo>
                    <a:pt x="18" y="33"/>
                    <a:pt x="18" y="33"/>
                    <a:pt x="18" y="33"/>
                  </a:cubicBezTo>
                  <a:cubicBezTo>
                    <a:pt x="18" y="33"/>
                    <a:pt x="18" y="33"/>
                    <a:pt x="18" y="33"/>
                  </a:cubicBezTo>
                  <a:cubicBezTo>
                    <a:pt x="18" y="33"/>
                    <a:pt x="18" y="33"/>
                    <a:pt x="18" y="33"/>
                  </a:cubicBezTo>
                  <a:cubicBezTo>
                    <a:pt x="18" y="33"/>
                    <a:pt x="18" y="33"/>
                    <a:pt x="18" y="33"/>
                  </a:cubicBezTo>
                  <a:cubicBezTo>
                    <a:pt x="18" y="33"/>
                    <a:pt x="18" y="33"/>
                    <a:pt x="18" y="33"/>
                  </a:cubicBezTo>
                  <a:cubicBezTo>
                    <a:pt x="18" y="33"/>
                    <a:pt x="18" y="33"/>
                    <a:pt x="18" y="33"/>
                  </a:cubicBezTo>
                  <a:cubicBezTo>
                    <a:pt x="18" y="33"/>
                    <a:pt x="18" y="33"/>
                    <a:pt x="18" y="33"/>
                  </a:cubicBezTo>
                  <a:cubicBezTo>
                    <a:pt x="18" y="33"/>
                    <a:pt x="18" y="33"/>
                    <a:pt x="18" y="33"/>
                  </a:cubicBezTo>
                  <a:cubicBezTo>
                    <a:pt x="18" y="33"/>
                    <a:pt x="18" y="33"/>
                    <a:pt x="18" y="33"/>
                  </a:cubicBezTo>
                  <a:cubicBezTo>
                    <a:pt x="18" y="33"/>
                    <a:pt x="18" y="33"/>
                    <a:pt x="18" y="33"/>
                  </a:cubicBezTo>
                  <a:cubicBezTo>
                    <a:pt x="18" y="33"/>
                    <a:pt x="18" y="33"/>
                    <a:pt x="18" y="33"/>
                  </a:cubicBezTo>
                  <a:cubicBezTo>
                    <a:pt x="18" y="33"/>
                    <a:pt x="18" y="33"/>
                    <a:pt x="18" y="33"/>
                  </a:cubicBezTo>
                  <a:cubicBezTo>
                    <a:pt x="18" y="33"/>
                    <a:pt x="18" y="33"/>
                    <a:pt x="18" y="33"/>
                  </a:cubicBezTo>
                  <a:cubicBezTo>
                    <a:pt x="18" y="33"/>
                    <a:pt x="18" y="33"/>
                    <a:pt x="18" y="33"/>
                  </a:cubicBezTo>
                  <a:cubicBezTo>
                    <a:pt x="18" y="33"/>
                    <a:pt x="18" y="33"/>
                    <a:pt x="18" y="33"/>
                  </a:cubicBezTo>
                  <a:cubicBezTo>
                    <a:pt x="18" y="33"/>
                    <a:pt x="18" y="33"/>
                    <a:pt x="18" y="33"/>
                  </a:cubicBezTo>
                  <a:cubicBezTo>
                    <a:pt x="18" y="33"/>
                    <a:pt x="18" y="33"/>
                    <a:pt x="18" y="33"/>
                  </a:cubicBezTo>
                  <a:cubicBezTo>
                    <a:pt x="18" y="33"/>
                    <a:pt x="18" y="33"/>
                    <a:pt x="18" y="33"/>
                  </a:cubicBezTo>
                  <a:cubicBezTo>
                    <a:pt x="18" y="33"/>
                    <a:pt x="18" y="33"/>
                    <a:pt x="18" y="33"/>
                  </a:cubicBezTo>
                  <a:cubicBezTo>
                    <a:pt x="18" y="33"/>
                    <a:pt x="18" y="33"/>
                    <a:pt x="18" y="33"/>
                  </a:cubicBezTo>
                  <a:cubicBezTo>
                    <a:pt x="18" y="34"/>
                    <a:pt x="18" y="33"/>
                    <a:pt x="18" y="34"/>
                  </a:cubicBezTo>
                  <a:cubicBezTo>
                    <a:pt x="18" y="34"/>
                    <a:pt x="18" y="34"/>
                    <a:pt x="18" y="34"/>
                  </a:cubicBezTo>
                  <a:cubicBezTo>
                    <a:pt x="18" y="34"/>
                    <a:pt x="18" y="34"/>
                    <a:pt x="18" y="34"/>
                  </a:cubicBezTo>
                  <a:cubicBezTo>
                    <a:pt x="18" y="34"/>
                    <a:pt x="18" y="34"/>
                    <a:pt x="18" y="34"/>
                  </a:cubicBezTo>
                  <a:cubicBezTo>
                    <a:pt x="18" y="34"/>
                    <a:pt x="18" y="34"/>
                    <a:pt x="18" y="34"/>
                  </a:cubicBezTo>
                  <a:cubicBezTo>
                    <a:pt x="18" y="34"/>
                    <a:pt x="18" y="34"/>
                    <a:pt x="18" y="34"/>
                  </a:cubicBezTo>
                  <a:cubicBezTo>
                    <a:pt x="18" y="34"/>
                    <a:pt x="18" y="34"/>
                    <a:pt x="18" y="34"/>
                  </a:cubicBezTo>
                  <a:cubicBezTo>
                    <a:pt x="18" y="34"/>
                    <a:pt x="18" y="34"/>
                    <a:pt x="18" y="34"/>
                  </a:cubicBezTo>
                  <a:cubicBezTo>
                    <a:pt x="18" y="34"/>
                    <a:pt x="18" y="34"/>
                    <a:pt x="18" y="34"/>
                  </a:cubicBezTo>
                  <a:cubicBezTo>
                    <a:pt x="18" y="34"/>
                    <a:pt x="18" y="34"/>
                    <a:pt x="18" y="34"/>
                  </a:cubicBezTo>
                  <a:cubicBezTo>
                    <a:pt x="17" y="34"/>
                    <a:pt x="18" y="34"/>
                    <a:pt x="18"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5"/>
                    <a:pt x="17" y="35"/>
                    <a:pt x="17" y="35"/>
                  </a:cubicBezTo>
                  <a:cubicBezTo>
                    <a:pt x="17" y="35"/>
                    <a:pt x="17" y="35"/>
                    <a:pt x="17" y="35"/>
                  </a:cubicBezTo>
                  <a:cubicBezTo>
                    <a:pt x="17" y="35"/>
                    <a:pt x="17" y="35"/>
                    <a:pt x="17" y="35"/>
                  </a:cubicBezTo>
                  <a:cubicBezTo>
                    <a:pt x="17" y="35"/>
                    <a:pt x="17" y="35"/>
                    <a:pt x="17" y="35"/>
                  </a:cubicBezTo>
                  <a:cubicBezTo>
                    <a:pt x="17" y="35"/>
                    <a:pt x="17" y="35"/>
                    <a:pt x="17" y="35"/>
                  </a:cubicBezTo>
                  <a:cubicBezTo>
                    <a:pt x="17" y="35"/>
                    <a:pt x="17" y="35"/>
                    <a:pt x="17" y="35"/>
                  </a:cubicBezTo>
                  <a:cubicBezTo>
                    <a:pt x="17" y="35"/>
                    <a:pt x="17" y="35"/>
                    <a:pt x="17" y="35"/>
                  </a:cubicBezTo>
                  <a:cubicBezTo>
                    <a:pt x="17" y="35"/>
                    <a:pt x="17" y="35"/>
                    <a:pt x="17" y="35"/>
                  </a:cubicBezTo>
                  <a:cubicBezTo>
                    <a:pt x="17" y="35"/>
                    <a:pt x="17" y="35"/>
                    <a:pt x="17" y="35"/>
                  </a:cubicBezTo>
                  <a:cubicBezTo>
                    <a:pt x="17" y="35"/>
                    <a:pt x="17" y="35"/>
                    <a:pt x="17" y="35"/>
                  </a:cubicBezTo>
                  <a:cubicBezTo>
                    <a:pt x="17" y="35"/>
                    <a:pt x="17" y="35"/>
                    <a:pt x="17" y="35"/>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5"/>
                  </a:cubicBezTo>
                  <a:cubicBezTo>
                    <a:pt x="17" y="35"/>
                    <a:pt x="17" y="35"/>
                    <a:pt x="17" y="35"/>
                  </a:cubicBezTo>
                  <a:cubicBezTo>
                    <a:pt x="17" y="35"/>
                    <a:pt x="17" y="35"/>
                    <a:pt x="17" y="35"/>
                  </a:cubicBezTo>
                  <a:cubicBezTo>
                    <a:pt x="17" y="35"/>
                    <a:pt x="17" y="35"/>
                    <a:pt x="17" y="35"/>
                  </a:cubicBezTo>
                  <a:cubicBezTo>
                    <a:pt x="17" y="35"/>
                    <a:pt x="17" y="35"/>
                    <a:pt x="17" y="35"/>
                  </a:cubicBezTo>
                  <a:cubicBezTo>
                    <a:pt x="17" y="35"/>
                    <a:pt x="17" y="35"/>
                    <a:pt x="17" y="35"/>
                  </a:cubicBezTo>
                  <a:cubicBezTo>
                    <a:pt x="17" y="35"/>
                    <a:pt x="17" y="35"/>
                    <a:pt x="17" y="35"/>
                  </a:cubicBezTo>
                  <a:cubicBezTo>
                    <a:pt x="17" y="35"/>
                    <a:pt x="17" y="35"/>
                    <a:pt x="17" y="35"/>
                  </a:cubicBezTo>
                  <a:cubicBezTo>
                    <a:pt x="17" y="35"/>
                    <a:pt x="17" y="35"/>
                    <a:pt x="17" y="35"/>
                  </a:cubicBezTo>
                  <a:cubicBezTo>
                    <a:pt x="17" y="35"/>
                    <a:pt x="17" y="35"/>
                    <a:pt x="17" y="35"/>
                  </a:cubicBezTo>
                  <a:cubicBezTo>
                    <a:pt x="17" y="35"/>
                    <a:pt x="17" y="35"/>
                    <a:pt x="17" y="35"/>
                  </a:cubicBezTo>
                  <a:cubicBezTo>
                    <a:pt x="17" y="35"/>
                    <a:pt x="17" y="35"/>
                    <a:pt x="17" y="35"/>
                  </a:cubicBezTo>
                  <a:cubicBezTo>
                    <a:pt x="17" y="35"/>
                    <a:pt x="17" y="35"/>
                    <a:pt x="17" y="35"/>
                  </a:cubicBezTo>
                  <a:cubicBezTo>
                    <a:pt x="17" y="35"/>
                    <a:pt x="17" y="35"/>
                    <a:pt x="17" y="35"/>
                  </a:cubicBezTo>
                  <a:cubicBezTo>
                    <a:pt x="17" y="35"/>
                    <a:pt x="17" y="35"/>
                    <a:pt x="17" y="35"/>
                  </a:cubicBezTo>
                  <a:cubicBezTo>
                    <a:pt x="17" y="35"/>
                    <a:pt x="17" y="35"/>
                    <a:pt x="17" y="35"/>
                  </a:cubicBezTo>
                  <a:cubicBezTo>
                    <a:pt x="17" y="35"/>
                    <a:pt x="17" y="35"/>
                    <a:pt x="17" y="35"/>
                  </a:cubicBezTo>
                  <a:cubicBezTo>
                    <a:pt x="17" y="35"/>
                    <a:pt x="17" y="35"/>
                    <a:pt x="17" y="35"/>
                  </a:cubicBezTo>
                  <a:cubicBezTo>
                    <a:pt x="17" y="35"/>
                    <a:pt x="17" y="35"/>
                    <a:pt x="17" y="35"/>
                  </a:cubicBezTo>
                  <a:cubicBezTo>
                    <a:pt x="17" y="35"/>
                    <a:pt x="17" y="35"/>
                    <a:pt x="17" y="35"/>
                  </a:cubicBezTo>
                  <a:cubicBezTo>
                    <a:pt x="17" y="35"/>
                    <a:pt x="17" y="35"/>
                    <a:pt x="17" y="35"/>
                  </a:cubicBezTo>
                  <a:cubicBezTo>
                    <a:pt x="17" y="35"/>
                    <a:pt x="17" y="35"/>
                    <a:pt x="17" y="35"/>
                  </a:cubicBezTo>
                  <a:cubicBezTo>
                    <a:pt x="17" y="35"/>
                    <a:pt x="17" y="35"/>
                    <a:pt x="17" y="35"/>
                  </a:cubicBezTo>
                  <a:cubicBezTo>
                    <a:pt x="17" y="35"/>
                    <a:pt x="17" y="35"/>
                    <a:pt x="17" y="35"/>
                  </a:cubicBezTo>
                  <a:cubicBezTo>
                    <a:pt x="17" y="35"/>
                    <a:pt x="17" y="35"/>
                    <a:pt x="17" y="35"/>
                  </a:cubicBezTo>
                  <a:cubicBezTo>
                    <a:pt x="17" y="35"/>
                    <a:pt x="17" y="35"/>
                    <a:pt x="17" y="35"/>
                  </a:cubicBezTo>
                  <a:cubicBezTo>
                    <a:pt x="17" y="35"/>
                    <a:pt x="17" y="35"/>
                    <a:pt x="17" y="35"/>
                  </a:cubicBezTo>
                  <a:cubicBezTo>
                    <a:pt x="17" y="35"/>
                    <a:pt x="17" y="35"/>
                    <a:pt x="17" y="35"/>
                  </a:cubicBezTo>
                  <a:cubicBezTo>
                    <a:pt x="17" y="35"/>
                    <a:pt x="17" y="35"/>
                    <a:pt x="17" y="35"/>
                  </a:cubicBezTo>
                  <a:cubicBezTo>
                    <a:pt x="17" y="35"/>
                    <a:pt x="17" y="35"/>
                    <a:pt x="17" y="35"/>
                  </a:cubicBezTo>
                  <a:cubicBezTo>
                    <a:pt x="17" y="35"/>
                    <a:pt x="17" y="35"/>
                    <a:pt x="17" y="35"/>
                  </a:cubicBezTo>
                  <a:cubicBezTo>
                    <a:pt x="17" y="35"/>
                    <a:pt x="17" y="35"/>
                    <a:pt x="17" y="35"/>
                  </a:cubicBezTo>
                  <a:cubicBezTo>
                    <a:pt x="17" y="35"/>
                    <a:pt x="17" y="35"/>
                    <a:pt x="17" y="35"/>
                  </a:cubicBezTo>
                  <a:cubicBezTo>
                    <a:pt x="17" y="35"/>
                    <a:pt x="17" y="35"/>
                    <a:pt x="17" y="35"/>
                  </a:cubicBezTo>
                  <a:cubicBezTo>
                    <a:pt x="17" y="35"/>
                    <a:pt x="17" y="35"/>
                    <a:pt x="17" y="35"/>
                  </a:cubicBezTo>
                  <a:cubicBezTo>
                    <a:pt x="17" y="35"/>
                    <a:pt x="17" y="35"/>
                    <a:pt x="17" y="35"/>
                  </a:cubicBezTo>
                  <a:cubicBezTo>
                    <a:pt x="17" y="35"/>
                    <a:pt x="17" y="35"/>
                    <a:pt x="17" y="35"/>
                  </a:cubicBezTo>
                  <a:cubicBezTo>
                    <a:pt x="17" y="35"/>
                    <a:pt x="17" y="35"/>
                    <a:pt x="17" y="35"/>
                  </a:cubicBezTo>
                  <a:cubicBezTo>
                    <a:pt x="17" y="35"/>
                    <a:pt x="17" y="35"/>
                    <a:pt x="17" y="35"/>
                  </a:cubicBezTo>
                  <a:cubicBezTo>
                    <a:pt x="17" y="35"/>
                    <a:pt x="17" y="35"/>
                    <a:pt x="17" y="35"/>
                  </a:cubicBezTo>
                  <a:cubicBezTo>
                    <a:pt x="17" y="35"/>
                    <a:pt x="17" y="35"/>
                    <a:pt x="17" y="35"/>
                  </a:cubicBezTo>
                  <a:cubicBezTo>
                    <a:pt x="17" y="35"/>
                    <a:pt x="17" y="35"/>
                    <a:pt x="17" y="35"/>
                  </a:cubicBezTo>
                  <a:cubicBezTo>
                    <a:pt x="17" y="35"/>
                    <a:pt x="17" y="35"/>
                    <a:pt x="17" y="35"/>
                  </a:cubicBezTo>
                  <a:cubicBezTo>
                    <a:pt x="17" y="35"/>
                    <a:pt x="17" y="35"/>
                    <a:pt x="17" y="35"/>
                  </a:cubicBezTo>
                  <a:cubicBezTo>
                    <a:pt x="17" y="35"/>
                    <a:pt x="17" y="35"/>
                    <a:pt x="17" y="35"/>
                  </a:cubicBezTo>
                  <a:cubicBezTo>
                    <a:pt x="17" y="35"/>
                    <a:pt x="17" y="35"/>
                    <a:pt x="17" y="35"/>
                  </a:cubicBezTo>
                  <a:cubicBezTo>
                    <a:pt x="17" y="35"/>
                    <a:pt x="17" y="35"/>
                    <a:pt x="17" y="35"/>
                  </a:cubicBezTo>
                  <a:cubicBezTo>
                    <a:pt x="17" y="35"/>
                    <a:pt x="17" y="35"/>
                    <a:pt x="17" y="35"/>
                  </a:cubicBezTo>
                  <a:cubicBezTo>
                    <a:pt x="17" y="35"/>
                    <a:pt x="17" y="35"/>
                    <a:pt x="17" y="35"/>
                  </a:cubicBezTo>
                  <a:cubicBezTo>
                    <a:pt x="17" y="35"/>
                    <a:pt x="17" y="35"/>
                    <a:pt x="17" y="35"/>
                  </a:cubicBezTo>
                  <a:cubicBezTo>
                    <a:pt x="17" y="35"/>
                    <a:pt x="17" y="35"/>
                    <a:pt x="17" y="35"/>
                  </a:cubicBezTo>
                  <a:cubicBezTo>
                    <a:pt x="17" y="35"/>
                    <a:pt x="17" y="35"/>
                    <a:pt x="17" y="35"/>
                  </a:cubicBezTo>
                  <a:cubicBezTo>
                    <a:pt x="17" y="35"/>
                    <a:pt x="17" y="35"/>
                    <a:pt x="17" y="35"/>
                  </a:cubicBezTo>
                  <a:cubicBezTo>
                    <a:pt x="17" y="35"/>
                    <a:pt x="17" y="35"/>
                    <a:pt x="17" y="35"/>
                  </a:cubicBezTo>
                  <a:cubicBezTo>
                    <a:pt x="17" y="35"/>
                    <a:pt x="17" y="35"/>
                    <a:pt x="17" y="35"/>
                  </a:cubicBezTo>
                  <a:cubicBezTo>
                    <a:pt x="17" y="35"/>
                    <a:pt x="17" y="35"/>
                    <a:pt x="17" y="35"/>
                  </a:cubicBezTo>
                  <a:cubicBezTo>
                    <a:pt x="17" y="35"/>
                    <a:pt x="17" y="35"/>
                    <a:pt x="17" y="35"/>
                  </a:cubicBezTo>
                  <a:cubicBezTo>
                    <a:pt x="17" y="35"/>
                    <a:pt x="17" y="35"/>
                    <a:pt x="17" y="35"/>
                  </a:cubicBezTo>
                  <a:cubicBezTo>
                    <a:pt x="17" y="35"/>
                    <a:pt x="17" y="35"/>
                    <a:pt x="17" y="35"/>
                  </a:cubicBezTo>
                  <a:cubicBezTo>
                    <a:pt x="17" y="35"/>
                    <a:pt x="17" y="35"/>
                    <a:pt x="16" y="35"/>
                  </a:cubicBezTo>
                  <a:cubicBezTo>
                    <a:pt x="17" y="35"/>
                    <a:pt x="17" y="36"/>
                    <a:pt x="17" y="36"/>
                  </a:cubicBezTo>
                  <a:cubicBezTo>
                    <a:pt x="17" y="36"/>
                    <a:pt x="17" y="36"/>
                    <a:pt x="17" y="36"/>
                  </a:cubicBezTo>
                  <a:cubicBezTo>
                    <a:pt x="17" y="36"/>
                    <a:pt x="17" y="36"/>
                    <a:pt x="17" y="36"/>
                  </a:cubicBezTo>
                  <a:cubicBezTo>
                    <a:pt x="17" y="36"/>
                    <a:pt x="17" y="35"/>
                    <a:pt x="17" y="35"/>
                  </a:cubicBezTo>
                  <a:cubicBezTo>
                    <a:pt x="17" y="35"/>
                    <a:pt x="17" y="35"/>
                    <a:pt x="17" y="35"/>
                  </a:cubicBezTo>
                  <a:cubicBezTo>
                    <a:pt x="17" y="36"/>
                    <a:pt x="17" y="36"/>
                    <a:pt x="17" y="36"/>
                  </a:cubicBezTo>
                  <a:cubicBezTo>
                    <a:pt x="17" y="36"/>
                    <a:pt x="17" y="36"/>
                    <a:pt x="17" y="36"/>
                  </a:cubicBezTo>
                  <a:cubicBezTo>
                    <a:pt x="17" y="36"/>
                    <a:pt x="17" y="36"/>
                    <a:pt x="17" y="36"/>
                  </a:cubicBezTo>
                  <a:cubicBezTo>
                    <a:pt x="17" y="36"/>
                    <a:pt x="17" y="36"/>
                    <a:pt x="17" y="36"/>
                  </a:cubicBezTo>
                  <a:cubicBezTo>
                    <a:pt x="17" y="36"/>
                    <a:pt x="17" y="36"/>
                    <a:pt x="16" y="36"/>
                  </a:cubicBezTo>
                  <a:cubicBezTo>
                    <a:pt x="16" y="36"/>
                    <a:pt x="16" y="36"/>
                    <a:pt x="16" y="36"/>
                  </a:cubicBezTo>
                  <a:cubicBezTo>
                    <a:pt x="16" y="36"/>
                    <a:pt x="16" y="36"/>
                    <a:pt x="16" y="36"/>
                  </a:cubicBezTo>
                  <a:cubicBezTo>
                    <a:pt x="16" y="36"/>
                    <a:pt x="16" y="36"/>
                    <a:pt x="16" y="36"/>
                  </a:cubicBezTo>
                  <a:cubicBezTo>
                    <a:pt x="16" y="36"/>
                    <a:pt x="16" y="36"/>
                    <a:pt x="16" y="36"/>
                  </a:cubicBezTo>
                  <a:cubicBezTo>
                    <a:pt x="16" y="36"/>
                    <a:pt x="16" y="36"/>
                    <a:pt x="16" y="36"/>
                  </a:cubicBezTo>
                  <a:cubicBezTo>
                    <a:pt x="16" y="36"/>
                    <a:pt x="16" y="36"/>
                    <a:pt x="16" y="36"/>
                  </a:cubicBezTo>
                  <a:cubicBezTo>
                    <a:pt x="16" y="36"/>
                    <a:pt x="16" y="36"/>
                    <a:pt x="16" y="36"/>
                  </a:cubicBezTo>
                  <a:cubicBezTo>
                    <a:pt x="16" y="36"/>
                    <a:pt x="16" y="36"/>
                    <a:pt x="16" y="36"/>
                  </a:cubicBezTo>
                  <a:cubicBezTo>
                    <a:pt x="16" y="36"/>
                    <a:pt x="16" y="36"/>
                    <a:pt x="16" y="36"/>
                  </a:cubicBezTo>
                  <a:cubicBezTo>
                    <a:pt x="16" y="36"/>
                    <a:pt x="16" y="36"/>
                    <a:pt x="16" y="36"/>
                  </a:cubicBezTo>
                  <a:cubicBezTo>
                    <a:pt x="16" y="36"/>
                    <a:pt x="16" y="36"/>
                    <a:pt x="16" y="36"/>
                  </a:cubicBezTo>
                  <a:cubicBezTo>
                    <a:pt x="16" y="36"/>
                    <a:pt x="16" y="36"/>
                    <a:pt x="16" y="36"/>
                  </a:cubicBezTo>
                  <a:cubicBezTo>
                    <a:pt x="16" y="36"/>
                    <a:pt x="16" y="36"/>
                    <a:pt x="16" y="36"/>
                  </a:cubicBezTo>
                  <a:cubicBezTo>
                    <a:pt x="16" y="36"/>
                    <a:pt x="16" y="36"/>
                    <a:pt x="16" y="36"/>
                  </a:cubicBezTo>
                  <a:cubicBezTo>
                    <a:pt x="16" y="36"/>
                    <a:pt x="16" y="36"/>
                    <a:pt x="16" y="36"/>
                  </a:cubicBezTo>
                  <a:cubicBezTo>
                    <a:pt x="16" y="36"/>
                    <a:pt x="16" y="36"/>
                    <a:pt x="16" y="36"/>
                  </a:cubicBezTo>
                  <a:cubicBezTo>
                    <a:pt x="16" y="36"/>
                    <a:pt x="16" y="36"/>
                    <a:pt x="16" y="36"/>
                  </a:cubicBezTo>
                  <a:cubicBezTo>
                    <a:pt x="16" y="36"/>
                    <a:pt x="16" y="36"/>
                    <a:pt x="16" y="36"/>
                  </a:cubicBezTo>
                  <a:cubicBezTo>
                    <a:pt x="16" y="36"/>
                    <a:pt x="16" y="36"/>
                    <a:pt x="16" y="36"/>
                  </a:cubicBezTo>
                  <a:cubicBezTo>
                    <a:pt x="16" y="36"/>
                    <a:pt x="16" y="36"/>
                    <a:pt x="16" y="36"/>
                  </a:cubicBezTo>
                  <a:cubicBezTo>
                    <a:pt x="16" y="36"/>
                    <a:pt x="16" y="36"/>
                    <a:pt x="16" y="36"/>
                  </a:cubicBezTo>
                  <a:cubicBezTo>
                    <a:pt x="16" y="36"/>
                    <a:pt x="16" y="36"/>
                    <a:pt x="16" y="36"/>
                  </a:cubicBezTo>
                  <a:cubicBezTo>
                    <a:pt x="16" y="36"/>
                    <a:pt x="16" y="36"/>
                    <a:pt x="16" y="36"/>
                  </a:cubicBezTo>
                  <a:cubicBezTo>
                    <a:pt x="16" y="36"/>
                    <a:pt x="16" y="36"/>
                    <a:pt x="15" y="36"/>
                  </a:cubicBezTo>
                  <a:cubicBezTo>
                    <a:pt x="15" y="36"/>
                    <a:pt x="15" y="36"/>
                    <a:pt x="15" y="36"/>
                  </a:cubicBezTo>
                  <a:cubicBezTo>
                    <a:pt x="15" y="36"/>
                    <a:pt x="15" y="36"/>
                    <a:pt x="15" y="36"/>
                  </a:cubicBezTo>
                  <a:cubicBezTo>
                    <a:pt x="15" y="36"/>
                    <a:pt x="15" y="36"/>
                    <a:pt x="15" y="36"/>
                  </a:cubicBezTo>
                  <a:cubicBezTo>
                    <a:pt x="15" y="36"/>
                    <a:pt x="15" y="36"/>
                    <a:pt x="15" y="36"/>
                  </a:cubicBezTo>
                  <a:cubicBezTo>
                    <a:pt x="15" y="36"/>
                    <a:pt x="15" y="36"/>
                    <a:pt x="15" y="36"/>
                  </a:cubicBezTo>
                  <a:cubicBezTo>
                    <a:pt x="15" y="36"/>
                    <a:pt x="15" y="36"/>
                    <a:pt x="15" y="36"/>
                  </a:cubicBezTo>
                  <a:cubicBezTo>
                    <a:pt x="15" y="36"/>
                    <a:pt x="15" y="36"/>
                    <a:pt x="15" y="36"/>
                  </a:cubicBezTo>
                  <a:cubicBezTo>
                    <a:pt x="15" y="36"/>
                    <a:pt x="15" y="36"/>
                    <a:pt x="15" y="36"/>
                  </a:cubicBezTo>
                  <a:cubicBezTo>
                    <a:pt x="15" y="36"/>
                    <a:pt x="15" y="36"/>
                    <a:pt x="15" y="36"/>
                  </a:cubicBezTo>
                  <a:cubicBezTo>
                    <a:pt x="15" y="36"/>
                    <a:pt x="15" y="37"/>
                    <a:pt x="15" y="37"/>
                  </a:cubicBezTo>
                  <a:cubicBezTo>
                    <a:pt x="15" y="37"/>
                    <a:pt x="15" y="37"/>
                    <a:pt x="15" y="37"/>
                  </a:cubicBezTo>
                  <a:cubicBezTo>
                    <a:pt x="15" y="37"/>
                    <a:pt x="15" y="37"/>
                    <a:pt x="15" y="37"/>
                  </a:cubicBezTo>
                  <a:cubicBezTo>
                    <a:pt x="15" y="37"/>
                    <a:pt x="15" y="37"/>
                    <a:pt x="15" y="37"/>
                  </a:cubicBezTo>
                  <a:cubicBezTo>
                    <a:pt x="15" y="37"/>
                    <a:pt x="15" y="37"/>
                    <a:pt x="15" y="37"/>
                  </a:cubicBezTo>
                  <a:cubicBezTo>
                    <a:pt x="15" y="37"/>
                    <a:pt x="15" y="37"/>
                    <a:pt x="15" y="37"/>
                  </a:cubicBezTo>
                  <a:cubicBezTo>
                    <a:pt x="15" y="37"/>
                    <a:pt x="15" y="37"/>
                    <a:pt x="15" y="37"/>
                  </a:cubicBezTo>
                  <a:cubicBezTo>
                    <a:pt x="15" y="37"/>
                    <a:pt x="15" y="37"/>
                    <a:pt x="15" y="37"/>
                  </a:cubicBezTo>
                  <a:cubicBezTo>
                    <a:pt x="15" y="37"/>
                    <a:pt x="15" y="37"/>
                    <a:pt x="15" y="37"/>
                  </a:cubicBezTo>
                  <a:cubicBezTo>
                    <a:pt x="15" y="37"/>
                    <a:pt x="15" y="37"/>
                    <a:pt x="15" y="37"/>
                  </a:cubicBezTo>
                  <a:cubicBezTo>
                    <a:pt x="15" y="37"/>
                    <a:pt x="15" y="37"/>
                    <a:pt x="15" y="37"/>
                  </a:cubicBezTo>
                  <a:cubicBezTo>
                    <a:pt x="15" y="37"/>
                    <a:pt x="15" y="37"/>
                    <a:pt x="15" y="37"/>
                  </a:cubicBezTo>
                  <a:cubicBezTo>
                    <a:pt x="15" y="37"/>
                    <a:pt x="15" y="37"/>
                    <a:pt x="15" y="37"/>
                  </a:cubicBezTo>
                  <a:cubicBezTo>
                    <a:pt x="15" y="37"/>
                    <a:pt x="15" y="37"/>
                    <a:pt x="15" y="37"/>
                  </a:cubicBezTo>
                  <a:cubicBezTo>
                    <a:pt x="15" y="37"/>
                    <a:pt x="15" y="37"/>
                    <a:pt x="15" y="37"/>
                  </a:cubicBezTo>
                  <a:cubicBezTo>
                    <a:pt x="15" y="37"/>
                    <a:pt x="15" y="37"/>
                    <a:pt x="15" y="37"/>
                  </a:cubicBezTo>
                  <a:cubicBezTo>
                    <a:pt x="15" y="37"/>
                    <a:pt x="15" y="37"/>
                    <a:pt x="15" y="37"/>
                  </a:cubicBezTo>
                  <a:cubicBezTo>
                    <a:pt x="15" y="37"/>
                    <a:pt x="15" y="37"/>
                    <a:pt x="15" y="37"/>
                  </a:cubicBezTo>
                  <a:cubicBezTo>
                    <a:pt x="15" y="37"/>
                    <a:pt x="15" y="37"/>
                    <a:pt x="15" y="37"/>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7"/>
                  </a:cubicBezTo>
                  <a:cubicBezTo>
                    <a:pt x="15" y="37"/>
                    <a:pt x="15" y="37"/>
                    <a:pt x="15" y="37"/>
                  </a:cubicBezTo>
                  <a:cubicBezTo>
                    <a:pt x="15" y="37"/>
                    <a:pt x="15" y="37"/>
                    <a:pt x="15" y="37"/>
                  </a:cubicBezTo>
                  <a:cubicBezTo>
                    <a:pt x="15" y="37"/>
                    <a:pt x="15" y="37"/>
                    <a:pt x="15" y="37"/>
                  </a:cubicBezTo>
                  <a:cubicBezTo>
                    <a:pt x="15" y="37"/>
                    <a:pt x="15" y="37"/>
                    <a:pt x="15" y="37"/>
                  </a:cubicBezTo>
                  <a:cubicBezTo>
                    <a:pt x="15" y="37"/>
                    <a:pt x="15" y="37"/>
                    <a:pt x="15" y="37"/>
                  </a:cubicBezTo>
                  <a:cubicBezTo>
                    <a:pt x="15" y="37"/>
                    <a:pt x="15" y="37"/>
                    <a:pt x="15" y="37"/>
                  </a:cubicBezTo>
                  <a:cubicBezTo>
                    <a:pt x="15" y="37"/>
                    <a:pt x="15" y="37"/>
                    <a:pt x="15" y="37"/>
                  </a:cubicBezTo>
                  <a:cubicBezTo>
                    <a:pt x="15" y="37"/>
                    <a:pt x="15" y="37"/>
                    <a:pt x="15" y="37"/>
                  </a:cubicBezTo>
                  <a:cubicBezTo>
                    <a:pt x="15" y="37"/>
                    <a:pt x="15" y="37"/>
                    <a:pt x="15" y="37"/>
                  </a:cubicBezTo>
                  <a:cubicBezTo>
                    <a:pt x="15" y="37"/>
                    <a:pt x="15" y="37"/>
                    <a:pt x="15" y="37"/>
                  </a:cubicBezTo>
                  <a:cubicBezTo>
                    <a:pt x="14" y="37"/>
                    <a:pt x="14" y="37"/>
                    <a:pt x="14" y="37"/>
                  </a:cubicBezTo>
                  <a:cubicBezTo>
                    <a:pt x="14" y="37"/>
                    <a:pt x="14" y="37"/>
                    <a:pt x="14" y="37"/>
                  </a:cubicBezTo>
                  <a:cubicBezTo>
                    <a:pt x="14" y="37"/>
                    <a:pt x="14" y="37"/>
                    <a:pt x="14" y="37"/>
                  </a:cubicBezTo>
                  <a:cubicBezTo>
                    <a:pt x="14" y="37"/>
                    <a:pt x="14" y="37"/>
                    <a:pt x="14" y="37"/>
                  </a:cubicBezTo>
                  <a:cubicBezTo>
                    <a:pt x="14" y="37"/>
                    <a:pt x="14" y="37"/>
                    <a:pt x="14" y="37"/>
                  </a:cubicBezTo>
                  <a:cubicBezTo>
                    <a:pt x="14" y="37"/>
                    <a:pt x="14" y="37"/>
                    <a:pt x="14" y="37"/>
                  </a:cubicBezTo>
                  <a:cubicBezTo>
                    <a:pt x="14" y="37"/>
                    <a:pt x="14" y="37"/>
                    <a:pt x="14" y="37"/>
                  </a:cubicBezTo>
                  <a:cubicBezTo>
                    <a:pt x="14" y="37"/>
                    <a:pt x="14" y="37"/>
                    <a:pt x="14" y="37"/>
                  </a:cubicBezTo>
                  <a:cubicBezTo>
                    <a:pt x="14" y="37"/>
                    <a:pt x="14" y="37"/>
                    <a:pt x="14" y="37"/>
                  </a:cubicBezTo>
                  <a:cubicBezTo>
                    <a:pt x="14" y="37"/>
                    <a:pt x="14" y="37"/>
                    <a:pt x="14" y="37"/>
                  </a:cubicBezTo>
                  <a:cubicBezTo>
                    <a:pt x="14" y="37"/>
                    <a:pt x="14" y="37"/>
                    <a:pt x="14" y="37"/>
                  </a:cubicBezTo>
                  <a:cubicBezTo>
                    <a:pt x="14" y="37"/>
                    <a:pt x="14" y="37"/>
                    <a:pt x="14" y="37"/>
                  </a:cubicBezTo>
                  <a:cubicBezTo>
                    <a:pt x="14" y="37"/>
                    <a:pt x="14" y="37"/>
                    <a:pt x="14" y="37"/>
                  </a:cubicBezTo>
                  <a:cubicBezTo>
                    <a:pt x="14" y="37"/>
                    <a:pt x="14" y="37"/>
                    <a:pt x="14" y="37"/>
                  </a:cubicBezTo>
                  <a:cubicBezTo>
                    <a:pt x="14" y="37"/>
                    <a:pt x="14" y="37"/>
                    <a:pt x="14" y="37"/>
                  </a:cubicBezTo>
                  <a:cubicBezTo>
                    <a:pt x="14" y="37"/>
                    <a:pt x="14" y="37"/>
                    <a:pt x="14" y="37"/>
                  </a:cubicBezTo>
                  <a:cubicBezTo>
                    <a:pt x="14" y="37"/>
                    <a:pt x="14" y="37"/>
                    <a:pt x="14" y="37"/>
                  </a:cubicBezTo>
                  <a:cubicBezTo>
                    <a:pt x="14" y="37"/>
                    <a:pt x="14" y="37"/>
                    <a:pt x="14" y="37"/>
                  </a:cubicBezTo>
                  <a:cubicBezTo>
                    <a:pt x="14" y="37"/>
                    <a:pt x="14" y="37"/>
                    <a:pt x="14" y="37"/>
                  </a:cubicBezTo>
                  <a:cubicBezTo>
                    <a:pt x="14" y="37"/>
                    <a:pt x="14" y="37"/>
                    <a:pt x="14" y="37"/>
                  </a:cubicBezTo>
                  <a:cubicBezTo>
                    <a:pt x="14" y="37"/>
                    <a:pt x="14" y="37"/>
                    <a:pt x="14" y="37"/>
                  </a:cubicBezTo>
                  <a:cubicBezTo>
                    <a:pt x="14" y="37"/>
                    <a:pt x="14" y="37"/>
                    <a:pt x="14" y="37"/>
                  </a:cubicBezTo>
                  <a:cubicBezTo>
                    <a:pt x="14" y="37"/>
                    <a:pt x="14" y="37"/>
                    <a:pt x="14" y="37"/>
                  </a:cubicBezTo>
                  <a:cubicBezTo>
                    <a:pt x="14" y="37"/>
                    <a:pt x="14" y="37"/>
                    <a:pt x="14" y="37"/>
                  </a:cubicBezTo>
                  <a:cubicBezTo>
                    <a:pt x="14" y="37"/>
                    <a:pt x="14" y="37"/>
                    <a:pt x="14" y="37"/>
                  </a:cubicBezTo>
                  <a:cubicBezTo>
                    <a:pt x="14" y="37"/>
                    <a:pt x="14" y="37"/>
                    <a:pt x="14" y="37"/>
                  </a:cubicBezTo>
                  <a:cubicBezTo>
                    <a:pt x="14" y="37"/>
                    <a:pt x="14" y="37"/>
                    <a:pt x="14" y="37"/>
                  </a:cubicBezTo>
                  <a:cubicBezTo>
                    <a:pt x="14" y="37"/>
                    <a:pt x="14" y="37"/>
                    <a:pt x="14" y="37"/>
                  </a:cubicBezTo>
                  <a:cubicBezTo>
                    <a:pt x="14" y="37"/>
                    <a:pt x="14" y="37"/>
                    <a:pt x="14" y="37"/>
                  </a:cubicBezTo>
                  <a:cubicBezTo>
                    <a:pt x="14" y="37"/>
                    <a:pt x="14" y="37"/>
                    <a:pt x="14" y="37"/>
                  </a:cubicBezTo>
                  <a:cubicBezTo>
                    <a:pt x="14" y="37"/>
                    <a:pt x="13" y="37"/>
                    <a:pt x="13" y="37"/>
                  </a:cubicBezTo>
                  <a:cubicBezTo>
                    <a:pt x="13" y="37"/>
                    <a:pt x="13" y="37"/>
                    <a:pt x="13" y="37"/>
                  </a:cubicBezTo>
                  <a:cubicBezTo>
                    <a:pt x="13" y="37"/>
                    <a:pt x="13" y="37"/>
                    <a:pt x="13" y="37"/>
                  </a:cubicBezTo>
                  <a:cubicBezTo>
                    <a:pt x="13" y="37"/>
                    <a:pt x="13" y="37"/>
                    <a:pt x="13" y="37"/>
                  </a:cubicBezTo>
                  <a:cubicBezTo>
                    <a:pt x="13" y="37"/>
                    <a:pt x="13" y="37"/>
                    <a:pt x="13" y="37"/>
                  </a:cubicBezTo>
                  <a:cubicBezTo>
                    <a:pt x="13" y="37"/>
                    <a:pt x="13" y="37"/>
                    <a:pt x="13" y="37"/>
                  </a:cubicBezTo>
                  <a:cubicBezTo>
                    <a:pt x="13" y="37"/>
                    <a:pt x="13" y="37"/>
                    <a:pt x="13" y="37"/>
                  </a:cubicBezTo>
                  <a:cubicBezTo>
                    <a:pt x="13" y="37"/>
                    <a:pt x="13" y="37"/>
                    <a:pt x="13" y="37"/>
                  </a:cubicBezTo>
                  <a:cubicBezTo>
                    <a:pt x="13" y="37"/>
                    <a:pt x="13" y="37"/>
                    <a:pt x="13" y="37"/>
                  </a:cubicBezTo>
                  <a:cubicBezTo>
                    <a:pt x="13" y="37"/>
                    <a:pt x="13" y="37"/>
                    <a:pt x="13" y="37"/>
                  </a:cubicBezTo>
                  <a:cubicBezTo>
                    <a:pt x="13" y="37"/>
                    <a:pt x="13" y="37"/>
                    <a:pt x="13" y="37"/>
                  </a:cubicBezTo>
                  <a:cubicBezTo>
                    <a:pt x="13" y="37"/>
                    <a:pt x="13" y="37"/>
                    <a:pt x="13" y="37"/>
                  </a:cubicBezTo>
                  <a:cubicBezTo>
                    <a:pt x="13" y="37"/>
                    <a:pt x="13" y="37"/>
                    <a:pt x="13" y="37"/>
                  </a:cubicBezTo>
                  <a:cubicBezTo>
                    <a:pt x="13" y="37"/>
                    <a:pt x="13" y="37"/>
                    <a:pt x="13" y="37"/>
                  </a:cubicBezTo>
                  <a:cubicBezTo>
                    <a:pt x="13" y="37"/>
                    <a:pt x="13" y="37"/>
                    <a:pt x="13" y="37"/>
                  </a:cubicBezTo>
                  <a:cubicBezTo>
                    <a:pt x="13" y="37"/>
                    <a:pt x="13" y="37"/>
                    <a:pt x="13" y="37"/>
                  </a:cubicBezTo>
                  <a:cubicBezTo>
                    <a:pt x="13" y="37"/>
                    <a:pt x="13" y="37"/>
                    <a:pt x="13" y="37"/>
                  </a:cubicBezTo>
                  <a:cubicBezTo>
                    <a:pt x="13" y="37"/>
                    <a:pt x="13" y="37"/>
                    <a:pt x="13" y="37"/>
                  </a:cubicBezTo>
                  <a:cubicBezTo>
                    <a:pt x="13" y="37"/>
                    <a:pt x="13" y="37"/>
                    <a:pt x="13" y="37"/>
                  </a:cubicBezTo>
                  <a:cubicBezTo>
                    <a:pt x="13" y="37"/>
                    <a:pt x="13" y="37"/>
                    <a:pt x="13" y="37"/>
                  </a:cubicBezTo>
                  <a:cubicBezTo>
                    <a:pt x="13" y="37"/>
                    <a:pt x="13" y="37"/>
                    <a:pt x="13" y="37"/>
                  </a:cubicBezTo>
                  <a:cubicBezTo>
                    <a:pt x="13" y="37"/>
                    <a:pt x="13" y="37"/>
                    <a:pt x="13" y="37"/>
                  </a:cubicBezTo>
                  <a:cubicBezTo>
                    <a:pt x="13" y="37"/>
                    <a:pt x="13" y="37"/>
                    <a:pt x="13" y="37"/>
                  </a:cubicBezTo>
                  <a:cubicBezTo>
                    <a:pt x="13" y="37"/>
                    <a:pt x="13" y="37"/>
                    <a:pt x="13" y="37"/>
                  </a:cubicBezTo>
                  <a:cubicBezTo>
                    <a:pt x="13" y="37"/>
                    <a:pt x="13" y="37"/>
                    <a:pt x="13" y="37"/>
                  </a:cubicBezTo>
                  <a:cubicBezTo>
                    <a:pt x="13" y="37"/>
                    <a:pt x="13" y="37"/>
                    <a:pt x="13" y="37"/>
                  </a:cubicBezTo>
                  <a:cubicBezTo>
                    <a:pt x="13" y="37"/>
                    <a:pt x="13" y="37"/>
                    <a:pt x="13" y="37"/>
                  </a:cubicBezTo>
                  <a:cubicBezTo>
                    <a:pt x="13" y="37"/>
                    <a:pt x="13" y="37"/>
                    <a:pt x="13" y="37"/>
                  </a:cubicBezTo>
                  <a:cubicBezTo>
                    <a:pt x="13" y="37"/>
                    <a:pt x="13" y="37"/>
                    <a:pt x="13" y="37"/>
                  </a:cubicBezTo>
                  <a:cubicBezTo>
                    <a:pt x="13" y="37"/>
                    <a:pt x="13" y="37"/>
                    <a:pt x="13" y="37"/>
                  </a:cubicBezTo>
                  <a:cubicBezTo>
                    <a:pt x="13" y="37"/>
                    <a:pt x="13" y="37"/>
                    <a:pt x="13" y="37"/>
                  </a:cubicBezTo>
                  <a:cubicBezTo>
                    <a:pt x="13" y="37"/>
                    <a:pt x="13" y="37"/>
                    <a:pt x="13" y="37"/>
                  </a:cubicBezTo>
                  <a:cubicBezTo>
                    <a:pt x="13" y="37"/>
                    <a:pt x="13" y="37"/>
                    <a:pt x="13" y="37"/>
                  </a:cubicBezTo>
                  <a:cubicBezTo>
                    <a:pt x="13" y="37"/>
                    <a:pt x="13" y="37"/>
                    <a:pt x="13" y="37"/>
                  </a:cubicBezTo>
                  <a:cubicBezTo>
                    <a:pt x="13" y="37"/>
                    <a:pt x="13" y="37"/>
                    <a:pt x="13" y="37"/>
                  </a:cubicBezTo>
                  <a:cubicBezTo>
                    <a:pt x="13" y="37"/>
                    <a:pt x="13" y="37"/>
                    <a:pt x="13" y="37"/>
                  </a:cubicBezTo>
                  <a:cubicBezTo>
                    <a:pt x="13" y="37"/>
                    <a:pt x="13" y="37"/>
                    <a:pt x="13" y="37"/>
                  </a:cubicBezTo>
                  <a:cubicBezTo>
                    <a:pt x="13" y="37"/>
                    <a:pt x="13" y="37"/>
                    <a:pt x="13" y="37"/>
                  </a:cubicBezTo>
                  <a:cubicBezTo>
                    <a:pt x="13" y="37"/>
                    <a:pt x="13" y="37"/>
                    <a:pt x="13" y="37"/>
                  </a:cubicBezTo>
                  <a:cubicBezTo>
                    <a:pt x="13" y="37"/>
                    <a:pt x="13" y="37"/>
                    <a:pt x="13" y="37"/>
                  </a:cubicBezTo>
                  <a:cubicBezTo>
                    <a:pt x="13" y="37"/>
                    <a:pt x="13" y="37"/>
                    <a:pt x="13" y="37"/>
                  </a:cubicBezTo>
                  <a:cubicBezTo>
                    <a:pt x="13" y="37"/>
                    <a:pt x="13" y="37"/>
                    <a:pt x="13" y="37"/>
                  </a:cubicBezTo>
                  <a:cubicBezTo>
                    <a:pt x="13" y="37"/>
                    <a:pt x="13" y="37"/>
                    <a:pt x="13" y="37"/>
                  </a:cubicBezTo>
                  <a:cubicBezTo>
                    <a:pt x="13" y="37"/>
                    <a:pt x="13" y="37"/>
                    <a:pt x="13" y="37"/>
                  </a:cubicBezTo>
                  <a:cubicBezTo>
                    <a:pt x="13" y="37"/>
                    <a:pt x="12" y="37"/>
                    <a:pt x="13" y="37"/>
                  </a:cubicBezTo>
                  <a:cubicBezTo>
                    <a:pt x="13" y="37"/>
                    <a:pt x="13" y="37"/>
                    <a:pt x="13" y="37"/>
                  </a:cubicBezTo>
                  <a:cubicBezTo>
                    <a:pt x="13" y="37"/>
                    <a:pt x="13" y="37"/>
                    <a:pt x="13" y="37"/>
                  </a:cubicBezTo>
                  <a:cubicBezTo>
                    <a:pt x="13" y="37"/>
                    <a:pt x="13" y="37"/>
                    <a:pt x="12" y="37"/>
                  </a:cubicBezTo>
                  <a:cubicBezTo>
                    <a:pt x="12" y="37"/>
                    <a:pt x="12" y="37"/>
                    <a:pt x="12" y="37"/>
                  </a:cubicBezTo>
                  <a:cubicBezTo>
                    <a:pt x="12" y="37"/>
                    <a:pt x="12" y="37"/>
                    <a:pt x="12" y="37"/>
                  </a:cubicBezTo>
                  <a:cubicBezTo>
                    <a:pt x="12" y="37"/>
                    <a:pt x="12" y="37"/>
                    <a:pt x="12" y="37"/>
                  </a:cubicBezTo>
                  <a:cubicBezTo>
                    <a:pt x="12" y="37"/>
                    <a:pt x="12" y="37"/>
                    <a:pt x="12" y="37"/>
                  </a:cubicBezTo>
                  <a:cubicBezTo>
                    <a:pt x="12" y="37"/>
                    <a:pt x="12" y="37"/>
                    <a:pt x="12" y="37"/>
                  </a:cubicBezTo>
                  <a:cubicBezTo>
                    <a:pt x="12" y="37"/>
                    <a:pt x="12" y="37"/>
                    <a:pt x="12" y="37"/>
                  </a:cubicBezTo>
                  <a:cubicBezTo>
                    <a:pt x="12" y="37"/>
                    <a:pt x="12" y="37"/>
                    <a:pt x="12" y="37"/>
                  </a:cubicBezTo>
                  <a:cubicBezTo>
                    <a:pt x="12" y="37"/>
                    <a:pt x="12" y="37"/>
                    <a:pt x="12" y="37"/>
                  </a:cubicBezTo>
                  <a:cubicBezTo>
                    <a:pt x="12" y="37"/>
                    <a:pt x="12" y="37"/>
                    <a:pt x="12" y="37"/>
                  </a:cubicBezTo>
                  <a:cubicBezTo>
                    <a:pt x="12" y="37"/>
                    <a:pt x="12" y="37"/>
                    <a:pt x="12" y="37"/>
                  </a:cubicBezTo>
                  <a:cubicBezTo>
                    <a:pt x="12" y="37"/>
                    <a:pt x="12" y="37"/>
                    <a:pt x="12" y="37"/>
                  </a:cubicBezTo>
                  <a:cubicBezTo>
                    <a:pt x="12" y="37"/>
                    <a:pt x="12" y="37"/>
                    <a:pt x="12" y="37"/>
                  </a:cubicBezTo>
                  <a:cubicBezTo>
                    <a:pt x="12" y="37"/>
                    <a:pt x="12" y="37"/>
                    <a:pt x="12" y="37"/>
                  </a:cubicBezTo>
                  <a:cubicBezTo>
                    <a:pt x="12" y="37"/>
                    <a:pt x="12" y="37"/>
                    <a:pt x="12" y="37"/>
                  </a:cubicBezTo>
                  <a:cubicBezTo>
                    <a:pt x="12" y="37"/>
                    <a:pt x="12" y="37"/>
                    <a:pt x="12" y="37"/>
                  </a:cubicBezTo>
                  <a:cubicBezTo>
                    <a:pt x="12" y="37"/>
                    <a:pt x="12" y="37"/>
                    <a:pt x="12" y="37"/>
                  </a:cubicBezTo>
                  <a:cubicBezTo>
                    <a:pt x="12" y="37"/>
                    <a:pt x="12" y="37"/>
                    <a:pt x="12" y="37"/>
                  </a:cubicBezTo>
                  <a:cubicBezTo>
                    <a:pt x="12" y="37"/>
                    <a:pt x="12" y="37"/>
                    <a:pt x="12" y="37"/>
                  </a:cubicBezTo>
                  <a:cubicBezTo>
                    <a:pt x="12" y="37"/>
                    <a:pt x="12" y="37"/>
                    <a:pt x="12" y="37"/>
                  </a:cubicBezTo>
                  <a:cubicBezTo>
                    <a:pt x="12" y="37"/>
                    <a:pt x="12" y="37"/>
                    <a:pt x="12" y="37"/>
                  </a:cubicBezTo>
                  <a:cubicBezTo>
                    <a:pt x="12" y="37"/>
                    <a:pt x="12" y="37"/>
                    <a:pt x="12" y="37"/>
                  </a:cubicBezTo>
                  <a:cubicBezTo>
                    <a:pt x="12" y="37"/>
                    <a:pt x="12" y="37"/>
                    <a:pt x="12" y="37"/>
                  </a:cubicBezTo>
                  <a:cubicBezTo>
                    <a:pt x="12" y="37"/>
                    <a:pt x="12" y="37"/>
                    <a:pt x="12" y="37"/>
                  </a:cubicBezTo>
                  <a:cubicBezTo>
                    <a:pt x="12" y="37"/>
                    <a:pt x="12" y="37"/>
                    <a:pt x="12" y="37"/>
                  </a:cubicBezTo>
                  <a:cubicBezTo>
                    <a:pt x="12" y="37"/>
                    <a:pt x="12" y="37"/>
                    <a:pt x="12" y="37"/>
                  </a:cubicBezTo>
                  <a:cubicBezTo>
                    <a:pt x="12" y="37"/>
                    <a:pt x="12" y="37"/>
                    <a:pt x="12" y="37"/>
                  </a:cubicBezTo>
                  <a:cubicBezTo>
                    <a:pt x="12" y="37"/>
                    <a:pt x="12" y="37"/>
                    <a:pt x="12" y="37"/>
                  </a:cubicBezTo>
                  <a:cubicBezTo>
                    <a:pt x="11" y="37"/>
                    <a:pt x="11" y="37"/>
                    <a:pt x="11" y="37"/>
                  </a:cubicBezTo>
                  <a:cubicBezTo>
                    <a:pt x="11" y="37"/>
                    <a:pt x="11" y="37"/>
                    <a:pt x="11" y="37"/>
                  </a:cubicBezTo>
                  <a:cubicBezTo>
                    <a:pt x="11" y="37"/>
                    <a:pt x="11" y="37"/>
                    <a:pt x="11" y="37"/>
                  </a:cubicBezTo>
                  <a:cubicBezTo>
                    <a:pt x="11" y="37"/>
                    <a:pt x="11" y="37"/>
                    <a:pt x="11" y="37"/>
                  </a:cubicBezTo>
                  <a:cubicBezTo>
                    <a:pt x="11" y="37"/>
                    <a:pt x="11" y="37"/>
                    <a:pt x="11" y="37"/>
                  </a:cubicBezTo>
                  <a:cubicBezTo>
                    <a:pt x="11" y="37"/>
                    <a:pt x="11" y="37"/>
                    <a:pt x="11" y="37"/>
                  </a:cubicBezTo>
                  <a:cubicBezTo>
                    <a:pt x="11" y="37"/>
                    <a:pt x="11" y="37"/>
                    <a:pt x="11" y="37"/>
                  </a:cubicBezTo>
                  <a:cubicBezTo>
                    <a:pt x="11" y="37"/>
                    <a:pt x="11" y="37"/>
                    <a:pt x="11" y="37"/>
                  </a:cubicBezTo>
                  <a:cubicBezTo>
                    <a:pt x="11" y="37"/>
                    <a:pt x="11" y="37"/>
                    <a:pt x="11" y="37"/>
                  </a:cubicBezTo>
                  <a:cubicBezTo>
                    <a:pt x="11" y="37"/>
                    <a:pt x="11" y="37"/>
                    <a:pt x="11" y="37"/>
                  </a:cubicBezTo>
                  <a:cubicBezTo>
                    <a:pt x="11" y="37"/>
                    <a:pt x="11" y="37"/>
                    <a:pt x="11" y="37"/>
                  </a:cubicBezTo>
                  <a:cubicBezTo>
                    <a:pt x="11" y="37"/>
                    <a:pt x="11" y="37"/>
                    <a:pt x="11" y="37"/>
                  </a:cubicBezTo>
                  <a:cubicBezTo>
                    <a:pt x="11" y="37"/>
                    <a:pt x="11" y="37"/>
                    <a:pt x="11" y="37"/>
                  </a:cubicBezTo>
                  <a:cubicBezTo>
                    <a:pt x="11" y="37"/>
                    <a:pt x="11" y="37"/>
                    <a:pt x="11" y="37"/>
                  </a:cubicBezTo>
                  <a:cubicBezTo>
                    <a:pt x="11" y="37"/>
                    <a:pt x="11" y="37"/>
                    <a:pt x="11" y="37"/>
                  </a:cubicBezTo>
                  <a:cubicBezTo>
                    <a:pt x="11" y="38"/>
                    <a:pt x="11" y="38"/>
                    <a:pt x="11" y="38"/>
                  </a:cubicBezTo>
                  <a:cubicBezTo>
                    <a:pt x="11" y="38"/>
                    <a:pt x="11" y="38"/>
                    <a:pt x="11" y="38"/>
                  </a:cubicBezTo>
                  <a:cubicBezTo>
                    <a:pt x="11" y="38"/>
                    <a:pt x="11" y="38"/>
                    <a:pt x="11" y="38"/>
                  </a:cubicBezTo>
                  <a:cubicBezTo>
                    <a:pt x="11" y="38"/>
                    <a:pt x="11" y="38"/>
                    <a:pt x="11" y="38"/>
                  </a:cubicBezTo>
                  <a:cubicBezTo>
                    <a:pt x="11" y="38"/>
                    <a:pt x="11" y="38"/>
                    <a:pt x="11" y="38"/>
                  </a:cubicBezTo>
                  <a:cubicBezTo>
                    <a:pt x="11" y="38"/>
                    <a:pt x="11" y="38"/>
                    <a:pt x="11" y="38"/>
                  </a:cubicBezTo>
                  <a:cubicBezTo>
                    <a:pt x="11" y="38"/>
                    <a:pt x="11" y="38"/>
                    <a:pt x="11" y="38"/>
                  </a:cubicBezTo>
                  <a:cubicBezTo>
                    <a:pt x="11" y="38"/>
                    <a:pt x="11" y="38"/>
                    <a:pt x="11" y="38"/>
                  </a:cubicBezTo>
                  <a:cubicBezTo>
                    <a:pt x="11" y="38"/>
                    <a:pt x="11" y="38"/>
                    <a:pt x="11" y="38"/>
                  </a:cubicBezTo>
                  <a:cubicBezTo>
                    <a:pt x="11" y="38"/>
                    <a:pt x="11" y="38"/>
                    <a:pt x="11" y="38"/>
                  </a:cubicBezTo>
                  <a:cubicBezTo>
                    <a:pt x="11" y="38"/>
                    <a:pt x="11" y="38"/>
                    <a:pt x="11" y="38"/>
                  </a:cubicBezTo>
                  <a:cubicBezTo>
                    <a:pt x="11" y="38"/>
                    <a:pt x="11" y="38"/>
                    <a:pt x="11" y="38"/>
                  </a:cubicBezTo>
                  <a:cubicBezTo>
                    <a:pt x="11" y="38"/>
                    <a:pt x="11" y="38"/>
                    <a:pt x="11" y="38"/>
                  </a:cubicBezTo>
                  <a:cubicBezTo>
                    <a:pt x="11" y="38"/>
                    <a:pt x="11" y="38"/>
                    <a:pt x="11" y="38"/>
                  </a:cubicBezTo>
                  <a:cubicBezTo>
                    <a:pt x="11" y="38"/>
                    <a:pt x="11" y="38"/>
                    <a:pt x="11" y="38"/>
                  </a:cubicBezTo>
                  <a:cubicBezTo>
                    <a:pt x="11" y="38"/>
                    <a:pt x="11" y="38"/>
                    <a:pt x="11" y="38"/>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0"/>
                    <a:pt x="11" y="40"/>
                  </a:cubicBezTo>
                  <a:cubicBezTo>
                    <a:pt x="11" y="40"/>
                    <a:pt x="11" y="40"/>
                    <a:pt x="11" y="40"/>
                  </a:cubicBezTo>
                  <a:cubicBezTo>
                    <a:pt x="11" y="40"/>
                    <a:pt x="11" y="40"/>
                    <a:pt x="11" y="40"/>
                  </a:cubicBezTo>
                  <a:cubicBezTo>
                    <a:pt x="11" y="41"/>
                    <a:pt x="12" y="41"/>
                    <a:pt x="12" y="41"/>
                  </a:cubicBezTo>
                  <a:cubicBezTo>
                    <a:pt x="12" y="41"/>
                    <a:pt x="12" y="41"/>
                    <a:pt x="12" y="41"/>
                  </a:cubicBezTo>
                  <a:cubicBezTo>
                    <a:pt x="12" y="41"/>
                    <a:pt x="12" y="40"/>
                    <a:pt x="12" y="40"/>
                  </a:cubicBezTo>
                  <a:cubicBezTo>
                    <a:pt x="12" y="40"/>
                    <a:pt x="12" y="40"/>
                    <a:pt x="12" y="40"/>
                  </a:cubicBezTo>
                  <a:cubicBezTo>
                    <a:pt x="12" y="40"/>
                    <a:pt x="12" y="40"/>
                    <a:pt x="12" y="40"/>
                  </a:cubicBezTo>
                  <a:cubicBezTo>
                    <a:pt x="12" y="40"/>
                    <a:pt x="12" y="40"/>
                    <a:pt x="12" y="40"/>
                  </a:cubicBezTo>
                  <a:cubicBezTo>
                    <a:pt x="12" y="40"/>
                    <a:pt x="12" y="40"/>
                    <a:pt x="12" y="40"/>
                  </a:cubicBezTo>
                  <a:cubicBezTo>
                    <a:pt x="12" y="40"/>
                    <a:pt x="12" y="40"/>
                    <a:pt x="12" y="40"/>
                  </a:cubicBezTo>
                  <a:cubicBezTo>
                    <a:pt x="12" y="40"/>
                    <a:pt x="12" y="40"/>
                    <a:pt x="12" y="40"/>
                  </a:cubicBezTo>
                  <a:cubicBezTo>
                    <a:pt x="12" y="40"/>
                    <a:pt x="12" y="40"/>
                    <a:pt x="12" y="40"/>
                  </a:cubicBezTo>
                  <a:cubicBezTo>
                    <a:pt x="12" y="40"/>
                    <a:pt x="12" y="40"/>
                    <a:pt x="12" y="40"/>
                  </a:cubicBezTo>
                  <a:cubicBezTo>
                    <a:pt x="12" y="40"/>
                    <a:pt x="12" y="40"/>
                    <a:pt x="12" y="40"/>
                  </a:cubicBezTo>
                  <a:cubicBezTo>
                    <a:pt x="12" y="40"/>
                    <a:pt x="12" y="40"/>
                    <a:pt x="12" y="40"/>
                  </a:cubicBezTo>
                  <a:cubicBezTo>
                    <a:pt x="12" y="40"/>
                    <a:pt x="12" y="40"/>
                    <a:pt x="12" y="40"/>
                  </a:cubicBezTo>
                  <a:cubicBezTo>
                    <a:pt x="12" y="40"/>
                    <a:pt x="12" y="40"/>
                    <a:pt x="12" y="40"/>
                  </a:cubicBezTo>
                  <a:cubicBezTo>
                    <a:pt x="12" y="40"/>
                    <a:pt x="12" y="40"/>
                    <a:pt x="12" y="40"/>
                  </a:cubicBezTo>
                  <a:cubicBezTo>
                    <a:pt x="12" y="40"/>
                    <a:pt x="12" y="40"/>
                    <a:pt x="12" y="40"/>
                  </a:cubicBezTo>
                  <a:cubicBezTo>
                    <a:pt x="12" y="40"/>
                    <a:pt x="12" y="40"/>
                    <a:pt x="12" y="40"/>
                  </a:cubicBezTo>
                  <a:cubicBezTo>
                    <a:pt x="12" y="40"/>
                    <a:pt x="12" y="40"/>
                    <a:pt x="12" y="40"/>
                  </a:cubicBezTo>
                  <a:cubicBezTo>
                    <a:pt x="12" y="40"/>
                    <a:pt x="12" y="40"/>
                    <a:pt x="12" y="40"/>
                  </a:cubicBezTo>
                  <a:cubicBezTo>
                    <a:pt x="12" y="40"/>
                    <a:pt x="12" y="40"/>
                    <a:pt x="12" y="40"/>
                  </a:cubicBezTo>
                  <a:cubicBezTo>
                    <a:pt x="12" y="40"/>
                    <a:pt x="12" y="40"/>
                    <a:pt x="12" y="40"/>
                  </a:cubicBezTo>
                  <a:cubicBezTo>
                    <a:pt x="12" y="40"/>
                    <a:pt x="12" y="40"/>
                    <a:pt x="12" y="40"/>
                  </a:cubicBezTo>
                  <a:cubicBezTo>
                    <a:pt x="12" y="40"/>
                    <a:pt x="12" y="40"/>
                    <a:pt x="12" y="40"/>
                  </a:cubicBezTo>
                  <a:cubicBezTo>
                    <a:pt x="12" y="40"/>
                    <a:pt x="12" y="40"/>
                    <a:pt x="12" y="40"/>
                  </a:cubicBezTo>
                  <a:cubicBezTo>
                    <a:pt x="12" y="40"/>
                    <a:pt x="12" y="40"/>
                    <a:pt x="12" y="40"/>
                  </a:cubicBezTo>
                  <a:cubicBezTo>
                    <a:pt x="12" y="40"/>
                    <a:pt x="12" y="40"/>
                    <a:pt x="12" y="40"/>
                  </a:cubicBezTo>
                  <a:cubicBezTo>
                    <a:pt x="12" y="40"/>
                    <a:pt x="12" y="40"/>
                    <a:pt x="12" y="40"/>
                  </a:cubicBezTo>
                  <a:cubicBezTo>
                    <a:pt x="12" y="40"/>
                    <a:pt x="12" y="40"/>
                    <a:pt x="12" y="40"/>
                  </a:cubicBezTo>
                  <a:cubicBezTo>
                    <a:pt x="12" y="40"/>
                    <a:pt x="12" y="40"/>
                    <a:pt x="12" y="40"/>
                  </a:cubicBezTo>
                  <a:cubicBezTo>
                    <a:pt x="13" y="40"/>
                    <a:pt x="13" y="40"/>
                    <a:pt x="13" y="40"/>
                  </a:cubicBezTo>
                  <a:cubicBezTo>
                    <a:pt x="13" y="40"/>
                    <a:pt x="13" y="40"/>
                    <a:pt x="13" y="40"/>
                  </a:cubicBezTo>
                  <a:cubicBezTo>
                    <a:pt x="13" y="40"/>
                    <a:pt x="13" y="40"/>
                    <a:pt x="13" y="40"/>
                  </a:cubicBezTo>
                  <a:cubicBezTo>
                    <a:pt x="13" y="40"/>
                    <a:pt x="13" y="40"/>
                    <a:pt x="13" y="40"/>
                  </a:cubicBezTo>
                  <a:cubicBezTo>
                    <a:pt x="13" y="40"/>
                    <a:pt x="13" y="40"/>
                    <a:pt x="13" y="40"/>
                  </a:cubicBezTo>
                  <a:cubicBezTo>
                    <a:pt x="13" y="40"/>
                    <a:pt x="13" y="40"/>
                    <a:pt x="13" y="40"/>
                  </a:cubicBezTo>
                  <a:cubicBezTo>
                    <a:pt x="13" y="40"/>
                    <a:pt x="13" y="40"/>
                    <a:pt x="13" y="40"/>
                  </a:cubicBezTo>
                  <a:cubicBezTo>
                    <a:pt x="13" y="40"/>
                    <a:pt x="13" y="40"/>
                    <a:pt x="13" y="40"/>
                  </a:cubicBezTo>
                  <a:cubicBezTo>
                    <a:pt x="13" y="40"/>
                    <a:pt x="13" y="40"/>
                    <a:pt x="13" y="40"/>
                  </a:cubicBezTo>
                  <a:cubicBezTo>
                    <a:pt x="13" y="40"/>
                    <a:pt x="13" y="40"/>
                    <a:pt x="13" y="40"/>
                  </a:cubicBezTo>
                  <a:cubicBezTo>
                    <a:pt x="13" y="40"/>
                    <a:pt x="13" y="40"/>
                    <a:pt x="13" y="40"/>
                  </a:cubicBezTo>
                  <a:cubicBezTo>
                    <a:pt x="13" y="40"/>
                    <a:pt x="13" y="40"/>
                    <a:pt x="13" y="40"/>
                  </a:cubicBezTo>
                  <a:cubicBezTo>
                    <a:pt x="13" y="40"/>
                    <a:pt x="13" y="40"/>
                    <a:pt x="13" y="40"/>
                  </a:cubicBezTo>
                  <a:cubicBezTo>
                    <a:pt x="13" y="39"/>
                    <a:pt x="13" y="39"/>
                    <a:pt x="13" y="39"/>
                  </a:cubicBezTo>
                  <a:cubicBezTo>
                    <a:pt x="13" y="39"/>
                    <a:pt x="13" y="39"/>
                    <a:pt x="13" y="39"/>
                  </a:cubicBezTo>
                  <a:cubicBezTo>
                    <a:pt x="13" y="40"/>
                    <a:pt x="13" y="40"/>
                    <a:pt x="13" y="40"/>
                  </a:cubicBezTo>
                  <a:cubicBezTo>
                    <a:pt x="13" y="40"/>
                    <a:pt x="13" y="40"/>
                    <a:pt x="13" y="40"/>
                  </a:cubicBezTo>
                  <a:cubicBezTo>
                    <a:pt x="13" y="40"/>
                    <a:pt x="13" y="40"/>
                    <a:pt x="13" y="40"/>
                  </a:cubicBezTo>
                  <a:cubicBezTo>
                    <a:pt x="13" y="40"/>
                    <a:pt x="13" y="40"/>
                    <a:pt x="13" y="40"/>
                  </a:cubicBezTo>
                  <a:cubicBezTo>
                    <a:pt x="13" y="40"/>
                    <a:pt x="13" y="40"/>
                    <a:pt x="13" y="40"/>
                  </a:cubicBezTo>
                  <a:cubicBezTo>
                    <a:pt x="13" y="40"/>
                    <a:pt x="13" y="40"/>
                    <a:pt x="13" y="40"/>
                  </a:cubicBezTo>
                  <a:cubicBezTo>
                    <a:pt x="13" y="40"/>
                    <a:pt x="13" y="40"/>
                    <a:pt x="13" y="39"/>
                  </a:cubicBezTo>
                  <a:cubicBezTo>
                    <a:pt x="13" y="39"/>
                    <a:pt x="13" y="39"/>
                    <a:pt x="13" y="39"/>
                  </a:cubicBezTo>
                  <a:cubicBezTo>
                    <a:pt x="13" y="40"/>
                    <a:pt x="13" y="40"/>
                    <a:pt x="14" y="40"/>
                  </a:cubicBezTo>
                  <a:cubicBezTo>
                    <a:pt x="14" y="40"/>
                    <a:pt x="14" y="40"/>
                    <a:pt x="14" y="40"/>
                  </a:cubicBezTo>
                  <a:cubicBezTo>
                    <a:pt x="13" y="40"/>
                    <a:pt x="13" y="40"/>
                    <a:pt x="13" y="40"/>
                  </a:cubicBezTo>
                  <a:cubicBezTo>
                    <a:pt x="13" y="40"/>
                    <a:pt x="13" y="40"/>
                    <a:pt x="13" y="40"/>
                  </a:cubicBezTo>
                  <a:cubicBezTo>
                    <a:pt x="13" y="40"/>
                    <a:pt x="13" y="40"/>
                    <a:pt x="13" y="40"/>
                  </a:cubicBezTo>
                  <a:cubicBezTo>
                    <a:pt x="13" y="40"/>
                    <a:pt x="13" y="40"/>
                    <a:pt x="13" y="40"/>
                  </a:cubicBezTo>
                  <a:cubicBezTo>
                    <a:pt x="13" y="40"/>
                    <a:pt x="13" y="40"/>
                    <a:pt x="13" y="40"/>
                  </a:cubicBezTo>
                  <a:cubicBezTo>
                    <a:pt x="13" y="40"/>
                    <a:pt x="13" y="40"/>
                    <a:pt x="13" y="40"/>
                  </a:cubicBezTo>
                  <a:cubicBezTo>
                    <a:pt x="13" y="40"/>
                    <a:pt x="13" y="40"/>
                    <a:pt x="13" y="40"/>
                  </a:cubicBezTo>
                  <a:cubicBezTo>
                    <a:pt x="13" y="40"/>
                    <a:pt x="13" y="40"/>
                    <a:pt x="13" y="40"/>
                  </a:cubicBezTo>
                  <a:cubicBezTo>
                    <a:pt x="13" y="40"/>
                    <a:pt x="13" y="40"/>
                    <a:pt x="13" y="40"/>
                  </a:cubicBezTo>
                  <a:cubicBezTo>
                    <a:pt x="13" y="40"/>
                    <a:pt x="13" y="40"/>
                    <a:pt x="13" y="40"/>
                  </a:cubicBezTo>
                  <a:cubicBezTo>
                    <a:pt x="13" y="40"/>
                    <a:pt x="13" y="40"/>
                    <a:pt x="13" y="40"/>
                  </a:cubicBezTo>
                  <a:cubicBezTo>
                    <a:pt x="13" y="40"/>
                    <a:pt x="13" y="40"/>
                    <a:pt x="13" y="40"/>
                  </a:cubicBezTo>
                  <a:cubicBezTo>
                    <a:pt x="13" y="40"/>
                    <a:pt x="13" y="40"/>
                    <a:pt x="13" y="40"/>
                  </a:cubicBezTo>
                  <a:cubicBezTo>
                    <a:pt x="13" y="40"/>
                    <a:pt x="13" y="40"/>
                    <a:pt x="13" y="40"/>
                  </a:cubicBezTo>
                  <a:cubicBezTo>
                    <a:pt x="13" y="40"/>
                    <a:pt x="13" y="40"/>
                    <a:pt x="13" y="40"/>
                  </a:cubicBezTo>
                  <a:cubicBezTo>
                    <a:pt x="13" y="40"/>
                    <a:pt x="13" y="40"/>
                    <a:pt x="13" y="40"/>
                  </a:cubicBezTo>
                  <a:cubicBezTo>
                    <a:pt x="13" y="40"/>
                    <a:pt x="13" y="40"/>
                    <a:pt x="13" y="40"/>
                  </a:cubicBezTo>
                  <a:cubicBezTo>
                    <a:pt x="13" y="40"/>
                    <a:pt x="13" y="40"/>
                    <a:pt x="13" y="40"/>
                  </a:cubicBezTo>
                  <a:cubicBezTo>
                    <a:pt x="13" y="40"/>
                    <a:pt x="13" y="40"/>
                    <a:pt x="13" y="40"/>
                  </a:cubicBezTo>
                  <a:cubicBezTo>
                    <a:pt x="13" y="40"/>
                    <a:pt x="13" y="40"/>
                    <a:pt x="13" y="40"/>
                  </a:cubicBezTo>
                  <a:cubicBezTo>
                    <a:pt x="13" y="41"/>
                    <a:pt x="13" y="41"/>
                    <a:pt x="13" y="41"/>
                  </a:cubicBezTo>
                  <a:cubicBezTo>
                    <a:pt x="13" y="41"/>
                    <a:pt x="13" y="41"/>
                    <a:pt x="13" y="41"/>
                  </a:cubicBezTo>
                  <a:cubicBezTo>
                    <a:pt x="13" y="40"/>
                    <a:pt x="13" y="40"/>
                    <a:pt x="13" y="40"/>
                  </a:cubicBezTo>
                  <a:cubicBezTo>
                    <a:pt x="13" y="40"/>
                    <a:pt x="13" y="40"/>
                    <a:pt x="13" y="40"/>
                  </a:cubicBezTo>
                  <a:cubicBezTo>
                    <a:pt x="13" y="40"/>
                    <a:pt x="13" y="40"/>
                    <a:pt x="13" y="40"/>
                  </a:cubicBezTo>
                  <a:cubicBezTo>
                    <a:pt x="13" y="40"/>
                    <a:pt x="13" y="40"/>
                    <a:pt x="13" y="40"/>
                  </a:cubicBezTo>
                  <a:cubicBezTo>
                    <a:pt x="13" y="40"/>
                    <a:pt x="13" y="40"/>
                    <a:pt x="13" y="40"/>
                  </a:cubicBezTo>
                  <a:cubicBezTo>
                    <a:pt x="13" y="40"/>
                    <a:pt x="13" y="40"/>
                    <a:pt x="13" y="40"/>
                  </a:cubicBezTo>
                  <a:cubicBezTo>
                    <a:pt x="13" y="40"/>
                    <a:pt x="13" y="40"/>
                    <a:pt x="13" y="40"/>
                  </a:cubicBezTo>
                  <a:cubicBezTo>
                    <a:pt x="13" y="40"/>
                    <a:pt x="13" y="40"/>
                    <a:pt x="13" y="40"/>
                  </a:cubicBezTo>
                  <a:cubicBezTo>
                    <a:pt x="13" y="40"/>
                    <a:pt x="13" y="40"/>
                    <a:pt x="13" y="40"/>
                  </a:cubicBezTo>
                  <a:cubicBezTo>
                    <a:pt x="13" y="40"/>
                    <a:pt x="13" y="40"/>
                    <a:pt x="13" y="40"/>
                  </a:cubicBezTo>
                  <a:cubicBezTo>
                    <a:pt x="13" y="40"/>
                    <a:pt x="13" y="40"/>
                    <a:pt x="13" y="40"/>
                  </a:cubicBezTo>
                  <a:cubicBezTo>
                    <a:pt x="13" y="40"/>
                    <a:pt x="13" y="40"/>
                    <a:pt x="13" y="40"/>
                  </a:cubicBezTo>
                  <a:cubicBezTo>
                    <a:pt x="13" y="40"/>
                    <a:pt x="13" y="40"/>
                    <a:pt x="13" y="40"/>
                  </a:cubicBezTo>
                  <a:cubicBezTo>
                    <a:pt x="13" y="41"/>
                    <a:pt x="13" y="41"/>
                    <a:pt x="13" y="41"/>
                  </a:cubicBezTo>
                  <a:cubicBezTo>
                    <a:pt x="13" y="41"/>
                    <a:pt x="13" y="41"/>
                    <a:pt x="13" y="41"/>
                  </a:cubicBezTo>
                  <a:cubicBezTo>
                    <a:pt x="13" y="41"/>
                    <a:pt x="13" y="41"/>
                    <a:pt x="13" y="41"/>
                  </a:cubicBezTo>
                  <a:cubicBezTo>
                    <a:pt x="13" y="41"/>
                    <a:pt x="13" y="41"/>
                    <a:pt x="13" y="41"/>
                  </a:cubicBezTo>
                  <a:cubicBezTo>
                    <a:pt x="13" y="41"/>
                    <a:pt x="13" y="41"/>
                    <a:pt x="13" y="41"/>
                  </a:cubicBezTo>
                  <a:cubicBezTo>
                    <a:pt x="13" y="41"/>
                    <a:pt x="13" y="41"/>
                    <a:pt x="13" y="41"/>
                  </a:cubicBezTo>
                  <a:cubicBezTo>
                    <a:pt x="13" y="41"/>
                    <a:pt x="13" y="41"/>
                    <a:pt x="13" y="41"/>
                  </a:cubicBezTo>
                  <a:cubicBezTo>
                    <a:pt x="13" y="41"/>
                    <a:pt x="13" y="41"/>
                    <a:pt x="13" y="41"/>
                  </a:cubicBezTo>
                  <a:cubicBezTo>
                    <a:pt x="13" y="41"/>
                    <a:pt x="13" y="41"/>
                    <a:pt x="13" y="41"/>
                  </a:cubicBezTo>
                  <a:cubicBezTo>
                    <a:pt x="13" y="41"/>
                    <a:pt x="13" y="41"/>
                    <a:pt x="13" y="41"/>
                  </a:cubicBezTo>
                  <a:cubicBezTo>
                    <a:pt x="13" y="41"/>
                    <a:pt x="13" y="41"/>
                    <a:pt x="13" y="41"/>
                  </a:cubicBezTo>
                  <a:cubicBezTo>
                    <a:pt x="13" y="41"/>
                    <a:pt x="13" y="41"/>
                    <a:pt x="13" y="41"/>
                  </a:cubicBezTo>
                  <a:cubicBezTo>
                    <a:pt x="13" y="41"/>
                    <a:pt x="13" y="41"/>
                    <a:pt x="13" y="41"/>
                  </a:cubicBezTo>
                  <a:cubicBezTo>
                    <a:pt x="13" y="41"/>
                    <a:pt x="13" y="41"/>
                    <a:pt x="13" y="41"/>
                  </a:cubicBezTo>
                  <a:cubicBezTo>
                    <a:pt x="13" y="41"/>
                    <a:pt x="13" y="41"/>
                    <a:pt x="13" y="41"/>
                  </a:cubicBezTo>
                  <a:cubicBezTo>
                    <a:pt x="13" y="41"/>
                    <a:pt x="13" y="41"/>
                    <a:pt x="13" y="41"/>
                  </a:cubicBezTo>
                  <a:cubicBezTo>
                    <a:pt x="13" y="41"/>
                    <a:pt x="13" y="41"/>
                    <a:pt x="13" y="41"/>
                  </a:cubicBezTo>
                  <a:cubicBezTo>
                    <a:pt x="13" y="41"/>
                    <a:pt x="13" y="41"/>
                    <a:pt x="13" y="41"/>
                  </a:cubicBezTo>
                  <a:cubicBezTo>
                    <a:pt x="13" y="41"/>
                    <a:pt x="13" y="41"/>
                    <a:pt x="13" y="41"/>
                  </a:cubicBezTo>
                  <a:cubicBezTo>
                    <a:pt x="13" y="41"/>
                    <a:pt x="13" y="41"/>
                    <a:pt x="13" y="41"/>
                  </a:cubicBezTo>
                  <a:cubicBezTo>
                    <a:pt x="13" y="41"/>
                    <a:pt x="13" y="41"/>
                    <a:pt x="13" y="41"/>
                  </a:cubicBezTo>
                  <a:cubicBezTo>
                    <a:pt x="13" y="41"/>
                    <a:pt x="13" y="41"/>
                    <a:pt x="13" y="41"/>
                  </a:cubicBezTo>
                  <a:cubicBezTo>
                    <a:pt x="13" y="41"/>
                    <a:pt x="13" y="41"/>
                    <a:pt x="13" y="41"/>
                  </a:cubicBezTo>
                  <a:cubicBezTo>
                    <a:pt x="13" y="41"/>
                    <a:pt x="13" y="41"/>
                    <a:pt x="13" y="41"/>
                  </a:cubicBezTo>
                  <a:cubicBezTo>
                    <a:pt x="13" y="41"/>
                    <a:pt x="13" y="41"/>
                    <a:pt x="13" y="41"/>
                  </a:cubicBezTo>
                  <a:cubicBezTo>
                    <a:pt x="13" y="41"/>
                    <a:pt x="13" y="41"/>
                    <a:pt x="13" y="41"/>
                  </a:cubicBezTo>
                  <a:cubicBezTo>
                    <a:pt x="13" y="41"/>
                    <a:pt x="13" y="41"/>
                    <a:pt x="13" y="41"/>
                  </a:cubicBezTo>
                  <a:cubicBezTo>
                    <a:pt x="13" y="41"/>
                    <a:pt x="14" y="41"/>
                    <a:pt x="14" y="41"/>
                  </a:cubicBezTo>
                  <a:cubicBezTo>
                    <a:pt x="14" y="41"/>
                    <a:pt x="14" y="41"/>
                    <a:pt x="14" y="41"/>
                  </a:cubicBezTo>
                  <a:cubicBezTo>
                    <a:pt x="14" y="41"/>
                    <a:pt x="14" y="41"/>
                    <a:pt x="14" y="41"/>
                  </a:cubicBezTo>
                  <a:cubicBezTo>
                    <a:pt x="14" y="41"/>
                    <a:pt x="14" y="41"/>
                    <a:pt x="14" y="41"/>
                  </a:cubicBezTo>
                  <a:cubicBezTo>
                    <a:pt x="14" y="41"/>
                    <a:pt x="14" y="41"/>
                    <a:pt x="14" y="41"/>
                  </a:cubicBezTo>
                  <a:cubicBezTo>
                    <a:pt x="14" y="41"/>
                    <a:pt x="14" y="41"/>
                    <a:pt x="14" y="41"/>
                  </a:cubicBezTo>
                  <a:cubicBezTo>
                    <a:pt x="14" y="41"/>
                    <a:pt x="14" y="41"/>
                    <a:pt x="14" y="41"/>
                  </a:cubicBezTo>
                  <a:cubicBezTo>
                    <a:pt x="14" y="41"/>
                    <a:pt x="14" y="41"/>
                    <a:pt x="14" y="41"/>
                  </a:cubicBezTo>
                  <a:cubicBezTo>
                    <a:pt x="14" y="41"/>
                    <a:pt x="14" y="41"/>
                    <a:pt x="14" y="41"/>
                  </a:cubicBezTo>
                  <a:cubicBezTo>
                    <a:pt x="14" y="41"/>
                    <a:pt x="14" y="41"/>
                    <a:pt x="14" y="41"/>
                  </a:cubicBezTo>
                  <a:cubicBezTo>
                    <a:pt x="14" y="41"/>
                    <a:pt x="14" y="41"/>
                    <a:pt x="14" y="41"/>
                  </a:cubicBezTo>
                  <a:cubicBezTo>
                    <a:pt x="14" y="41"/>
                    <a:pt x="14" y="41"/>
                    <a:pt x="14" y="41"/>
                  </a:cubicBezTo>
                  <a:cubicBezTo>
                    <a:pt x="14" y="41"/>
                    <a:pt x="14" y="41"/>
                    <a:pt x="14" y="41"/>
                  </a:cubicBezTo>
                  <a:cubicBezTo>
                    <a:pt x="14" y="41"/>
                    <a:pt x="14" y="41"/>
                    <a:pt x="14" y="41"/>
                  </a:cubicBezTo>
                  <a:cubicBezTo>
                    <a:pt x="14" y="41"/>
                    <a:pt x="14" y="41"/>
                    <a:pt x="14" y="41"/>
                  </a:cubicBezTo>
                  <a:cubicBezTo>
                    <a:pt x="14" y="41"/>
                    <a:pt x="14" y="41"/>
                    <a:pt x="14" y="41"/>
                  </a:cubicBezTo>
                  <a:cubicBezTo>
                    <a:pt x="14" y="41"/>
                    <a:pt x="14" y="41"/>
                    <a:pt x="14" y="41"/>
                  </a:cubicBezTo>
                  <a:cubicBezTo>
                    <a:pt x="14" y="41"/>
                    <a:pt x="14" y="41"/>
                    <a:pt x="14" y="41"/>
                  </a:cubicBezTo>
                  <a:cubicBezTo>
                    <a:pt x="14" y="41"/>
                    <a:pt x="14" y="41"/>
                    <a:pt x="14" y="41"/>
                  </a:cubicBezTo>
                  <a:cubicBezTo>
                    <a:pt x="14" y="41"/>
                    <a:pt x="14" y="41"/>
                    <a:pt x="14" y="41"/>
                  </a:cubicBezTo>
                  <a:cubicBezTo>
                    <a:pt x="14" y="41"/>
                    <a:pt x="14" y="41"/>
                    <a:pt x="14" y="41"/>
                  </a:cubicBezTo>
                  <a:cubicBezTo>
                    <a:pt x="14" y="41"/>
                    <a:pt x="14" y="41"/>
                    <a:pt x="14" y="41"/>
                  </a:cubicBezTo>
                  <a:cubicBezTo>
                    <a:pt x="14" y="41"/>
                    <a:pt x="14" y="41"/>
                    <a:pt x="14" y="41"/>
                  </a:cubicBezTo>
                  <a:cubicBezTo>
                    <a:pt x="14" y="41"/>
                    <a:pt x="14" y="41"/>
                    <a:pt x="14" y="41"/>
                  </a:cubicBezTo>
                  <a:cubicBezTo>
                    <a:pt x="14" y="41"/>
                    <a:pt x="14" y="41"/>
                    <a:pt x="14" y="41"/>
                  </a:cubicBezTo>
                  <a:cubicBezTo>
                    <a:pt x="14" y="41"/>
                    <a:pt x="14" y="41"/>
                    <a:pt x="14" y="41"/>
                  </a:cubicBezTo>
                  <a:cubicBezTo>
                    <a:pt x="14" y="41"/>
                    <a:pt x="14" y="41"/>
                    <a:pt x="14" y="41"/>
                  </a:cubicBezTo>
                  <a:cubicBezTo>
                    <a:pt x="14" y="41"/>
                    <a:pt x="14" y="41"/>
                    <a:pt x="14" y="41"/>
                  </a:cubicBezTo>
                  <a:cubicBezTo>
                    <a:pt x="14" y="41"/>
                    <a:pt x="14" y="41"/>
                    <a:pt x="14" y="41"/>
                  </a:cubicBezTo>
                  <a:cubicBezTo>
                    <a:pt x="14" y="41"/>
                    <a:pt x="14" y="41"/>
                    <a:pt x="14" y="41"/>
                  </a:cubicBezTo>
                  <a:cubicBezTo>
                    <a:pt x="14" y="42"/>
                    <a:pt x="14" y="42"/>
                    <a:pt x="14" y="42"/>
                  </a:cubicBezTo>
                  <a:cubicBezTo>
                    <a:pt x="14" y="42"/>
                    <a:pt x="14" y="42"/>
                    <a:pt x="14" y="42"/>
                  </a:cubicBezTo>
                  <a:cubicBezTo>
                    <a:pt x="14" y="42"/>
                    <a:pt x="14" y="42"/>
                    <a:pt x="14" y="42"/>
                  </a:cubicBezTo>
                  <a:cubicBezTo>
                    <a:pt x="14" y="42"/>
                    <a:pt x="14" y="42"/>
                    <a:pt x="14" y="42"/>
                  </a:cubicBezTo>
                  <a:cubicBezTo>
                    <a:pt x="14" y="42"/>
                    <a:pt x="14" y="42"/>
                    <a:pt x="14" y="42"/>
                  </a:cubicBezTo>
                  <a:cubicBezTo>
                    <a:pt x="14" y="42"/>
                    <a:pt x="14" y="42"/>
                    <a:pt x="14" y="42"/>
                  </a:cubicBezTo>
                  <a:cubicBezTo>
                    <a:pt x="14" y="42"/>
                    <a:pt x="14" y="42"/>
                    <a:pt x="14" y="42"/>
                  </a:cubicBezTo>
                  <a:cubicBezTo>
                    <a:pt x="14" y="42"/>
                    <a:pt x="14" y="42"/>
                    <a:pt x="14" y="42"/>
                  </a:cubicBezTo>
                  <a:cubicBezTo>
                    <a:pt x="14" y="42"/>
                    <a:pt x="14" y="42"/>
                    <a:pt x="14" y="42"/>
                  </a:cubicBezTo>
                  <a:cubicBezTo>
                    <a:pt x="14" y="42"/>
                    <a:pt x="14" y="42"/>
                    <a:pt x="14" y="42"/>
                  </a:cubicBezTo>
                  <a:cubicBezTo>
                    <a:pt x="14" y="42"/>
                    <a:pt x="14" y="42"/>
                    <a:pt x="14" y="42"/>
                  </a:cubicBezTo>
                  <a:cubicBezTo>
                    <a:pt x="14" y="42"/>
                    <a:pt x="14" y="42"/>
                    <a:pt x="14" y="42"/>
                  </a:cubicBezTo>
                  <a:cubicBezTo>
                    <a:pt x="14" y="42"/>
                    <a:pt x="14" y="42"/>
                    <a:pt x="14" y="42"/>
                  </a:cubicBezTo>
                  <a:cubicBezTo>
                    <a:pt x="14" y="42"/>
                    <a:pt x="14" y="42"/>
                    <a:pt x="14" y="42"/>
                  </a:cubicBezTo>
                  <a:cubicBezTo>
                    <a:pt x="14" y="42"/>
                    <a:pt x="14" y="42"/>
                    <a:pt x="14" y="42"/>
                  </a:cubicBezTo>
                  <a:cubicBezTo>
                    <a:pt x="14" y="42"/>
                    <a:pt x="14" y="42"/>
                    <a:pt x="14" y="42"/>
                  </a:cubicBezTo>
                  <a:cubicBezTo>
                    <a:pt x="14" y="42"/>
                    <a:pt x="14" y="42"/>
                    <a:pt x="14" y="42"/>
                  </a:cubicBezTo>
                  <a:cubicBezTo>
                    <a:pt x="14" y="42"/>
                    <a:pt x="14" y="42"/>
                    <a:pt x="14" y="42"/>
                  </a:cubicBezTo>
                  <a:cubicBezTo>
                    <a:pt x="14" y="42"/>
                    <a:pt x="14" y="42"/>
                    <a:pt x="14" y="42"/>
                  </a:cubicBezTo>
                  <a:cubicBezTo>
                    <a:pt x="14" y="42"/>
                    <a:pt x="14" y="42"/>
                    <a:pt x="14" y="42"/>
                  </a:cubicBezTo>
                  <a:cubicBezTo>
                    <a:pt x="14" y="42"/>
                    <a:pt x="14" y="42"/>
                    <a:pt x="14" y="42"/>
                  </a:cubicBezTo>
                  <a:cubicBezTo>
                    <a:pt x="14" y="42"/>
                    <a:pt x="14" y="42"/>
                    <a:pt x="14" y="42"/>
                  </a:cubicBezTo>
                  <a:cubicBezTo>
                    <a:pt x="14" y="42"/>
                    <a:pt x="14" y="42"/>
                    <a:pt x="14" y="42"/>
                  </a:cubicBezTo>
                  <a:cubicBezTo>
                    <a:pt x="14" y="42"/>
                    <a:pt x="14" y="42"/>
                    <a:pt x="14" y="43"/>
                  </a:cubicBezTo>
                  <a:cubicBezTo>
                    <a:pt x="14" y="43"/>
                    <a:pt x="14" y="43"/>
                    <a:pt x="14" y="43"/>
                  </a:cubicBezTo>
                  <a:cubicBezTo>
                    <a:pt x="14" y="43"/>
                    <a:pt x="14" y="43"/>
                    <a:pt x="14" y="43"/>
                  </a:cubicBezTo>
                  <a:cubicBezTo>
                    <a:pt x="14" y="43"/>
                    <a:pt x="14" y="43"/>
                    <a:pt x="14" y="43"/>
                  </a:cubicBezTo>
                  <a:cubicBezTo>
                    <a:pt x="14" y="43"/>
                    <a:pt x="14" y="43"/>
                    <a:pt x="14" y="43"/>
                  </a:cubicBezTo>
                  <a:cubicBezTo>
                    <a:pt x="14" y="43"/>
                    <a:pt x="14" y="43"/>
                    <a:pt x="14" y="43"/>
                  </a:cubicBezTo>
                  <a:cubicBezTo>
                    <a:pt x="14" y="43"/>
                    <a:pt x="14" y="43"/>
                    <a:pt x="14" y="43"/>
                  </a:cubicBezTo>
                  <a:cubicBezTo>
                    <a:pt x="14" y="43"/>
                    <a:pt x="14" y="43"/>
                    <a:pt x="14" y="43"/>
                  </a:cubicBezTo>
                  <a:cubicBezTo>
                    <a:pt x="14" y="43"/>
                    <a:pt x="14" y="43"/>
                    <a:pt x="14" y="43"/>
                  </a:cubicBezTo>
                  <a:cubicBezTo>
                    <a:pt x="14" y="43"/>
                    <a:pt x="14" y="43"/>
                    <a:pt x="14" y="43"/>
                  </a:cubicBezTo>
                  <a:cubicBezTo>
                    <a:pt x="14" y="43"/>
                    <a:pt x="14" y="43"/>
                    <a:pt x="14" y="43"/>
                  </a:cubicBezTo>
                  <a:cubicBezTo>
                    <a:pt x="14" y="43"/>
                    <a:pt x="14" y="43"/>
                    <a:pt x="14" y="43"/>
                  </a:cubicBezTo>
                  <a:cubicBezTo>
                    <a:pt x="14" y="43"/>
                    <a:pt x="14" y="43"/>
                    <a:pt x="14" y="43"/>
                  </a:cubicBezTo>
                  <a:cubicBezTo>
                    <a:pt x="14" y="43"/>
                    <a:pt x="14" y="43"/>
                    <a:pt x="14" y="43"/>
                  </a:cubicBezTo>
                  <a:cubicBezTo>
                    <a:pt x="14" y="43"/>
                    <a:pt x="14" y="43"/>
                    <a:pt x="14" y="43"/>
                  </a:cubicBezTo>
                  <a:cubicBezTo>
                    <a:pt x="14" y="43"/>
                    <a:pt x="14" y="43"/>
                    <a:pt x="14" y="43"/>
                  </a:cubicBezTo>
                  <a:cubicBezTo>
                    <a:pt x="14" y="43"/>
                    <a:pt x="14" y="43"/>
                    <a:pt x="14" y="43"/>
                  </a:cubicBezTo>
                  <a:cubicBezTo>
                    <a:pt x="14" y="43"/>
                    <a:pt x="14" y="43"/>
                    <a:pt x="14" y="43"/>
                  </a:cubicBezTo>
                  <a:cubicBezTo>
                    <a:pt x="14" y="43"/>
                    <a:pt x="14" y="43"/>
                    <a:pt x="14" y="43"/>
                  </a:cubicBezTo>
                  <a:cubicBezTo>
                    <a:pt x="15" y="43"/>
                    <a:pt x="15" y="43"/>
                    <a:pt x="15" y="43"/>
                  </a:cubicBezTo>
                  <a:cubicBezTo>
                    <a:pt x="15" y="43"/>
                    <a:pt x="15" y="43"/>
                    <a:pt x="15" y="43"/>
                  </a:cubicBezTo>
                  <a:cubicBezTo>
                    <a:pt x="15" y="43"/>
                    <a:pt x="15" y="43"/>
                    <a:pt x="15" y="43"/>
                  </a:cubicBezTo>
                  <a:cubicBezTo>
                    <a:pt x="15" y="43"/>
                    <a:pt x="15" y="43"/>
                    <a:pt x="15" y="43"/>
                  </a:cubicBezTo>
                  <a:cubicBezTo>
                    <a:pt x="15" y="43"/>
                    <a:pt x="15" y="43"/>
                    <a:pt x="15" y="43"/>
                  </a:cubicBezTo>
                  <a:cubicBezTo>
                    <a:pt x="15" y="43"/>
                    <a:pt x="15" y="43"/>
                    <a:pt x="15" y="43"/>
                  </a:cubicBezTo>
                  <a:cubicBezTo>
                    <a:pt x="15" y="43"/>
                    <a:pt x="15" y="43"/>
                    <a:pt x="15" y="43"/>
                  </a:cubicBezTo>
                  <a:cubicBezTo>
                    <a:pt x="15" y="43"/>
                    <a:pt x="15" y="43"/>
                    <a:pt x="15" y="43"/>
                  </a:cubicBezTo>
                  <a:cubicBezTo>
                    <a:pt x="15" y="43"/>
                    <a:pt x="15" y="43"/>
                    <a:pt x="15" y="43"/>
                  </a:cubicBezTo>
                  <a:cubicBezTo>
                    <a:pt x="15" y="43"/>
                    <a:pt x="15" y="43"/>
                    <a:pt x="15" y="43"/>
                  </a:cubicBezTo>
                  <a:cubicBezTo>
                    <a:pt x="15" y="43"/>
                    <a:pt x="15" y="43"/>
                    <a:pt x="15" y="43"/>
                  </a:cubicBezTo>
                  <a:cubicBezTo>
                    <a:pt x="15" y="43"/>
                    <a:pt x="15" y="43"/>
                    <a:pt x="15" y="43"/>
                  </a:cubicBezTo>
                  <a:cubicBezTo>
                    <a:pt x="15" y="43"/>
                    <a:pt x="15" y="43"/>
                    <a:pt x="15" y="43"/>
                  </a:cubicBezTo>
                  <a:cubicBezTo>
                    <a:pt x="15" y="43"/>
                    <a:pt x="15" y="43"/>
                    <a:pt x="15" y="43"/>
                  </a:cubicBezTo>
                  <a:cubicBezTo>
                    <a:pt x="15" y="43"/>
                    <a:pt x="15" y="43"/>
                    <a:pt x="15" y="43"/>
                  </a:cubicBezTo>
                  <a:cubicBezTo>
                    <a:pt x="15" y="43"/>
                    <a:pt x="15" y="43"/>
                    <a:pt x="15" y="43"/>
                  </a:cubicBezTo>
                  <a:cubicBezTo>
                    <a:pt x="15" y="43"/>
                    <a:pt x="15" y="43"/>
                    <a:pt x="15" y="43"/>
                  </a:cubicBezTo>
                  <a:cubicBezTo>
                    <a:pt x="15" y="43"/>
                    <a:pt x="15" y="43"/>
                    <a:pt x="15" y="43"/>
                  </a:cubicBezTo>
                  <a:cubicBezTo>
                    <a:pt x="15" y="43"/>
                    <a:pt x="15" y="43"/>
                    <a:pt x="15" y="43"/>
                  </a:cubicBezTo>
                  <a:cubicBezTo>
                    <a:pt x="15" y="43"/>
                    <a:pt x="15" y="43"/>
                    <a:pt x="15" y="43"/>
                  </a:cubicBezTo>
                  <a:cubicBezTo>
                    <a:pt x="15" y="43"/>
                    <a:pt x="15" y="43"/>
                    <a:pt x="15" y="43"/>
                  </a:cubicBezTo>
                  <a:cubicBezTo>
                    <a:pt x="15" y="43"/>
                    <a:pt x="15" y="43"/>
                    <a:pt x="16" y="43"/>
                  </a:cubicBezTo>
                  <a:cubicBezTo>
                    <a:pt x="16" y="43"/>
                    <a:pt x="16" y="43"/>
                    <a:pt x="16" y="43"/>
                  </a:cubicBezTo>
                  <a:cubicBezTo>
                    <a:pt x="16" y="43"/>
                    <a:pt x="16" y="43"/>
                    <a:pt x="16" y="43"/>
                  </a:cubicBezTo>
                  <a:cubicBezTo>
                    <a:pt x="16" y="43"/>
                    <a:pt x="16" y="43"/>
                    <a:pt x="16" y="43"/>
                  </a:cubicBezTo>
                  <a:cubicBezTo>
                    <a:pt x="16" y="43"/>
                    <a:pt x="16" y="43"/>
                    <a:pt x="16" y="43"/>
                  </a:cubicBezTo>
                  <a:cubicBezTo>
                    <a:pt x="16" y="43"/>
                    <a:pt x="16" y="43"/>
                    <a:pt x="16" y="43"/>
                  </a:cubicBezTo>
                  <a:cubicBezTo>
                    <a:pt x="16" y="43"/>
                    <a:pt x="16" y="43"/>
                    <a:pt x="16" y="43"/>
                  </a:cubicBezTo>
                  <a:cubicBezTo>
                    <a:pt x="16" y="43"/>
                    <a:pt x="16" y="43"/>
                    <a:pt x="16" y="43"/>
                  </a:cubicBezTo>
                  <a:cubicBezTo>
                    <a:pt x="16" y="43"/>
                    <a:pt x="16" y="43"/>
                    <a:pt x="16" y="43"/>
                  </a:cubicBezTo>
                  <a:cubicBezTo>
                    <a:pt x="16" y="43"/>
                    <a:pt x="16" y="43"/>
                    <a:pt x="16" y="43"/>
                  </a:cubicBezTo>
                  <a:cubicBezTo>
                    <a:pt x="16" y="43"/>
                    <a:pt x="16" y="43"/>
                    <a:pt x="16" y="43"/>
                  </a:cubicBezTo>
                  <a:cubicBezTo>
                    <a:pt x="16" y="43"/>
                    <a:pt x="16" y="43"/>
                    <a:pt x="16" y="43"/>
                  </a:cubicBezTo>
                  <a:cubicBezTo>
                    <a:pt x="16" y="43"/>
                    <a:pt x="16" y="43"/>
                    <a:pt x="16" y="43"/>
                  </a:cubicBezTo>
                  <a:cubicBezTo>
                    <a:pt x="16" y="43"/>
                    <a:pt x="16" y="43"/>
                    <a:pt x="16" y="43"/>
                  </a:cubicBezTo>
                  <a:cubicBezTo>
                    <a:pt x="16" y="43"/>
                    <a:pt x="16" y="43"/>
                    <a:pt x="16" y="43"/>
                  </a:cubicBezTo>
                  <a:cubicBezTo>
                    <a:pt x="16" y="43"/>
                    <a:pt x="16" y="43"/>
                    <a:pt x="16" y="43"/>
                  </a:cubicBezTo>
                  <a:cubicBezTo>
                    <a:pt x="16" y="43"/>
                    <a:pt x="16" y="43"/>
                    <a:pt x="16" y="43"/>
                  </a:cubicBezTo>
                  <a:cubicBezTo>
                    <a:pt x="16" y="43"/>
                    <a:pt x="16" y="43"/>
                    <a:pt x="16" y="43"/>
                  </a:cubicBezTo>
                  <a:cubicBezTo>
                    <a:pt x="16" y="43"/>
                    <a:pt x="16" y="43"/>
                    <a:pt x="16" y="43"/>
                  </a:cubicBezTo>
                  <a:cubicBezTo>
                    <a:pt x="16" y="43"/>
                    <a:pt x="16" y="43"/>
                    <a:pt x="16" y="43"/>
                  </a:cubicBezTo>
                  <a:cubicBezTo>
                    <a:pt x="16" y="43"/>
                    <a:pt x="16" y="43"/>
                    <a:pt x="16" y="43"/>
                  </a:cubicBezTo>
                  <a:cubicBezTo>
                    <a:pt x="16" y="43"/>
                    <a:pt x="16" y="43"/>
                    <a:pt x="16" y="43"/>
                  </a:cubicBezTo>
                  <a:cubicBezTo>
                    <a:pt x="16" y="43"/>
                    <a:pt x="16" y="43"/>
                    <a:pt x="16" y="43"/>
                  </a:cubicBezTo>
                  <a:cubicBezTo>
                    <a:pt x="16" y="43"/>
                    <a:pt x="16" y="43"/>
                    <a:pt x="16" y="43"/>
                  </a:cubicBezTo>
                  <a:cubicBezTo>
                    <a:pt x="16" y="43"/>
                    <a:pt x="16" y="43"/>
                    <a:pt x="16" y="43"/>
                  </a:cubicBezTo>
                  <a:cubicBezTo>
                    <a:pt x="16" y="43"/>
                    <a:pt x="16" y="43"/>
                    <a:pt x="16" y="43"/>
                  </a:cubicBezTo>
                  <a:cubicBezTo>
                    <a:pt x="16" y="43"/>
                    <a:pt x="16" y="43"/>
                    <a:pt x="16" y="43"/>
                  </a:cubicBezTo>
                  <a:cubicBezTo>
                    <a:pt x="16" y="42"/>
                    <a:pt x="17" y="43"/>
                    <a:pt x="17" y="43"/>
                  </a:cubicBezTo>
                  <a:cubicBezTo>
                    <a:pt x="17" y="42"/>
                    <a:pt x="17" y="43"/>
                    <a:pt x="17" y="43"/>
                  </a:cubicBezTo>
                  <a:cubicBezTo>
                    <a:pt x="17" y="43"/>
                    <a:pt x="17" y="43"/>
                    <a:pt x="17" y="43"/>
                  </a:cubicBezTo>
                  <a:cubicBezTo>
                    <a:pt x="17" y="43"/>
                    <a:pt x="17" y="43"/>
                    <a:pt x="17" y="43"/>
                  </a:cubicBezTo>
                  <a:cubicBezTo>
                    <a:pt x="17" y="43"/>
                    <a:pt x="17" y="43"/>
                    <a:pt x="17" y="42"/>
                  </a:cubicBezTo>
                  <a:cubicBezTo>
                    <a:pt x="17" y="42"/>
                    <a:pt x="17" y="42"/>
                    <a:pt x="17" y="42"/>
                  </a:cubicBezTo>
                  <a:cubicBezTo>
                    <a:pt x="17" y="42"/>
                    <a:pt x="17" y="42"/>
                    <a:pt x="17" y="42"/>
                  </a:cubicBezTo>
                  <a:cubicBezTo>
                    <a:pt x="17" y="42"/>
                    <a:pt x="17" y="42"/>
                    <a:pt x="17" y="42"/>
                  </a:cubicBezTo>
                  <a:cubicBezTo>
                    <a:pt x="17" y="42"/>
                    <a:pt x="17" y="42"/>
                    <a:pt x="17" y="42"/>
                  </a:cubicBezTo>
                  <a:cubicBezTo>
                    <a:pt x="17" y="42"/>
                    <a:pt x="17" y="42"/>
                    <a:pt x="17" y="42"/>
                  </a:cubicBezTo>
                  <a:cubicBezTo>
                    <a:pt x="17" y="42"/>
                    <a:pt x="17" y="42"/>
                    <a:pt x="17" y="42"/>
                  </a:cubicBezTo>
                  <a:cubicBezTo>
                    <a:pt x="17" y="42"/>
                    <a:pt x="17" y="42"/>
                    <a:pt x="17" y="42"/>
                  </a:cubicBezTo>
                  <a:cubicBezTo>
                    <a:pt x="17" y="42"/>
                    <a:pt x="17" y="42"/>
                    <a:pt x="17" y="42"/>
                  </a:cubicBezTo>
                  <a:cubicBezTo>
                    <a:pt x="17" y="42"/>
                    <a:pt x="17" y="42"/>
                    <a:pt x="17" y="42"/>
                  </a:cubicBezTo>
                  <a:cubicBezTo>
                    <a:pt x="17" y="42"/>
                    <a:pt x="17" y="42"/>
                    <a:pt x="17" y="42"/>
                  </a:cubicBezTo>
                  <a:cubicBezTo>
                    <a:pt x="17" y="42"/>
                    <a:pt x="17" y="42"/>
                    <a:pt x="17" y="42"/>
                  </a:cubicBezTo>
                  <a:cubicBezTo>
                    <a:pt x="17" y="42"/>
                    <a:pt x="17" y="42"/>
                    <a:pt x="17" y="42"/>
                  </a:cubicBezTo>
                  <a:cubicBezTo>
                    <a:pt x="17" y="42"/>
                    <a:pt x="17" y="42"/>
                    <a:pt x="17" y="42"/>
                  </a:cubicBezTo>
                  <a:cubicBezTo>
                    <a:pt x="17" y="42"/>
                    <a:pt x="17" y="42"/>
                    <a:pt x="17" y="42"/>
                  </a:cubicBezTo>
                  <a:cubicBezTo>
                    <a:pt x="17" y="42"/>
                    <a:pt x="17" y="42"/>
                    <a:pt x="17" y="42"/>
                  </a:cubicBezTo>
                  <a:cubicBezTo>
                    <a:pt x="17" y="42"/>
                    <a:pt x="18" y="42"/>
                    <a:pt x="18" y="42"/>
                  </a:cubicBezTo>
                  <a:cubicBezTo>
                    <a:pt x="18" y="42"/>
                    <a:pt x="18" y="42"/>
                    <a:pt x="18" y="42"/>
                  </a:cubicBezTo>
                  <a:cubicBezTo>
                    <a:pt x="18" y="42"/>
                    <a:pt x="18" y="42"/>
                    <a:pt x="18" y="42"/>
                  </a:cubicBezTo>
                  <a:cubicBezTo>
                    <a:pt x="18" y="42"/>
                    <a:pt x="18" y="42"/>
                    <a:pt x="17" y="42"/>
                  </a:cubicBezTo>
                  <a:cubicBezTo>
                    <a:pt x="17" y="42"/>
                    <a:pt x="17" y="42"/>
                    <a:pt x="17" y="42"/>
                  </a:cubicBezTo>
                  <a:cubicBezTo>
                    <a:pt x="17" y="42"/>
                    <a:pt x="17" y="42"/>
                    <a:pt x="17" y="42"/>
                  </a:cubicBezTo>
                  <a:cubicBezTo>
                    <a:pt x="17" y="42"/>
                    <a:pt x="17" y="42"/>
                    <a:pt x="17" y="42"/>
                  </a:cubicBezTo>
                  <a:cubicBezTo>
                    <a:pt x="17" y="42"/>
                    <a:pt x="17" y="42"/>
                    <a:pt x="17" y="42"/>
                  </a:cubicBezTo>
                  <a:cubicBezTo>
                    <a:pt x="17" y="42"/>
                    <a:pt x="17" y="42"/>
                    <a:pt x="17" y="42"/>
                  </a:cubicBezTo>
                  <a:cubicBezTo>
                    <a:pt x="17" y="42"/>
                    <a:pt x="17" y="43"/>
                    <a:pt x="17" y="43"/>
                  </a:cubicBezTo>
                  <a:cubicBezTo>
                    <a:pt x="17" y="43"/>
                    <a:pt x="17" y="43"/>
                    <a:pt x="17" y="43"/>
                  </a:cubicBezTo>
                  <a:cubicBezTo>
                    <a:pt x="17" y="43"/>
                    <a:pt x="17" y="43"/>
                    <a:pt x="17" y="43"/>
                  </a:cubicBezTo>
                  <a:cubicBezTo>
                    <a:pt x="17" y="43"/>
                    <a:pt x="17" y="43"/>
                    <a:pt x="17" y="43"/>
                  </a:cubicBezTo>
                  <a:cubicBezTo>
                    <a:pt x="17" y="43"/>
                    <a:pt x="17" y="43"/>
                    <a:pt x="17" y="43"/>
                  </a:cubicBezTo>
                  <a:cubicBezTo>
                    <a:pt x="17" y="43"/>
                    <a:pt x="17" y="43"/>
                    <a:pt x="17" y="43"/>
                  </a:cubicBezTo>
                  <a:cubicBezTo>
                    <a:pt x="17" y="43"/>
                    <a:pt x="17" y="43"/>
                    <a:pt x="17" y="43"/>
                  </a:cubicBezTo>
                  <a:cubicBezTo>
                    <a:pt x="17" y="43"/>
                    <a:pt x="17" y="43"/>
                    <a:pt x="17" y="43"/>
                  </a:cubicBezTo>
                  <a:cubicBezTo>
                    <a:pt x="17" y="43"/>
                    <a:pt x="17" y="43"/>
                    <a:pt x="17" y="43"/>
                  </a:cubicBezTo>
                  <a:cubicBezTo>
                    <a:pt x="17" y="43"/>
                    <a:pt x="17" y="43"/>
                    <a:pt x="17" y="43"/>
                  </a:cubicBezTo>
                  <a:cubicBezTo>
                    <a:pt x="17" y="43"/>
                    <a:pt x="17" y="43"/>
                    <a:pt x="17" y="43"/>
                  </a:cubicBezTo>
                  <a:cubicBezTo>
                    <a:pt x="17" y="43"/>
                    <a:pt x="17" y="43"/>
                    <a:pt x="17" y="43"/>
                  </a:cubicBezTo>
                  <a:cubicBezTo>
                    <a:pt x="17" y="43"/>
                    <a:pt x="17" y="43"/>
                    <a:pt x="17" y="43"/>
                  </a:cubicBezTo>
                  <a:cubicBezTo>
                    <a:pt x="17" y="43"/>
                    <a:pt x="17" y="43"/>
                    <a:pt x="17" y="43"/>
                  </a:cubicBezTo>
                  <a:cubicBezTo>
                    <a:pt x="17" y="43"/>
                    <a:pt x="17" y="43"/>
                    <a:pt x="17" y="43"/>
                  </a:cubicBezTo>
                  <a:cubicBezTo>
                    <a:pt x="17" y="43"/>
                    <a:pt x="17" y="43"/>
                    <a:pt x="17" y="43"/>
                  </a:cubicBezTo>
                  <a:cubicBezTo>
                    <a:pt x="17" y="43"/>
                    <a:pt x="17" y="43"/>
                    <a:pt x="17" y="43"/>
                  </a:cubicBezTo>
                  <a:cubicBezTo>
                    <a:pt x="17" y="43"/>
                    <a:pt x="17" y="43"/>
                    <a:pt x="17" y="43"/>
                  </a:cubicBezTo>
                  <a:cubicBezTo>
                    <a:pt x="17" y="43"/>
                    <a:pt x="17" y="43"/>
                    <a:pt x="17" y="43"/>
                  </a:cubicBezTo>
                  <a:cubicBezTo>
                    <a:pt x="17" y="43"/>
                    <a:pt x="17" y="43"/>
                    <a:pt x="17" y="43"/>
                  </a:cubicBezTo>
                  <a:cubicBezTo>
                    <a:pt x="17" y="43"/>
                    <a:pt x="17" y="43"/>
                    <a:pt x="17" y="43"/>
                  </a:cubicBezTo>
                  <a:cubicBezTo>
                    <a:pt x="17" y="43"/>
                    <a:pt x="17" y="43"/>
                    <a:pt x="17" y="43"/>
                  </a:cubicBezTo>
                  <a:cubicBezTo>
                    <a:pt x="17" y="43"/>
                    <a:pt x="17" y="43"/>
                    <a:pt x="17" y="43"/>
                  </a:cubicBezTo>
                  <a:cubicBezTo>
                    <a:pt x="17" y="43"/>
                    <a:pt x="17" y="43"/>
                    <a:pt x="17" y="43"/>
                  </a:cubicBezTo>
                  <a:cubicBezTo>
                    <a:pt x="17" y="43"/>
                    <a:pt x="17" y="43"/>
                    <a:pt x="18" y="43"/>
                  </a:cubicBezTo>
                  <a:cubicBezTo>
                    <a:pt x="18" y="43"/>
                    <a:pt x="18" y="42"/>
                    <a:pt x="18" y="42"/>
                  </a:cubicBezTo>
                  <a:cubicBezTo>
                    <a:pt x="18" y="42"/>
                    <a:pt x="18" y="42"/>
                    <a:pt x="18" y="42"/>
                  </a:cubicBezTo>
                  <a:cubicBezTo>
                    <a:pt x="18" y="42"/>
                    <a:pt x="18" y="42"/>
                    <a:pt x="18" y="42"/>
                  </a:cubicBezTo>
                  <a:cubicBezTo>
                    <a:pt x="18" y="42"/>
                    <a:pt x="18" y="42"/>
                    <a:pt x="18" y="42"/>
                  </a:cubicBezTo>
                  <a:cubicBezTo>
                    <a:pt x="18" y="42"/>
                    <a:pt x="18" y="42"/>
                    <a:pt x="18" y="42"/>
                  </a:cubicBezTo>
                  <a:cubicBezTo>
                    <a:pt x="18" y="42"/>
                    <a:pt x="18" y="42"/>
                    <a:pt x="18" y="42"/>
                  </a:cubicBezTo>
                  <a:cubicBezTo>
                    <a:pt x="18" y="42"/>
                    <a:pt x="18" y="42"/>
                    <a:pt x="18" y="42"/>
                  </a:cubicBezTo>
                  <a:cubicBezTo>
                    <a:pt x="18" y="42"/>
                    <a:pt x="18" y="42"/>
                    <a:pt x="18" y="42"/>
                  </a:cubicBezTo>
                  <a:cubicBezTo>
                    <a:pt x="18" y="42"/>
                    <a:pt x="18" y="42"/>
                    <a:pt x="18" y="42"/>
                  </a:cubicBezTo>
                  <a:cubicBezTo>
                    <a:pt x="18" y="42"/>
                    <a:pt x="18" y="42"/>
                    <a:pt x="18" y="42"/>
                  </a:cubicBezTo>
                  <a:cubicBezTo>
                    <a:pt x="18" y="42"/>
                    <a:pt x="18" y="42"/>
                    <a:pt x="18" y="42"/>
                  </a:cubicBezTo>
                  <a:cubicBezTo>
                    <a:pt x="18" y="42"/>
                    <a:pt x="18" y="42"/>
                    <a:pt x="18" y="42"/>
                  </a:cubicBezTo>
                  <a:cubicBezTo>
                    <a:pt x="18" y="42"/>
                    <a:pt x="18" y="42"/>
                    <a:pt x="18" y="42"/>
                  </a:cubicBezTo>
                  <a:cubicBezTo>
                    <a:pt x="18" y="42"/>
                    <a:pt x="18" y="42"/>
                    <a:pt x="18" y="42"/>
                  </a:cubicBezTo>
                  <a:cubicBezTo>
                    <a:pt x="18" y="42"/>
                    <a:pt x="18" y="42"/>
                    <a:pt x="18" y="42"/>
                  </a:cubicBezTo>
                  <a:cubicBezTo>
                    <a:pt x="18" y="42"/>
                    <a:pt x="18" y="42"/>
                    <a:pt x="18" y="42"/>
                  </a:cubicBezTo>
                  <a:cubicBezTo>
                    <a:pt x="18" y="42"/>
                    <a:pt x="18" y="42"/>
                    <a:pt x="18" y="42"/>
                  </a:cubicBezTo>
                  <a:cubicBezTo>
                    <a:pt x="18" y="42"/>
                    <a:pt x="18" y="42"/>
                    <a:pt x="18" y="42"/>
                  </a:cubicBezTo>
                  <a:cubicBezTo>
                    <a:pt x="18" y="42"/>
                    <a:pt x="18" y="42"/>
                    <a:pt x="18" y="42"/>
                  </a:cubicBezTo>
                  <a:cubicBezTo>
                    <a:pt x="18" y="42"/>
                    <a:pt x="18" y="42"/>
                    <a:pt x="18" y="42"/>
                  </a:cubicBezTo>
                  <a:cubicBezTo>
                    <a:pt x="18" y="42"/>
                    <a:pt x="18" y="42"/>
                    <a:pt x="18" y="42"/>
                  </a:cubicBezTo>
                  <a:cubicBezTo>
                    <a:pt x="18" y="42"/>
                    <a:pt x="18" y="42"/>
                    <a:pt x="18" y="42"/>
                  </a:cubicBezTo>
                  <a:cubicBezTo>
                    <a:pt x="18" y="42"/>
                    <a:pt x="18" y="42"/>
                    <a:pt x="18" y="42"/>
                  </a:cubicBezTo>
                  <a:cubicBezTo>
                    <a:pt x="18" y="42"/>
                    <a:pt x="18" y="42"/>
                    <a:pt x="18" y="42"/>
                  </a:cubicBezTo>
                  <a:cubicBezTo>
                    <a:pt x="18" y="42"/>
                    <a:pt x="18" y="42"/>
                    <a:pt x="18" y="42"/>
                  </a:cubicBezTo>
                  <a:cubicBezTo>
                    <a:pt x="18" y="42"/>
                    <a:pt x="18" y="42"/>
                    <a:pt x="18" y="42"/>
                  </a:cubicBezTo>
                  <a:cubicBezTo>
                    <a:pt x="18" y="42"/>
                    <a:pt x="18" y="42"/>
                    <a:pt x="18" y="42"/>
                  </a:cubicBezTo>
                  <a:cubicBezTo>
                    <a:pt x="18" y="42"/>
                    <a:pt x="18" y="42"/>
                    <a:pt x="18" y="42"/>
                  </a:cubicBezTo>
                  <a:cubicBezTo>
                    <a:pt x="18" y="43"/>
                    <a:pt x="18" y="43"/>
                    <a:pt x="18" y="43"/>
                  </a:cubicBezTo>
                  <a:cubicBezTo>
                    <a:pt x="18" y="43"/>
                    <a:pt x="18" y="43"/>
                    <a:pt x="18" y="43"/>
                  </a:cubicBezTo>
                  <a:cubicBezTo>
                    <a:pt x="18" y="43"/>
                    <a:pt x="18" y="43"/>
                    <a:pt x="18" y="43"/>
                  </a:cubicBezTo>
                  <a:cubicBezTo>
                    <a:pt x="18" y="43"/>
                    <a:pt x="18" y="43"/>
                    <a:pt x="18" y="43"/>
                  </a:cubicBezTo>
                  <a:cubicBezTo>
                    <a:pt x="18" y="43"/>
                    <a:pt x="18" y="43"/>
                    <a:pt x="18" y="43"/>
                  </a:cubicBezTo>
                  <a:cubicBezTo>
                    <a:pt x="18" y="43"/>
                    <a:pt x="18" y="43"/>
                    <a:pt x="18" y="43"/>
                  </a:cubicBezTo>
                  <a:cubicBezTo>
                    <a:pt x="18" y="43"/>
                    <a:pt x="18" y="43"/>
                    <a:pt x="19" y="43"/>
                  </a:cubicBezTo>
                  <a:cubicBezTo>
                    <a:pt x="19" y="43"/>
                    <a:pt x="19" y="43"/>
                    <a:pt x="19" y="43"/>
                  </a:cubicBezTo>
                  <a:cubicBezTo>
                    <a:pt x="19" y="43"/>
                    <a:pt x="19" y="43"/>
                    <a:pt x="19" y="43"/>
                  </a:cubicBezTo>
                  <a:cubicBezTo>
                    <a:pt x="19" y="43"/>
                    <a:pt x="19" y="43"/>
                    <a:pt x="19" y="43"/>
                  </a:cubicBezTo>
                  <a:cubicBezTo>
                    <a:pt x="19" y="43"/>
                    <a:pt x="19" y="43"/>
                    <a:pt x="19" y="43"/>
                  </a:cubicBezTo>
                  <a:cubicBezTo>
                    <a:pt x="19" y="43"/>
                    <a:pt x="19" y="43"/>
                    <a:pt x="19" y="43"/>
                  </a:cubicBezTo>
                  <a:cubicBezTo>
                    <a:pt x="19" y="43"/>
                    <a:pt x="19" y="43"/>
                    <a:pt x="19" y="43"/>
                  </a:cubicBezTo>
                  <a:cubicBezTo>
                    <a:pt x="19" y="43"/>
                    <a:pt x="19" y="43"/>
                    <a:pt x="19" y="43"/>
                  </a:cubicBezTo>
                  <a:cubicBezTo>
                    <a:pt x="19" y="43"/>
                    <a:pt x="19" y="43"/>
                    <a:pt x="19" y="43"/>
                  </a:cubicBezTo>
                  <a:cubicBezTo>
                    <a:pt x="19" y="43"/>
                    <a:pt x="19" y="43"/>
                    <a:pt x="19" y="43"/>
                  </a:cubicBezTo>
                  <a:cubicBezTo>
                    <a:pt x="19" y="43"/>
                    <a:pt x="19" y="43"/>
                    <a:pt x="19" y="43"/>
                  </a:cubicBezTo>
                  <a:cubicBezTo>
                    <a:pt x="19" y="43"/>
                    <a:pt x="19" y="43"/>
                    <a:pt x="19" y="43"/>
                  </a:cubicBezTo>
                  <a:cubicBezTo>
                    <a:pt x="19" y="43"/>
                    <a:pt x="19" y="43"/>
                    <a:pt x="19" y="43"/>
                  </a:cubicBezTo>
                  <a:cubicBezTo>
                    <a:pt x="19" y="43"/>
                    <a:pt x="19" y="43"/>
                    <a:pt x="19" y="43"/>
                  </a:cubicBezTo>
                  <a:cubicBezTo>
                    <a:pt x="19" y="43"/>
                    <a:pt x="19" y="43"/>
                    <a:pt x="19" y="43"/>
                  </a:cubicBezTo>
                  <a:cubicBezTo>
                    <a:pt x="19" y="43"/>
                    <a:pt x="19" y="43"/>
                    <a:pt x="19" y="43"/>
                  </a:cubicBezTo>
                  <a:cubicBezTo>
                    <a:pt x="19" y="43"/>
                    <a:pt x="19" y="43"/>
                    <a:pt x="19" y="43"/>
                  </a:cubicBezTo>
                  <a:cubicBezTo>
                    <a:pt x="19" y="43"/>
                    <a:pt x="19" y="43"/>
                    <a:pt x="19" y="43"/>
                  </a:cubicBezTo>
                  <a:cubicBezTo>
                    <a:pt x="19" y="43"/>
                    <a:pt x="19"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1" y="43"/>
                    <a:pt x="21" y="43"/>
                  </a:cubicBezTo>
                  <a:cubicBezTo>
                    <a:pt x="21" y="43"/>
                    <a:pt x="21" y="43"/>
                    <a:pt x="21" y="43"/>
                  </a:cubicBezTo>
                  <a:cubicBezTo>
                    <a:pt x="21" y="43"/>
                    <a:pt x="21" y="43"/>
                    <a:pt x="21" y="43"/>
                  </a:cubicBezTo>
                  <a:cubicBezTo>
                    <a:pt x="21" y="43"/>
                    <a:pt x="21" y="43"/>
                    <a:pt x="21" y="43"/>
                  </a:cubicBezTo>
                  <a:cubicBezTo>
                    <a:pt x="21" y="43"/>
                    <a:pt x="21" y="43"/>
                    <a:pt x="21" y="43"/>
                  </a:cubicBezTo>
                  <a:cubicBezTo>
                    <a:pt x="21" y="43"/>
                    <a:pt x="21" y="43"/>
                    <a:pt x="21" y="43"/>
                  </a:cubicBezTo>
                  <a:cubicBezTo>
                    <a:pt x="21" y="43"/>
                    <a:pt x="21" y="43"/>
                    <a:pt x="21" y="43"/>
                  </a:cubicBezTo>
                  <a:cubicBezTo>
                    <a:pt x="21" y="43"/>
                    <a:pt x="21" y="44"/>
                    <a:pt x="21" y="44"/>
                  </a:cubicBezTo>
                  <a:cubicBezTo>
                    <a:pt x="21" y="44"/>
                    <a:pt x="21" y="44"/>
                    <a:pt x="21" y="44"/>
                  </a:cubicBezTo>
                  <a:cubicBezTo>
                    <a:pt x="21" y="44"/>
                    <a:pt x="21" y="44"/>
                    <a:pt x="21" y="44"/>
                  </a:cubicBezTo>
                  <a:cubicBezTo>
                    <a:pt x="21" y="44"/>
                    <a:pt x="21" y="44"/>
                    <a:pt x="21" y="44"/>
                  </a:cubicBezTo>
                  <a:cubicBezTo>
                    <a:pt x="21" y="44"/>
                    <a:pt x="21" y="44"/>
                    <a:pt x="21" y="44"/>
                  </a:cubicBezTo>
                  <a:cubicBezTo>
                    <a:pt x="21" y="44"/>
                    <a:pt x="21" y="44"/>
                    <a:pt x="21" y="44"/>
                  </a:cubicBezTo>
                  <a:cubicBezTo>
                    <a:pt x="21" y="44"/>
                    <a:pt x="21" y="44"/>
                    <a:pt x="21" y="44"/>
                  </a:cubicBezTo>
                  <a:cubicBezTo>
                    <a:pt x="21" y="44"/>
                    <a:pt x="21" y="44"/>
                    <a:pt x="21" y="44"/>
                  </a:cubicBezTo>
                  <a:cubicBezTo>
                    <a:pt x="21" y="44"/>
                    <a:pt x="21" y="44"/>
                    <a:pt x="21" y="44"/>
                  </a:cubicBezTo>
                  <a:cubicBezTo>
                    <a:pt x="21" y="44"/>
                    <a:pt x="21" y="44"/>
                    <a:pt x="21" y="44"/>
                  </a:cubicBezTo>
                  <a:cubicBezTo>
                    <a:pt x="21" y="44"/>
                    <a:pt x="21" y="44"/>
                    <a:pt x="21" y="44"/>
                  </a:cubicBezTo>
                  <a:cubicBezTo>
                    <a:pt x="21" y="44"/>
                    <a:pt x="21" y="44"/>
                    <a:pt x="21" y="44"/>
                  </a:cubicBezTo>
                  <a:cubicBezTo>
                    <a:pt x="21" y="44"/>
                    <a:pt x="21" y="44"/>
                    <a:pt x="21" y="44"/>
                  </a:cubicBezTo>
                  <a:cubicBezTo>
                    <a:pt x="21" y="44"/>
                    <a:pt x="21" y="44"/>
                    <a:pt x="21" y="44"/>
                  </a:cubicBezTo>
                  <a:cubicBezTo>
                    <a:pt x="21" y="44"/>
                    <a:pt x="21" y="44"/>
                    <a:pt x="21" y="44"/>
                  </a:cubicBezTo>
                  <a:cubicBezTo>
                    <a:pt x="21" y="44"/>
                    <a:pt x="21" y="44"/>
                    <a:pt x="21" y="44"/>
                  </a:cubicBezTo>
                  <a:cubicBezTo>
                    <a:pt x="21" y="44"/>
                    <a:pt x="21" y="44"/>
                    <a:pt x="21" y="44"/>
                  </a:cubicBezTo>
                  <a:cubicBezTo>
                    <a:pt x="21" y="44"/>
                    <a:pt x="21" y="44"/>
                    <a:pt x="21" y="44"/>
                  </a:cubicBezTo>
                  <a:cubicBezTo>
                    <a:pt x="21" y="44"/>
                    <a:pt x="21" y="44"/>
                    <a:pt x="21" y="44"/>
                  </a:cubicBezTo>
                  <a:cubicBezTo>
                    <a:pt x="21" y="44"/>
                    <a:pt x="21" y="44"/>
                    <a:pt x="21" y="44"/>
                  </a:cubicBezTo>
                  <a:cubicBezTo>
                    <a:pt x="21" y="44"/>
                    <a:pt x="21" y="44"/>
                    <a:pt x="21" y="44"/>
                  </a:cubicBezTo>
                  <a:cubicBezTo>
                    <a:pt x="21" y="44"/>
                    <a:pt x="21" y="44"/>
                    <a:pt x="21" y="44"/>
                  </a:cubicBezTo>
                  <a:cubicBezTo>
                    <a:pt x="21" y="44"/>
                    <a:pt x="21" y="44"/>
                    <a:pt x="21" y="44"/>
                  </a:cubicBezTo>
                  <a:cubicBezTo>
                    <a:pt x="21" y="44"/>
                    <a:pt x="21" y="44"/>
                    <a:pt x="21" y="44"/>
                  </a:cubicBezTo>
                  <a:cubicBezTo>
                    <a:pt x="21" y="44"/>
                    <a:pt x="21" y="44"/>
                    <a:pt x="21" y="44"/>
                  </a:cubicBezTo>
                  <a:cubicBezTo>
                    <a:pt x="21" y="44"/>
                    <a:pt x="21" y="44"/>
                    <a:pt x="21" y="44"/>
                  </a:cubicBezTo>
                  <a:cubicBezTo>
                    <a:pt x="21" y="44"/>
                    <a:pt x="22" y="44"/>
                    <a:pt x="22" y="44"/>
                  </a:cubicBezTo>
                  <a:cubicBezTo>
                    <a:pt x="22" y="44"/>
                    <a:pt x="22" y="44"/>
                    <a:pt x="22" y="44"/>
                  </a:cubicBezTo>
                  <a:cubicBezTo>
                    <a:pt x="22" y="44"/>
                    <a:pt x="22" y="44"/>
                    <a:pt x="22" y="44"/>
                  </a:cubicBezTo>
                  <a:cubicBezTo>
                    <a:pt x="22" y="44"/>
                    <a:pt x="22" y="44"/>
                    <a:pt x="22" y="44"/>
                  </a:cubicBezTo>
                  <a:cubicBezTo>
                    <a:pt x="22" y="44"/>
                    <a:pt x="22" y="44"/>
                    <a:pt x="22" y="44"/>
                  </a:cubicBezTo>
                  <a:cubicBezTo>
                    <a:pt x="22" y="44"/>
                    <a:pt x="22" y="44"/>
                    <a:pt x="22" y="44"/>
                  </a:cubicBezTo>
                  <a:cubicBezTo>
                    <a:pt x="22" y="44"/>
                    <a:pt x="22" y="44"/>
                    <a:pt x="22" y="44"/>
                  </a:cubicBezTo>
                  <a:cubicBezTo>
                    <a:pt x="22" y="44"/>
                    <a:pt x="22" y="44"/>
                    <a:pt x="22" y="44"/>
                  </a:cubicBezTo>
                  <a:cubicBezTo>
                    <a:pt x="22" y="44"/>
                    <a:pt x="22" y="44"/>
                    <a:pt x="22" y="44"/>
                  </a:cubicBezTo>
                  <a:cubicBezTo>
                    <a:pt x="22" y="44"/>
                    <a:pt x="22" y="44"/>
                    <a:pt x="22" y="44"/>
                  </a:cubicBezTo>
                  <a:cubicBezTo>
                    <a:pt x="22" y="44"/>
                    <a:pt x="22" y="44"/>
                    <a:pt x="22" y="44"/>
                  </a:cubicBezTo>
                  <a:cubicBezTo>
                    <a:pt x="22" y="44"/>
                    <a:pt x="22" y="44"/>
                    <a:pt x="22" y="44"/>
                  </a:cubicBezTo>
                  <a:cubicBezTo>
                    <a:pt x="22" y="44"/>
                    <a:pt x="22" y="44"/>
                    <a:pt x="22" y="44"/>
                  </a:cubicBezTo>
                  <a:cubicBezTo>
                    <a:pt x="22" y="44"/>
                    <a:pt x="22" y="44"/>
                    <a:pt x="22" y="44"/>
                  </a:cubicBezTo>
                  <a:cubicBezTo>
                    <a:pt x="22" y="44"/>
                    <a:pt x="22" y="44"/>
                    <a:pt x="22" y="44"/>
                  </a:cubicBezTo>
                  <a:cubicBezTo>
                    <a:pt x="22" y="44"/>
                    <a:pt x="22" y="44"/>
                    <a:pt x="22" y="44"/>
                  </a:cubicBezTo>
                  <a:cubicBezTo>
                    <a:pt x="22" y="44"/>
                    <a:pt x="22" y="44"/>
                    <a:pt x="22" y="44"/>
                  </a:cubicBezTo>
                  <a:cubicBezTo>
                    <a:pt x="22" y="44"/>
                    <a:pt x="22" y="44"/>
                    <a:pt x="22" y="44"/>
                  </a:cubicBezTo>
                  <a:cubicBezTo>
                    <a:pt x="22" y="44"/>
                    <a:pt x="22" y="44"/>
                    <a:pt x="22" y="44"/>
                  </a:cubicBezTo>
                  <a:cubicBezTo>
                    <a:pt x="22" y="44"/>
                    <a:pt x="22" y="44"/>
                    <a:pt x="22" y="44"/>
                  </a:cubicBezTo>
                  <a:cubicBezTo>
                    <a:pt x="23" y="44"/>
                    <a:pt x="23" y="44"/>
                    <a:pt x="23" y="44"/>
                  </a:cubicBezTo>
                  <a:cubicBezTo>
                    <a:pt x="23" y="44"/>
                    <a:pt x="23" y="44"/>
                    <a:pt x="23" y="44"/>
                  </a:cubicBezTo>
                  <a:cubicBezTo>
                    <a:pt x="23" y="44"/>
                    <a:pt x="23" y="44"/>
                    <a:pt x="23" y="44"/>
                  </a:cubicBezTo>
                  <a:cubicBezTo>
                    <a:pt x="23" y="44"/>
                    <a:pt x="23" y="44"/>
                    <a:pt x="23" y="44"/>
                  </a:cubicBezTo>
                  <a:cubicBezTo>
                    <a:pt x="23" y="44"/>
                    <a:pt x="23" y="44"/>
                    <a:pt x="23" y="44"/>
                  </a:cubicBezTo>
                  <a:cubicBezTo>
                    <a:pt x="23" y="44"/>
                    <a:pt x="23" y="44"/>
                    <a:pt x="23" y="44"/>
                  </a:cubicBezTo>
                  <a:cubicBezTo>
                    <a:pt x="23" y="44"/>
                    <a:pt x="23" y="44"/>
                    <a:pt x="23" y="44"/>
                  </a:cubicBezTo>
                  <a:cubicBezTo>
                    <a:pt x="23" y="44"/>
                    <a:pt x="23" y="44"/>
                    <a:pt x="23" y="44"/>
                  </a:cubicBezTo>
                  <a:cubicBezTo>
                    <a:pt x="23" y="44"/>
                    <a:pt x="23" y="44"/>
                    <a:pt x="23" y="44"/>
                  </a:cubicBezTo>
                  <a:cubicBezTo>
                    <a:pt x="23" y="44"/>
                    <a:pt x="23" y="44"/>
                    <a:pt x="23" y="44"/>
                  </a:cubicBezTo>
                  <a:cubicBezTo>
                    <a:pt x="23" y="44"/>
                    <a:pt x="23" y="44"/>
                    <a:pt x="23" y="44"/>
                  </a:cubicBezTo>
                  <a:cubicBezTo>
                    <a:pt x="23" y="44"/>
                    <a:pt x="23" y="44"/>
                    <a:pt x="23" y="44"/>
                  </a:cubicBezTo>
                  <a:cubicBezTo>
                    <a:pt x="23" y="44"/>
                    <a:pt x="23" y="44"/>
                    <a:pt x="23" y="44"/>
                  </a:cubicBezTo>
                  <a:cubicBezTo>
                    <a:pt x="23" y="44"/>
                    <a:pt x="23" y="44"/>
                    <a:pt x="23" y="44"/>
                  </a:cubicBezTo>
                  <a:cubicBezTo>
                    <a:pt x="23" y="44"/>
                    <a:pt x="23" y="45"/>
                    <a:pt x="23" y="45"/>
                  </a:cubicBezTo>
                  <a:cubicBezTo>
                    <a:pt x="23" y="45"/>
                    <a:pt x="23" y="45"/>
                    <a:pt x="23" y="45"/>
                  </a:cubicBezTo>
                  <a:cubicBezTo>
                    <a:pt x="23" y="45"/>
                    <a:pt x="23" y="45"/>
                    <a:pt x="23" y="45"/>
                  </a:cubicBezTo>
                  <a:cubicBezTo>
                    <a:pt x="23" y="45"/>
                    <a:pt x="23" y="45"/>
                    <a:pt x="23" y="45"/>
                  </a:cubicBezTo>
                  <a:cubicBezTo>
                    <a:pt x="23" y="45"/>
                    <a:pt x="23" y="45"/>
                    <a:pt x="23" y="45"/>
                  </a:cubicBezTo>
                  <a:cubicBezTo>
                    <a:pt x="23" y="45"/>
                    <a:pt x="23" y="45"/>
                    <a:pt x="23" y="45"/>
                  </a:cubicBezTo>
                  <a:cubicBezTo>
                    <a:pt x="23" y="45"/>
                    <a:pt x="23" y="45"/>
                    <a:pt x="23" y="45"/>
                  </a:cubicBezTo>
                  <a:cubicBezTo>
                    <a:pt x="23" y="45"/>
                    <a:pt x="23" y="45"/>
                    <a:pt x="23" y="45"/>
                  </a:cubicBezTo>
                  <a:cubicBezTo>
                    <a:pt x="23" y="45"/>
                    <a:pt x="23" y="45"/>
                    <a:pt x="23" y="45"/>
                  </a:cubicBezTo>
                  <a:cubicBezTo>
                    <a:pt x="23" y="45"/>
                    <a:pt x="23" y="45"/>
                    <a:pt x="23" y="45"/>
                  </a:cubicBezTo>
                  <a:cubicBezTo>
                    <a:pt x="23" y="45"/>
                    <a:pt x="23" y="45"/>
                    <a:pt x="23" y="45"/>
                  </a:cubicBezTo>
                  <a:cubicBezTo>
                    <a:pt x="23" y="45"/>
                    <a:pt x="23" y="45"/>
                    <a:pt x="23" y="45"/>
                  </a:cubicBezTo>
                  <a:cubicBezTo>
                    <a:pt x="23" y="45"/>
                    <a:pt x="23" y="45"/>
                    <a:pt x="23" y="45"/>
                  </a:cubicBezTo>
                  <a:cubicBezTo>
                    <a:pt x="23" y="45"/>
                    <a:pt x="23" y="45"/>
                    <a:pt x="23" y="45"/>
                  </a:cubicBezTo>
                  <a:cubicBezTo>
                    <a:pt x="23" y="45"/>
                    <a:pt x="23" y="45"/>
                    <a:pt x="23" y="45"/>
                  </a:cubicBezTo>
                  <a:cubicBezTo>
                    <a:pt x="23" y="45"/>
                    <a:pt x="23" y="45"/>
                    <a:pt x="23" y="45"/>
                  </a:cubicBezTo>
                  <a:cubicBezTo>
                    <a:pt x="23" y="45"/>
                    <a:pt x="23" y="45"/>
                    <a:pt x="23" y="45"/>
                  </a:cubicBezTo>
                  <a:cubicBezTo>
                    <a:pt x="23" y="45"/>
                    <a:pt x="23" y="45"/>
                    <a:pt x="23" y="45"/>
                  </a:cubicBezTo>
                  <a:cubicBezTo>
                    <a:pt x="23" y="45"/>
                    <a:pt x="23" y="45"/>
                    <a:pt x="23" y="45"/>
                  </a:cubicBezTo>
                  <a:cubicBezTo>
                    <a:pt x="23" y="45"/>
                    <a:pt x="23" y="45"/>
                    <a:pt x="23" y="45"/>
                  </a:cubicBezTo>
                  <a:cubicBezTo>
                    <a:pt x="23" y="45"/>
                    <a:pt x="23" y="45"/>
                    <a:pt x="23" y="45"/>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4" y="46"/>
                  </a:cubicBezTo>
                  <a:cubicBezTo>
                    <a:pt x="24" y="46"/>
                    <a:pt x="24" y="46"/>
                    <a:pt x="24" y="46"/>
                  </a:cubicBezTo>
                  <a:cubicBezTo>
                    <a:pt x="24" y="46"/>
                    <a:pt x="24" y="46"/>
                    <a:pt x="24" y="46"/>
                  </a:cubicBezTo>
                  <a:cubicBezTo>
                    <a:pt x="24" y="46"/>
                    <a:pt x="24" y="46"/>
                    <a:pt x="24" y="46"/>
                  </a:cubicBezTo>
                  <a:cubicBezTo>
                    <a:pt x="24" y="46"/>
                    <a:pt x="24" y="46"/>
                    <a:pt x="24" y="46"/>
                  </a:cubicBezTo>
                  <a:cubicBezTo>
                    <a:pt x="24" y="46"/>
                    <a:pt x="24" y="46"/>
                    <a:pt x="24"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4" y="46"/>
                    <a:pt x="24" y="46"/>
                    <a:pt x="24" y="46"/>
                  </a:cubicBezTo>
                  <a:cubicBezTo>
                    <a:pt x="24" y="46"/>
                    <a:pt x="24" y="46"/>
                    <a:pt x="24" y="46"/>
                  </a:cubicBezTo>
                  <a:cubicBezTo>
                    <a:pt x="24" y="46"/>
                    <a:pt x="24" y="46"/>
                    <a:pt x="24" y="46"/>
                  </a:cubicBezTo>
                  <a:cubicBezTo>
                    <a:pt x="24" y="46"/>
                    <a:pt x="24" y="46"/>
                    <a:pt x="24" y="46"/>
                  </a:cubicBezTo>
                  <a:cubicBezTo>
                    <a:pt x="24" y="46"/>
                    <a:pt x="24" y="46"/>
                    <a:pt x="24" y="46"/>
                  </a:cubicBezTo>
                  <a:cubicBezTo>
                    <a:pt x="24" y="46"/>
                    <a:pt x="24" y="46"/>
                    <a:pt x="24" y="46"/>
                  </a:cubicBezTo>
                  <a:cubicBezTo>
                    <a:pt x="24" y="46"/>
                    <a:pt x="24" y="46"/>
                    <a:pt x="24" y="46"/>
                  </a:cubicBezTo>
                  <a:cubicBezTo>
                    <a:pt x="24" y="46"/>
                    <a:pt x="24" y="46"/>
                    <a:pt x="24" y="46"/>
                  </a:cubicBezTo>
                  <a:cubicBezTo>
                    <a:pt x="24" y="46"/>
                    <a:pt x="24" y="46"/>
                    <a:pt x="24" y="46"/>
                  </a:cubicBezTo>
                  <a:cubicBezTo>
                    <a:pt x="24" y="46"/>
                    <a:pt x="24" y="46"/>
                    <a:pt x="24" y="46"/>
                  </a:cubicBezTo>
                  <a:cubicBezTo>
                    <a:pt x="24" y="46"/>
                    <a:pt x="24" y="46"/>
                    <a:pt x="24" y="46"/>
                  </a:cubicBezTo>
                  <a:cubicBezTo>
                    <a:pt x="24" y="46"/>
                    <a:pt x="24" y="46"/>
                    <a:pt x="24" y="46"/>
                  </a:cubicBezTo>
                  <a:cubicBezTo>
                    <a:pt x="24" y="46"/>
                    <a:pt x="24" y="46"/>
                    <a:pt x="24" y="46"/>
                  </a:cubicBezTo>
                  <a:cubicBezTo>
                    <a:pt x="24" y="46"/>
                    <a:pt x="24" y="46"/>
                    <a:pt x="24" y="46"/>
                  </a:cubicBezTo>
                  <a:cubicBezTo>
                    <a:pt x="24" y="46"/>
                    <a:pt x="24" y="46"/>
                    <a:pt x="24" y="46"/>
                  </a:cubicBezTo>
                  <a:cubicBezTo>
                    <a:pt x="24" y="46"/>
                    <a:pt x="24" y="46"/>
                    <a:pt x="24" y="46"/>
                  </a:cubicBezTo>
                  <a:cubicBezTo>
                    <a:pt x="24" y="46"/>
                    <a:pt x="24" y="46"/>
                    <a:pt x="24" y="46"/>
                  </a:cubicBezTo>
                  <a:cubicBezTo>
                    <a:pt x="24" y="46"/>
                    <a:pt x="24" y="46"/>
                    <a:pt x="24" y="46"/>
                  </a:cubicBezTo>
                  <a:cubicBezTo>
                    <a:pt x="24" y="46"/>
                    <a:pt x="24" y="46"/>
                    <a:pt x="24" y="46"/>
                  </a:cubicBezTo>
                  <a:cubicBezTo>
                    <a:pt x="24" y="46"/>
                    <a:pt x="24" y="46"/>
                    <a:pt x="24" y="46"/>
                  </a:cubicBezTo>
                  <a:cubicBezTo>
                    <a:pt x="24" y="46"/>
                    <a:pt x="24" y="46"/>
                    <a:pt x="24" y="46"/>
                  </a:cubicBezTo>
                  <a:cubicBezTo>
                    <a:pt x="24" y="46"/>
                    <a:pt x="24" y="46"/>
                    <a:pt x="24" y="46"/>
                  </a:cubicBezTo>
                  <a:cubicBezTo>
                    <a:pt x="24" y="46"/>
                    <a:pt x="24" y="46"/>
                    <a:pt x="24" y="46"/>
                  </a:cubicBezTo>
                  <a:cubicBezTo>
                    <a:pt x="24" y="46"/>
                    <a:pt x="24" y="46"/>
                    <a:pt x="24" y="46"/>
                  </a:cubicBezTo>
                  <a:cubicBezTo>
                    <a:pt x="24" y="46"/>
                    <a:pt x="24" y="46"/>
                    <a:pt x="24" y="46"/>
                  </a:cubicBezTo>
                  <a:cubicBezTo>
                    <a:pt x="24" y="46"/>
                    <a:pt x="25" y="46"/>
                    <a:pt x="25" y="46"/>
                  </a:cubicBezTo>
                  <a:cubicBezTo>
                    <a:pt x="25" y="46"/>
                    <a:pt x="25" y="46"/>
                    <a:pt x="25" y="46"/>
                  </a:cubicBezTo>
                  <a:cubicBezTo>
                    <a:pt x="25" y="46"/>
                    <a:pt x="25" y="46"/>
                    <a:pt x="25" y="46"/>
                  </a:cubicBezTo>
                  <a:cubicBezTo>
                    <a:pt x="25" y="46"/>
                    <a:pt x="25" y="46"/>
                    <a:pt x="25" y="46"/>
                  </a:cubicBezTo>
                  <a:cubicBezTo>
                    <a:pt x="25" y="46"/>
                    <a:pt x="25" y="46"/>
                    <a:pt x="25" y="46"/>
                  </a:cubicBezTo>
                  <a:cubicBezTo>
                    <a:pt x="25" y="46"/>
                    <a:pt x="25" y="46"/>
                    <a:pt x="25" y="46"/>
                  </a:cubicBezTo>
                  <a:cubicBezTo>
                    <a:pt x="25" y="46"/>
                    <a:pt x="25" y="46"/>
                    <a:pt x="25" y="46"/>
                  </a:cubicBezTo>
                  <a:cubicBezTo>
                    <a:pt x="25" y="46"/>
                    <a:pt x="25" y="46"/>
                    <a:pt x="25" y="46"/>
                  </a:cubicBezTo>
                  <a:cubicBezTo>
                    <a:pt x="25" y="46"/>
                    <a:pt x="25" y="46"/>
                    <a:pt x="25" y="46"/>
                  </a:cubicBezTo>
                  <a:cubicBezTo>
                    <a:pt x="25" y="46"/>
                    <a:pt x="25" y="46"/>
                    <a:pt x="25" y="46"/>
                  </a:cubicBezTo>
                  <a:cubicBezTo>
                    <a:pt x="25" y="46"/>
                    <a:pt x="25" y="46"/>
                    <a:pt x="25" y="46"/>
                  </a:cubicBezTo>
                  <a:cubicBezTo>
                    <a:pt x="25" y="46"/>
                    <a:pt x="25" y="46"/>
                    <a:pt x="25" y="46"/>
                  </a:cubicBezTo>
                  <a:cubicBezTo>
                    <a:pt x="25" y="46"/>
                    <a:pt x="25" y="46"/>
                    <a:pt x="25" y="46"/>
                  </a:cubicBezTo>
                  <a:cubicBezTo>
                    <a:pt x="25" y="46"/>
                    <a:pt x="25" y="46"/>
                    <a:pt x="25" y="46"/>
                  </a:cubicBezTo>
                  <a:cubicBezTo>
                    <a:pt x="25" y="46"/>
                    <a:pt x="25" y="46"/>
                    <a:pt x="25" y="46"/>
                  </a:cubicBezTo>
                  <a:cubicBezTo>
                    <a:pt x="25" y="46"/>
                    <a:pt x="25" y="46"/>
                    <a:pt x="25" y="46"/>
                  </a:cubicBezTo>
                  <a:cubicBezTo>
                    <a:pt x="25" y="46"/>
                    <a:pt x="25" y="46"/>
                    <a:pt x="25" y="46"/>
                  </a:cubicBezTo>
                  <a:cubicBezTo>
                    <a:pt x="25" y="46"/>
                    <a:pt x="25" y="46"/>
                    <a:pt x="25" y="46"/>
                  </a:cubicBezTo>
                  <a:cubicBezTo>
                    <a:pt x="25" y="46"/>
                    <a:pt x="25" y="46"/>
                    <a:pt x="25" y="46"/>
                  </a:cubicBezTo>
                  <a:cubicBezTo>
                    <a:pt x="25" y="46"/>
                    <a:pt x="25" y="46"/>
                    <a:pt x="25" y="46"/>
                  </a:cubicBezTo>
                  <a:cubicBezTo>
                    <a:pt x="25" y="46"/>
                    <a:pt x="25" y="46"/>
                    <a:pt x="25" y="46"/>
                  </a:cubicBezTo>
                  <a:cubicBezTo>
                    <a:pt x="25" y="46"/>
                    <a:pt x="25" y="46"/>
                    <a:pt x="25" y="46"/>
                  </a:cubicBezTo>
                  <a:cubicBezTo>
                    <a:pt x="25" y="46"/>
                    <a:pt x="25" y="46"/>
                    <a:pt x="25" y="46"/>
                  </a:cubicBezTo>
                  <a:cubicBezTo>
                    <a:pt x="25" y="46"/>
                    <a:pt x="25" y="46"/>
                    <a:pt x="25" y="46"/>
                  </a:cubicBezTo>
                  <a:cubicBezTo>
                    <a:pt x="25" y="46"/>
                    <a:pt x="25" y="46"/>
                    <a:pt x="25" y="46"/>
                  </a:cubicBezTo>
                  <a:cubicBezTo>
                    <a:pt x="25" y="46"/>
                    <a:pt x="25" y="46"/>
                    <a:pt x="25" y="46"/>
                  </a:cubicBezTo>
                  <a:cubicBezTo>
                    <a:pt x="25" y="46"/>
                    <a:pt x="25" y="46"/>
                    <a:pt x="25" y="46"/>
                  </a:cubicBezTo>
                  <a:cubicBezTo>
                    <a:pt x="25" y="46"/>
                    <a:pt x="25" y="46"/>
                    <a:pt x="25" y="46"/>
                  </a:cubicBezTo>
                  <a:cubicBezTo>
                    <a:pt x="25" y="46"/>
                    <a:pt x="25" y="46"/>
                    <a:pt x="25" y="46"/>
                  </a:cubicBezTo>
                  <a:cubicBezTo>
                    <a:pt x="25" y="46"/>
                    <a:pt x="25" y="46"/>
                    <a:pt x="25" y="46"/>
                  </a:cubicBezTo>
                  <a:cubicBezTo>
                    <a:pt x="25" y="46"/>
                    <a:pt x="25" y="46"/>
                    <a:pt x="25" y="46"/>
                  </a:cubicBezTo>
                  <a:cubicBezTo>
                    <a:pt x="25" y="46"/>
                    <a:pt x="25" y="46"/>
                    <a:pt x="25" y="46"/>
                  </a:cubicBezTo>
                  <a:cubicBezTo>
                    <a:pt x="25" y="46"/>
                    <a:pt x="25" y="46"/>
                    <a:pt x="25" y="46"/>
                  </a:cubicBezTo>
                  <a:cubicBezTo>
                    <a:pt x="25" y="46"/>
                    <a:pt x="25" y="46"/>
                    <a:pt x="25" y="46"/>
                  </a:cubicBezTo>
                  <a:cubicBezTo>
                    <a:pt x="25" y="46"/>
                    <a:pt x="25" y="46"/>
                    <a:pt x="25" y="46"/>
                  </a:cubicBezTo>
                  <a:cubicBezTo>
                    <a:pt x="25" y="46"/>
                    <a:pt x="25" y="46"/>
                    <a:pt x="25" y="46"/>
                  </a:cubicBezTo>
                  <a:cubicBezTo>
                    <a:pt x="25" y="46"/>
                    <a:pt x="25" y="46"/>
                    <a:pt x="25" y="46"/>
                  </a:cubicBezTo>
                  <a:cubicBezTo>
                    <a:pt x="25" y="46"/>
                    <a:pt x="25" y="46"/>
                    <a:pt x="25" y="46"/>
                  </a:cubicBezTo>
                  <a:cubicBezTo>
                    <a:pt x="25" y="46"/>
                    <a:pt x="25" y="46"/>
                    <a:pt x="25" y="46"/>
                  </a:cubicBezTo>
                  <a:cubicBezTo>
                    <a:pt x="25" y="46"/>
                    <a:pt x="25" y="46"/>
                    <a:pt x="25" y="46"/>
                  </a:cubicBezTo>
                  <a:cubicBezTo>
                    <a:pt x="25" y="46"/>
                    <a:pt x="25" y="46"/>
                    <a:pt x="25" y="46"/>
                  </a:cubicBezTo>
                  <a:cubicBezTo>
                    <a:pt x="25" y="46"/>
                    <a:pt x="25" y="46"/>
                    <a:pt x="25" y="46"/>
                  </a:cubicBezTo>
                  <a:cubicBezTo>
                    <a:pt x="25" y="46"/>
                    <a:pt x="25" y="46"/>
                    <a:pt x="25" y="46"/>
                  </a:cubicBezTo>
                  <a:cubicBezTo>
                    <a:pt x="25" y="46"/>
                    <a:pt x="25" y="46"/>
                    <a:pt x="25" y="46"/>
                  </a:cubicBezTo>
                  <a:cubicBezTo>
                    <a:pt x="25" y="46"/>
                    <a:pt x="25" y="46"/>
                    <a:pt x="25" y="46"/>
                  </a:cubicBezTo>
                  <a:cubicBezTo>
                    <a:pt x="25" y="46"/>
                    <a:pt x="25" y="46"/>
                    <a:pt x="25" y="46"/>
                  </a:cubicBezTo>
                  <a:cubicBezTo>
                    <a:pt x="25" y="46"/>
                    <a:pt x="25" y="46"/>
                    <a:pt x="25" y="46"/>
                  </a:cubicBezTo>
                  <a:cubicBezTo>
                    <a:pt x="25" y="46"/>
                    <a:pt x="25" y="46"/>
                    <a:pt x="25" y="46"/>
                  </a:cubicBezTo>
                  <a:cubicBezTo>
                    <a:pt x="26" y="46"/>
                    <a:pt x="26" y="46"/>
                    <a:pt x="26" y="46"/>
                  </a:cubicBezTo>
                  <a:cubicBezTo>
                    <a:pt x="26" y="46"/>
                    <a:pt x="26" y="46"/>
                    <a:pt x="26" y="46"/>
                  </a:cubicBezTo>
                  <a:cubicBezTo>
                    <a:pt x="26" y="46"/>
                    <a:pt x="26" y="46"/>
                    <a:pt x="26" y="46"/>
                  </a:cubicBezTo>
                  <a:cubicBezTo>
                    <a:pt x="26" y="46"/>
                    <a:pt x="26" y="46"/>
                    <a:pt x="26" y="46"/>
                  </a:cubicBezTo>
                  <a:cubicBezTo>
                    <a:pt x="26" y="46"/>
                    <a:pt x="26" y="46"/>
                    <a:pt x="26" y="46"/>
                  </a:cubicBezTo>
                  <a:cubicBezTo>
                    <a:pt x="26" y="46"/>
                    <a:pt x="26" y="46"/>
                    <a:pt x="26" y="46"/>
                  </a:cubicBezTo>
                  <a:cubicBezTo>
                    <a:pt x="26" y="46"/>
                    <a:pt x="26" y="46"/>
                    <a:pt x="26" y="46"/>
                  </a:cubicBezTo>
                  <a:cubicBezTo>
                    <a:pt x="26" y="46"/>
                    <a:pt x="26" y="46"/>
                    <a:pt x="26" y="46"/>
                  </a:cubicBezTo>
                  <a:cubicBezTo>
                    <a:pt x="26" y="46"/>
                    <a:pt x="26" y="46"/>
                    <a:pt x="26" y="46"/>
                  </a:cubicBezTo>
                  <a:cubicBezTo>
                    <a:pt x="26" y="46"/>
                    <a:pt x="26" y="46"/>
                    <a:pt x="26" y="46"/>
                  </a:cubicBezTo>
                  <a:cubicBezTo>
                    <a:pt x="26" y="46"/>
                    <a:pt x="26" y="46"/>
                    <a:pt x="26" y="46"/>
                  </a:cubicBezTo>
                  <a:cubicBezTo>
                    <a:pt x="26" y="46"/>
                    <a:pt x="26" y="46"/>
                    <a:pt x="26" y="46"/>
                  </a:cubicBezTo>
                  <a:cubicBezTo>
                    <a:pt x="26" y="46"/>
                    <a:pt x="26" y="46"/>
                    <a:pt x="26" y="46"/>
                  </a:cubicBezTo>
                  <a:cubicBezTo>
                    <a:pt x="26" y="46"/>
                    <a:pt x="26" y="46"/>
                    <a:pt x="26" y="46"/>
                  </a:cubicBezTo>
                  <a:cubicBezTo>
                    <a:pt x="26" y="46"/>
                    <a:pt x="26" y="46"/>
                    <a:pt x="26" y="46"/>
                  </a:cubicBezTo>
                  <a:cubicBezTo>
                    <a:pt x="26" y="46"/>
                    <a:pt x="26" y="46"/>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8"/>
                    <a:pt x="27" y="48"/>
                  </a:cubicBezTo>
                  <a:cubicBezTo>
                    <a:pt x="27" y="48"/>
                    <a:pt x="27" y="48"/>
                    <a:pt x="27" y="48"/>
                  </a:cubicBezTo>
                  <a:cubicBezTo>
                    <a:pt x="27" y="48"/>
                    <a:pt x="27" y="48"/>
                    <a:pt x="27" y="48"/>
                  </a:cubicBezTo>
                  <a:cubicBezTo>
                    <a:pt x="27" y="48"/>
                    <a:pt x="27" y="48"/>
                    <a:pt x="27" y="48"/>
                  </a:cubicBezTo>
                  <a:cubicBezTo>
                    <a:pt x="27" y="48"/>
                    <a:pt x="27" y="48"/>
                    <a:pt x="27" y="48"/>
                  </a:cubicBezTo>
                  <a:cubicBezTo>
                    <a:pt x="27" y="48"/>
                    <a:pt x="27" y="48"/>
                    <a:pt x="27" y="48"/>
                  </a:cubicBezTo>
                  <a:cubicBezTo>
                    <a:pt x="27" y="48"/>
                    <a:pt x="27" y="48"/>
                    <a:pt x="27" y="48"/>
                  </a:cubicBezTo>
                  <a:cubicBezTo>
                    <a:pt x="27" y="48"/>
                    <a:pt x="27" y="48"/>
                    <a:pt x="27" y="48"/>
                  </a:cubicBezTo>
                  <a:cubicBezTo>
                    <a:pt x="27" y="48"/>
                    <a:pt x="27" y="48"/>
                    <a:pt x="27" y="48"/>
                  </a:cubicBezTo>
                  <a:cubicBezTo>
                    <a:pt x="27" y="48"/>
                    <a:pt x="27" y="48"/>
                    <a:pt x="27" y="48"/>
                  </a:cubicBezTo>
                  <a:cubicBezTo>
                    <a:pt x="27" y="48"/>
                    <a:pt x="27" y="48"/>
                    <a:pt x="27" y="48"/>
                  </a:cubicBezTo>
                  <a:cubicBezTo>
                    <a:pt x="27" y="48"/>
                    <a:pt x="27" y="48"/>
                    <a:pt x="27" y="48"/>
                  </a:cubicBezTo>
                  <a:cubicBezTo>
                    <a:pt x="27" y="48"/>
                    <a:pt x="27" y="48"/>
                    <a:pt x="27" y="48"/>
                  </a:cubicBezTo>
                  <a:cubicBezTo>
                    <a:pt x="27" y="48"/>
                    <a:pt x="27" y="48"/>
                    <a:pt x="27" y="48"/>
                  </a:cubicBezTo>
                  <a:cubicBezTo>
                    <a:pt x="27" y="48"/>
                    <a:pt x="27" y="48"/>
                    <a:pt x="27" y="48"/>
                  </a:cubicBezTo>
                  <a:cubicBezTo>
                    <a:pt x="27" y="48"/>
                    <a:pt x="27" y="48"/>
                    <a:pt x="27" y="48"/>
                  </a:cubicBezTo>
                  <a:cubicBezTo>
                    <a:pt x="27" y="48"/>
                    <a:pt x="27" y="48"/>
                    <a:pt x="27" y="48"/>
                  </a:cubicBezTo>
                  <a:cubicBezTo>
                    <a:pt x="27" y="48"/>
                    <a:pt x="27" y="48"/>
                    <a:pt x="27" y="48"/>
                  </a:cubicBezTo>
                  <a:cubicBezTo>
                    <a:pt x="27" y="48"/>
                    <a:pt x="27" y="48"/>
                    <a:pt x="27" y="48"/>
                  </a:cubicBezTo>
                  <a:cubicBezTo>
                    <a:pt x="27" y="48"/>
                    <a:pt x="27" y="48"/>
                    <a:pt x="27" y="48"/>
                  </a:cubicBezTo>
                  <a:cubicBezTo>
                    <a:pt x="27" y="48"/>
                    <a:pt x="27" y="48"/>
                    <a:pt x="27" y="48"/>
                  </a:cubicBezTo>
                  <a:cubicBezTo>
                    <a:pt x="27" y="48"/>
                    <a:pt x="27" y="49"/>
                    <a:pt x="27" y="49"/>
                  </a:cubicBezTo>
                  <a:cubicBezTo>
                    <a:pt x="27" y="49"/>
                    <a:pt x="27" y="49"/>
                    <a:pt x="27" y="49"/>
                  </a:cubicBezTo>
                  <a:cubicBezTo>
                    <a:pt x="27" y="49"/>
                    <a:pt x="27" y="49"/>
                    <a:pt x="27" y="49"/>
                  </a:cubicBezTo>
                  <a:cubicBezTo>
                    <a:pt x="27" y="49"/>
                    <a:pt x="27" y="49"/>
                    <a:pt x="27" y="49"/>
                  </a:cubicBezTo>
                  <a:cubicBezTo>
                    <a:pt x="27" y="49"/>
                    <a:pt x="27" y="49"/>
                    <a:pt x="27" y="49"/>
                  </a:cubicBezTo>
                  <a:cubicBezTo>
                    <a:pt x="27" y="49"/>
                    <a:pt x="27" y="49"/>
                    <a:pt x="27" y="49"/>
                  </a:cubicBezTo>
                  <a:cubicBezTo>
                    <a:pt x="26" y="49"/>
                    <a:pt x="26" y="49"/>
                    <a:pt x="26" y="49"/>
                  </a:cubicBezTo>
                  <a:cubicBezTo>
                    <a:pt x="26" y="49"/>
                    <a:pt x="26" y="49"/>
                    <a:pt x="26" y="49"/>
                  </a:cubicBezTo>
                  <a:cubicBezTo>
                    <a:pt x="26" y="49"/>
                    <a:pt x="26" y="49"/>
                    <a:pt x="26" y="49"/>
                  </a:cubicBezTo>
                  <a:cubicBezTo>
                    <a:pt x="26" y="49"/>
                    <a:pt x="26" y="49"/>
                    <a:pt x="26" y="49"/>
                  </a:cubicBezTo>
                  <a:cubicBezTo>
                    <a:pt x="26" y="49"/>
                    <a:pt x="26" y="49"/>
                    <a:pt x="26" y="49"/>
                  </a:cubicBezTo>
                  <a:cubicBezTo>
                    <a:pt x="26" y="49"/>
                    <a:pt x="26" y="49"/>
                    <a:pt x="26" y="49"/>
                  </a:cubicBezTo>
                  <a:cubicBezTo>
                    <a:pt x="26" y="49"/>
                    <a:pt x="26" y="49"/>
                    <a:pt x="26" y="49"/>
                  </a:cubicBezTo>
                  <a:cubicBezTo>
                    <a:pt x="26" y="49"/>
                    <a:pt x="26" y="49"/>
                    <a:pt x="26" y="49"/>
                  </a:cubicBezTo>
                  <a:cubicBezTo>
                    <a:pt x="26" y="49"/>
                    <a:pt x="26" y="49"/>
                    <a:pt x="26" y="49"/>
                  </a:cubicBezTo>
                  <a:cubicBezTo>
                    <a:pt x="26" y="49"/>
                    <a:pt x="26" y="49"/>
                    <a:pt x="26" y="49"/>
                  </a:cubicBezTo>
                  <a:cubicBezTo>
                    <a:pt x="26" y="49"/>
                    <a:pt x="26" y="49"/>
                    <a:pt x="26" y="49"/>
                  </a:cubicBezTo>
                  <a:cubicBezTo>
                    <a:pt x="26" y="49"/>
                    <a:pt x="26" y="49"/>
                    <a:pt x="26" y="49"/>
                  </a:cubicBezTo>
                  <a:cubicBezTo>
                    <a:pt x="26" y="49"/>
                    <a:pt x="26" y="49"/>
                    <a:pt x="26" y="49"/>
                  </a:cubicBezTo>
                  <a:cubicBezTo>
                    <a:pt x="26" y="49"/>
                    <a:pt x="26" y="49"/>
                    <a:pt x="26" y="49"/>
                  </a:cubicBezTo>
                  <a:cubicBezTo>
                    <a:pt x="26" y="49"/>
                    <a:pt x="26" y="49"/>
                    <a:pt x="26" y="49"/>
                  </a:cubicBezTo>
                  <a:cubicBezTo>
                    <a:pt x="26" y="49"/>
                    <a:pt x="26" y="49"/>
                    <a:pt x="26" y="49"/>
                  </a:cubicBezTo>
                  <a:cubicBezTo>
                    <a:pt x="26" y="49"/>
                    <a:pt x="26" y="49"/>
                    <a:pt x="26" y="49"/>
                  </a:cubicBezTo>
                  <a:cubicBezTo>
                    <a:pt x="26" y="49"/>
                    <a:pt x="26" y="49"/>
                    <a:pt x="26" y="49"/>
                  </a:cubicBezTo>
                  <a:cubicBezTo>
                    <a:pt x="26" y="49"/>
                    <a:pt x="26" y="49"/>
                    <a:pt x="26" y="49"/>
                  </a:cubicBezTo>
                  <a:cubicBezTo>
                    <a:pt x="26" y="49"/>
                    <a:pt x="26" y="49"/>
                    <a:pt x="26" y="49"/>
                  </a:cubicBezTo>
                  <a:cubicBezTo>
                    <a:pt x="26" y="49"/>
                    <a:pt x="26" y="49"/>
                    <a:pt x="26" y="49"/>
                  </a:cubicBezTo>
                  <a:cubicBezTo>
                    <a:pt x="26" y="49"/>
                    <a:pt x="26" y="49"/>
                    <a:pt x="26" y="49"/>
                  </a:cubicBezTo>
                  <a:cubicBezTo>
                    <a:pt x="26" y="49"/>
                    <a:pt x="26" y="49"/>
                    <a:pt x="26" y="49"/>
                  </a:cubicBezTo>
                  <a:cubicBezTo>
                    <a:pt x="26" y="49"/>
                    <a:pt x="26" y="49"/>
                    <a:pt x="26" y="49"/>
                  </a:cubicBezTo>
                  <a:cubicBezTo>
                    <a:pt x="26" y="49"/>
                    <a:pt x="26" y="49"/>
                    <a:pt x="26" y="49"/>
                  </a:cubicBezTo>
                  <a:cubicBezTo>
                    <a:pt x="26" y="49"/>
                    <a:pt x="26" y="49"/>
                    <a:pt x="26" y="49"/>
                  </a:cubicBezTo>
                  <a:cubicBezTo>
                    <a:pt x="26" y="49"/>
                    <a:pt x="26" y="49"/>
                    <a:pt x="26" y="49"/>
                  </a:cubicBezTo>
                  <a:cubicBezTo>
                    <a:pt x="26" y="49"/>
                    <a:pt x="26" y="49"/>
                    <a:pt x="26" y="49"/>
                  </a:cubicBezTo>
                  <a:cubicBezTo>
                    <a:pt x="26" y="49"/>
                    <a:pt x="26" y="50"/>
                    <a:pt x="26" y="50"/>
                  </a:cubicBezTo>
                  <a:cubicBezTo>
                    <a:pt x="26" y="50"/>
                    <a:pt x="26" y="50"/>
                    <a:pt x="26" y="50"/>
                  </a:cubicBezTo>
                  <a:cubicBezTo>
                    <a:pt x="26" y="50"/>
                    <a:pt x="26" y="50"/>
                    <a:pt x="26" y="50"/>
                  </a:cubicBezTo>
                  <a:cubicBezTo>
                    <a:pt x="26" y="50"/>
                    <a:pt x="26" y="50"/>
                    <a:pt x="26" y="50"/>
                  </a:cubicBezTo>
                  <a:cubicBezTo>
                    <a:pt x="26" y="50"/>
                    <a:pt x="26" y="50"/>
                    <a:pt x="26" y="50"/>
                  </a:cubicBezTo>
                  <a:cubicBezTo>
                    <a:pt x="26" y="50"/>
                    <a:pt x="26" y="50"/>
                    <a:pt x="26" y="50"/>
                  </a:cubicBezTo>
                  <a:cubicBezTo>
                    <a:pt x="26" y="50"/>
                    <a:pt x="26" y="50"/>
                    <a:pt x="26" y="50"/>
                  </a:cubicBezTo>
                  <a:cubicBezTo>
                    <a:pt x="26" y="50"/>
                    <a:pt x="26" y="50"/>
                    <a:pt x="26" y="50"/>
                  </a:cubicBezTo>
                  <a:cubicBezTo>
                    <a:pt x="26" y="50"/>
                    <a:pt x="26" y="50"/>
                    <a:pt x="26" y="50"/>
                  </a:cubicBezTo>
                  <a:cubicBezTo>
                    <a:pt x="26" y="50"/>
                    <a:pt x="26" y="50"/>
                    <a:pt x="26" y="50"/>
                  </a:cubicBezTo>
                  <a:cubicBezTo>
                    <a:pt x="26" y="50"/>
                    <a:pt x="26" y="50"/>
                    <a:pt x="26" y="50"/>
                  </a:cubicBezTo>
                  <a:cubicBezTo>
                    <a:pt x="26" y="50"/>
                    <a:pt x="26" y="50"/>
                    <a:pt x="26" y="50"/>
                  </a:cubicBezTo>
                  <a:cubicBezTo>
                    <a:pt x="26" y="50"/>
                    <a:pt x="26" y="50"/>
                    <a:pt x="26" y="50"/>
                  </a:cubicBezTo>
                  <a:cubicBezTo>
                    <a:pt x="26" y="50"/>
                    <a:pt x="26" y="50"/>
                    <a:pt x="26" y="50"/>
                  </a:cubicBezTo>
                  <a:cubicBezTo>
                    <a:pt x="26" y="50"/>
                    <a:pt x="26" y="50"/>
                    <a:pt x="26" y="50"/>
                  </a:cubicBezTo>
                  <a:cubicBezTo>
                    <a:pt x="26" y="50"/>
                    <a:pt x="26" y="50"/>
                    <a:pt x="26" y="50"/>
                  </a:cubicBezTo>
                  <a:cubicBezTo>
                    <a:pt x="26" y="50"/>
                    <a:pt x="26" y="50"/>
                    <a:pt x="26" y="50"/>
                  </a:cubicBezTo>
                  <a:cubicBezTo>
                    <a:pt x="26" y="50"/>
                    <a:pt x="26" y="50"/>
                    <a:pt x="26" y="50"/>
                  </a:cubicBezTo>
                  <a:cubicBezTo>
                    <a:pt x="26" y="50"/>
                    <a:pt x="26" y="50"/>
                    <a:pt x="26" y="50"/>
                  </a:cubicBezTo>
                  <a:cubicBezTo>
                    <a:pt x="26" y="50"/>
                    <a:pt x="26" y="50"/>
                    <a:pt x="26" y="50"/>
                  </a:cubicBezTo>
                  <a:cubicBezTo>
                    <a:pt x="26" y="50"/>
                    <a:pt x="26" y="50"/>
                    <a:pt x="26" y="50"/>
                  </a:cubicBezTo>
                  <a:cubicBezTo>
                    <a:pt x="26" y="51"/>
                    <a:pt x="26" y="51"/>
                    <a:pt x="26" y="51"/>
                  </a:cubicBezTo>
                  <a:cubicBezTo>
                    <a:pt x="26" y="51"/>
                    <a:pt x="26" y="51"/>
                    <a:pt x="26" y="51"/>
                  </a:cubicBezTo>
                  <a:cubicBezTo>
                    <a:pt x="26" y="51"/>
                    <a:pt x="26" y="51"/>
                    <a:pt x="26" y="51"/>
                  </a:cubicBezTo>
                  <a:cubicBezTo>
                    <a:pt x="26" y="51"/>
                    <a:pt x="26" y="51"/>
                    <a:pt x="26" y="51"/>
                  </a:cubicBezTo>
                  <a:cubicBezTo>
                    <a:pt x="26" y="51"/>
                    <a:pt x="26" y="51"/>
                    <a:pt x="26" y="51"/>
                  </a:cubicBezTo>
                  <a:cubicBezTo>
                    <a:pt x="26" y="51"/>
                    <a:pt x="26" y="51"/>
                    <a:pt x="26" y="51"/>
                  </a:cubicBezTo>
                  <a:cubicBezTo>
                    <a:pt x="26" y="51"/>
                    <a:pt x="26" y="51"/>
                    <a:pt x="26" y="51"/>
                  </a:cubicBezTo>
                  <a:cubicBezTo>
                    <a:pt x="26" y="51"/>
                    <a:pt x="26" y="51"/>
                    <a:pt x="26" y="51"/>
                  </a:cubicBezTo>
                  <a:cubicBezTo>
                    <a:pt x="26" y="51"/>
                    <a:pt x="26" y="51"/>
                    <a:pt x="26" y="51"/>
                  </a:cubicBezTo>
                  <a:cubicBezTo>
                    <a:pt x="26" y="51"/>
                    <a:pt x="26" y="51"/>
                    <a:pt x="26" y="51"/>
                  </a:cubicBezTo>
                  <a:cubicBezTo>
                    <a:pt x="26" y="51"/>
                    <a:pt x="26" y="51"/>
                    <a:pt x="26" y="51"/>
                  </a:cubicBezTo>
                  <a:cubicBezTo>
                    <a:pt x="26" y="51"/>
                    <a:pt x="26" y="51"/>
                    <a:pt x="26" y="51"/>
                  </a:cubicBezTo>
                  <a:cubicBezTo>
                    <a:pt x="26" y="51"/>
                    <a:pt x="26" y="51"/>
                    <a:pt x="26" y="51"/>
                  </a:cubicBezTo>
                  <a:cubicBezTo>
                    <a:pt x="26" y="51"/>
                    <a:pt x="26" y="51"/>
                    <a:pt x="26" y="51"/>
                  </a:cubicBezTo>
                  <a:cubicBezTo>
                    <a:pt x="26" y="51"/>
                    <a:pt x="26" y="51"/>
                    <a:pt x="26" y="51"/>
                  </a:cubicBezTo>
                  <a:cubicBezTo>
                    <a:pt x="26" y="51"/>
                    <a:pt x="26" y="51"/>
                    <a:pt x="26" y="51"/>
                  </a:cubicBezTo>
                  <a:cubicBezTo>
                    <a:pt x="26" y="51"/>
                    <a:pt x="26" y="51"/>
                    <a:pt x="26" y="51"/>
                  </a:cubicBezTo>
                  <a:cubicBezTo>
                    <a:pt x="26" y="51"/>
                    <a:pt x="26" y="51"/>
                    <a:pt x="26" y="51"/>
                  </a:cubicBezTo>
                  <a:cubicBezTo>
                    <a:pt x="26" y="51"/>
                    <a:pt x="26" y="51"/>
                    <a:pt x="26" y="51"/>
                  </a:cubicBezTo>
                  <a:cubicBezTo>
                    <a:pt x="26" y="51"/>
                    <a:pt x="26" y="51"/>
                    <a:pt x="26" y="51"/>
                  </a:cubicBezTo>
                  <a:cubicBezTo>
                    <a:pt x="26" y="51"/>
                    <a:pt x="26" y="51"/>
                    <a:pt x="26" y="51"/>
                  </a:cubicBezTo>
                  <a:cubicBezTo>
                    <a:pt x="26" y="51"/>
                    <a:pt x="26" y="51"/>
                    <a:pt x="26" y="52"/>
                  </a:cubicBezTo>
                  <a:cubicBezTo>
                    <a:pt x="26" y="52"/>
                    <a:pt x="26" y="52"/>
                    <a:pt x="26" y="52"/>
                  </a:cubicBezTo>
                  <a:cubicBezTo>
                    <a:pt x="26" y="52"/>
                    <a:pt x="26" y="52"/>
                    <a:pt x="26" y="52"/>
                  </a:cubicBezTo>
                  <a:cubicBezTo>
                    <a:pt x="26" y="52"/>
                    <a:pt x="26" y="52"/>
                    <a:pt x="26" y="52"/>
                  </a:cubicBezTo>
                  <a:cubicBezTo>
                    <a:pt x="26" y="52"/>
                    <a:pt x="26" y="52"/>
                    <a:pt x="25" y="52"/>
                  </a:cubicBezTo>
                  <a:cubicBezTo>
                    <a:pt x="25" y="52"/>
                    <a:pt x="25" y="52"/>
                    <a:pt x="25" y="52"/>
                  </a:cubicBezTo>
                  <a:cubicBezTo>
                    <a:pt x="25" y="52"/>
                    <a:pt x="25" y="52"/>
                    <a:pt x="25" y="52"/>
                  </a:cubicBezTo>
                  <a:cubicBezTo>
                    <a:pt x="25" y="52"/>
                    <a:pt x="25" y="52"/>
                    <a:pt x="25" y="52"/>
                  </a:cubicBezTo>
                  <a:cubicBezTo>
                    <a:pt x="25" y="52"/>
                    <a:pt x="25" y="52"/>
                    <a:pt x="25" y="52"/>
                  </a:cubicBezTo>
                  <a:cubicBezTo>
                    <a:pt x="25" y="52"/>
                    <a:pt x="25" y="52"/>
                    <a:pt x="25" y="52"/>
                  </a:cubicBezTo>
                  <a:cubicBezTo>
                    <a:pt x="25" y="52"/>
                    <a:pt x="25" y="52"/>
                    <a:pt x="25" y="52"/>
                  </a:cubicBezTo>
                  <a:cubicBezTo>
                    <a:pt x="25" y="52"/>
                    <a:pt x="25" y="52"/>
                    <a:pt x="25" y="52"/>
                  </a:cubicBezTo>
                  <a:cubicBezTo>
                    <a:pt x="25" y="52"/>
                    <a:pt x="25" y="52"/>
                    <a:pt x="25" y="52"/>
                  </a:cubicBezTo>
                  <a:cubicBezTo>
                    <a:pt x="25" y="52"/>
                    <a:pt x="25" y="52"/>
                    <a:pt x="25" y="52"/>
                  </a:cubicBezTo>
                  <a:cubicBezTo>
                    <a:pt x="25" y="52"/>
                    <a:pt x="25" y="52"/>
                    <a:pt x="25" y="52"/>
                  </a:cubicBezTo>
                  <a:cubicBezTo>
                    <a:pt x="25" y="52"/>
                    <a:pt x="25" y="52"/>
                    <a:pt x="25" y="52"/>
                  </a:cubicBezTo>
                  <a:cubicBezTo>
                    <a:pt x="25" y="52"/>
                    <a:pt x="25" y="52"/>
                    <a:pt x="25" y="52"/>
                  </a:cubicBezTo>
                  <a:cubicBezTo>
                    <a:pt x="25" y="52"/>
                    <a:pt x="25" y="52"/>
                    <a:pt x="25" y="52"/>
                  </a:cubicBezTo>
                  <a:cubicBezTo>
                    <a:pt x="25" y="52"/>
                    <a:pt x="25" y="52"/>
                    <a:pt x="25" y="52"/>
                  </a:cubicBezTo>
                  <a:cubicBezTo>
                    <a:pt x="25" y="52"/>
                    <a:pt x="25" y="52"/>
                    <a:pt x="25" y="52"/>
                  </a:cubicBezTo>
                  <a:cubicBezTo>
                    <a:pt x="25" y="52"/>
                    <a:pt x="25" y="52"/>
                    <a:pt x="25" y="52"/>
                  </a:cubicBezTo>
                  <a:cubicBezTo>
                    <a:pt x="25" y="52"/>
                    <a:pt x="25" y="52"/>
                    <a:pt x="25" y="52"/>
                  </a:cubicBezTo>
                  <a:cubicBezTo>
                    <a:pt x="25" y="52"/>
                    <a:pt x="25" y="52"/>
                    <a:pt x="25" y="52"/>
                  </a:cubicBezTo>
                  <a:cubicBezTo>
                    <a:pt x="25" y="52"/>
                    <a:pt x="25" y="52"/>
                    <a:pt x="25" y="52"/>
                  </a:cubicBezTo>
                  <a:cubicBezTo>
                    <a:pt x="25" y="52"/>
                    <a:pt x="25" y="52"/>
                    <a:pt x="25" y="52"/>
                  </a:cubicBezTo>
                  <a:cubicBezTo>
                    <a:pt x="25" y="52"/>
                    <a:pt x="25" y="52"/>
                    <a:pt x="25" y="52"/>
                  </a:cubicBezTo>
                  <a:cubicBezTo>
                    <a:pt x="25" y="52"/>
                    <a:pt x="25" y="52"/>
                    <a:pt x="25" y="52"/>
                  </a:cubicBezTo>
                  <a:cubicBezTo>
                    <a:pt x="25" y="52"/>
                    <a:pt x="25" y="52"/>
                    <a:pt x="25" y="52"/>
                  </a:cubicBezTo>
                  <a:cubicBezTo>
                    <a:pt x="25" y="52"/>
                    <a:pt x="25" y="52"/>
                    <a:pt x="25" y="52"/>
                  </a:cubicBezTo>
                  <a:cubicBezTo>
                    <a:pt x="25" y="52"/>
                    <a:pt x="25" y="52"/>
                    <a:pt x="25" y="52"/>
                  </a:cubicBezTo>
                  <a:cubicBezTo>
                    <a:pt x="25" y="52"/>
                    <a:pt x="25" y="52"/>
                    <a:pt x="25" y="52"/>
                  </a:cubicBezTo>
                  <a:cubicBezTo>
                    <a:pt x="25" y="52"/>
                    <a:pt x="25" y="52"/>
                    <a:pt x="25" y="52"/>
                  </a:cubicBezTo>
                  <a:cubicBezTo>
                    <a:pt x="25" y="52"/>
                    <a:pt x="25" y="52"/>
                    <a:pt x="25" y="52"/>
                  </a:cubicBezTo>
                  <a:cubicBezTo>
                    <a:pt x="25" y="52"/>
                    <a:pt x="25" y="52"/>
                    <a:pt x="25" y="52"/>
                  </a:cubicBezTo>
                  <a:cubicBezTo>
                    <a:pt x="25" y="52"/>
                    <a:pt x="25" y="52"/>
                    <a:pt x="25" y="52"/>
                  </a:cubicBezTo>
                  <a:cubicBezTo>
                    <a:pt x="25" y="52"/>
                    <a:pt x="25" y="52"/>
                    <a:pt x="25" y="52"/>
                  </a:cubicBezTo>
                  <a:cubicBezTo>
                    <a:pt x="25" y="52"/>
                    <a:pt x="25" y="52"/>
                    <a:pt x="25" y="52"/>
                  </a:cubicBezTo>
                  <a:cubicBezTo>
                    <a:pt x="25" y="52"/>
                    <a:pt x="25" y="52"/>
                    <a:pt x="25" y="52"/>
                  </a:cubicBezTo>
                  <a:cubicBezTo>
                    <a:pt x="25" y="52"/>
                    <a:pt x="25" y="52"/>
                    <a:pt x="25" y="52"/>
                  </a:cubicBezTo>
                  <a:cubicBezTo>
                    <a:pt x="25" y="52"/>
                    <a:pt x="25" y="52"/>
                    <a:pt x="25" y="52"/>
                  </a:cubicBezTo>
                  <a:cubicBezTo>
                    <a:pt x="25" y="52"/>
                    <a:pt x="25" y="52"/>
                    <a:pt x="25" y="52"/>
                  </a:cubicBezTo>
                  <a:cubicBezTo>
                    <a:pt x="25" y="52"/>
                    <a:pt x="25" y="52"/>
                    <a:pt x="25" y="52"/>
                  </a:cubicBezTo>
                  <a:cubicBezTo>
                    <a:pt x="25" y="52"/>
                    <a:pt x="25" y="52"/>
                    <a:pt x="25" y="52"/>
                  </a:cubicBezTo>
                  <a:cubicBezTo>
                    <a:pt x="25" y="52"/>
                    <a:pt x="25" y="52"/>
                    <a:pt x="25" y="52"/>
                  </a:cubicBezTo>
                  <a:cubicBezTo>
                    <a:pt x="24" y="52"/>
                    <a:pt x="24" y="52"/>
                    <a:pt x="24" y="52"/>
                  </a:cubicBezTo>
                  <a:cubicBezTo>
                    <a:pt x="24" y="52"/>
                    <a:pt x="24" y="52"/>
                    <a:pt x="24" y="52"/>
                  </a:cubicBezTo>
                  <a:cubicBezTo>
                    <a:pt x="24" y="52"/>
                    <a:pt x="24" y="52"/>
                    <a:pt x="24" y="52"/>
                  </a:cubicBezTo>
                  <a:cubicBezTo>
                    <a:pt x="24" y="52"/>
                    <a:pt x="24" y="52"/>
                    <a:pt x="24" y="52"/>
                  </a:cubicBezTo>
                  <a:cubicBezTo>
                    <a:pt x="24" y="52"/>
                    <a:pt x="24" y="52"/>
                    <a:pt x="24" y="52"/>
                  </a:cubicBezTo>
                  <a:cubicBezTo>
                    <a:pt x="24" y="52"/>
                    <a:pt x="24" y="52"/>
                    <a:pt x="24" y="52"/>
                  </a:cubicBezTo>
                  <a:cubicBezTo>
                    <a:pt x="24" y="52"/>
                    <a:pt x="24" y="52"/>
                    <a:pt x="24" y="52"/>
                  </a:cubicBezTo>
                  <a:cubicBezTo>
                    <a:pt x="24" y="52"/>
                    <a:pt x="24" y="52"/>
                    <a:pt x="24" y="52"/>
                  </a:cubicBezTo>
                  <a:cubicBezTo>
                    <a:pt x="24" y="52"/>
                    <a:pt x="24" y="52"/>
                    <a:pt x="24" y="52"/>
                  </a:cubicBezTo>
                  <a:cubicBezTo>
                    <a:pt x="24" y="52"/>
                    <a:pt x="24" y="52"/>
                    <a:pt x="24" y="52"/>
                  </a:cubicBezTo>
                  <a:cubicBezTo>
                    <a:pt x="24" y="52"/>
                    <a:pt x="24" y="52"/>
                    <a:pt x="24" y="52"/>
                  </a:cubicBezTo>
                  <a:cubicBezTo>
                    <a:pt x="24" y="52"/>
                    <a:pt x="24" y="53"/>
                    <a:pt x="24" y="53"/>
                  </a:cubicBezTo>
                  <a:cubicBezTo>
                    <a:pt x="24" y="53"/>
                    <a:pt x="24" y="53"/>
                    <a:pt x="24" y="53"/>
                  </a:cubicBezTo>
                  <a:cubicBezTo>
                    <a:pt x="24" y="53"/>
                    <a:pt x="24" y="53"/>
                    <a:pt x="24" y="53"/>
                  </a:cubicBezTo>
                  <a:cubicBezTo>
                    <a:pt x="24" y="53"/>
                    <a:pt x="24" y="53"/>
                    <a:pt x="24" y="53"/>
                  </a:cubicBezTo>
                  <a:cubicBezTo>
                    <a:pt x="24" y="53"/>
                    <a:pt x="24" y="53"/>
                    <a:pt x="24" y="53"/>
                  </a:cubicBezTo>
                  <a:cubicBezTo>
                    <a:pt x="24" y="53"/>
                    <a:pt x="24" y="53"/>
                    <a:pt x="24" y="53"/>
                  </a:cubicBezTo>
                  <a:cubicBezTo>
                    <a:pt x="24" y="53"/>
                    <a:pt x="24" y="53"/>
                    <a:pt x="24" y="53"/>
                  </a:cubicBezTo>
                  <a:cubicBezTo>
                    <a:pt x="24" y="53"/>
                    <a:pt x="24" y="53"/>
                    <a:pt x="24" y="53"/>
                  </a:cubicBezTo>
                  <a:cubicBezTo>
                    <a:pt x="24" y="53"/>
                    <a:pt x="24" y="53"/>
                    <a:pt x="24" y="53"/>
                  </a:cubicBezTo>
                  <a:cubicBezTo>
                    <a:pt x="24" y="53"/>
                    <a:pt x="24" y="53"/>
                    <a:pt x="24" y="53"/>
                  </a:cubicBezTo>
                  <a:cubicBezTo>
                    <a:pt x="24" y="53"/>
                    <a:pt x="24" y="53"/>
                    <a:pt x="24" y="53"/>
                  </a:cubicBezTo>
                  <a:cubicBezTo>
                    <a:pt x="24" y="53"/>
                    <a:pt x="24" y="53"/>
                    <a:pt x="24" y="53"/>
                  </a:cubicBezTo>
                  <a:cubicBezTo>
                    <a:pt x="24" y="53"/>
                    <a:pt x="24" y="53"/>
                    <a:pt x="24" y="53"/>
                  </a:cubicBezTo>
                  <a:cubicBezTo>
                    <a:pt x="24" y="53"/>
                    <a:pt x="24" y="53"/>
                    <a:pt x="24" y="53"/>
                  </a:cubicBezTo>
                  <a:cubicBezTo>
                    <a:pt x="24" y="53"/>
                    <a:pt x="24" y="53"/>
                    <a:pt x="24" y="53"/>
                  </a:cubicBezTo>
                  <a:cubicBezTo>
                    <a:pt x="24" y="53"/>
                    <a:pt x="24" y="53"/>
                    <a:pt x="24" y="53"/>
                  </a:cubicBezTo>
                  <a:cubicBezTo>
                    <a:pt x="24" y="53"/>
                    <a:pt x="24" y="53"/>
                    <a:pt x="24" y="53"/>
                  </a:cubicBezTo>
                  <a:cubicBezTo>
                    <a:pt x="24" y="53"/>
                    <a:pt x="24" y="53"/>
                    <a:pt x="24" y="53"/>
                  </a:cubicBezTo>
                  <a:cubicBezTo>
                    <a:pt x="24" y="53"/>
                    <a:pt x="24" y="53"/>
                    <a:pt x="24" y="53"/>
                  </a:cubicBezTo>
                  <a:cubicBezTo>
                    <a:pt x="24" y="53"/>
                    <a:pt x="24" y="53"/>
                    <a:pt x="24" y="53"/>
                  </a:cubicBezTo>
                  <a:cubicBezTo>
                    <a:pt x="24" y="53"/>
                    <a:pt x="24" y="53"/>
                    <a:pt x="24" y="53"/>
                  </a:cubicBezTo>
                  <a:cubicBezTo>
                    <a:pt x="24" y="53"/>
                    <a:pt x="24" y="53"/>
                    <a:pt x="24" y="53"/>
                  </a:cubicBezTo>
                  <a:cubicBezTo>
                    <a:pt x="24" y="53"/>
                    <a:pt x="24" y="53"/>
                    <a:pt x="24" y="53"/>
                  </a:cubicBezTo>
                  <a:cubicBezTo>
                    <a:pt x="24" y="53"/>
                    <a:pt x="24" y="53"/>
                    <a:pt x="24" y="53"/>
                  </a:cubicBezTo>
                  <a:cubicBezTo>
                    <a:pt x="24" y="53"/>
                    <a:pt x="24" y="53"/>
                    <a:pt x="24" y="53"/>
                  </a:cubicBezTo>
                  <a:cubicBezTo>
                    <a:pt x="24" y="53"/>
                    <a:pt x="24" y="53"/>
                    <a:pt x="24" y="53"/>
                  </a:cubicBezTo>
                  <a:cubicBezTo>
                    <a:pt x="24" y="53"/>
                    <a:pt x="24" y="53"/>
                    <a:pt x="24" y="53"/>
                  </a:cubicBezTo>
                  <a:cubicBezTo>
                    <a:pt x="24" y="53"/>
                    <a:pt x="24" y="53"/>
                    <a:pt x="24" y="53"/>
                  </a:cubicBezTo>
                  <a:cubicBezTo>
                    <a:pt x="24" y="53"/>
                    <a:pt x="24" y="53"/>
                    <a:pt x="24" y="53"/>
                  </a:cubicBezTo>
                  <a:cubicBezTo>
                    <a:pt x="24" y="53"/>
                    <a:pt x="24" y="53"/>
                    <a:pt x="24" y="53"/>
                  </a:cubicBezTo>
                  <a:cubicBezTo>
                    <a:pt x="24" y="53"/>
                    <a:pt x="24" y="53"/>
                    <a:pt x="24" y="54"/>
                  </a:cubicBezTo>
                  <a:cubicBezTo>
                    <a:pt x="24" y="54"/>
                    <a:pt x="24" y="54"/>
                    <a:pt x="24" y="54"/>
                  </a:cubicBezTo>
                  <a:cubicBezTo>
                    <a:pt x="24" y="54"/>
                    <a:pt x="24" y="54"/>
                    <a:pt x="24" y="54"/>
                  </a:cubicBezTo>
                  <a:cubicBezTo>
                    <a:pt x="24" y="54"/>
                    <a:pt x="24" y="54"/>
                    <a:pt x="24" y="54"/>
                  </a:cubicBezTo>
                  <a:cubicBezTo>
                    <a:pt x="24" y="54"/>
                    <a:pt x="24" y="54"/>
                    <a:pt x="24" y="54"/>
                  </a:cubicBezTo>
                  <a:cubicBezTo>
                    <a:pt x="24" y="54"/>
                    <a:pt x="24" y="54"/>
                    <a:pt x="24" y="54"/>
                  </a:cubicBezTo>
                  <a:cubicBezTo>
                    <a:pt x="23" y="54"/>
                    <a:pt x="23" y="54"/>
                    <a:pt x="23" y="54"/>
                  </a:cubicBezTo>
                  <a:cubicBezTo>
                    <a:pt x="23" y="54"/>
                    <a:pt x="23" y="54"/>
                    <a:pt x="23" y="54"/>
                  </a:cubicBezTo>
                  <a:cubicBezTo>
                    <a:pt x="23" y="54"/>
                    <a:pt x="23" y="54"/>
                    <a:pt x="23" y="54"/>
                  </a:cubicBezTo>
                  <a:cubicBezTo>
                    <a:pt x="23" y="54"/>
                    <a:pt x="23" y="54"/>
                    <a:pt x="23" y="54"/>
                  </a:cubicBezTo>
                  <a:cubicBezTo>
                    <a:pt x="23" y="54"/>
                    <a:pt x="23" y="54"/>
                    <a:pt x="23" y="54"/>
                  </a:cubicBezTo>
                  <a:cubicBezTo>
                    <a:pt x="23" y="54"/>
                    <a:pt x="23" y="54"/>
                    <a:pt x="23" y="54"/>
                  </a:cubicBezTo>
                  <a:cubicBezTo>
                    <a:pt x="23" y="54"/>
                    <a:pt x="23" y="54"/>
                    <a:pt x="23" y="54"/>
                  </a:cubicBezTo>
                  <a:cubicBezTo>
                    <a:pt x="23" y="54"/>
                    <a:pt x="23" y="54"/>
                    <a:pt x="23" y="54"/>
                  </a:cubicBezTo>
                  <a:cubicBezTo>
                    <a:pt x="23" y="54"/>
                    <a:pt x="23" y="54"/>
                    <a:pt x="23" y="54"/>
                  </a:cubicBezTo>
                  <a:cubicBezTo>
                    <a:pt x="23" y="54"/>
                    <a:pt x="23" y="54"/>
                    <a:pt x="23" y="54"/>
                  </a:cubicBezTo>
                  <a:cubicBezTo>
                    <a:pt x="23" y="54"/>
                    <a:pt x="23" y="54"/>
                    <a:pt x="23" y="54"/>
                  </a:cubicBezTo>
                  <a:cubicBezTo>
                    <a:pt x="23" y="54"/>
                    <a:pt x="23" y="54"/>
                    <a:pt x="23" y="55"/>
                  </a:cubicBezTo>
                  <a:cubicBezTo>
                    <a:pt x="23" y="55"/>
                    <a:pt x="23" y="55"/>
                    <a:pt x="23" y="55"/>
                  </a:cubicBezTo>
                  <a:cubicBezTo>
                    <a:pt x="23" y="55"/>
                    <a:pt x="23" y="55"/>
                    <a:pt x="23" y="55"/>
                  </a:cubicBezTo>
                  <a:cubicBezTo>
                    <a:pt x="23" y="54"/>
                    <a:pt x="23" y="54"/>
                    <a:pt x="23" y="54"/>
                  </a:cubicBezTo>
                  <a:cubicBezTo>
                    <a:pt x="23" y="54"/>
                    <a:pt x="23" y="54"/>
                    <a:pt x="23" y="54"/>
                  </a:cubicBezTo>
                  <a:cubicBezTo>
                    <a:pt x="23" y="54"/>
                    <a:pt x="23" y="54"/>
                    <a:pt x="23" y="54"/>
                  </a:cubicBezTo>
                  <a:cubicBezTo>
                    <a:pt x="23" y="54"/>
                    <a:pt x="23" y="54"/>
                    <a:pt x="23" y="54"/>
                  </a:cubicBezTo>
                  <a:cubicBezTo>
                    <a:pt x="23" y="54"/>
                    <a:pt x="23" y="54"/>
                    <a:pt x="23" y="54"/>
                  </a:cubicBezTo>
                  <a:cubicBezTo>
                    <a:pt x="23" y="54"/>
                    <a:pt x="23" y="54"/>
                    <a:pt x="23" y="54"/>
                  </a:cubicBezTo>
                  <a:cubicBezTo>
                    <a:pt x="23" y="54"/>
                    <a:pt x="23" y="54"/>
                    <a:pt x="23" y="54"/>
                  </a:cubicBezTo>
                  <a:cubicBezTo>
                    <a:pt x="23" y="54"/>
                    <a:pt x="23" y="54"/>
                    <a:pt x="23" y="54"/>
                  </a:cubicBezTo>
                  <a:cubicBezTo>
                    <a:pt x="23" y="54"/>
                    <a:pt x="23" y="54"/>
                    <a:pt x="23" y="54"/>
                  </a:cubicBezTo>
                  <a:cubicBezTo>
                    <a:pt x="23" y="54"/>
                    <a:pt x="23" y="54"/>
                    <a:pt x="23" y="54"/>
                  </a:cubicBezTo>
                  <a:cubicBezTo>
                    <a:pt x="23" y="54"/>
                    <a:pt x="23" y="54"/>
                    <a:pt x="23" y="54"/>
                  </a:cubicBezTo>
                  <a:cubicBezTo>
                    <a:pt x="23" y="54"/>
                    <a:pt x="23" y="54"/>
                    <a:pt x="23" y="54"/>
                  </a:cubicBezTo>
                  <a:cubicBezTo>
                    <a:pt x="23" y="54"/>
                    <a:pt x="23" y="54"/>
                    <a:pt x="23" y="54"/>
                  </a:cubicBezTo>
                  <a:cubicBezTo>
                    <a:pt x="23" y="54"/>
                    <a:pt x="23" y="54"/>
                    <a:pt x="23" y="54"/>
                  </a:cubicBezTo>
                  <a:cubicBezTo>
                    <a:pt x="23" y="54"/>
                    <a:pt x="23" y="54"/>
                    <a:pt x="23" y="54"/>
                  </a:cubicBezTo>
                  <a:cubicBezTo>
                    <a:pt x="23" y="54"/>
                    <a:pt x="23" y="54"/>
                    <a:pt x="23" y="54"/>
                  </a:cubicBezTo>
                  <a:cubicBezTo>
                    <a:pt x="23" y="54"/>
                    <a:pt x="23" y="54"/>
                    <a:pt x="23" y="54"/>
                  </a:cubicBezTo>
                  <a:cubicBezTo>
                    <a:pt x="23" y="54"/>
                    <a:pt x="23" y="54"/>
                    <a:pt x="23" y="54"/>
                  </a:cubicBezTo>
                  <a:cubicBezTo>
                    <a:pt x="23" y="54"/>
                    <a:pt x="23" y="54"/>
                    <a:pt x="23" y="54"/>
                  </a:cubicBezTo>
                  <a:cubicBezTo>
                    <a:pt x="23" y="54"/>
                    <a:pt x="23" y="54"/>
                    <a:pt x="23" y="54"/>
                  </a:cubicBezTo>
                  <a:cubicBezTo>
                    <a:pt x="23" y="54"/>
                    <a:pt x="23" y="54"/>
                    <a:pt x="23" y="54"/>
                  </a:cubicBezTo>
                  <a:cubicBezTo>
                    <a:pt x="23" y="54"/>
                    <a:pt x="23" y="54"/>
                    <a:pt x="23" y="54"/>
                  </a:cubicBezTo>
                  <a:cubicBezTo>
                    <a:pt x="23" y="54"/>
                    <a:pt x="23" y="54"/>
                    <a:pt x="23" y="54"/>
                  </a:cubicBezTo>
                  <a:cubicBezTo>
                    <a:pt x="23" y="54"/>
                    <a:pt x="23" y="54"/>
                    <a:pt x="23" y="54"/>
                  </a:cubicBezTo>
                  <a:cubicBezTo>
                    <a:pt x="23" y="54"/>
                    <a:pt x="23" y="54"/>
                    <a:pt x="23" y="54"/>
                  </a:cubicBezTo>
                  <a:cubicBezTo>
                    <a:pt x="23" y="54"/>
                    <a:pt x="23" y="54"/>
                    <a:pt x="23" y="54"/>
                  </a:cubicBezTo>
                  <a:cubicBezTo>
                    <a:pt x="23" y="54"/>
                    <a:pt x="23" y="54"/>
                    <a:pt x="23" y="54"/>
                  </a:cubicBezTo>
                  <a:cubicBezTo>
                    <a:pt x="23" y="54"/>
                    <a:pt x="23" y="54"/>
                    <a:pt x="23" y="54"/>
                  </a:cubicBezTo>
                  <a:cubicBezTo>
                    <a:pt x="23" y="54"/>
                    <a:pt x="23" y="54"/>
                    <a:pt x="23" y="54"/>
                  </a:cubicBezTo>
                  <a:cubicBezTo>
                    <a:pt x="23" y="54"/>
                    <a:pt x="23" y="54"/>
                    <a:pt x="23" y="54"/>
                  </a:cubicBezTo>
                  <a:cubicBezTo>
                    <a:pt x="23" y="54"/>
                    <a:pt x="23" y="54"/>
                    <a:pt x="23" y="54"/>
                  </a:cubicBezTo>
                  <a:cubicBezTo>
                    <a:pt x="23" y="54"/>
                    <a:pt x="23" y="54"/>
                    <a:pt x="23" y="55"/>
                  </a:cubicBezTo>
                  <a:cubicBezTo>
                    <a:pt x="23" y="55"/>
                    <a:pt x="23" y="55"/>
                    <a:pt x="23" y="55"/>
                  </a:cubicBezTo>
                  <a:cubicBezTo>
                    <a:pt x="23" y="55"/>
                    <a:pt x="23" y="55"/>
                    <a:pt x="23" y="55"/>
                  </a:cubicBezTo>
                  <a:cubicBezTo>
                    <a:pt x="23" y="55"/>
                    <a:pt x="23" y="55"/>
                    <a:pt x="23" y="55"/>
                  </a:cubicBezTo>
                  <a:cubicBezTo>
                    <a:pt x="23" y="55"/>
                    <a:pt x="23" y="55"/>
                    <a:pt x="23" y="55"/>
                  </a:cubicBezTo>
                  <a:cubicBezTo>
                    <a:pt x="23" y="55"/>
                    <a:pt x="23" y="55"/>
                    <a:pt x="23" y="55"/>
                  </a:cubicBezTo>
                  <a:cubicBezTo>
                    <a:pt x="23" y="55"/>
                    <a:pt x="23" y="55"/>
                    <a:pt x="23" y="55"/>
                  </a:cubicBezTo>
                  <a:cubicBezTo>
                    <a:pt x="23" y="55"/>
                    <a:pt x="23" y="55"/>
                    <a:pt x="23" y="55"/>
                  </a:cubicBezTo>
                  <a:cubicBezTo>
                    <a:pt x="23" y="55"/>
                    <a:pt x="23" y="55"/>
                    <a:pt x="23" y="55"/>
                  </a:cubicBezTo>
                  <a:cubicBezTo>
                    <a:pt x="23" y="55"/>
                    <a:pt x="23" y="55"/>
                    <a:pt x="23" y="55"/>
                  </a:cubicBezTo>
                  <a:cubicBezTo>
                    <a:pt x="23" y="55"/>
                    <a:pt x="23" y="55"/>
                    <a:pt x="23" y="55"/>
                  </a:cubicBezTo>
                  <a:cubicBezTo>
                    <a:pt x="23" y="55"/>
                    <a:pt x="23" y="55"/>
                    <a:pt x="23" y="55"/>
                  </a:cubicBezTo>
                  <a:cubicBezTo>
                    <a:pt x="23" y="55"/>
                    <a:pt x="23" y="55"/>
                    <a:pt x="23" y="55"/>
                  </a:cubicBezTo>
                  <a:cubicBezTo>
                    <a:pt x="23" y="55"/>
                    <a:pt x="23" y="55"/>
                    <a:pt x="23" y="55"/>
                  </a:cubicBezTo>
                  <a:cubicBezTo>
                    <a:pt x="23" y="55"/>
                    <a:pt x="23" y="55"/>
                    <a:pt x="23" y="55"/>
                  </a:cubicBezTo>
                  <a:cubicBezTo>
                    <a:pt x="23" y="55"/>
                    <a:pt x="23" y="55"/>
                    <a:pt x="23" y="55"/>
                  </a:cubicBezTo>
                  <a:cubicBezTo>
                    <a:pt x="23" y="55"/>
                    <a:pt x="23" y="55"/>
                    <a:pt x="23" y="55"/>
                  </a:cubicBezTo>
                  <a:cubicBezTo>
                    <a:pt x="23" y="55"/>
                    <a:pt x="23" y="55"/>
                    <a:pt x="23" y="55"/>
                  </a:cubicBezTo>
                  <a:cubicBezTo>
                    <a:pt x="23" y="55"/>
                    <a:pt x="23" y="55"/>
                    <a:pt x="23" y="55"/>
                  </a:cubicBezTo>
                  <a:cubicBezTo>
                    <a:pt x="23" y="55"/>
                    <a:pt x="23" y="55"/>
                    <a:pt x="23" y="55"/>
                  </a:cubicBezTo>
                  <a:cubicBezTo>
                    <a:pt x="23" y="55"/>
                    <a:pt x="23" y="55"/>
                    <a:pt x="23" y="55"/>
                  </a:cubicBezTo>
                  <a:cubicBezTo>
                    <a:pt x="23" y="55"/>
                    <a:pt x="23" y="55"/>
                    <a:pt x="23" y="55"/>
                  </a:cubicBezTo>
                  <a:cubicBezTo>
                    <a:pt x="23" y="55"/>
                    <a:pt x="23" y="55"/>
                    <a:pt x="23" y="55"/>
                  </a:cubicBezTo>
                  <a:cubicBezTo>
                    <a:pt x="23" y="55"/>
                    <a:pt x="23" y="55"/>
                    <a:pt x="23" y="55"/>
                  </a:cubicBezTo>
                  <a:cubicBezTo>
                    <a:pt x="23" y="55"/>
                    <a:pt x="23" y="55"/>
                    <a:pt x="23" y="55"/>
                  </a:cubicBezTo>
                  <a:cubicBezTo>
                    <a:pt x="23" y="55"/>
                    <a:pt x="23" y="55"/>
                    <a:pt x="23" y="55"/>
                  </a:cubicBezTo>
                  <a:cubicBezTo>
                    <a:pt x="23" y="55"/>
                    <a:pt x="23" y="55"/>
                    <a:pt x="23" y="55"/>
                  </a:cubicBezTo>
                  <a:cubicBezTo>
                    <a:pt x="23" y="55"/>
                    <a:pt x="23" y="55"/>
                    <a:pt x="23" y="55"/>
                  </a:cubicBezTo>
                  <a:cubicBezTo>
                    <a:pt x="23" y="55"/>
                    <a:pt x="23" y="55"/>
                    <a:pt x="23" y="55"/>
                  </a:cubicBezTo>
                  <a:cubicBezTo>
                    <a:pt x="23" y="55"/>
                    <a:pt x="23" y="55"/>
                    <a:pt x="23" y="55"/>
                  </a:cubicBezTo>
                  <a:cubicBezTo>
                    <a:pt x="23" y="55"/>
                    <a:pt x="23" y="55"/>
                    <a:pt x="23" y="55"/>
                  </a:cubicBezTo>
                  <a:cubicBezTo>
                    <a:pt x="23" y="55"/>
                    <a:pt x="23" y="55"/>
                    <a:pt x="23" y="55"/>
                  </a:cubicBezTo>
                  <a:cubicBezTo>
                    <a:pt x="23" y="55"/>
                    <a:pt x="23" y="55"/>
                    <a:pt x="23" y="55"/>
                  </a:cubicBezTo>
                  <a:cubicBezTo>
                    <a:pt x="23" y="55"/>
                    <a:pt x="23" y="55"/>
                    <a:pt x="23" y="55"/>
                  </a:cubicBezTo>
                  <a:cubicBezTo>
                    <a:pt x="23" y="55"/>
                    <a:pt x="23" y="55"/>
                    <a:pt x="23" y="55"/>
                  </a:cubicBezTo>
                  <a:cubicBezTo>
                    <a:pt x="23" y="55"/>
                    <a:pt x="23" y="55"/>
                    <a:pt x="23" y="55"/>
                  </a:cubicBezTo>
                  <a:cubicBezTo>
                    <a:pt x="23" y="55"/>
                    <a:pt x="23" y="55"/>
                    <a:pt x="23" y="55"/>
                  </a:cubicBezTo>
                  <a:cubicBezTo>
                    <a:pt x="23" y="55"/>
                    <a:pt x="23" y="55"/>
                    <a:pt x="23" y="55"/>
                  </a:cubicBezTo>
                  <a:cubicBezTo>
                    <a:pt x="23" y="55"/>
                    <a:pt x="23" y="55"/>
                    <a:pt x="23" y="55"/>
                  </a:cubicBezTo>
                  <a:cubicBezTo>
                    <a:pt x="23" y="55"/>
                    <a:pt x="23" y="55"/>
                    <a:pt x="23" y="55"/>
                  </a:cubicBezTo>
                  <a:cubicBezTo>
                    <a:pt x="23" y="55"/>
                    <a:pt x="23" y="55"/>
                    <a:pt x="23" y="55"/>
                  </a:cubicBezTo>
                  <a:cubicBezTo>
                    <a:pt x="23" y="55"/>
                    <a:pt x="23" y="55"/>
                    <a:pt x="23" y="55"/>
                  </a:cubicBezTo>
                  <a:cubicBezTo>
                    <a:pt x="23" y="55"/>
                    <a:pt x="23" y="55"/>
                    <a:pt x="23" y="55"/>
                  </a:cubicBezTo>
                  <a:cubicBezTo>
                    <a:pt x="23" y="55"/>
                    <a:pt x="23" y="55"/>
                    <a:pt x="23" y="55"/>
                  </a:cubicBezTo>
                  <a:cubicBezTo>
                    <a:pt x="23" y="55"/>
                    <a:pt x="23" y="55"/>
                    <a:pt x="23" y="55"/>
                  </a:cubicBezTo>
                  <a:cubicBezTo>
                    <a:pt x="23" y="55"/>
                    <a:pt x="23" y="55"/>
                    <a:pt x="23" y="55"/>
                  </a:cubicBezTo>
                  <a:cubicBezTo>
                    <a:pt x="23" y="55"/>
                    <a:pt x="23" y="55"/>
                    <a:pt x="23" y="55"/>
                  </a:cubicBezTo>
                  <a:cubicBezTo>
                    <a:pt x="23" y="55"/>
                    <a:pt x="23" y="55"/>
                    <a:pt x="23" y="55"/>
                  </a:cubicBezTo>
                  <a:cubicBezTo>
                    <a:pt x="23" y="55"/>
                    <a:pt x="23" y="55"/>
                    <a:pt x="23" y="55"/>
                  </a:cubicBezTo>
                  <a:cubicBezTo>
                    <a:pt x="23" y="55"/>
                    <a:pt x="23" y="55"/>
                    <a:pt x="23" y="55"/>
                  </a:cubicBezTo>
                  <a:cubicBezTo>
                    <a:pt x="23" y="55"/>
                    <a:pt x="23" y="55"/>
                    <a:pt x="23" y="55"/>
                  </a:cubicBezTo>
                  <a:cubicBezTo>
                    <a:pt x="23" y="55"/>
                    <a:pt x="23" y="55"/>
                    <a:pt x="23" y="55"/>
                  </a:cubicBezTo>
                  <a:cubicBezTo>
                    <a:pt x="23" y="55"/>
                    <a:pt x="23" y="55"/>
                    <a:pt x="23" y="55"/>
                  </a:cubicBezTo>
                  <a:cubicBezTo>
                    <a:pt x="23" y="55"/>
                    <a:pt x="23" y="55"/>
                    <a:pt x="23" y="55"/>
                  </a:cubicBezTo>
                  <a:cubicBezTo>
                    <a:pt x="23" y="55"/>
                    <a:pt x="23" y="55"/>
                    <a:pt x="23" y="55"/>
                  </a:cubicBezTo>
                  <a:cubicBezTo>
                    <a:pt x="22" y="55"/>
                    <a:pt x="22" y="55"/>
                    <a:pt x="22" y="55"/>
                  </a:cubicBezTo>
                  <a:cubicBezTo>
                    <a:pt x="22" y="55"/>
                    <a:pt x="22" y="55"/>
                    <a:pt x="22" y="55"/>
                  </a:cubicBezTo>
                  <a:cubicBezTo>
                    <a:pt x="22" y="55"/>
                    <a:pt x="22" y="55"/>
                    <a:pt x="22" y="55"/>
                  </a:cubicBezTo>
                  <a:cubicBezTo>
                    <a:pt x="22" y="55"/>
                    <a:pt x="22" y="55"/>
                    <a:pt x="22" y="55"/>
                  </a:cubicBezTo>
                  <a:cubicBezTo>
                    <a:pt x="22" y="55"/>
                    <a:pt x="22" y="55"/>
                    <a:pt x="22" y="55"/>
                  </a:cubicBezTo>
                  <a:cubicBezTo>
                    <a:pt x="22" y="55"/>
                    <a:pt x="22" y="55"/>
                    <a:pt x="22" y="55"/>
                  </a:cubicBezTo>
                  <a:cubicBezTo>
                    <a:pt x="22" y="55"/>
                    <a:pt x="22" y="55"/>
                    <a:pt x="22" y="55"/>
                  </a:cubicBezTo>
                  <a:cubicBezTo>
                    <a:pt x="22" y="55"/>
                    <a:pt x="22" y="55"/>
                    <a:pt x="22" y="55"/>
                  </a:cubicBezTo>
                  <a:cubicBezTo>
                    <a:pt x="22" y="55"/>
                    <a:pt x="22" y="55"/>
                    <a:pt x="22" y="55"/>
                  </a:cubicBezTo>
                  <a:cubicBezTo>
                    <a:pt x="22" y="55"/>
                    <a:pt x="22" y="55"/>
                    <a:pt x="22" y="55"/>
                  </a:cubicBezTo>
                  <a:cubicBezTo>
                    <a:pt x="22" y="55"/>
                    <a:pt x="22" y="55"/>
                    <a:pt x="22" y="55"/>
                  </a:cubicBezTo>
                  <a:cubicBezTo>
                    <a:pt x="22" y="55"/>
                    <a:pt x="22" y="55"/>
                    <a:pt x="22" y="55"/>
                  </a:cubicBezTo>
                  <a:cubicBezTo>
                    <a:pt x="22" y="55"/>
                    <a:pt x="22" y="55"/>
                    <a:pt x="22" y="55"/>
                  </a:cubicBezTo>
                  <a:cubicBezTo>
                    <a:pt x="22" y="55"/>
                    <a:pt x="22" y="55"/>
                    <a:pt x="22" y="55"/>
                  </a:cubicBezTo>
                  <a:cubicBezTo>
                    <a:pt x="22" y="55"/>
                    <a:pt x="22" y="55"/>
                    <a:pt x="22" y="55"/>
                  </a:cubicBezTo>
                  <a:cubicBezTo>
                    <a:pt x="22" y="55"/>
                    <a:pt x="22" y="55"/>
                    <a:pt x="22" y="55"/>
                  </a:cubicBezTo>
                  <a:cubicBezTo>
                    <a:pt x="22" y="55"/>
                    <a:pt x="22" y="55"/>
                    <a:pt x="21" y="55"/>
                  </a:cubicBezTo>
                  <a:cubicBezTo>
                    <a:pt x="21" y="55"/>
                    <a:pt x="21" y="55"/>
                    <a:pt x="21" y="55"/>
                  </a:cubicBezTo>
                  <a:cubicBezTo>
                    <a:pt x="21" y="55"/>
                    <a:pt x="21" y="55"/>
                    <a:pt x="21" y="55"/>
                  </a:cubicBezTo>
                  <a:cubicBezTo>
                    <a:pt x="21" y="55"/>
                    <a:pt x="21" y="55"/>
                    <a:pt x="21" y="55"/>
                  </a:cubicBezTo>
                  <a:cubicBezTo>
                    <a:pt x="21" y="55"/>
                    <a:pt x="21" y="55"/>
                    <a:pt x="21" y="55"/>
                  </a:cubicBezTo>
                  <a:cubicBezTo>
                    <a:pt x="21" y="55"/>
                    <a:pt x="21" y="55"/>
                    <a:pt x="21" y="55"/>
                  </a:cubicBezTo>
                  <a:cubicBezTo>
                    <a:pt x="21" y="55"/>
                    <a:pt x="21" y="55"/>
                    <a:pt x="21" y="55"/>
                  </a:cubicBezTo>
                  <a:cubicBezTo>
                    <a:pt x="21" y="55"/>
                    <a:pt x="21" y="55"/>
                    <a:pt x="21" y="55"/>
                  </a:cubicBezTo>
                  <a:cubicBezTo>
                    <a:pt x="21" y="55"/>
                    <a:pt x="21" y="55"/>
                    <a:pt x="21" y="55"/>
                  </a:cubicBezTo>
                  <a:cubicBezTo>
                    <a:pt x="21" y="55"/>
                    <a:pt x="21" y="55"/>
                    <a:pt x="21" y="55"/>
                  </a:cubicBezTo>
                  <a:cubicBezTo>
                    <a:pt x="21" y="55"/>
                    <a:pt x="21" y="55"/>
                    <a:pt x="21" y="55"/>
                  </a:cubicBezTo>
                  <a:cubicBezTo>
                    <a:pt x="21" y="55"/>
                    <a:pt x="21" y="55"/>
                    <a:pt x="21" y="55"/>
                  </a:cubicBezTo>
                  <a:cubicBezTo>
                    <a:pt x="21" y="55"/>
                    <a:pt x="21" y="55"/>
                    <a:pt x="21" y="55"/>
                  </a:cubicBezTo>
                  <a:cubicBezTo>
                    <a:pt x="21" y="55"/>
                    <a:pt x="21" y="55"/>
                    <a:pt x="21" y="55"/>
                  </a:cubicBezTo>
                  <a:cubicBezTo>
                    <a:pt x="21" y="55"/>
                    <a:pt x="21" y="55"/>
                    <a:pt x="21" y="55"/>
                  </a:cubicBezTo>
                  <a:cubicBezTo>
                    <a:pt x="21" y="55"/>
                    <a:pt x="21" y="55"/>
                    <a:pt x="21" y="55"/>
                  </a:cubicBezTo>
                  <a:cubicBezTo>
                    <a:pt x="21" y="55"/>
                    <a:pt x="21" y="55"/>
                    <a:pt x="21" y="55"/>
                  </a:cubicBezTo>
                  <a:cubicBezTo>
                    <a:pt x="21" y="55"/>
                    <a:pt x="21" y="55"/>
                    <a:pt x="21" y="55"/>
                  </a:cubicBezTo>
                  <a:cubicBezTo>
                    <a:pt x="21" y="55"/>
                    <a:pt x="21" y="55"/>
                    <a:pt x="21" y="55"/>
                  </a:cubicBezTo>
                  <a:cubicBezTo>
                    <a:pt x="21" y="55"/>
                    <a:pt x="22" y="55"/>
                    <a:pt x="22" y="55"/>
                  </a:cubicBezTo>
                  <a:cubicBezTo>
                    <a:pt x="22" y="55"/>
                    <a:pt x="22" y="55"/>
                    <a:pt x="22" y="55"/>
                  </a:cubicBezTo>
                  <a:cubicBezTo>
                    <a:pt x="22" y="55"/>
                    <a:pt x="22" y="55"/>
                    <a:pt x="22" y="55"/>
                  </a:cubicBezTo>
                  <a:cubicBezTo>
                    <a:pt x="22" y="56"/>
                    <a:pt x="22" y="56"/>
                    <a:pt x="22" y="56"/>
                  </a:cubicBezTo>
                  <a:cubicBezTo>
                    <a:pt x="22" y="56"/>
                    <a:pt x="22" y="56"/>
                    <a:pt x="22" y="56"/>
                  </a:cubicBezTo>
                  <a:cubicBezTo>
                    <a:pt x="22" y="56"/>
                    <a:pt x="22" y="56"/>
                    <a:pt x="22" y="56"/>
                  </a:cubicBezTo>
                  <a:cubicBezTo>
                    <a:pt x="22" y="56"/>
                    <a:pt x="22" y="56"/>
                    <a:pt x="22" y="56"/>
                  </a:cubicBezTo>
                  <a:cubicBezTo>
                    <a:pt x="22" y="56"/>
                    <a:pt x="22" y="56"/>
                    <a:pt x="22" y="56"/>
                  </a:cubicBezTo>
                  <a:cubicBezTo>
                    <a:pt x="22" y="56"/>
                    <a:pt x="22" y="56"/>
                    <a:pt x="22" y="56"/>
                  </a:cubicBezTo>
                  <a:cubicBezTo>
                    <a:pt x="22" y="56"/>
                    <a:pt x="22" y="56"/>
                    <a:pt x="22" y="56"/>
                  </a:cubicBezTo>
                  <a:cubicBezTo>
                    <a:pt x="22" y="56"/>
                    <a:pt x="22" y="56"/>
                    <a:pt x="22" y="56"/>
                  </a:cubicBezTo>
                  <a:cubicBezTo>
                    <a:pt x="22" y="56"/>
                    <a:pt x="22" y="56"/>
                    <a:pt x="22" y="56"/>
                  </a:cubicBezTo>
                  <a:cubicBezTo>
                    <a:pt x="22" y="56"/>
                    <a:pt x="22" y="56"/>
                    <a:pt x="22" y="56"/>
                  </a:cubicBezTo>
                  <a:cubicBezTo>
                    <a:pt x="22" y="56"/>
                    <a:pt x="22" y="56"/>
                    <a:pt x="22" y="56"/>
                  </a:cubicBezTo>
                  <a:cubicBezTo>
                    <a:pt x="22" y="56"/>
                    <a:pt x="22" y="56"/>
                    <a:pt x="22" y="56"/>
                  </a:cubicBezTo>
                  <a:cubicBezTo>
                    <a:pt x="22" y="56"/>
                    <a:pt x="22" y="56"/>
                    <a:pt x="22" y="56"/>
                  </a:cubicBezTo>
                  <a:cubicBezTo>
                    <a:pt x="22" y="56"/>
                    <a:pt x="22" y="56"/>
                    <a:pt x="22" y="56"/>
                  </a:cubicBezTo>
                  <a:cubicBezTo>
                    <a:pt x="22" y="56"/>
                    <a:pt x="22" y="56"/>
                    <a:pt x="22" y="56"/>
                  </a:cubicBezTo>
                  <a:cubicBezTo>
                    <a:pt x="22" y="56"/>
                    <a:pt x="22" y="56"/>
                    <a:pt x="22" y="56"/>
                  </a:cubicBezTo>
                  <a:cubicBezTo>
                    <a:pt x="22" y="56"/>
                    <a:pt x="22" y="56"/>
                    <a:pt x="22" y="56"/>
                  </a:cubicBezTo>
                  <a:cubicBezTo>
                    <a:pt x="22" y="56"/>
                    <a:pt x="22" y="56"/>
                    <a:pt x="22" y="56"/>
                  </a:cubicBezTo>
                  <a:cubicBezTo>
                    <a:pt x="22" y="56"/>
                    <a:pt x="22" y="56"/>
                    <a:pt x="22" y="56"/>
                  </a:cubicBezTo>
                  <a:cubicBezTo>
                    <a:pt x="22" y="57"/>
                    <a:pt x="22" y="57"/>
                    <a:pt x="22" y="57"/>
                  </a:cubicBezTo>
                  <a:cubicBezTo>
                    <a:pt x="22" y="57"/>
                    <a:pt x="22" y="57"/>
                    <a:pt x="22" y="57"/>
                  </a:cubicBezTo>
                  <a:cubicBezTo>
                    <a:pt x="22" y="57"/>
                    <a:pt x="22" y="57"/>
                    <a:pt x="22" y="57"/>
                  </a:cubicBezTo>
                  <a:cubicBezTo>
                    <a:pt x="22" y="57"/>
                    <a:pt x="22" y="57"/>
                    <a:pt x="22" y="57"/>
                  </a:cubicBezTo>
                  <a:cubicBezTo>
                    <a:pt x="22" y="57"/>
                    <a:pt x="22" y="57"/>
                    <a:pt x="22" y="57"/>
                  </a:cubicBezTo>
                  <a:cubicBezTo>
                    <a:pt x="22" y="57"/>
                    <a:pt x="21" y="57"/>
                    <a:pt x="21" y="57"/>
                  </a:cubicBezTo>
                  <a:cubicBezTo>
                    <a:pt x="21" y="57"/>
                    <a:pt x="21" y="57"/>
                    <a:pt x="21" y="57"/>
                  </a:cubicBezTo>
                  <a:cubicBezTo>
                    <a:pt x="21" y="57"/>
                    <a:pt x="21" y="57"/>
                    <a:pt x="21" y="57"/>
                  </a:cubicBezTo>
                  <a:cubicBezTo>
                    <a:pt x="21" y="57"/>
                    <a:pt x="21" y="57"/>
                    <a:pt x="21" y="57"/>
                  </a:cubicBezTo>
                  <a:cubicBezTo>
                    <a:pt x="21" y="57"/>
                    <a:pt x="21" y="57"/>
                    <a:pt x="21" y="57"/>
                  </a:cubicBezTo>
                  <a:cubicBezTo>
                    <a:pt x="21" y="57"/>
                    <a:pt x="21" y="57"/>
                    <a:pt x="21" y="57"/>
                  </a:cubicBezTo>
                  <a:cubicBezTo>
                    <a:pt x="21" y="57"/>
                    <a:pt x="21" y="57"/>
                    <a:pt x="21" y="57"/>
                  </a:cubicBezTo>
                  <a:cubicBezTo>
                    <a:pt x="21" y="57"/>
                    <a:pt x="21" y="57"/>
                    <a:pt x="21" y="57"/>
                  </a:cubicBezTo>
                  <a:cubicBezTo>
                    <a:pt x="21" y="57"/>
                    <a:pt x="21" y="57"/>
                    <a:pt x="21" y="57"/>
                  </a:cubicBezTo>
                  <a:cubicBezTo>
                    <a:pt x="21" y="57"/>
                    <a:pt x="21" y="57"/>
                    <a:pt x="21" y="57"/>
                  </a:cubicBezTo>
                  <a:cubicBezTo>
                    <a:pt x="21" y="57"/>
                    <a:pt x="21" y="57"/>
                    <a:pt x="21" y="57"/>
                  </a:cubicBezTo>
                  <a:cubicBezTo>
                    <a:pt x="21" y="57"/>
                    <a:pt x="21" y="57"/>
                    <a:pt x="21" y="57"/>
                  </a:cubicBezTo>
                  <a:cubicBezTo>
                    <a:pt x="21" y="57"/>
                    <a:pt x="21" y="57"/>
                    <a:pt x="21" y="57"/>
                  </a:cubicBezTo>
                  <a:cubicBezTo>
                    <a:pt x="21" y="57"/>
                    <a:pt x="21" y="57"/>
                    <a:pt x="21" y="57"/>
                  </a:cubicBezTo>
                  <a:cubicBezTo>
                    <a:pt x="21" y="57"/>
                    <a:pt x="21" y="57"/>
                    <a:pt x="21" y="57"/>
                  </a:cubicBezTo>
                  <a:cubicBezTo>
                    <a:pt x="21" y="57"/>
                    <a:pt x="21" y="57"/>
                    <a:pt x="21" y="57"/>
                  </a:cubicBezTo>
                  <a:cubicBezTo>
                    <a:pt x="21" y="57"/>
                    <a:pt x="21" y="57"/>
                    <a:pt x="21" y="57"/>
                  </a:cubicBezTo>
                  <a:cubicBezTo>
                    <a:pt x="21" y="57"/>
                    <a:pt x="21" y="57"/>
                    <a:pt x="21" y="57"/>
                  </a:cubicBezTo>
                  <a:cubicBezTo>
                    <a:pt x="21" y="57"/>
                    <a:pt x="21" y="57"/>
                    <a:pt x="21" y="57"/>
                  </a:cubicBezTo>
                  <a:cubicBezTo>
                    <a:pt x="25" y="61"/>
                    <a:pt x="31" y="63"/>
                    <a:pt x="37" y="63"/>
                  </a:cubicBezTo>
                  <a:cubicBezTo>
                    <a:pt x="50" y="63"/>
                    <a:pt x="60" y="53"/>
                    <a:pt x="62" y="41"/>
                  </a:cubicBezTo>
                  <a:close/>
                  <a:moveTo>
                    <a:pt x="22" y="44"/>
                  </a:moveTo>
                  <a:cubicBezTo>
                    <a:pt x="22" y="44"/>
                    <a:pt x="22" y="44"/>
                    <a:pt x="22" y="44"/>
                  </a:cubicBezTo>
                  <a:cubicBezTo>
                    <a:pt x="22" y="44"/>
                    <a:pt x="22" y="44"/>
                    <a:pt x="22" y="44"/>
                  </a:cubicBezTo>
                  <a:cubicBezTo>
                    <a:pt x="22" y="44"/>
                    <a:pt x="22" y="44"/>
                    <a:pt x="22" y="44"/>
                  </a:cubicBezTo>
                  <a:cubicBezTo>
                    <a:pt x="22" y="44"/>
                    <a:pt x="22" y="44"/>
                    <a:pt x="22" y="44"/>
                  </a:cubicBezTo>
                  <a:cubicBezTo>
                    <a:pt x="22" y="44"/>
                    <a:pt x="22" y="44"/>
                    <a:pt x="22" y="44"/>
                  </a:cubicBezTo>
                  <a:cubicBezTo>
                    <a:pt x="22" y="44"/>
                    <a:pt x="22" y="44"/>
                    <a:pt x="22" y="44"/>
                  </a:cubicBezTo>
                  <a:cubicBezTo>
                    <a:pt x="22" y="44"/>
                    <a:pt x="22" y="44"/>
                    <a:pt x="22" y="44"/>
                  </a:cubicBezTo>
                  <a:cubicBezTo>
                    <a:pt x="22" y="44"/>
                    <a:pt x="22" y="44"/>
                    <a:pt x="22" y="44"/>
                  </a:cubicBezTo>
                  <a:cubicBezTo>
                    <a:pt x="22" y="44"/>
                    <a:pt x="22" y="44"/>
                    <a:pt x="22" y="44"/>
                  </a:cubicBezTo>
                  <a:cubicBezTo>
                    <a:pt x="22" y="44"/>
                    <a:pt x="22" y="44"/>
                    <a:pt x="22" y="44"/>
                  </a:cubicBezTo>
                  <a:cubicBezTo>
                    <a:pt x="22" y="44"/>
                    <a:pt x="22" y="44"/>
                    <a:pt x="22" y="44"/>
                  </a:cubicBezTo>
                  <a:cubicBezTo>
                    <a:pt x="22" y="44"/>
                    <a:pt x="22" y="44"/>
                    <a:pt x="22" y="44"/>
                  </a:cubicBezTo>
                  <a:cubicBezTo>
                    <a:pt x="22" y="44"/>
                    <a:pt x="22" y="44"/>
                    <a:pt x="22" y="44"/>
                  </a:cubicBezTo>
                  <a:cubicBezTo>
                    <a:pt x="22" y="44"/>
                    <a:pt x="22" y="44"/>
                    <a:pt x="22" y="44"/>
                  </a:cubicBezTo>
                  <a:cubicBezTo>
                    <a:pt x="22" y="44"/>
                    <a:pt x="22" y="44"/>
                    <a:pt x="22" y="44"/>
                  </a:cubicBezTo>
                  <a:cubicBezTo>
                    <a:pt x="22" y="44"/>
                    <a:pt x="22" y="44"/>
                    <a:pt x="22" y="44"/>
                  </a:cubicBezTo>
                  <a:cubicBezTo>
                    <a:pt x="22" y="44"/>
                    <a:pt x="22" y="44"/>
                    <a:pt x="22" y="44"/>
                  </a:cubicBezTo>
                  <a:cubicBezTo>
                    <a:pt x="22" y="44"/>
                    <a:pt x="22" y="44"/>
                    <a:pt x="22" y="44"/>
                  </a:cubicBezTo>
                  <a:cubicBezTo>
                    <a:pt x="22" y="44"/>
                    <a:pt x="22" y="44"/>
                    <a:pt x="22" y="44"/>
                  </a:cubicBezTo>
                  <a:cubicBezTo>
                    <a:pt x="22" y="44"/>
                    <a:pt x="22" y="44"/>
                    <a:pt x="22" y="44"/>
                  </a:cubicBezTo>
                  <a:cubicBezTo>
                    <a:pt x="22" y="44"/>
                    <a:pt x="22" y="44"/>
                    <a:pt x="22" y="44"/>
                  </a:cubicBezTo>
                  <a:cubicBezTo>
                    <a:pt x="22" y="44"/>
                    <a:pt x="22" y="44"/>
                    <a:pt x="22" y="44"/>
                  </a:cubicBezTo>
                  <a:cubicBezTo>
                    <a:pt x="22" y="44"/>
                    <a:pt x="22" y="44"/>
                    <a:pt x="22" y="44"/>
                  </a:cubicBezTo>
                  <a:cubicBezTo>
                    <a:pt x="22" y="44"/>
                    <a:pt x="22" y="44"/>
                    <a:pt x="22" y="44"/>
                  </a:cubicBezTo>
                  <a:close/>
                  <a:moveTo>
                    <a:pt x="22" y="55"/>
                  </a:moveTo>
                  <a:cubicBezTo>
                    <a:pt x="22" y="55"/>
                    <a:pt x="22" y="55"/>
                    <a:pt x="22" y="55"/>
                  </a:cubicBezTo>
                  <a:cubicBezTo>
                    <a:pt x="22" y="55"/>
                    <a:pt x="22" y="55"/>
                    <a:pt x="22" y="55"/>
                  </a:cubicBezTo>
                  <a:cubicBezTo>
                    <a:pt x="22" y="55"/>
                    <a:pt x="22" y="55"/>
                    <a:pt x="22" y="55"/>
                  </a:cubicBezTo>
                  <a:cubicBezTo>
                    <a:pt x="22" y="55"/>
                    <a:pt x="22" y="55"/>
                    <a:pt x="22" y="55"/>
                  </a:cubicBezTo>
                  <a:cubicBezTo>
                    <a:pt x="22" y="55"/>
                    <a:pt x="22" y="55"/>
                    <a:pt x="22" y="55"/>
                  </a:cubicBezTo>
                  <a:cubicBezTo>
                    <a:pt x="22" y="55"/>
                    <a:pt x="22" y="55"/>
                    <a:pt x="22" y="55"/>
                  </a:cubicBezTo>
                  <a:cubicBezTo>
                    <a:pt x="22" y="55"/>
                    <a:pt x="22" y="55"/>
                    <a:pt x="22" y="55"/>
                  </a:cubicBezTo>
                  <a:cubicBezTo>
                    <a:pt x="22" y="55"/>
                    <a:pt x="22" y="55"/>
                    <a:pt x="22" y="55"/>
                  </a:cubicBezTo>
                  <a:cubicBezTo>
                    <a:pt x="22" y="55"/>
                    <a:pt x="22" y="55"/>
                    <a:pt x="22" y="55"/>
                  </a:cubicBezTo>
                  <a:cubicBezTo>
                    <a:pt x="22" y="55"/>
                    <a:pt x="22" y="55"/>
                    <a:pt x="22" y="55"/>
                  </a:cubicBezTo>
                  <a:cubicBezTo>
                    <a:pt x="22" y="55"/>
                    <a:pt x="22" y="55"/>
                    <a:pt x="22" y="55"/>
                  </a:cubicBezTo>
                  <a:cubicBezTo>
                    <a:pt x="22" y="55"/>
                    <a:pt x="22" y="55"/>
                    <a:pt x="22" y="55"/>
                  </a:cubicBezTo>
                  <a:cubicBezTo>
                    <a:pt x="22" y="55"/>
                    <a:pt x="22" y="55"/>
                    <a:pt x="22" y="55"/>
                  </a:cubicBezTo>
                  <a:cubicBezTo>
                    <a:pt x="22" y="55"/>
                    <a:pt x="22" y="55"/>
                    <a:pt x="22" y="55"/>
                  </a:cubicBezTo>
                  <a:cubicBezTo>
                    <a:pt x="22" y="55"/>
                    <a:pt x="22" y="55"/>
                    <a:pt x="22" y="55"/>
                  </a:cubicBezTo>
                  <a:cubicBezTo>
                    <a:pt x="22" y="55"/>
                    <a:pt x="22" y="55"/>
                    <a:pt x="22" y="55"/>
                  </a:cubicBezTo>
                  <a:cubicBezTo>
                    <a:pt x="22" y="55"/>
                    <a:pt x="22" y="55"/>
                    <a:pt x="22" y="55"/>
                  </a:cubicBezTo>
                  <a:cubicBezTo>
                    <a:pt x="22" y="55"/>
                    <a:pt x="22" y="55"/>
                    <a:pt x="22" y="55"/>
                  </a:cubicBezTo>
                  <a:cubicBezTo>
                    <a:pt x="22" y="55"/>
                    <a:pt x="22" y="55"/>
                    <a:pt x="22" y="55"/>
                  </a:cubicBezTo>
                  <a:cubicBezTo>
                    <a:pt x="22" y="55"/>
                    <a:pt x="22" y="55"/>
                    <a:pt x="22" y="55"/>
                  </a:cubicBezTo>
                  <a:close/>
                  <a:moveTo>
                    <a:pt x="22" y="52"/>
                  </a:moveTo>
                  <a:cubicBezTo>
                    <a:pt x="22" y="52"/>
                    <a:pt x="22" y="52"/>
                    <a:pt x="22" y="52"/>
                  </a:cubicBezTo>
                  <a:cubicBezTo>
                    <a:pt x="22" y="52"/>
                    <a:pt x="22" y="52"/>
                    <a:pt x="22" y="52"/>
                  </a:cubicBezTo>
                  <a:cubicBezTo>
                    <a:pt x="22" y="52"/>
                    <a:pt x="22" y="52"/>
                    <a:pt x="22" y="52"/>
                  </a:cubicBezTo>
                  <a:cubicBezTo>
                    <a:pt x="22" y="52"/>
                    <a:pt x="22" y="52"/>
                    <a:pt x="22" y="52"/>
                  </a:cubicBezTo>
                  <a:cubicBezTo>
                    <a:pt x="22" y="52"/>
                    <a:pt x="22" y="52"/>
                    <a:pt x="22" y="52"/>
                  </a:cubicBezTo>
                  <a:cubicBezTo>
                    <a:pt x="22" y="52"/>
                    <a:pt x="22" y="52"/>
                    <a:pt x="22" y="52"/>
                  </a:cubicBezTo>
                  <a:cubicBezTo>
                    <a:pt x="22" y="52"/>
                    <a:pt x="22" y="52"/>
                    <a:pt x="22" y="52"/>
                  </a:cubicBezTo>
                  <a:cubicBezTo>
                    <a:pt x="22" y="52"/>
                    <a:pt x="22" y="52"/>
                    <a:pt x="22" y="53"/>
                  </a:cubicBezTo>
                  <a:cubicBezTo>
                    <a:pt x="22" y="53"/>
                    <a:pt x="22" y="53"/>
                    <a:pt x="22" y="53"/>
                  </a:cubicBezTo>
                  <a:cubicBezTo>
                    <a:pt x="22" y="53"/>
                    <a:pt x="22" y="53"/>
                    <a:pt x="22" y="53"/>
                  </a:cubicBezTo>
                  <a:cubicBezTo>
                    <a:pt x="22" y="53"/>
                    <a:pt x="22" y="53"/>
                    <a:pt x="22" y="53"/>
                  </a:cubicBezTo>
                  <a:cubicBezTo>
                    <a:pt x="22" y="53"/>
                    <a:pt x="22" y="53"/>
                    <a:pt x="22" y="53"/>
                  </a:cubicBezTo>
                  <a:cubicBezTo>
                    <a:pt x="22" y="53"/>
                    <a:pt x="22" y="53"/>
                    <a:pt x="22" y="53"/>
                  </a:cubicBezTo>
                  <a:cubicBezTo>
                    <a:pt x="22" y="53"/>
                    <a:pt x="22" y="53"/>
                    <a:pt x="22" y="53"/>
                  </a:cubicBezTo>
                  <a:cubicBezTo>
                    <a:pt x="22" y="52"/>
                    <a:pt x="22" y="52"/>
                    <a:pt x="22" y="52"/>
                  </a:cubicBezTo>
                  <a:cubicBezTo>
                    <a:pt x="22" y="52"/>
                    <a:pt x="22" y="52"/>
                    <a:pt x="22" y="52"/>
                  </a:cubicBezTo>
                  <a:cubicBezTo>
                    <a:pt x="22" y="52"/>
                    <a:pt x="22" y="52"/>
                    <a:pt x="22" y="52"/>
                  </a:cubicBezTo>
                  <a:cubicBezTo>
                    <a:pt x="22" y="52"/>
                    <a:pt x="22" y="52"/>
                    <a:pt x="22" y="52"/>
                  </a:cubicBezTo>
                  <a:cubicBezTo>
                    <a:pt x="22" y="52"/>
                    <a:pt x="22" y="52"/>
                    <a:pt x="22" y="52"/>
                  </a:cubicBezTo>
                  <a:cubicBezTo>
                    <a:pt x="22" y="52"/>
                    <a:pt x="22" y="52"/>
                    <a:pt x="22" y="52"/>
                  </a:cubicBezTo>
                  <a:cubicBezTo>
                    <a:pt x="22" y="52"/>
                    <a:pt x="22" y="52"/>
                    <a:pt x="22" y="52"/>
                  </a:cubicBezTo>
                  <a:cubicBezTo>
                    <a:pt x="22" y="52"/>
                    <a:pt x="22" y="52"/>
                    <a:pt x="22" y="52"/>
                  </a:cubicBezTo>
                  <a:cubicBezTo>
                    <a:pt x="22" y="52"/>
                    <a:pt x="22" y="52"/>
                    <a:pt x="22" y="52"/>
                  </a:cubicBezTo>
                  <a:cubicBezTo>
                    <a:pt x="22" y="52"/>
                    <a:pt x="22" y="52"/>
                    <a:pt x="22" y="52"/>
                  </a:cubicBezTo>
                  <a:cubicBezTo>
                    <a:pt x="22" y="52"/>
                    <a:pt x="22" y="52"/>
                    <a:pt x="22" y="52"/>
                  </a:cubicBezTo>
                  <a:cubicBezTo>
                    <a:pt x="22" y="52"/>
                    <a:pt x="22" y="52"/>
                    <a:pt x="22" y="52"/>
                  </a:cubicBezTo>
                  <a:cubicBezTo>
                    <a:pt x="22" y="52"/>
                    <a:pt x="22" y="52"/>
                    <a:pt x="22" y="52"/>
                  </a:cubicBezTo>
                  <a:cubicBezTo>
                    <a:pt x="22" y="52"/>
                    <a:pt x="22" y="52"/>
                    <a:pt x="22" y="52"/>
                  </a:cubicBezTo>
                  <a:cubicBezTo>
                    <a:pt x="22" y="52"/>
                    <a:pt x="22" y="52"/>
                    <a:pt x="22" y="52"/>
                  </a:cubicBezTo>
                  <a:cubicBezTo>
                    <a:pt x="22" y="52"/>
                    <a:pt x="22" y="52"/>
                    <a:pt x="22" y="52"/>
                  </a:cubicBezTo>
                  <a:cubicBezTo>
                    <a:pt x="22" y="52"/>
                    <a:pt x="22" y="52"/>
                    <a:pt x="22" y="52"/>
                  </a:cubicBezTo>
                  <a:cubicBezTo>
                    <a:pt x="22" y="52"/>
                    <a:pt x="22" y="52"/>
                    <a:pt x="22" y="52"/>
                  </a:cubicBezTo>
                  <a:cubicBezTo>
                    <a:pt x="22" y="52"/>
                    <a:pt x="22" y="52"/>
                    <a:pt x="22" y="52"/>
                  </a:cubicBezTo>
                  <a:cubicBezTo>
                    <a:pt x="22" y="52"/>
                    <a:pt x="22" y="52"/>
                    <a:pt x="22" y="52"/>
                  </a:cubicBezTo>
                  <a:cubicBezTo>
                    <a:pt x="22" y="52"/>
                    <a:pt x="22" y="52"/>
                    <a:pt x="22" y="52"/>
                  </a:cubicBezTo>
                  <a:cubicBezTo>
                    <a:pt x="22" y="52"/>
                    <a:pt x="22" y="52"/>
                    <a:pt x="22" y="52"/>
                  </a:cubicBezTo>
                  <a:cubicBezTo>
                    <a:pt x="22" y="52"/>
                    <a:pt x="22" y="52"/>
                    <a:pt x="22" y="52"/>
                  </a:cubicBezTo>
                  <a:cubicBezTo>
                    <a:pt x="22" y="52"/>
                    <a:pt x="22" y="52"/>
                    <a:pt x="22" y="52"/>
                  </a:cubicBezTo>
                  <a:cubicBezTo>
                    <a:pt x="22" y="52"/>
                    <a:pt x="22" y="52"/>
                    <a:pt x="22" y="52"/>
                  </a:cubicBezTo>
                  <a:cubicBezTo>
                    <a:pt x="22" y="52"/>
                    <a:pt x="22" y="52"/>
                    <a:pt x="22" y="52"/>
                  </a:cubicBezTo>
                  <a:cubicBezTo>
                    <a:pt x="22" y="52"/>
                    <a:pt x="22" y="52"/>
                    <a:pt x="22" y="52"/>
                  </a:cubicBezTo>
                  <a:cubicBezTo>
                    <a:pt x="22" y="52"/>
                    <a:pt x="22" y="52"/>
                    <a:pt x="22" y="52"/>
                  </a:cubicBezTo>
                  <a:cubicBezTo>
                    <a:pt x="22" y="52"/>
                    <a:pt x="22" y="52"/>
                    <a:pt x="22" y="52"/>
                  </a:cubicBezTo>
                  <a:cubicBezTo>
                    <a:pt x="22" y="52"/>
                    <a:pt x="22" y="52"/>
                    <a:pt x="22" y="52"/>
                  </a:cubicBezTo>
                  <a:cubicBezTo>
                    <a:pt x="22" y="52"/>
                    <a:pt x="22" y="52"/>
                    <a:pt x="22" y="52"/>
                  </a:cubicBezTo>
                  <a:cubicBezTo>
                    <a:pt x="22" y="52"/>
                    <a:pt x="22" y="52"/>
                    <a:pt x="22" y="52"/>
                  </a:cubicBezTo>
                  <a:cubicBezTo>
                    <a:pt x="22" y="52"/>
                    <a:pt x="22" y="52"/>
                    <a:pt x="22" y="52"/>
                  </a:cubicBezTo>
                  <a:cubicBezTo>
                    <a:pt x="22" y="52"/>
                    <a:pt x="22" y="52"/>
                    <a:pt x="22" y="52"/>
                  </a:cubicBezTo>
                  <a:cubicBezTo>
                    <a:pt x="22" y="52"/>
                    <a:pt x="22" y="52"/>
                    <a:pt x="22" y="52"/>
                  </a:cubicBezTo>
                  <a:cubicBezTo>
                    <a:pt x="22" y="52"/>
                    <a:pt x="22" y="52"/>
                    <a:pt x="22" y="52"/>
                  </a:cubicBezTo>
                  <a:cubicBezTo>
                    <a:pt x="22" y="52"/>
                    <a:pt x="22" y="52"/>
                    <a:pt x="22" y="52"/>
                  </a:cubicBezTo>
                  <a:cubicBezTo>
                    <a:pt x="22" y="52"/>
                    <a:pt x="22" y="52"/>
                    <a:pt x="22" y="52"/>
                  </a:cubicBezTo>
                  <a:close/>
                  <a:moveTo>
                    <a:pt x="23" y="51"/>
                  </a:moveTo>
                  <a:cubicBezTo>
                    <a:pt x="23" y="51"/>
                    <a:pt x="23" y="51"/>
                    <a:pt x="23" y="51"/>
                  </a:cubicBezTo>
                  <a:cubicBezTo>
                    <a:pt x="23" y="51"/>
                    <a:pt x="23" y="51"/>
                    <a:pt x="23" y="51"/>
                  </a:cubicBezTo>
                  <a:cubicBezTo>
                    <a:pt x="23" y="52"/>
                    <a:pt x="23" y="52"/>
                    <a:pt x="23" y="52"/>
                  </a:cubicBezTo>
                  <a:cubicBezTo>
                    <a:pt x="23" y="52"/>
                    <a:pt x="23" y="52"/>
                    <a:pt x="23" y="52"/>
                  </a:cubicBezTo>
                  <a:cubicBezTo>
                    <a:pt x="23" y="52"/>
                    <a:pt x="23" y="52"/>
                    <a:pt x="22" y="52"/>
                  </a:cubicBezTo>
                  <a:cubicBezTo>
                    <a:pt x="22" y="52"/>
                    <a:pt x="22" y="52"/>
                    <a:pt x="23" y="52"/>
                  </a:cubicBezTo>
                  <a:cubicBezTo>
                    <a:pt x="23" y="52"/>
                    <a:pt x="23" y="52"/>
                    <a:pt x="23" y="52"/>
                  </a:cubicBezTo>
                  <a:cubicBezTo>
                    <a:pt x="23" y="52"/>
                    <a:pt x="23" y="52"/>
                    <a:pt x="23" y="52"/>
                  </a:cubicBezTo>
                  <a:cubicBezTo>
                    <a:pt x="23" y="52"/>
                    <a:pt x="23" y="52"/>
                    <a:pt x="23" y="52"/>
                  </a:cubicBezTo>
                  <a:cubicBezTo>
                    <a:pt x="23" y="52"/>
                    <a:pt x="23" y="52"/>
                    <a:pt x="23" y="52"/>
                  </a:cubicBezTo>
                  <a:cubicBezTo>
                    <a:pt x="23" y="52"/>
                    <a:pt x="23" y="52"/>
                    <a:pt x="23" y="52"/>
                  </a:cubicBezTo>
                  <a:cubicBezTo>
                    <a:pt x="23" y="52"/>
                    <a:pt x="23" y="52"/>
                    <a:pt x="23" y="52"/>
                  </a:cubicBezTo>
                  <a:cubicBezTo>
                    <a:pt x="23" y="52"/>
                    <a:pt x="23" y="52"/>
                    <a:pt x="23" y="52"/>
                  </a:cubicBezTo>
                  <a:cubicBezTo>
                    <a:pt x="23" y="52"/>
                    <a:pt x="23" y="52"/>
                    <a:pt x="23" y="52"/>
                  </a:cubicBezTo>
                  <a:cubicBezTo>
                    <a:pt x="23" y="52"/>
                    <a:pt x="23" y="52"/>
                    <a:pt x="23" y="52"/>
                  </a:cubicBezTo>
                  <a:cubicBezTo>
                    <a:pt x="23" y="52"/>
                    <a:pt x="23" y="52"/>
                    <a:pt x="23" y="52"/>
                  </a:cubicBezTo>
                  <a:cubicBezTo>
                    <a:pt x="23" y="52"/>
                    <a:pt x="23" y="52"/>
                    <a:pt x="23" y="52"/>
                  </a:cubicBezTo>
                  <a:cubicBezTo>
                    <a:pt x="23" y="52"/>
                    <a:pt x="23" y="52"/>
                    <a:pt x="23" y="52"/>
                  </a:cubicBezTo>
                  <a:cubicBezTo>
                    <a:pt x="23" y="52"/>
                    <a:pt x="23" y="52"/>
                    <a:pt x="23" y="52"/>
                  </a:cubicBezTo>
                  <a:cubicBezTo>
                    <a:pt x="23" y="52"/>
                    <a:pt x="23" y="52"/>
                    <a:pt x="23" y="52"/>
                  </a:cubicBezTo>
                  <a:cubicBezTo>
                    <a:pt x="23" y="52"/>
                    <a:pt x="23" y="52"/>
                    <a:pt x="23" y="52"/>
                  </a:cubicBezTo>
                  <a:cubicBezTo>
                    <a:pt x="23" y="52"/>
                    <a:pt x="23" y="52"/>
                    <a:pt x="23" y="52"/>
                  </a:cubicBezTo>
                  <a:cubicBezTo>
                    <a:pt x="23" y="52"/>
                    <a:pt x="23" y="52"/>
                    <a:pt x="23" y="52"/>
                  </a:cubicBezTo>
                  <a:cubicBezTo>
                    <a:pt x="23" y="52"/>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lose/>
                  <a:moveTo>
                    <a:pt x="23" y="47"/>
                  </a:moveTo>
                  <a:cubicBezTo>
                    <a:pt x="23" y="47"/>
                    <a:pt x="23" y="47"/>
                    <a:pt x="23" y="47"/>
                  </a:cubicBezTo>
                  <a:cubicBezTo>
                    <a:pt x="23" y="47"/>
                    <a:pt x="23" y="47"/>
                    <a:pt x="23" y="47"/>
                  </a:cubicBezTo>
                  <a:cubicBezTo>
                    <a:pt x="23" y="47"/>
                    <a:pt x="23" y="47"/>
                    <a:pt x="23" y="47"/>
                  </a:cubicBezTo>
                  <a:cubicBezTo>
                    <a:pt x="23" y="47"/>
                    <a:pt x="23" y="47"/>
                    <a:pt x="23" y="47"/>
                  </a:cubicBezTo>
                  <a:cubicBezTo>
                    <a:pt x="23" y="47"/>
                    <a:pt x="23" y="47"/>
                    <a:pt x="23" y="47"/>
                  </a:cubicBezTo>
                  <a:cubicBezTo>
                    <a:pt x="23" y="47"/>
                    <a:pt x="23" y="47"/>
                    <a:pt x="23" y="47"/>
                  </a:cubicBezTo>
                  <a:cubicBezTo>
                    <a:pt x="23" y="47"/>
                    <a:pt x="23" y="47"/>
                    <a:pt x="23" y="47"/>
                  </a:cubicBezTo>
                  <a:cubicBezTo>
                    <a:pt x="23" y="47"/>
                    <a:pt x="23" y="47"/>
                    <a:pt x="23" y="47"/>
                  </a:cubicBezTo>
                  <a:cubicBezTo>
                    <a:pt x="23" y="47"/>
                    <a:pt x="23" y="47"/>
                    <a:pt x="23" y="47"/>
                  </a:cubicBezTo>
                  <a:cubicBezTo>
                    <a:pt x="23" y="47"/>
                    <a:pt x="23" y="47"/>
                    <a:pt x="23" y="47"/>
                  </a:cubicBezTo>
                  <a:cubicBezTo>
                    <a:pt x="23" y="47"/>
                    <a:pt x="23" y="47"/>
                    <a:pt x="23" y="47"/>
                  </a:cubicBezTo>
                  <a:cubicBezTo>
                    <a:pt x="23" y="47"/>
                    <a:pt x="23" y="47"/>
                    <a:pt x="23" y="47"/>
                  </a:cubicBezTo>
                  <a:cubicBezTo>
                    <a:pt x="23" y="47"/>
                    <a:pt x="23" y="47"/>
                    <a:pt x="23" y="47"/>
                  </a:cubicBezTo>
                  <a:cubicBezTo>
                    <a:pt x="23" y="47"/>
                    <a:pt x="23" y="47"/>
                    <a:pt x="23" y="47"/>
                  </a:cubicBezTo>
                  <a:cubicBezTo>
                    <a:pt x="23" y="47"/>
                    <a:pt x="23" y="47"/>
                    <a:pt x="23" y="47"/>
                  </a:cubicBezTo>
                  <a:cubicBezTo>
                    <a:pt x="23" y="47"/>
                    <a:pt x="23" y="47"/>
                    <a:pt x="23" y="47"/>
                  </a:cubicBezTo>
                  <a:cubicBezTo>
                    <a:pt x="23" y="47"/>
                    <a:pt x="23" y="47"/>
                    <a:pt x="23" y="47"/>
                  </a:cubicBezTo>
                  <a:cubicBezTo>
                    <a:pt x="23" y="47"/>
                    <a:pt x="23" y="47"/>
                    <a:pt x="23" y="47"/>
                  </a:cubicBezTo>
                  <a:cubicBezTo>
                    <a:pt x="23" y="47"/>
                    <a:pt x="23" y="47"/>
                    <a:pt x="23" y="47"/>
                  </a:cubicBezTo>
                  <a:cubicBezTo>
                    <a:pt x="23" y="47"/>
                    <a:pt x="23" y="47"/>
                    <a:pt x="23" y="47"/>
                  </a:cubicBezTo>
                  <a:cubicBezTo>
                    <a:pt x="23" y="47"/>
                    <a:pt x="23" y="47"/>
                    <a:pt x="23" y="47"/>
                  </a:cubicBezTo>
                  <a:cubicBezTo>
                    <a:pt x="23" y="47"/>
                    <a:pt x="23" y="47"/>
                    <a:pt x="23" y="47"/>
                  </a:cubicBezTo>
                  <a:cubicBezTo>
                    <a:pt x="23" y="47"/>
                    <a:pt x="23" y="47"/>
                    <a:pt x="23" y="47"/>
                  </a:cubicBezTo>
                  <a:cubicBezTo>
                    <a:pt x="23" y="47"/>
                    <a:pt x="23" y="47"/>
                    <a:pt x="23" y="47"/>
                  </a:cubicBezTo>
                  <a:cubicBezTo>
                    <a:pt x="23" y="46"/>
                    <a:pt x="23" y="47"/>
                    <a:pt x="23" y="47"/>
                  </a:cubicBezTo>
                  <a:cubicBezTo>
                    <a:pt x="23" y="47"/>
                    <a:pt x="23" y="47"/>
                    <a:pt x="23" y="47"/>
                  </a:cubicBezTo>
                  <a:close/>
                  <a:moveTo>
                    <a:pt x="24" y="50"/>
                  </a:move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3" y="50"/>
                    <a:pt x="23" y="50"/>
                  </a:cubicBezTo>
                  <a:cubicBezTo>
                    <a:pt x="23" y="50"/>
                    <a:pt x="23" y="50"/>
                    <a:pt x="23" y="50"/>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0"/>
                    <a:pt x="24" y="50"/>
                  </a:cubicBezTo>
                  <a:cubicBezTo>
                    <a:pt x="24" y="50"/>
                    <a:pt x="24" y="50"/>
                    <a:pt x="24" y="51"/>
                  </a:cubicBezTo>
                  <a:cubicBezTo>
                    <a:pt x="24" y="51"/>
                    <a:pt x="24" y="51"/>
                    <a:pt x="24" y="51"/>
                  </a:cubicBezTo>
                  <a:cubicBezTo>
                    <a:pt x="24" y="51"/>
                    <a:pt x="24" y="51"/>
                    <a:pt x="24" y="51"/>
                  </a:cubicBezTo>
                  <a:cubicBezTo>
                    <a:pt x="24" y="51"/>
                    <a:pt x="24" y="51"/>
                    <a:pt x="24" y="50"/>
                  </a:cubicBezTo>
                  <a:cubicBezTo>
                    <a:pt x="24" y="50"/>
                    <a:pt x="24" y="50"/>
                    <a:pt x="24" y="50"/>
                  </a:cubicBezTo>
                  <a:cubicBezTo>
                    <a:pt x="24" y="50"/>
                    <a:pt x="24" y="50"/>
                    <a:pt x="24" y="50"/>
                  </a:cubicBezTo>
                  <a:cubicBezTo>
                    <a:pt x="24" y="50"/>
                    <a:pt x="24" y="50"/>
                    <a:pt x="24" y="50"/>
                  </a:cubicBezTo>
                  <a:cubicBezTo>
                    <a:pt x="24" y="50"/>
                    <a:pt x="24" y="50"/>
                    <a:pt x="24" y="50"/>
                  </a:cubicBezTo>
                  <a:close/>
                  <a:moveTo>
                    <a:pt x="23" y="51"/>
                  </a:move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4" y="51"/>
                    <a:pt x="24" y="51"/>
                  </a:cubicBezTo>
                  <a:cubicBezTo>
                    <a:pt x="23"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lose/>
                  <a:moveTo>
                    <a:pt x="24" y="52"/>
                  </a:moveTo>
                  <a:cubicBezTo>
                    <a:pt x="24" y="52"/>
                    <a:pt x="24" y="52"/>
                    <a:pt x="24" y="52"/>
                  </a:cubicBezTo>
                  <a:cubicBezTo>
                    <a:pt x="24" y="52"/>
                    <a:pt x="24" y="52"/>
                    <a:pt x="24" y="52"/>
                  </a:cubicBezTo>
                  <a:cubicBezTo>
                    <a:pt x="24" y="52"/>
                    <a:pt x="24" y="52"/>
                    <a:pt x="24" y="52"/>
                  </a:cubicBezTo>
                  <a:cubicBezTo>
                    <a:pt x="24" y="52"/>
                    <a:pt x="24" y="52"/>
                    <a:pt x="24" y="52"/>
                  </a:cubicBezTo>
                  <a:cubicBezTo>
                    <a:pt x="24" y="52"/>
                    <a:pt x="24" y="52"/>
                    <a:pt x="24" y="52"/>
                  </a:cubicBezTo>
                  <a:cubicBezTo>
                    <a:pt x="24" y="52"/>
                    <a:pt x="24" y="52"/>
                    <a:pt x="24" y="52"/>
                  </a:cubicBezTo>
                  <a:cubicBezTo>
                    <a:pt x="24" y="52"/>
                    <a:pt x="24" y="52"/>
                    <a:pt x="24" y="52"/>
                  </a:cubicBezTo>
                  <a:cubicBezTo>
                    <a:pt x="24" y="52"/>
                    <a:pt x="24" y="52"/>
                    <a:pt x="24" y="52"/>
                  </a:cubicBezTo>
                  <a:cubicBezTo>
                    <a:pt x="24" y="52"/>
                    <a:pt x="24" y="52"/>
                    <a:pt x="24" y="52"/>
                  </a:cubicBezTo>
                  <a:cubicBezTo>
                    <a:pt x="24" y="52"/>
                    <a:pt x="24" y="52"/>
                    <a:pt x="24" y="52"/>
                  </a:cubicBezTo>
                  <a:cubicBezTo>
                    <a:pt x="24" y="52"/>
                    <a:pt x="24" y="52"/>
                    <a:pt x="24" y="52"/>
                  </a:cubicBezTo>
                  <a:cubicBezTo>
                    <a:pt x="24" y="52"/>
                    <a:pt x="24" y="52"/>
                    <a:pt x="24" y="52"/>
                  </a:cubicBezTo>
                  <a:cubicBezTo>
                    <a:pt x="24" y="52"/>
                    <a:pt x="24" y="52"/>
                    <a:pt x="24" y="52"/>
                  </a:cubicBezTo>
                  <a:cubicBezTo>
                    <a:pt x="24" y="52"/>
                    <a:pt x="24" y="52"/>
                    <a:pt x="24" y="52"/>
                  </a:cubicBezTo>
                  <a:cubicBezTo>
                    <a:pt x="24" y="52"/>
                    <a:pt x="24" y="52"/>
                    <a:pt x="24" y="52"/>
                  </a:cubicBezTo>
                  <a:cubicBezTo>
                    <a:pt x="24" y="52"/>
                    <a:pt x="24" y="52"/>
                    <a:pt x="24" y="52"/>
                  </a:cubicBezTo>
                  <a:cubicBezTo>
                    <a:pt x="24" y="52"/>
                    <a:pt x="24" y="52"/>
                    <a:pt x="24" y="52"/>
                  </a:cubicBezTo>
                  <a:cubicBezTo>
                    <a:pt x="24" y="52"/>
                    <a:pt x="24" y="52"/>
                    <a:pt x="24" y="52"/>
                  </a:cubicBezTo>
                  <a:cubicBezTo>
                    <a:pt x="24" y="52"/>
                    <a:pt x="24" y="52"/>
                    <a:pt x="24" y="52"/>
                  </a:cubicBezTo>
                  <a:cubicBezTo>
                    <a:pt x="24" y="52"/>
                    <a:pt x="24" y="52"/>
                    <a:pt x="24" y="52"/>
                  </a:cubicBezTo>
                  <a:close/>
                  <a:moveTo>
                    <a:pt x="24" y="52"/>
                  </a:moveTo>
                  <a:cubicBezTo>
                    <a:pt x="24" y="52"/>
                    <a:pt x="24" y="52"/>
                    <a:pt x="24" y="52"/>
                  </a:cubicBezTo>
                  <a:cubicBezTo>
                    <a:pt x="24" y="52"/>
                    <a:pt x="24" y="52"/>
                    <a:pt x="24" y="52"/>
                  </a:cubicBezTo>
                  <a:cubicBezTo>
                    <a:pt x="24" y="52"/>
                    <a:pt x="24" y="52"/>
                    <a:pt x="24" y="52"/>
                  </a:cubicBezTo>
                  <a:cubicBezTo>
                    <a:pt x="24" y="52"/>
                    <a:pt x="24" y="52"/>
                    <a:pt x="24" y="52"/>
                  </a:cubicBezTo>
                  <a:cubicBezTo>
                    <a:pt x="24" y="52"/>
                    <a:pt x="23" y="52"/>
                    <a:pt x="23" y="52"/>
                  </a:cubicBezTo>
                  <a:cubicBezTo>
                    <a:pt x="23" y="52"/>
                    <a:pt x="23" y="52"/>
                    <a:pt x="23" y="52"/>
                  </a:cubicBezTo>
                  <a:cubicBezTo>
                    <a:pt x="23" y="52"/>
                    <a:pt x="23" y="52"/>
                    <a:pt x="23" y="52"/>
                  </a:cubicBezTo>
                  <a:cubicBezTo>
                    <a:pt x="23" y="52"/>
                    <a:pt x="23" y="52"/>
                    <a:pt x="23" y="52"/>
                  </a:cubicBezTo>
                  <a:cubicBezTo>
                    <a:pt x="23" y="52"/>
                    <a:pt x="23" y="52"/>
                    <a:pt x="23" y="52"/>
                  </a:cubicBezTo>
                  <a:cubicBezTo>
                    <a:pt x="23" y="52"/>
                    <a:pt x="23" y="52"/>
                    <a:pt x="23" y="52"/>
                  </a:cubicBezTo>
                  <a:cubicBezTo>
                    <a:pt x="23" y="52"/>
                    <a:pt x="23" y="52"/>
                    <a:pt x="23" y="52"/>
                  </a:cubicBezTo>
                  <a:cubicBezTo>
                    <a:pt x="23" y="52"/>
                    <a:pt x="23" y="52"/>
                    <a:pt x="23" y="52"/>
                  </a:cubicBezTo>
                  <a:cubicBezTo>
                    <a:pt x="23" y="52"/>
                    <a:pt x="23" y="52"/>
                    <a:pt x="23" y="52"/>
                  </a:cubicBezTo>
                  <a:cubicBezTo>
                    <a:pt x="23" y="52"/>
                    <a:pt x="23" y="52"/>
                    <a:pt x="23" y="52"/>
                  </a:cubicBezTo>
                  <a:cubicBezTo>
                    <a:pt x="23" y="52"/>
                    <a:pt x="23" y="52"/>
                    <a:pt x="23" y="52"/>
                  </a:cubicBezTo>
                  <a:cubicBezTo>
                    <a:pt x="24" y="52"/>
                    <a:pt x="24" y="52"/>
                    <a:pt x="24" y="52"/>
                  </a:cubicBezTo>
                  <a:cubicBezTo>
                    <a:pt x="24" y="52"/>
                    <a:pt x="24" y="52"/>
                    <a:pt x="24" y="52"/>
                  </a:cubicBezTo>
                  <a:cubicBezTo>
                    <a:pt x="24" y="52"/>
                    <a:pt x="24" y="52"/>
                    <a:pt x="24" y="52"/>
                  </a:cubicBezTo>
                  <a:cubicBezTo>
                    <a:pt x="24" y="52"/>
                    <a:pt x="24" y="52"/>
                    <a:pt x="24" y="52"/>
                  </a:cubicBezTo>
                  <a:cubicBezTo>
                    <a:pt x="24" y="52"/>
                    <a:pt x="24" y="52"/>
                    <a:pt x="24" y="52"/>
                  </a:cubicBezTo>
                  <a:cubicBezTo>
                    <a:pt x="24" y="52"/>
                    <a:pt x="24" y="52"/>
                    <a:pt x="24" y="52"/>
                  </a:cubicBezTo>
                  <a:cubicBezTo>
                    <a:pt x="24" y="52"/>
                    <a:pt x="24" y="52"/>
                    <a:pt x="24" y="52"/>
                  </a:cubicBezTo>
                  <a:close/>
                  <a:moveTo>
                    <a:pt x="23" y="51"/>
                  </a:move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lose/>
                  <a:moveTo>
                    <a:pt x="23" y="52"/>
                  </a:moveTo>
                  <a:cubicBezTo>
                    <a:pt x="23" y="52"/>
                    <a:pt x="23" y="52"/>
                    <a:pt x="23" y="52"/>
                  </a:cubicBezTo>
                  <a:cubicBezTo>
                    <a:pt x="23" y="52"/>
                    <a:pt x="23" y="52"/>
                    <a:pt x="23" y="52"/>
                  </a:cubicBezTo>
                  <a:cubicBezTo>
                    <a:pt x="23" y="52"/>
                    <a:pt x="23" y="52"/>
                    <a:pt x="23" y="52"/>
                  </a:cubicBezTo>
                  <a:cubicBezTo>
                    <a:pt x="23" y="52"/>
                    <a:pt x="23" y="52"/>
                    <a:pt x="23" y="52"/>
                  </a:cubicBezTo>
                  <a:cubicBezTo>
                    <a:pt x="23" y="52"/>
                    <a:pt x="23" y="52"/>
                    <a:pt x="23" y="52"/>
                  </a:cubicBezTo>
                  <a:cubicBezTo>
                    <a:pt x="23" y="52"/>
                    <a:pt x="23" y="52"/>
                    <a:pt x="23" y="52"/>
                  </a:cubicBezTo>
                  <a:cubicBezTo>
                    <a:pt x="23" y="52"/>
                    <a:pt x="23" y="52"/>
                    <a:pt x="23" y="52"/>
                  </a:cubicBezTo>
                  <a:cubicBezTo>
                    <a:pt x="23" y="52"/>
                    <a:pt x="23" y="52"/>
                    <a:pt x="23" y="52"/>
                  </a:cubicBezTo>
                  <a:cubicBezTo>
                    <a:pt x="23" y="52"/>
                    <a:pt x="23" y="52"/>
                    <a:pt x="23" y="52"/>
                  </a:cubicBezTo>
                  <a:cubicBezTo>
                    <a:pt x="23" y="52"/>
                    <a:pt x="23" y="52"/>
                    <a:pt x="23" y="52"/>
                  </a:cubicBezTo>
                  <a:cubicBezTo>
                    <a:pt x="23" y="52"/>
                    <a:pt x="23" y="52"/>
                    <a:pt x="23" y="52"/>
                  </a:cubicBezTo>
                  <a:cubicBezTo>
                    <a:pt x="23" y="52"/>
                    <a:pt x="23" y="52"/>
                    <a:pt x="23" y="52"/>
                  </a:cubicBezTo>
                  <a:cubicBezTo>
                    <a:pt x="23" y="52"/>
                    <a:pt x="23" y="52"/>
                    <a:pt x="23" y="52"/>
                  </a:cubicBezTo>
                  <a:cubicBezTo>
                    <a:pt x="23" y="52"/>
                    <a:pt x="23" y="52"/>
                    <a:pt x="23" y="52"/>
                  </a:cubicBezTo>
                  <a:cubicBezTo>
                    <a:pt x="23" y="52"/>
                    <a:pt x="23" y="52"/>
                    <a:pt x="23" y="52"/>
                  </a:cubicBezTo>
                  <a:cubicBezTo>
                    <a:pt x="23" y="52"/>
                    <a:pt x="23" y="52"/>
                    <a:pt x="23" y="52"/>
                  </a:cubicBezTo>
                  <a:cubicBezTo>
                    <a:pt x="23" y="52"/>
                    <a:pt x="23" y="52"/>
                    <a:pt x="23" y="52"/>
                  </a:cubicBezTo>
                  <a:cubicBezTo>
                    <a:pt x="23" y="52"/>
                    <a:pt x="23" y="52"/>
                    <a:pt x="23" y="52"/>
                  </a:cubicBezTo>
                  <a:cubicBezTo>
                    <a:pt x="23" y="52"/>
                    <a:pt x="23" y="52"/>
                    <a:pt x="23" y="52"/>
                  </a:cubicBezTo>
                  <a:cubicBezTo>
                    <a:pt x="23" y="52"/>
                    <a:pt x="23" y="52"/>
                    <a:pt x="23" y="52"/>
                  </a:cubicBezTo>
                  <a:cubicBezTo>
                    <a:pt x="23" y="52"/>
                    <a:pt x="23" y="52"/>
                    <a:pt x="23" y="52"/>
                  </a:cubicBezTo>
                  <a:cubicBezTo>
                    <a:pt x="23" y="52"/>
                    <a:pt x="23" y="52"/>
                    <a:pt x="23" y="52"/>
                  </a:cubicBezTo>
                  <a:cubicBezTo>
                    <a:pt x="23" y="52"/>
                    <a:pt x="23" y="52"/>
                    <a:pt x="23" y="52"/>
                  </a:cubicBezTo>
                  <a:cubicBezTo>
                    <a:pt x="23" y="52"/>
                    <a:pt x="23" y="52"/>
                    <a:pt x="23" y="52"/>
                  </a:cubicBezTo>
                  <a:cubicBezTo>
                    <a:pt x="23" y="52"/>
                    <a:pt x="23" y="52"/>
                    <a:pt x="23" y="52"/>
                  </a:cubicBezTo>
                  <a:cubicBezTo>
                    <a:pt x="23" y="52"/>
                    <a:pt x="23" y="52"/>
                    <a:pt x="23" y="52"/>
                  </a:cubicBezTo>
                  <a:close/>
                  <a:moveTo>
                    <a:pt x="24" y="51"/>
                  </a:move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lose/>
                  <a:moveTo>
                    <a:pt x="24" y="51"/>
                  </a:moveTo>
                  <a:cubicBezTo>
                    <a:pt x="24" y="51"/>
                    <a:pt x="24" y="51"/>
                    <a:pt x="24" y="51"/>
                  </a:cubicBezTo>
                  <a:cubicBezTo>
                    <a:pt x="24" y="51"/>
                    <a:pt x="24" y="51"/>
                    <a:pt x="24" y="51"/>
                  </a:cubicBezTo>
                  <a:cubicBezTo>
                    <a:pt x="24" y="51"/>
                    <a:pt x="24" y="51"/>
                    <a:pt x="24" y="51"/>
                  </a:cubicBezTo>
                  <a:cubicBezTo>
                    <a:pt x="25" y="51"/>
                    <a:pt x="25" y="51"/>
                    <a:pt x="25" y="51"/>
                  </a:cubicBezTo>
                  <a:cubicBezTo>
                    <a:pt x="25" y="51"/>
                    <a:pt x="25" y="51"/>
                    <a:pt x="25" y="51"/>
                  </a:cubicBezTo>
                  <a:cubicBezTo>
                    <a:pt x="25" y="51"/>
                    <a:pt x="25" y="51"/>
                    <a:pt x="25" y="51"/>
                  </a:cubicBezTo>
                  <a:cubicBezTo>
                    <a:pt x="25" y="51"/>
                    <a:pt x="25" y="51"/>
                    <a:pt x="25" y="51"/>
                  </a:cubicBezTo>
                  <a:cubicBezTo>
                    <a:pt x="25" y="51"/>
                    <a:pt x="25" y="51"/>
                    <a:pt x="25" y="51"/>
                  </a:cubicBezTo>
                  <a:cubicBezTo>
                    <a:pt x="25" y="51"/>
                    <a:pt x="25" y="51"/>
                    <a:pt x="25" y="51"/>
                  </a:cubicBezTo>
                  <a:cubicBezTo>
                    <a:pt x="25" y="51"/>
                    <a:pt x="25" y="51"/>
                    <a:pt x="25" y="51"/>
                  </a:cubicBezTo>
                  <a:cubicBezTo>
                    <a:pt x="25" y="51"/>
                    <a:pt x="25" y="51"/>
                    <a:pt x="25" y="51"/>
                  </a:cubicBezTo>
                  <a:cubicBezTo>
                    <a:pt x="25" y="51"/>
                    <a:pt x="25" y="51"/>
                    <a:pt x="25" y="50"/>
                  </a:cubicBezTo>
                  <a:cubicBezTo>
                    <a:pt x="25" y="50"/>
                    <a:pt x="25" y="51"/>
                    <a:pt x="25" y="50"/>
                  </a:cubicBezTo>
                  <a:cubicBezTo>
                    <a:pt x="25" y="50"/>
                    <a:pt x="25" y="50"/>
                    <a:pt x="25" y="50"/>
                  </a:cubicBezTo>
                  <a:cubicBezTo>
                    <a:pt x="25" y="50"/>
                    <a:pt x="25" y="50"/>
                    <a:pt x="25" y="50"/>
                  </a:cubicBezTo>
                  <a:cubicBezTo>
                    <a:pt x="24" y="50"/>
                    <a:pt x="24" y="50"/>
                    <a:pt x="24" y="50"/>
                  </a:cubicBezTo>
                  <a:cubicBezTo>
                    <a:pt x="24" y="50"/>
                    <a:pt x="24" y="51"/>
                    <a:pt x="24" y="51"/>
                  </a:cubicBezTo>
                  <a:cubicBezTo>
                    <a:pt x="24" y="51"/>
                    <a:pt x="25" y="51"/>
                    <a:pt x="24" y="51"/>
                  </a:cubicBezTo>
                  <a:close/>
                  <a:moveTo>
                    <a:pt x="25" y="48"/>
                  </a:moveTo>
                  <a:cubicBezTo>
                    <a:pt x="25" y="48"/>
                    <a:pt x="25" y="48"/>
                    <a:pt x="25" y="48"/>
                  </a:cubicBezTo>
                  <a:cubicBezTo>
                    <a:pt x="25" y="48"/>
                    <a:pt x="25" y="48"/>
                    <a:pt x="25" y="48"/>
                  </a:cubicBezTo>
                  <a:cubicBezTo>
                    <a:pt x="25" y="48"/>
                    <a:pt x="25" y="48"/>
                    <a:pt x="25" y="48"/>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lose/>
                  <a:moveTo>
                    <a:pt x="24" y="51"/>
                  </a:move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1"/>
                    <a:pt x="25" y="51"/>
                  </a:cubicBezTo>
                  <a:cubicBezTo>
                    <a:pt x="25" y="51"/>
                    <a:pt x="25" y="51"/>
                    <a:pt x="25" y="51"/>
                  </a:cubicBezTo>
                  <a:cubicBezTo>
                    <a:pt x="25" y="51"/>
                    <a:pt x="25" y="51"/>
                    <a:pt x="24" y="51"/>
                  </a:cubicBezTo>
                  <a:cubicBezTo>
                    <a:pt x="24" y="51"/>
                    <a:pt x="24" y="51"/>
                    <a:pt x="24" y="51"/>
                  </a:cubicBezTo>
                  <a:cubicBezTo>
                    <a:pt x="24" y="51"/>
                    <a:pt x="24" y="51"/>
                    <a:pt x="24" y="51"/>
                  </a:cubicBezTo>
                  <a:cubicBezTo>
                    <a:pt x="24" y="51"/>
                    <a:pt x="24" y="51"/>
                    <a:pt x="24" y="51"/>
                  </a:cubicBezTo>
                  <a:close/>
                  <a:moveTo>
                    <a:pt x="25" y="48"/>
                  </a:moveTo>
                  <a:cubicBezTo>
                    <a:pt x="25" y="48"/>
                    <a:pt x="25" y="48"/>
                    <a:pt x="25" y="48"/>
                  </a:cubicBezTo>
                  <a:cubicBezTo>
                    <a:pt x="25" y="48"/>
                    <a:pt x="25" y="48"/>
                    <a:pt x="25" y="48"/>
                  </a:cubicBezTo>
                  <a:cubicBezTo>
                    <a:pt x="25" y="48"/>
                    <a:pt x="25" y="48"/>
                    <a:pt x="25" y="48"/>
                  </a:cubicBezTo>
                  <a:cubicBezTo>
                    <a:pt x="25" y="48"/>
                    <a:pt x="26" y="48"/>
                    <a:pt x="26" y="48"/>
                  </a:cubicBezTo>
                  <a:cubicBezTo>
                    <a:pt x="26" y="48"/>
                    <a:pt x="26" y="48"/>
                    <a:pt x="26" y="48"/>
                  </a:cubicBezTo>
                  <a:cubicBezTo>
                    <a:pt x="26" y="48"/>
                    <a:pt x="26" y="48"/>
                    <a:pt x="26" y="48"/>
                  </a:cubicBezTo>
                  <a:cubicBezTo>
                    <a:pt x="26" y="48"/>
                    <a:pt x="26" y="48"/>
                    <a:pt x="26" y="48"/>
                  </a:cubicBezTo>
                  <a:cubicBezTo>
                    <a:pt x="26" y="48"/>
                    <a:pt x="26" y="48"/>
                    <a:pt x="26" y="48"/>
                  </a:cubicBezTo>
                  <a:cubicBezTo>
                    <a:pt x="26" y="48"/>
                    <a:pt x="26" y="48"/>
                    <a:pt x="26" y="48"/>
                  </a:cubicBezTo>
                  <a:cubicBezTo>
                    <a:pt x="26" y="48"/>
                    <a:pt x="26" y="48"/>
                    <a:pt x="26" y="48"/>
                  </a:cubicBezTo>
                  <a:cubicBezTo>
                    <a:pt x="26" y="48"/>
                    <a:pt x="26" y="48"/>
                    <a:pt x="26" y="48"/>
                  </a:cubicBezTo>
                  <a:cubicBezTo>
                    <a:pt x="26" y="48"/>
                    <a:pt x="26" y="48"/>
                    <a:pt x="26" y="48"/>
                  </a:cubicBezTo>
                  <a:cubicBezTo>
                    <a:pt x="26" y="48"/>
                    <a:pt x="26" y="48"/>
                    <a:pt x="26" y="48"/>
                  </a:cubicBezTo>
                  <a:cubicBezTo>
                    <a:pt x="26" y="48"/>
                    <a:pt x="26"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lose/>
                  <a:moveTo>
                    <a:pt x="26" y="47"/>
                  </a:move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lose/>
                  <a:moveTo>
                    <a:pt x="20" y="30"/>
                  </a:moveTo>
                  <a:cubicBezTo>
                    <a:pt x="20" y="30"/>
                    <a:pt x="20" y="30"/>
                    <a:pt x="20" y="30"/>
                  </a:cubicBezTo>
                  <a:cubicBezTo>
                    <a:pt x="20" y="30"/>
                    <a:pt x="20" y="30"/>
                    <a:pt x="20" y="30"/>
                  </a:cubicBezTo>
                  <a:cubicBezTo>
                    <a:pt x="20" y="30"/>
                    <a:pt x="20" y="30"/>
                    <a:pt x="20" y="30"/>
                  </a:cubicBezTo>
                  <a:cubicBezTo>
                    <a:pt x="20" y="30"/>
                    <a:pt x="20" y="30"/>
                    <a:pt x="20" y="30"/>
                  </a:cubicBezTo>
                  <a:cubicBezTo>
                    <a:pt x="20" y="30"/>
                    <a:pt x="20" y="30"/>
                    <a:pt x="20" y="30"/>
                  </a:cubicBezTo>
                  <a:cubicBezTo>
                    <a:pt x="20" y="30"/>
                    <a:pt x="20" y="30"/>
                    <a:pt x="20" y="30"/>
                  </a:cubicBezTo>
                  <a:close/>
                  <a:moveTo>
                    <a:pt x="20" y="29"/>
                  </a:moveTo>
                  <a:cubicBezTo>
                    <a:pt x="20" y="29"/>
                    <a:pt x="20" y="29"/>
                    <a:pt x="20" y="29"/>
                  </a:cubicBezTo>
                  <a:cubicBezTo>
                    <a:pt x="20" y="29"/>
                    <a:pt x="20" y="29"/>
                    <a:pt x="20" y="29"/>
                  </a:cubicBezTo>
                  <a:cubicBezTo>
                    <a:pt x="20" y="29"/>
                    <a:pt x="20" y="29"/>
                    <a:pt x="20" y="29"/>
                  </a:cubicBezTo>
                  <a:cubicBezTo>
                    <a:pt x="20" y="29"/>
                    <a:pt x="20" y="29"/>
                    <a:pt x="20" y="29"/>
                  </a:cubicBezTo>
                  <a:cubicBezTo>
                    <a:pt x="20" y="29"/>
                    <a:pt x="20" y="29"/>
                    <a:pt x="20" y="29"/>
                  </a:cubicBezTo>
                  <a:cubicBezTo>
                    <a:pt x="20" y="29"/>
                    <a:pt x="20" y="29"/>
                    <a:pt x="20" y="29"/>
                  </a:cubicBezTo>
                  <a:cubicBezTo>
                    <a:pt x="20" y="29"/>
                    <a:pt x="20" y="29"/>
                    <a:pt x="20" y="29"/>
                  </a:cubicBezTo>
                  <a:cubicBezTo>
                    <a:pt x="20" y="29"/>
                    <a:pt x="20" y="29"/>
                    <a:pt x="20" y="29"/>
                  </a:cubicBezTo>
                  <a:cubicBezTo>
                    <a:pt x="20" y="29"/>
                    <a:pt x="20" y="29"/>
                    <a:pt x="20" y="29"/>
                  </a:cubicBezTo>
                  <a:cubicBezTo>
                    <a:pt x="20" y="29"/>
                    <a:pt x="20" y="29"/>
                    <a:pt x="20" y="29"/>
                  </a:cubicBezTo>
                  <a:cubicBezTo>
                    <a:pt x="20" y="29"/>
                    <a:pt x="20" y="29"/>
                    <a:pt x="20" y="29"/>
                  </a:cubicBezTo>
                  <a:cubicBezTo>
                    <a:pt x="20" y="29"/>
                    <a:pt x="20" y="29"/>
                    <a:pt x="20" y="29"/>
                  </a:cubicBezTo>
                  <a:cubicBezTo>
                    <a:pt x="20" y="29"/>
                    <a:pt x="20" y="29"/>
                    <a:pt x="20" y="29"/>
                  </a:cubicBezTo>
                  <a:cubicBezTo>
                    <a:pt x="20" y="29"/>
                    <a:pt x="20" y="29"/>
                    <a:pt x="20" y="29"/>
                  </a:cubicBezTo>
                  <a:close/>
                  <a:moveTo>
                    <a:pt x="20" y="30"/>
                  </a:moveTo>
                  <a:cubicBezTo>
                    <a:pt x="20" y="30"/>
                    <a:pt x="20" y="30"/>
                    <a:pt x="20" y="30"/>
                  </a:cubicBezTo>
                  <a:cubicBezTo>
                    <a:pt x="20" y="30"/>
                    <a:pt x="20" y="30"/>
                    <a:pt x="20" y="30"/>
                  </a:cubicBezTo>
                  <a:cubicBezTo>
                    <a:pt x="20" y="30"/>
                    <a:pt x="20" y="30"/>
                    <a:pt x="20" y="30"/>
                  </a:cubicBezTo>
                  <a:cubicBezTo>
                    <a:pt x="20" y="30"/>
                    <a:pt x="20" y="30"/>
                    <a:pt x="20" y="30"/>
                  </a:cubicBezTo>
                  <a:cubicBezTo>
                    <a:pt x="20" y="30"/>
                    <a:pt x="20" y="30"/>
                    <a:pt x="20" y="30"/>
                  </a:cubicBezTo>
                  <a:cubicBezTo>
                    <a:pt x="20" y="30"/>
                    <a:pt x="20" y="30"/>
                    <a:pt x="20" y="30"/>
                  </a:cubicBezTo>
                  <a:cubicBezTo>
                    <a:pt x="20" y="30"/>
                    <a:pt x="20" y="30"/>
                    <a:pt x="20" y="30"/>
                  </a:cubicBezTo>
                  <a:cubicBezTo>
                    <a:pt x="20" y="30"/>
                    <a:pt x="20" y="30"/>
                    <a:pt x="20" y="30"/>
                  </a:cubicBezTo>
                  <a:cubicBezTo>
                    <a:pt x="20" y="30"/>
                    <a:pt x="20" y="30"/>
                    <a:pt x="20" y="30"/>
                  </a:cubicBezTo>
                  <a:cubicBezTo>
                    <a:pt x="20" y="30"/>
                    <a:pt x="20" y="30"/>
                    <a:pt x="20" y="30"/>
                  </a:cubicBezTo>
                  <a:close/>
                  <a:moveTo>
                    <a:pt x="20" y="29"/>
                  </a:moveTo>
                  <a:cubicBezTo>
                    <a:pt x="20" y="29"/>
                    <a:pt x="20" y="29"/>
                    <a:pt x="20" y="29"/>
                  </a:cubicBezTo>
                  <a:cubicBezTo>
                    <a:pt x="20" y="29"/>
                    <a:pt x="20" y="29"/>
                    <a:pt x="20" y="28"/>
                  </a:cubicBezTo>
                  <a:cubicBezTo>
                    <a:pt x="20" y="28"/>
                    <a:pt x="20" y="28"/>
                    <a:pt x="20" y="28"/>
                  </a:cubicBezTo>
                  <a:cubicBezTo>
                    <a:pt x="20" y="28"/>
                    <a:pt x="20" y="28"/>
                    <a:pt x="20" y="28"/>
                  </a:cubicBezTo>
                  <a:cubicBezTo>
                    <a:pt x="20" y="28"/>
                    <a:pt x="20" y="28"/>
                    <a:pt x="20" y="28"/>
                  </a:cubicBezTo>
                  <a:cubicBezTo>
                    <a:pt x="20" y="28"/>
                    <a:pt x="20" y="28"/>
                    <a:pt x="20" y="28"/>
                  </a:cubicBezTo>
                  <a:cubicBezTo>
                    <a:pt x="20" y="28"/>
                    <a:pt x="20" y="28"/>
                    <a:pt x="20" y="28"/>
                  </a:cubicBezTo>
                  <a:cubicBezTo>
                    <a:pt x="20" y="28"/>
                    <a:pt x="20" y="28"/>
                    <a:pt x="20" y="28"/>
                  </a:cubicBezTo>
                  <a:cubicBezTo>
                    <a:pt x="20" y="29"/>
                    <a:pt x="20" y="29"/>
                    <a:pt x="20" y="29"/>
                  </a:cubicBezTo>
                  <a:cubicBezTo>
                    <a:pt x="20" y="29"/>
                    <a:pt x="20" y="29"/>
                    <a:pt x="20" y="29"/>
                  </a:cubicBezTo>
                  <a:cubicBezTo>
                    <a:pt x="20" y="29"/>
                    <a:pt x="20" y="29"/>
                    <a:pt x="20" y="29"/>
                  </a:cubicBezTo>
                  <a:cubicBezTo>
                    <a:pt x="20" y="29"/>
                    <a:pt x="20" y="29"/>
                    <a:pt x="20" y="29"/>
                  </a:cubicBezTo>
                  <a:cubicBezTo>
                    <a:pt x="20" y="29"/>
                    <a:pt x="20" y="29"/>
                    <a:pt x="20" y="29"/>
                  </a:cubicBezTo>
                  <a:cubicBezTo>
                    <a:pt x="20" y="29"/>
                    <a:pt x="20" y="29"/>
                    <a:pt x="20" y="29"/>
                  </a:cubicBezTo>
                  <a:cubicBezTo>
                    <a:pt x="20" y="29"/>
                    <a:pt x="20" y="29"/>
                    <a:pt x="20" y="29"/>
                  </a:cubicBezTo>
                  <a:cubicBezTo>
                    <a:pt x="20" y="29"/>
                    <a:pt x="20" y="29"/>
                    <a:pt x="20" y="29"/>
                  </a:cubicBezTo>
                  <a:cubicBezTo>
                    <a:pt x="20" y="29"/>
                    <a:pt x="20" y="29"/>
                    <a:pt x="20" y="29"/>
                  </a:cubicBezTo>
                  <a:cubicBezTo>
                    <a:pt x="20" y="29"/>
                    <a:pt x="20" y="29"/>
                    <a:pt x="20" y="29"/>
                  </a:cubicBezTo>
                  <a:cubicBezTo>
                    <a:pt x="20" y="29"/>
                    <a:pt x="20" y="29"/>
                    <a:pt x="20" y="29"/>
                  </a:cubicBezTo>
                  <a:cubicBezTo>
                    <a:pt x="20" y="29"/>
                    <a:pt x="20" y="29"/>
                    <a:pt x="20" y="29"/>
                  </a:cubicBezTo>
                  <a:cubicBezTo>
                    <a:pt x="20" y="29"/>
                    <a:pt x="20" y="29"/>
                    <a:pt x="20" y="29"/>
                  </a:cubicBezTo>
                  <a:cubicBezTo>
                    <a:pt x="20" y="29"/>
                    <a:pt x="20" y="29"/>
                    <a:pt x="20" y="29"/>
                  </a:cubicBezTo>
                  <a:cubicBezTo>
                    <a:pt x="20" y="29"/>
                    <a:pt x="20" y="29"/>
                    <a:pt x="20" y="29"/>
                  </a:cubicBezTo>
                  <a:cubicBezTo>
                    <a:pt x="20" y="29"/>
                    <a:pt x="20" y="29"/>
                    <a:pt x="20" y="29"/>
                  </a:cubicBezTo>
                  <a:cubicBezTo>
                    <a:pt x="20" y="29"/>
                    <a:pt x="20" y="29"/>
                    <a:pt x="20" y="29"/>
                  </a:cubicBezTo>
                  <a:cubicBezTo>
                    <a:pt x="20" y="29"/>
                    <a:pt x="20" y="29"/>
                    <a:pt x="20" y="29"/>
                  </a:cubicBezTo>
                  <a:cubicBezTo>
                    <a:pt x="20" y="29"/>
                    <a:pt x="20" y="29"/>
                    <a:pt x="20" y="29"/>
                  </a:cubicBezTo>
                  <a:cubicBezTo>
                    <a:pt x="20" y="29"/>
                    <a:pt x="20" y="29"/>
                    <a:pt x="20" y="29"/>
                  </a:cubicBezTo>
                  <a:cubicBezTo>
                    <a:pt x="20" y="29"/>
                    <a:pt x="20" y="29"/>
                    <a:pt x="20" y="29"/>
                  </a:cubicBezTo>
                  <a:cubicBezTo>
                    <a:pt x="20" y="29"/>
                    <a:pt x="20" y="29"/>
                    <a:pt x="20" y="29"/>
                  </a:cubicBezTo>
                  <a:cubicBezTo>
                    <a:pt x="20" y="29"/>
                    <a:pt x="20" y="29"/>
                    <a:pt x="20" y="29"/>
                  </a:cubicBezTo>
                  <a:cubicBezTo>
                    <a:pt x="20" y="29"/>
                    <a:pt x="20" y="29"/>
                    <a:pt x="20" y="29"/>
                  </a:cubicBezTo>
                  <a:cubicBezTo>
                    <a:pt x="20" y="29"/>
                    <a:pt x="20" y="29"/>
                    <a:pt x="20" y="29"/>
                  </a:cubicBezTo>
                  <a:cubicBezTo>
                    <a:pt x="20" y="29"/>
                    <a:pt x="20" y="29"/>
                    <a:pt x="20" y="29"/>
                  </a:cubicBezTo>
                  <a:cubicBezTo>
                    <a:pt x="20" y="29"/>
                    <a:pt x="20" y="29"/>
                    <a:pt x="20" y="29"/>
                  </a:cubicBezTo>
                  <a:cubicBezTo>
                    <a:pt x="20" y="29"/>
                    <a:pt x="20" y="29"/>
                    <a:pt x="20" y="29"/>
                  </a:cubicBezTo>
                  <a:cubicBezTo>
                    <a:pt x="20" y="29"/>
                    <a:pt x="20" y="29"/>
                    <a:pt x="20" y="28"/>
                  </a:cubicBezTo>
                  <a:cubicBezTo>
                    <a:pt x="20" y="28"/>
                    <a:pt x="20" y="28"/>
                    <a:pt x="20" y="28"/>
                  </a:cubicBezTo>
                  <a:cubicBezTo>
                    <a:pt x="20" y="28"/>
                    <a:pt x="20" y="28"/>
                    <a:pt x="20" y="28"/>
                  </a:cubicBezTo>
                  <a:cubicBezTo>
                    <a:pt x="20" y="29"/>
                    <a:pt x="20" y="29"/>
                    <a:pt x="20" y="29"/>
                  </a:cubicBezTo>
                  <a:cubicBezTo>
                    <a:pt x="20" y="29"/>
                    <a:pt x="20" y="29"/>
                    <a:pt x="20" y="29"/>
                  </a:cubicBezTo>
                  <a:cubicBezTo>
                    <a:pt x="20" y="29"/>
                    <a:pt x="20" y="29"/>
                    <a:pt x="20" y="29"/>
                  </a:cubicBezTo>
                  <a:cubicBezTo>
                    <a:pt x="20" y="29"/>
                    <a:pt x="20" y="29"/>
                    <a:pt x="20" y="29"/>
                  </a:cubicBezTo>
                  <a:close/>
                  <a:moveTo>
                    <a:pt x="19" y="30"/>
                  </a:moveTo>
                  <a:cubicBezTo>
                    <a:pt x="19" y="30"/>
                    <a:pt x="19" y="30"/>
                    <a:pt x="19" y="30"/>
                  </a:cubicBezTo>
                  <a:cubicBezTo>
                    <a:pt x="19" y="30"/>
                    <a:pt x="20" y="30"/>
                    <a:pt x="20" y="30"/>
                  </a:cubicBezTo>
                  <a:cubicBezTo>
                    <a:pt x="20" y="30"/>
                    <a:pt x="20" y="30"/>
                    <a:pt x="20" y="30"/>
                  </a:cubicBezTo>
                  <a:cubicBezTo>
                    <a:pt x="20" y="30"/>
                    <a:pt x="20" y="30"/>
                    <a:pt x="20" y="30"/>
                  </a:cubicBezTo>
                  <a:cubicBezTo>
                    <a:pt x="20" y="30"/>
                    <a:pt x="20" y="30"/>
                    <a:pt x="20" y="30"/>
                  </a:cubicBezTo>
                  <a:cubicBezTo>
                    <a:pt x="20" y="30"/>
                    <a:pt x="20" y="30"/>
                    <a:pt x="20" y="30"/>
                  </a:cubicBezTo>
                  <a:cubicBezTo>
                    <a:pt x="20" y="30"/>
                    <a:pt x="20" y="30"/>
                    <a:pt x="20" y="30"/>
                  </a:cubicBezTo>
                  <a:cubicBezTo>
                    <a:pt x="20" y="30"/>
                    <a:pt x="20" y="30"/>
                    <a:pt x="20" y="30"/>
                  </a:cubicBezTo>
                  <a:cubicBezTo>
                    <a:pt x="20" y="30"/>
                    <a:pt x="20" y="30"/>
                    <a:pt x="20" y="30"/>
                  </a:cubicBezTo>
                  <a:cubicBezTo>
                    <a:pt x="20" y="30"/>
                    <a:pt x="20" y="30"/>
                    <a:pt x="20" y="30"/>
                  </a:cubicBezTo>
                  <a:cubicBezTo>
                    <a:pt x="20" y="30"/>
                    <a:pt x="20" y="30"/>
                    <a:pt x="20" y="30"/>
                  </a:cubicBezTo>
                  <a:cubicBezTo>
                    <a:pt x="19" y="30"/>
                    <a:pt x="19" y="30"/>
                    <a:pt x="19" y="30"/>
                  </a:cubicBezTo>
                  <a:close/>
                  <a:moveTo>
                    <a:pt x="20" y="29"/>
                  </a:moveTo>
                  <a:cubicBezTo>
                    <a:pt x="20" y="29"/>
                    <a:pt x="20" y="29"/>
                    <a:pt x="20" y="29"/>
                  </a:cubicBezTo>
                  <a:cubicBezTo>
                    <a:pt x="20" y="29"/>
                    <a:pt x="20" y="29"/>
                    <a:pt x="20" y="29"/>
                  </a:cubicBezTo>
                  <a:cubicBezTo>
                    <a:pt x="20" y="29"/>
                    <a:pt x="20" y="29"/>
                    <a:pt x="20" y="29"/>
                  </a:cubicBezTo>
                  <a:cubicBezTo>
                    <a:pt x="20" y="29"/>
                    <a:pt x="20" y="29"/>
                    <a:pt x="20" y="29"/>
                  </a:cubicBezTo>
                  <a:cubicBezTo>
                    <a:pt x="20" y="29"/>
                    <a:pt x="20" y="29"/>
                    <a:pt x="20" y="29"/>
                  </a:cubicBezTo>
                  <a:cubicBezTo>
                    <a:pt x="20" y="29"/>
                    <a:pt x="20" y="29"/>
                    <a:pt x="20" y="29"/>
                  </a:cubicBezTo>
                  <a:cubicBezTo>
                    <a:pt x="20" y="29"/>
                    <a:pt x="20" y="29"/>
                    <a:pt x="20" y="29"/>
                  </a:cubicBezTo>
                  <a:cubicBezTo>
                    <a:pt x="20" y="29"/>
                    <a:pt x="20" y="29"/>
                    <a:pt x="20" y="29"/>
                  </a:cubicBezTo>
                  <a:cubicBezTo>
                    <a:pt x="20" y="29"/>
                    <a:pt x="20" y="29"/>
                    <a:pt x="20" y="29"/>
                  </a:cubicBezTo>
                  <a:cubicBezTo>
                    <a:pt x="20" y="29"/>
                    <a:pt x="20" y="29"/>
                    <a:pt x="20" y="29"/>
                  </a:cubicBezTo>
                  <a:cubicBezTo>
                    <a:pt x="20" y="29"/>
                    <a:pt x="20" y="29"/>
                    <a:pt x="20" y="29"/>
                  </a:cubicBezTo>
                  <a:cubicBezTo>
                    <a:pt x="20" y="29"/>
                    <a:pt x="20" y="29"/>
                    <a:pt x="20" y="29"/>
                  </a:cubicBezTo>
                  <a:cubicBezTo>
                    <a:pt x="20" y="29"/>
                    <a:pt x="20" y="30"/>
                    <a:pt x="20" y="30"/>
                  </a:cubicBezTo>
                  <a:cubicBezTo>
                    <a:pt x="20" y="30"/>
                    <a:pt x="20" y="30"/>
                    <a:pt x="20" y="29"/>
                  </a:cubicBezTo>
                  <a:cubicBezTo>
                    <a:pt x="20" y="29"/>
                    <a:pt x="20" y="29"/>
                    <a:pt x="20" y="29"/>
                  </a:cubicBezTo>
                  <a:cubicBezTo>
                    <a:pt x="20" y="29"/>
                    <a:pt x="20" y="29"/>
                    <a:pt x="20" y="29"/>
                  </a:cubicBezTo>
                  <a:cubicBezTo>
                    <a:pt x="20" y="29"/>
                    <a:pt x="20" y="29"/>
                    <a:pt x="20" y="29"/>
                  </a:cubicBezTo>
                  <a:close/>
                  <a:moveTo>
                    <a:pt x="21" y="29"/>
                  </a:move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lose/>
                  <a:moveTo>
                    <a:pt x="21" y="30"/>
                  </a:moveTo>
                  <a:cubicBezTo>
                    <a:pt x="21" y="30"/>
                    <a:pt x="21" y="30"/>
                    <a:pt x="21" y="30"/>
                  </a:cubicBezTo>
                  <a:cubicBezTo>
                    <a:pt x="21" y="30"/>
                    <a:pt x="21" y="30"/>
                    <a:pt x="21" y="30"/>
                  </a:cubicBezTo>
                  <a:cubicBezTo>
                    <a:pt x="21" y="30"/>
                    <a:pt x="21" y="30"/>
                    <a:pt x="21" y="30"/>
                  </a:cubicBezTo>
                  <a:cubicBezTo>
                    <a:pt x="21" y="30"/>
                    <a:pt x="21" y="30"/>
                    <a:pt x="21" y="29"/>
                  </a:cubicBezTo>
                  <a:cubicBezTo>
                    <a:pt x="21" y="29"/>
                    <a:pt x="21" y="29"/>
                    <a:pt x="21" y="29"/>
                  </a:cubicBezTo>
                  <a:cubicBezTo>
                    <a:pt x="21" y="29"/>
                    <a:pt x="21" y="29"/>
                    <a:pt x="21" y="29"/>
                  </a:cubicBezTo>
                  <a:cubicBezTo>
                    <a:pt x="21" y="29"/>
                    <a:pt x="21" y="29"/>
                    <a:pt x="21" y="29"/>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lose/>
                  <a:moveTo>
                    <a:pt x="21" y="29"/>
                  </a:moveTo>
                  <a:cubicBezTo>
                    <a:pt x="21" y="29"/>
                    <a:pt x="21" y="29"/>
                    <a:pt x="21" y="29"/>
                  </a:cubicBezTo>
                  <a:cubicBezTo>
                    <a:pt x="21" y="29"/>
                    <a:pt x="20" y="29"/>
                    <a:pt x="20" y="29"/>
                  </a:cubicBezTo>
                  <a:cubicBezTo>
                    <a:pt x="20" y="29"/>
                    <a:pt x="20" y="29"/>
                    <a:pt x="20"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lose/>
                  <a:moveTo>
                    <a:pt x="53" y="33"/>
                  </a:moveTo>
                  <a:cubicBezTo>
                    <a:pt x="53" y="33"/>
                    <a:pt x="53" y="33"/>
                    <a:pt x="53" y="33"/>
                  </a:cubicBezTo>
                  <a:cubicBezTo>
                    <a:pt x="53" y="33"/>
                    <a:pt x="53" y="33"/>
                    <a:pt x="53" y="33"/>
                  </a:cubicBezTo>
                  <a:cubicBezTo>
                    <a:pt x="53" y="33"/>
                    <a:pt x="53" y="33"/>
                    <a:pt x="53" y="33"/>
                  </a:cubicBezTo>
                  <a:cubicBezTo>
                    <a:pt x="53" y="33"/>
                    <a:pt x="53" y="33"/>
                    <a:pt x="53" y="33"/>
                  </a:cubicBezTo>
                  <a:cubicBezTo>
                    <a:pt x="54" y="33"/>
                    <a:pt x="54" y="33"/>
                    <a:pt x="54" y="33"/>
                  </a:cubicBezTo>
                  <a:cubicBezTo>
                    <a:pt x="54" y="33"/>
                    <a:pt x="54" y="33"/>
                    <a:pt x="54" y="33"/>
                  </a:cubicBezTo>
                  <a:cubicBezTo>
                    <a:pt x="54" y="33"/>
                    <a:pt x="54" y="33"/>
                    <a:pt x="54" y="33"/>
                  </a:cubicBezTo>
                  <a:cubicBezTo>
                    <a:pt x="54" y="34"/>
                    <a:pt x="54" y="33"/>
                    <a:pt x="54" y="33"/>
                  </a:cubicBezTo>
                  <a:cubicBezTo>
                    <a:pt x="54" y="33"/>
                    <a:pt x="54" y="33"/>
                    <a:pt x="54" y="33"/>
                  </a:cubicBezTo>
                  <a:cubicBezTo>
                    <a:pt x="54" y="33"/>
                    <a:pt x="54" y="33"/>
                    <a:pt x="54" y="33"/>
                  </a:cubicBezTo>
                  <a:cubicBezTo>
                    <a:pt x="54" y="33"/>
                    <a:pt x="54" y="33"/>
                    <a:pt x="54" y="33"/>
                  </a:cubicBezTo>
                  <a:cubicBezTo>
                    <a:pt x="54" y="33"/>
                    <a:pt x="54" y="33"/>
                    <a:pt x="54" y="33"/>
                  </a:cubicBezTo>
                  <a:cubicBezTo>
                    <a:pt x="54" y="33"/>
                    <a:pt x="54" y="33"/>
                    <a:pt x="54" y="33"/>
                  </a:cubicBezTo>
                  <a:cubicBezTo>
                    <a:pt x="54" y="33"/>
                    <a:pt x="54" y="33"/>
                    <a:pt x="54" y="33"/>
                  </a:cubicBezTo>
                  <a:cubicBezTo>
                    <a:pt x="54" y="33"/>
                    <a:pt x="54" y="33"/>
                    <a:pt x="54" y="33"/>
                  </a:cubicBezTo>
                  <a:cubicBezTo>
                    <a:pt x="54" y="33"/>
                    <a:pt x="54" y="33"/>
                    <a:pt x="53" y="33"/>
                  </a:cubicBezTo>
                  <a:cubicBezTo>
                    <a:pt x="53" y="33"/>
                    <a:pt x="53" y="33"/>
                    <a:pt x="53" y="33"/>
                  </a:cubicBezTo>
                  <a:cubicBezTo>
                    <a:pt x="53" y="33"/>
                    <a:pt x="53" y="33"/>
                    <a:pt x="53" y="33"/>
                  </a:cubicBezTo>
                  <a:cubicBezTo>
                    <a:pt x="53" y="33"/>
                    <a:pt x="53" y="33"/>
                    <a:pt x="53" y="33"/>
                  </a:cubicBezTo>
                  <a:cubicBezTo>
                    <a:pt x="53" y="33"/>
                    <a:pt x="53" y="33"/>
                    <a:pt x="53" y="33"/>
                  </a:cubicBezTo>
                  <a:cubicBezTo>
                    <a:pt x="53" y="33"/>
                    <a:pt x="53" y="33"/>
                    <a:pt x="53" y="33"/>
                  </a:cubicBezTo>
                  <a:cubicBezTo>
                    <a:pt x="53" y="33"/>
                    <a:pt x="53" y="33"/>
                    <a:pt x="53" y="33"/>
                  </a:cubicBezTo>
                  <a:cubicBezTo>
                    <a:pt x="53" y="33"/>
                    <a:pt x="53" y="33"/>
                    <a:pt x="53" y="33"/>
                  </a:cubicBezTo>
                  <a:cubicBezTo>
                    <a:pt x="53" y="33"/>
                    <a:pt x="53" y="33"/>
                    <a:pt x="53" y="33"/>
                  </a:cubicBezTo>
                  <a:cubicBezTo>
                    <a:pt x="53" y="33"/>
                    <a:pt x="53" y="33"/>
                    <a:pt x="53" y="33"/>
                  </a:cubicBezTo>
                  <a:cubicBezTo>
                    <a:pt x="53" y="33"/>
                    <a:pt x="53" y="33"/>
                    <a:pt x="53" y="33"/>
                  </a:cubicBezTo>
                  <a:cubicBezTo>
                    <a:pt x="53" y="33"/>
                    <a:pt x="53" y="33"/>
                    <a:pt x="53" y="33"/>
                  </a:cubicBezTo>
                  <a:cubicBezTo>
                    <a:pt x="53" y="33"/>
                    <a:pt x="53" y="33"/>
                    <a:pt x="53" y="33"/>
                  </a:cubicBezTo>
                  <a:cubicBezTo>
                    <a:pt x="53" y="33"/>
                    <a:pt x="53" y="33"/>
                    <a:pt x="53" y="34"/>
                  </a:cubicBezTo>
                  <a:cubicBezTo>
                    <a:pt x="53" y="34"/>
                    <a:pt x="53" y="34"/>
                    <a:pt x="53" y="34"/>
                  </a:cubicBezTo>
                  <a:cubicBezTo>
                    <a:pt x="53" y="34"/>
                    <a:pt x="53" y="34"/>
                    <a:pt x="53" y="34"/>
                  </a:cubicBezTo>
                  <a:cubicBezTo>
                    <a:pt x="53" y="34"/>
                    <a:pt x="53" y="34"/>
                    <a:pt x="53" y="34"/>
                  </a:cubicBezTo>
                  <a:cubicBezTo>
                    <a:pt x="53" y="34"/>
                    <a:pt x="53" y="34"/>
                    <a:pt x="53" y="34"/>
                  </a:cubicBezTo>
                  <a:cubicBezTo>
                    <a:pt x="53" y="34"/>
                    <a:pt x="53" y="34"/>
                    <a:pt x="53" y="34"/>
                  </a:cubicBezTo>
                  <a:cubicBezTo>
                    <a:pt x="53" y="34"/>
                    <a:pt x="53" y="34"/>
                    <a:pt x="53" y="34"/>
                  </a:cubicBezTo>
                  <a:cubicBezTo>
                    <a:pt x="53" y="34"/>
                    <a:pt x="53" y="34"/>
                    <a:pt x="53" y="34"/>
                  </a:cubicBezTo>
                  <a:cubicBezTo>
                    <a:pt x="53" y="34"/>
                    <a:pt x="53" y="34"/>
                    <a:pt x="53" y="34"/>
                  </a:cubicBezTo>
                  <a:cubicBezTo>
                    <a:pt x="53" y="34"/>
                    <a:pt x="53" y="34"/>
                    <a:pt x="53" y="34"/>
                  </a:cubicBezTo>
                  <a:cubicBezTo>
                    <a:pt x="53" y="34"/>
                    <a:pt x="53" y="34"/>
                    <a:pt x="53" y="34"/>
                  </a:cubicBezTo>
                  <a:cubicBezTo>
                    <a:pt x="53" y="34"/>
                    <a:pt x="53" y="34"/>
                    <a:pt x="53" y="34"/>
                  </a:cubicBezTo>
                  <a:cubicBezTo>
                    <a:pt x="53" y="34"/>
                    <a:pt x="53" y="34"/>
                    <a:pt x="53" y="34"/>
                  </a:cubicBezTo>
                  <a:cubicBezTo>
                    <a:pt x="53" y="34"/>
                    <a:pt x="53" y="34"/>
                    <a:pt x="53" y="34"/>
                  </a:cubicBezTo>
                  <a:cubicBezTo>
                    <a:pt x="53" y="34"/>
                    <a:pt x="53" y="34"/>
                    <a:pt x="53" y="34"/>
                  </a:cubicBezTo>
                  <a:cubicBezTo>
                    <a:pt x="53" y="34"/>
                    <a:pt x="53" y="34"/>
                    <a:pt x="53" y="34"/>
                  </a:cubicBezTo>
                  <a:cubicBezTo>
                    <a:pt x="53" y="34"/>
                    <a:pt x="53" y="34"/>
                    <a:pt x="53" y="33"/>
                  </a:cubicBezTo>
                  <a:close/>
                  <a:moveTo>
                    <a:pt x="51" y="32"/>
                  </a:move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lose/>
                  <a:moveTo>
                    <a:pt x="51" y="21"/>
                  </a:moveTo>
                  <a:cubicBezTo>
                    <a:pt x="51" y="21"/>
                    <a:pt x="51" y="21"/>
                    <a:pt x="51" y="21"/>
                  </a:cubicBezTo>
                  <a:cubicBezTo>
                    <a:pt x="51" y="21"/>
                    <a:pt x="51" y="21"/>
                    <a:pt x="51" y="21"/>
                  </a:cubicBezTo>
                  <a:cubicBezTo>
                    <a:pt x="51" y="21"/>
                    <a:pt x="51" y="21"/>
                    <a:pt x="51" y="21"/>
                  </a:cubicBezTo>
                  <a:cubicBezTo>
                    <a:pt x="51" y="21"/>
                    <a:pt x="51" y="21"/>
                    <a:pt x="51" y="21"/>
                  </a:cubicBezTo>
                  <a:cubicBezTo>
                    <a:pt x="51" y="21"/>
                    <a:pt x="51" y="21"/>
                    <a:pt x="51" y="21"/>
                  </a:cubicBezTo>
                  <a:cubicBezTo>
                    <a:pt x="51" y="21"/>
                    <a:pt x="51" y="21"/>
                    <a:pt x="51" y="21"/>
                  </a:cubicBezTo>
                  <a:cubicBezTo>
                    <a:pt x="51" y="21"/>
                    <a:pt x="51" y="21"/>
                    <a:pt x="51" y="21"/>
                  </a:cubicBezTo>
                  <a:cubicBezTo>
                    <a:pt x="51" y="21"/>
                    <a:pt x="51" y="21"/>
                    <a:pt x="51" y="21"/>
                  </a:cubicBezTo>
                  <a:cubicBezTo>
                    <a:pt x="51" y="21"/>
                    <a:pt x="51" y="21"/>
                    <a:pt x="51" y="21"/>
                  </a:cubicBezTo>
                  <a:cubicBezTo>
                    <a:pt x="51" y="21"/>
                    <a:pt x="51" y="21"/>
                    <a:pt x="51" y="21"/>
                  </a:cubicBezTo>
                  <a:cubicBezTo>
                    <a:pt x="51" y="21"/>
                    <a:pt x="51" y="21"/>
                    <a:pt x="51" y="21"/>
                  </a:cubicBezTo>
                  <a:cubicBezTo>
                    <a:pt x="51" y="21"/>
                    <a:pt x="51" y="21"/>
                    <a:pt x="51" y="21"/>
                  </a:cubicBezTo>
                  <a:cubicBezTo>
                    <a:pt x="51" y="21"/>
                    <a:pt x="51" y="21"/>
                    <a:pt x="51" y="21"/>
                  </a:cubicBezTo>
                  <a:close/>
                  <a:moveTo>
                    <a:pt x="51" y="21"/>
                  </a:moveTo>
                  <a:cubicBezTo>
                    <a:pt x="51" y="21"/>
                    <a:pt x="51" y="21"/>
                    <a:pt x="51" y="21"/>
                  </a:cubicBezTo>
                  <a:cubicBezTo>
                    <a:pt x="51" y="21"/>
                    <a:pt x="51" y="21"/>
                    <a:pt x="51" y="21"/>
                  </a:cubicBezTo>
                  <a:cubicBezTo>
                    <a:pt x="51" y="21"/>
                    <a:pt x="51" y="21"/>
                    <a:pt x="51" y="21"/>
                  </a:cubicBezTo>
                  <a:cubicBezTo>
                    <a:pt x="51" y="21"/>
                    <a:pt x="51" y="21"/>
                    <a:pt x="51" y="21"/>
                  </a:cubicBezTo>
                  <a:cubicBezTo>
                    <a:pt x="51" y="21"/>
                    <a:pt x="51" y="21"/>
                    <a:pt x="51" y="21"/>
                  </a:cubicBezTo>
                  <a:cubicBezTo>
                    <a:pt x="51" y="21"/>
                    <a:pt x="51" y="21"/>
                    <a:pt x="51" y="21"/>
                  </a:cubicBezTo>
                  <a:cubicBezTo>
                    <a:pt x="51" y="21"/>
                    <a:pt x="51" y="21"/>
                    <a:pt x="51" y="21"/>
                  </a:cubicBezTo>
                  <a:cubicBezTo>
                    <a:pt x="51" y="21"/>
                    <a:pt x="51" y="21"/>
                    <a:pt x="51" y="21"/>
                  </a:cubicBezTo>
                  <a:cubicBezTo>
                    <a:pt x="51" y="21"/>
                    <a:pt x="51" y="21"/>
                    <a:pt x="51" y="21"/>
                  </a:cubicBezTo>
                  <a:cubicBezTo>
                    <a:pt x="51" y="21"/>
                    <a:pt x="51" y="21"/>
                    <a:pt x="51" y="21"/>
                  </a:cubicBezTo>
                  <a:cubicBezTo>
                    <a:pt x="51" y="21"/>
                    <a:pt x="51" y="21"/>
                    <a:pt x="51" y="21"/>
                  </a:cubicBezTo>
                  <a:close/>
                  <a:moveTo>
                    <a:pt x="51" y="22"/>
                  </a:moveTo>
                  <a:cubicBezTo>
                    <a:pt x="51" y="22"/>
                    <a:pt x="51" y="22"/>
                    <a:pt x="51"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2"/>
                    <a:pt x="51" y="22"/>
                  </a:cubicBezTo>
                  <a:close/>
                  <a:moveTo>
                    <a:pt x="51" y="22"/>
                  </a:moveTo>
                  <a:cubicBezTo>
                    <a:pt x="51" y="22"/>
                    <a:pt x="51" y="22"/>
                    <a:pt x="51" y="22"/>
                  </a:cubicBezTo>
                  <a:cubicBezTo>
                    <a:pt x="51" y="22"/>
                    <a:pt x="51" y="22"/>
                    <a:pt x="51" y="22"/>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1" y="22"/>
                  </a:cubicBezTo>
                  <a:cubicBezTo>
                    <a:pt x="51" y="22"/>
                    <a:pt x="51" y="22"/>
                    <a:pt x="51" y="22"/>
                  </a:cubicBezTo>
                  <a:cubicBezTo>
                    <a:pt x="51" y="22"/>
                    <a:pt x="51" y="22"/>
                    <a:pt x="51" y="22"/>
                  </a:cubicBezTo>
                  <a:cubicBezTo>
                    <a:pt x="51" y="22"/>
                    <a:pt x="51" y="22"/>
                    <a:pt x="51" y="22"/>
                  </a:cubicBezTo>
                  <a:cubicBezTo>
                    <a:pt x="51" y="22"/>
                    <a:pt x="51" y="22"/>
                    <a:pt x="51" y="22"/>
                  </a:cubicBezTo>
                  <a:close/>
                  <a:moveTo>
                    <a:pt x="49" y="35"/>
                  </a:moveTo>
                  <a:cubicBezTo>
                    <a:pt x="49" y="35"/>
                    <a:pt x="49" y="35"/>
                    <a:pt x="49" y="35"/>
                  </a:cubicBezTo>
                  <a:cubicBezTo>
                    <a:pt x="49" y="35"/>
                    <a:pt x="49" y="35"/>
                    <a:pt x="49" y="35"/>
                  </a:cubicBezTo>
                  <a:cubicBezTo>
                    <a:pt x="49" y="35"/>
                    <a:pt x="49" y="35"/>
                    <a:pt x="49" y="35"/>
                  </a:cubicBezTo>
                  <a:cubicBezTo>
                    <a:pt x="49" y="35"/>
                    <a:pt x="49" y="35"/>
                    <a:pt x="49" y="35"/>
                  </a:cubicBezTo>
                  <a:cubicBezTo>
                    <a:pt x="49" y="35"/>
                    <a:pt x="49" y="35"/>
                    <a:pt x="49" y="35"/>
                  </a:cubicBezTo>
                  <a:cubicBezTo>
                    <a:pt x="49" y="35"/>
                    <a:pt x="49" y="35"/>
                    <a:pt x="49" y="35"/>
                  </a:cubicBezTo>
                  <a:cubicBezTo>
                    <a:pt x="49" y="35"/>
                    <a:pt x="49" y="35"/>
                    <a:pt x="49" y="35"/>
                  </a:cubicBezTo>
                  <a:cubicBezTo>
                    <a:pt x="49" y="35"/>
                    <a:pt x="49" y="35"/>
                    <a:pt x="49" y="35"/>
                  </a:cubicBezTo>
                  <a:cubicBezTo>
                    <a:pt x="49" y="35"/>
                    <a:pt x="49" y="35"/>
                    <a:pt x="49" y="35"/>
                  </a:cubicBezTo>
                  <a:cubicBezTo>
                    <a:pt x="49" y="35"/>
                    <a:pt x="49" y="35"/>
                    <a:pt x="49" y="35"/>
                  </a:cubicBezTo>
                  <a:cubicBezTo>
                    <a:pt x="49" y="35"/>
                    <a:pt x="49" y="35"/>
                    <a:pt x="49" y="35"/>
                  </a:cubicBezTo>
                  <a:cubicBezTo>
                    <a:pt x="49" y="35"/>
                    <a:pt x="49" y="35"/>
                    <a:pt x="49" y="35"/>
                  </a:cubicBezTo>
                  <a:cubicBezTo>
                    <a:pt x="49" y="35"/>
                    <a:pt x="49" y="35"/>
                    <a:pt x="49" y="35"/>
                  </a:cubicBezTo>
                  <a:cubicBezTo>
                    <a:pt x="49" y="35"/>
                    <a:pt x="49" y="35"/>
                    <a:pt x="49" y="35"/>
                  </a:cubicBezTo>
                  <a:cubicBezTo>
                    <a:pt x="49" y="35"/>
                    <a:pt x="49" y="35"/>
                    <a:pt x="49" y="35"/>
                  </a:cubicBezTo>
                  <a:cubicBezTo>
                    <a:pt x="49" y="35"/>
                    <a:pt x="49" y="35"/>
                    <a:pt x="49" y="35"/>
                  </a:cubicBezTo>
                  <a:cubicBezTo>
                    <a:pt x="49" y="35"/>
                    <a:pt x="49" y="35"/>
                    <a:pt x="49" y="35"/>
                  </a:cubicBezTo>
                  <a:cubicBezTo>
                    <a:pt x="49" y="35"/>
                    <a:pt x="49" y="35"/>
                    <a:pt x="49" y="35"/>
                  </a:cubicBezTo>
                  <a:cubicBezTo>
                    <a:pt x="49" y="35"/>
                    <a:pt x="49" y="35"/>
                    <a:pt x="49" y="35"/>
                  </a:cubicBezTo>
                  <a:cubicBezTo>
                    <a:pt x="49" y="35"/>
                    <a:pt x="49" y="35"/>
                    <a:pt x="49" y="35"/>
                  </a:cubicBezTo>
                  <a:cubicBezTo>
                    <a:pt x="49" y="35"/>
                    <a:pt x="49" y="35"/>
                    <a:pt x="49" y="35"/>
                  </a:cubicBezTo>
                  <a:cubicBezTo>
                    <a:pt x="49" y="35"/>
                    <a:pt x="49" y="35"/>
                    <a:pt x="50" y="35"/>
                  </a:cubicBezTo>
                  <a:cubicBezTo>
                    <a:pt x="50" y="35"/>
                    <a:pt x="50" y="35"/>
                    <a:pt x="50" y="35"/>
                  </a:cubicBezTo>
                  <a:cubicBezTo>
                    <a:pt x="50" y="35"/>
                    <a:pt x="50" y="35"/>
                    <a:pt x="50" y="35"/>
                  </a:cubicBezTo>
                  <a:cubicBezTo>
                    <a:pt x="50" y="35"/>
                    <a:pt x="50" y="35"/>
                    <a:pt x="50" y="35"/>
                  </a:cubicBezTo>
                  <a:cubicBezTo>
                    <a:pt x="50" y="35"/>
                    <a:pt x="50" y="35"/>
                    <a:pt x="50" y="35"/>
                  </a:cubicBezTo>
                  <a:cubicBezTo>
                    <a:pt x="50" y="35"/>
                    <a:pt x="50" y="35"/>
                    <a:pt x="50" y="35"/>
                  </a:cubicBezTo>
                  <a:cubicBezTo>
                    <a:pt x="50" y="35"/>
                    <a:pt x="50" y="35"/>
                    <a:pt x="50" y="35"/>
                  </a:cubicBezTo>
                  <a:cubicBezTo>
                    <a:pt x="50" y="35"/>
                    <a:pt x="50" y="35"/>
                    <a:pt x="50" y="35"/>
                  </a:cubicBezTo>
                  <a:cubicBezTo>
                    <a:pt x="50" y="35"/>
                    <a:pt x="50" y="35"/>
                    <a:pt x="50" y="35"/>
                  </a:cubicBezTo>
                  <a:cubicBezTo>
                    <a:pt x="50" y="35"/>
                    <a:pt x="50" y="35"/>
                    <a:pt x="50" y="35"/>
                  </a:cubicBezTo>
                  <a:cubicBezTo>
                    <a:pt x="50" y="35"/>
                    <a:pt x="50" y="35"/>
                    <a:pt x="50" y="35"/>
                  </a:cubicBezTo>
                  <a:cubicBezTo>
                    <a:pt x="50" y="35"/>
                    <a:pt x="50" y="35"/>
                    <a:pt x="50" y="35"/>
                  </a:cubicBezTo>
                  <a:cubicBezTo>
                    <a:pt x="50" y="35"/>
                    <a:pt x="50" y="35"/>
                    <a:pt x="50" y="35"/>
                  </a:cubicBezTo>
                  <a:cubicBezTo>
                    <a:pt x="50" y="35"/>
                    <a:pt x="50" y="35"/>
                    <a:pt x="50" y="35"/>
                  </a:cubicBezTo>
                  <a:cubicBezTo>
                    <a:pt x="50" y="35"/>
                    <a:pt x="50" y="35"/>
                    <a:pt x="50" y="35"/>
                  </a:cubicBezTo>
                  <a:cubicBezTo>
                    <a:pt x="50" y="35"/>
                    <a:pt x="50" y="35"/>
                    <a:pt x="50" y="35"/>
                  </a:cubicBezTo>
                  <a:cubicBezTo>
                    <a:pt x="50" y="35"/>
                    <a:pt x="50" y="35"/>
                    <a:pt x="50" y="35"/>
                  </a:cubicBezTo>
                  <a:cubicBezTo>
                    <a:pt x="50" y="35"/>
                    <a:pt x="50" y="35"/>
                    <a:pt x="50" y="35"/>
                  </a:cubicBezTo>
                  <a:cubicBezTo>
                    <a:pt x="50" y="35"/>
                    <a:pt x="50" y="35"/>
                    <a:pt x="50" y="35"/>
                  </a:cubicBezTo>
                  <a:cubicBezTo>
                    <a:pt x="50" y="35"/>
                    <a:pt x="50" y="35"/>
                    <a:pt x="50" y="35"/>
                  </a:cubicBezTo>
                  <a:cubicBezTo>
                    <a:pt x="50" y="35"/>
                    <a:pt x="50" y="35"/>
                    <a:pt x="50" y="35"/>
                  </a:cubicBezTo>
                  <a:cubicBezTo>
                    <a:pt x="50" y="35"/>
                    <a:pt x="50" y="35"/>
                    <a:pt x="50" y="35"/>
                  </a:cubicBezTo>
                  <a:cubicBezTo>
                    <a:pt x="50" y="35"/>
                    <a:pt x="50" y="35"/>
                    <a:pt x="50" y="35"/>
                  </a:cubicBezTo>
                  <a:cubicBezTo>
                    <a:pt x="50" y="35"/>
                    <a:pt x="50" y="35"/>
                    <a:pt x="50" y="35"/>
                  </a:cubicBezTo>
                  <a:cubicBezTo>
                    <a:pt x="50" y="35"/>
                    <a:pt x="50" y="35"/>
                    <a:pt x="50" y="34"/>
                  </a:cubicBezTo>
                  <a:cubicBezTo>
                    <a:pt x="50" y="34"/>
                    <a:pt x="50" y="34"/>
                    <a:pt x="50" y="34"/>
                  </a:cubicBezTo>
                  <a:cubicBezTo>
                    <a:pt x="50" y="34"/>
                    <a:pt x="50" y="34"/>
                    <a:pt x="50" y="34"/>
                  </a:cubicBezTo>
                  <a:cubicBezTo>
                    <a:pt x="50" y="34"/>
                    <a:pt x="50" y="34"/>
                    <a:pt x="50" y="34"/>
                  </a:cubicBezTo>
                  <a:cubicBezTo>
                    <a:pt x="50" y="34"/>
                    <a:pt x="50" y="34"/>
                    <a:pt x="50" y="34"/>
                  </a:cubicBezTo>
                  <a:cubicBezTo>
                    <a:pt x="50" y="34"/>
                    <a:pt x="50" y="34"/>
                    <a:pt x="50" y="34"/>
                  </a:cubicBezTo>
                  <a:cubicBezTo>
                    <a:pt x="50" y="34"/>
                    <a:pt x="50" y="34"/>
                    <a:pt x="50" y="34"/>
                  </a:cubicBezTo>
                  <a:cubicBezTo>
                    <a:pt x="50" y="34"/>
                    <a:pt x="50" y="34"/>
                    <a:pt x="50" y="34"/>
                  </a:cubicBezTo>
                  <a:cubicBezTo>
                    <a:pt x="50" y="34"/>
                    <a:pt x="50" y="34"/>
                    <a:pt x="50" y="34"/>
                  </a:cubicBezTo>
                  <a:cubicBezTo>
                    <a:pt x="50" y="34"/>
                    <a:pt x="50" y="34"/>
                    <a:pt x="50" y="34"/>
                  </a:cubicBezTo>
                  <a:cubicBezTo>
                    <a:pt x="50" y="34"/>
                    <a:pt x="50" y="34"/>
                    <a:pt x="50" y="34"/>
                  </a:cubicBezTo>
                  <a:cubicBezTo>
                    <a:pt x="50" y="34"/>
                    <a:pt x="50" y="34"/>
                    <a:pt x="50" y="34"/>
                  </a:cubicBezTo>
                  <a:cubicBezTo>
                    <a:pt x="50" y="34"/>
                    <a:pt x="50" y="34"/>
                    <a:pt x="50" y="34"/>
                  </a:cubicBezTo>
                  <a:cubicBezTo>
                    <a:pt x="50" y="34"/>
                    <a:pt x="50" y="34"/>
                    <a:pt x="50" y="34"/>
                  </a:cubicBezTo>
                  <a:cubicBezTo>
                    <a:pt x="50" y="34"/>
                    <a:pt x="50" y="34"/>
                    <a:pt x="50" y="34"/>
                  </a:cubicBezTo>
                  <a:cubicBezTo>
                    <a:pt x="50" y="34"/>
                    <a:pt x="50" y="34"/>
                    <a:pt x="50" y="34"/>
                  </a:cubicBezTo>
                  <a:cubicBezTo>
                    <a:pt x="50" y="34"/>
                    <a:pt x="50" y="34"/>
                    <a:pt x="50" y="34"/>
                  </a:cubicBezTo>
                  <a:cubicBezTo>
                    <a:pt x="50" y="34"/>
                    <a:pt x="50" y="34"/>
                    <a:pt x="50" y="34"/>
                  </a:cubicBezTo>
                  <a:cubicBezTo>
                    <a:pt x="50" y="34"/>
                    <a:pt x="50" y="34"/>
                    <a:pt x="50" y="34"/>
                  </a:cubicBezTo>
                  <a:cubicBezTo>
                    <a:pt x="50" y="34"/>
                    <a:pt x="50" y="34"/>
                    <a:pt x="50" y="34"/>
                  </a:cubicBezTo>
                  <a:cubicBezTo>
                    <a:pt x="50" y="34"/>
                    <a:pt x="50" y="34"/>
                    <a:pt x="50" y="34"/>
                  </a:cubicBezTo>
                  <a:cubicBezTo>
                    <a:pt x="50" y="34"/>
                    <a:pt x="50" y="34"/>
                    <a:pt x="50" y="34"/>
                  </a:cubicBezTo>
                  <a:cubicBezTo>
                    <a:pt x="50" y="34"/>
                    <a:pt x="50" y="34"/>
                    <a:pt x="50" y="34"/>
                  </a:cubicBezTo>
                  <a:cubicBezTo>
                    <a:pt x="50" y="34"/>
                    <a:pt x="50" y="34"/>
                    <a:pt x="50" y="34"/>
                  </a:cubicBezTo>
                  <a:cubicBezTo>
                    <a:pt x="50" y="34"/>
                    <a:pt x="50" y="34"/>
                    <a:pt x="50" y="34"/>
                  </a:cubicBezTo>
                  <a:cubicBezTo>
                    <a:pt x="50" y="34"/>
                    <a:pt x="50" y="34"/>
                    <a:pt x="50" y="34"/>
                  </a:cubicBezTo>
                  <a:cubicBezTo>
                    <a:pt x="50" y="34"/>
                    <a:pt x="50" y="34"/>
                    <a:pt x="50" y="34"/>
                  </a:cubicBezTo>
                  <a:cubicBezTo>
                    <a:pt x="50" y="34"/>
                    <a:pt x="50" y="34"/>
                    <a:pt x="50" y="34"/>
                  </a:cubicBezTo>
                  <a:cubicBezTo>
                    <a:pt x="50" y="34"/>
                    <a:pt x="50" y="34"/>
                    <a:pt x="50" y="34"/>
                  </a:cubicBezTo>
                  <a:cubicBezTo>
                    <a:pt x="50" y="34"/>
                    <a:pt x="50" y="34"/>
                    <a:pt x="50" y="34"/>
                  </a:cubicBezTo>
                  <a:cubicBezTo>
                    <a:pt x="50" y="34"/>
                    <a:pt x="50" y="34"/>
                    <a:pt x="50" y="34"/>
                  </a:cubicBezTo>
                  <a:cubicBezTo>
                    <a:pt x="50" y="34"/>
                    <a:pt x="50" y="34"/>
                    <a:pt x="50" y="34"/>
                  </a:cubicBezTo>
                  <a:cubicBezTo>
                    <a:pt x="50" y="34"/>
                    <a:pt x="50" y="34"/>
                    <a:pt x="50" y="34"/>
                  </a:cubicBezTo>
                  <a:cubicBezTo>
                    <a:pt x="50" y="34"/>
                    <a:pt x="50" y="34"/>
                    <a:pt x="50" y="34"/>
                  </a:cubicBezTo>
                  <a:cubicBezTo>
                    <a:pt x="50" y="34"/>
                    <a:pt x="50" y="34"/>
                    <a:pt x="50" y="34"/>
                  </a:cubicBezTo>
                  <a:cubicBezTo>
                    <a:pt x="50" y="34"/>
                    <a:pt x="50" y="34"/>
                    <a:pt x="50" y="34"/>
                  </a:cubicBezTo>
                  <a:cubicBezTo>
                    <a:pt x="50" y="34"/>
                    <a:pt x="50" y="34"/>
                    <a:pt x="50" y="34"/>
                  </a:cubicBezTo>
                  <a:cubicBezTo>
                    <a:pt x="50" y="34"/>
                    <a:pt x="50" y="34"/>
                    <a:pt x="50" y="34"/>
                  </a:cubicBezTo>
                  <a:cubicBezTo>
                    <a:pt x="50" y="34"/>
                    <a:pt x="50" y="34"/>
                    <a:pt x="50" y="34"/>
                  </a:cubicBezTo>
                  <a:cubicBezTo>
                    <a:pt x="50" y="34"/>
                    <a:pt x="50" y="34"/>
                    <a:pt x="50" y="34"/>
                  </a:cubicBezTo>
                  <a:cubicBezTo>
                    <a:pt x="50" y="34"/>
                    <a:pt x="50" y="34"/>
                    <a:pt x="50" y="34"/>
                  </a:cubicBezTo>
                  <a:cubicBezTo>
                    <a:pt x="50" y="34"/>
                    <a:pt x="50" y="34"/>
                    <a:pt x="50" y="34"/>
                  </a:cubicBezTo>
                  <a:cubicBezTo>
                    <a:pt x="50" y="34"/>
                    <a:pt x="50" y="34"/>
                    <a:pt x="50" y="34"/>
                  </a:cubicBezTo>
                  <a:cubicBezTo>
                    <a:pt x="50" y="34"/>
                    <a:pt x="50" y="34"/>
                    <a:pt x="50" y="34"/>
                  </a:cubicBezTo>
                  <a:cubicBezTo>
                    <a:pt x="50" y="34"/>
                    <a:pt x="50" y="34"/>
                    <a:pt x="50" y="34"/>
                  </a:cubicBezTo>
                  <a:cubicBezTo>
                    <a:pt x="50" y="34"/>
                    <a:pt x="50" y="34"/>
                    <a:pt x="50" y="34"/>
                  </a:cubicBezTo>
                  <a:cubicBezTo>
                    <a:pt x="50" y="34"/>
                    <a:pt x="50" y="34"/>
                    <a:pt x="50" y="34"/>
                  </a:cubicBezTo>
                  <a:cubicBezTo>
                    <a:pt x="50" y="34"/>
                    <a:pt x="50" y="34"/>
                    <a:pt x="50" y="34"/>
                  </a:cubicBezTo>
                  <a:cubicBezTo>
                    <a:pt x="50" y="34"/>
                    <a:pt x="50" y="34"/>
                    <a:pt x="50" y="34"/>
                  </a:cubicBezTo>
                  <a:cubicBezTo>
                    <a:pt x="50" y="34"/>
                    <a:pt x="50" y="34"/>
                    <a:pt x="50" y="34"/>
                  </a:cubicBezTo>
                  <a:cubicBezTo>
                    <a:pt x="50" y="34"/>
                    <a:pt x="50" y="33"/>
                    <a:pt x="50" y="33"/>
                  </a:cubicBezTo>
                  <a:cubicBezTo>
                    <a:pt x="50" y="33"/>
                    <a:pt x="50" y="33"/>
                    <a:pt x="50" y="33"/>
                  </a:cubicBezTo>
                  <a:cubicBezTo>
                    <a:pt x="50" y="33"/>
                    <a:pt x="50" y="33"/>
                    <a:pt x="50" y="33"/>
                  </a:cubicBezTo>
                  <a:cubicBezTo>
                    <a:pt x="50" y="33"/>
                    <a:pt x="49" y="33"/>
                    <a:pt x="49" y="33"/>
                  </a:cubicBezTo>
                  <a:cubicBezTo>
                    <a:pt x="49" y="33"/>
                    <a:pt x="49" y="33"/>
                    <a:pt x="49" y="33"/>
                  </a:cubicBezTo>
                  <a:cubicBezTo>
                    <a:pt x="49" y="33"/>
                    <a:pt x="49" y="33"/>
                    <a:pt x="49" y="33"/>
                  </a:cubicBezTo>
                  <a:cubicBezTo>
                    <a:pt x="49" y="33"/>
                    <a:pt x="49" y="33"/>
                    <a:pt x="49" y="33"/>
                  </a:cubicBezTo>
                  <a:cubicBezTo>
                    <a:pt x="49" y="33"/>
                    <a:pt x="49" y="33"/>
                    <a:pt x="49" y="33"/>
                  </a:cubicBezTo>
                  <a:cubicBezTo>
                    <a:pt x="49" y="33"/>
                    <a:pt x="49" y="33"/>
                    <a:pt x="49" y="33"/>
                  </a:cubicBezTo>
                  <a:cubicBezTo>
                    <a:pt x="49" y="33"/>
                    <a:pt x="49" y="33"/>
                    <a:pt x="49" y="33"/>
                  </a:cubicBezTo>
                  <a:cubicBezTo>
                    <a:pt x="50" y="33"/>
                    <a:pt x="50" y="33"/>
                    <a:pt x="50" y="33"/>
                  </a:cubicBezTo>
                  <a:cubicBezTo>
                    <a:pt x="50" y="33"/>
                    <a:pt x="50" y="33"/>
                    <a:pt x="49" y="33"/>
                  </a:cubicBezTo>
                  <a:cubicBezTo>
                    <a:pt x="49" y="33"/>
                    <a:pt x="49" y="33"/>
                    <a:pt x="49" y="33"/>
                  </a:cubicBezTo>
                  <a:cubicBezTo>
                    <a:pt x="49" y="33"/>
                    <a:pt x="49" y="33"/>
                    <a:pt x="49" y="33"/>
                  </a:cubicBezTo>
                  <a:cubicBezTo>
                    <a:pt x="49" y="33"/>
                    <a:pt x="49" y="33"/>
                    <a:pt x="49" y="33"/>
                  </a:cubicBezTo>
                  <a:cubicBezTo>
                    <a:pt x="49" y="33"/>
                    <a:pt x="49" y="33"/>
                    <a:pt x="49" y="33"/>
                  </a:cubicBezTo>
                  <a:cubicBezTo>
                    <a:pt x="49" y="33"/>
                    <a:pt x="49" y="33"/>
                    <a:pt x="49" y="33"/>
                  </a:cubicBezTo>
                  <a:cubicBezTo>
                    <a:pt x="49" y="33"/>
                    <a:pt x="49" y="33"/>
                    <a:pt x="49" y="33"/>
                  </a:cubicBezTo>
                  <a:cubicBezTo>
                    <a:pt x="49" y="33"/>
                    <a:pt x="49" y="33"/>
                    <a:pt x="49" y="33"/>
                  </a:cubicBezTo>
                  <a:cubicBezTo>
                    <a:pt x="49" y="33"/>
                    <a:pt x="49" y="33"/>
                    <a:pt x="49" y="33"/>
                  </a:cubicBezTo>
                  <a:cubicBezTo>
                    <a:pt x="49" y="33"/>
                    <a:pt x="49" y="33"/>
                    <a:pt x="49" y="33"/>
                  </a:cubicBezTo>
                  <a:cubicBezTo>
                    <a:pt x="49" y="33"/>
                    <a:pt x="49" y="33"/>
                    <a:pt x="49" y="33"/>
                  </a:cubicBezTo>
                  <a:cubicBezTo>
                    <a:pt x="49" y="33"/>
                    <a:pt x="49" y="33"/>
                    <a:pt x="49" y="33"/>
                  </a:cubicBezTo>
                  <a:cubicBezTo>
                    <a:pt x="49" y="33"/>
                    <a:pt x="49" y="33"/>
                    <a:pt x="49" y="33"/>
                  </a:cubicBezTo>
                  <a:cubicBezTo>
                    <a:pt x="49" y="33"/>
                    <a:pt x="49" y="33"/>
                    <a:pt x="49" y="33"/>
                  </a:cubicBezTo>
                  <a:cubicBezTo>
                    <a:pt x="49" y="33"/>
                    <a:pt x="49" y="33"/>
                    <a:pt x="49" y="33"/>
                  </a:cubicBezTo>
                  <a:cubicBezTo>
                    <a:pt x="49" y="33"/>
                    <a:pt x="49" y="33"/>
                    <a:pt x="49" y="33"/>
                  </a:cubicBezTo>
                  <a:cubicBezTo>
                    <a:pt x="49" y="33"/>
                    <a:pt x="49" y="33"/>
                    <a:pt x="49" y="33"/>
                  </a:cubicBezTo>
                  <a:cubicBezTo>
                    <a:pt x="49" y="33"/>
                    <a:pt x="49" y="33"/>
                    <a:pt x="49" y="33"/>
                  </a:cubicBezTo>
                  <a:cubicBezTo>
                    <a:pt x="49" y="33"/>
                    <a:pt x="49" y="33"/>
                    <a:pt x="49" y="33"/>
                  </a:cubicBezTo>
                  <a:cubicBezTo>
                    <a:pt x="49" y="33"/>
                    <a:pt x="49" y="33"/>
                    <a:pt x="49" y="33"/>
                  </a:cubicBezTo>
                  <a:cubicBezTo>
                    <a:pt x="49" y="33"/>
                    <a:pt x="49" y="33"/>
                    <a:pt x="49" y="33"/>
                  </a:cubicBezTo>
                  <a:cubicBezTo>
                    <a:pt x="49" y="33"/>
                    <a:pt x="49" y="33"/>
                    <a:pt x="49" y="33"/>
                  </a:cubicBezTo>
                  <a:cubicBezTo>
                    <a:pt x="49" y="33"/>
                    <a:pt x="49" y="33"/>
                    <a:pt x="49" y="33"/>
                  </a:cubicBezTo>
                  <a:cubicBezTo>
                    <a:pt x="49" y="33"/>
                    <a:pt x="49" y="33"/>
                    <a:pt x="49" y="33"/>
                  </a:cubicBezTo>
                  <a:cubicBezTo>
                    <a:pt x="49" y="33"/>
                    <a:pt x="49" y="33"/>
                    <a:pt x="49" y="32"/>
                  </a:cubicBezTo>
                  <a:cubicBezTo>
                    <a:pt x="49" y="32"/>
                    <a:pt x="49" y="32"/>
                    <a:pt x="49" y="32"/>
                  </a:cubicBezTo>
                  <a:cubicBezTo>
                    <a:pt x="49" y="32"/>
                    <a:pt x="49" y="32"/>
                    <a:pt x="49" y="32"/>
                  </a:cubicBezTo>
                  <a:cubicBezTo>
                    <a:pt x="49" y="32"/>
                    <a:pt x="49" y="32"/>
                    <a:pt x="49" y="32"/>
                  </a:cubicBezTo>
                  <a:cubicBezTo>
                    <a:pt x="49" y="32"/>
                    <a:pt x="49" y="32"/>
                    <a:pt x="49" y="32"/>
                  </a:cubicBezTo>
                  <a:cubicBezTo>
                    <a:pt x="49" y="32"/>
                    <a:pt x="49" y="32"/>
                    <a:pt x="49" y="32"/>
                  </a:cubicBezTo>
                  <a:cubicBezTo>
                    <a:pt x="49" y="32"/>
                    <a:pt x="49" y="32"/>
                    <a:pt x="49" y="32"/>
                  </a:cubicBezTo>
                  <a:cubicBezTo>
                    <a:pt x="49" y="32"/>
                    <a:pt x="49" y="32"/>
                    <a:pt x="49" y="32"/>
                  </a:cubicBezTo>
                  <a:cubicBezTo>
                    <a:pt x="49" y="32"/>
                    <a:pt x="49" y="32"/>
                    <a:pt x="49" y="32"/>
                  </a:cubicBezTo>
                  <a:cubicBezTo>
                    <a:pt x="49" y="32"/>
                    <a:pt x="49" y="32"/>
                    <a:pt x="49" y="32"/>
                  </a:cubicBezTo>
                  <a:cubicBezTo>
                    <a:pt x="49" y="32"/>
                    <a:pt x="49" y="32"/>
                    <a:pt x="49" y="32"/>
                  </a:cubicBezTo>
                  <a:cubicBezTo>
                    <a:pt x="49" y="32"/>
                    <a:pt x="49" y="32"/>
                    <a:pt x="49" y="32"/>
                  </a:cubicBezTo>
                  <a:cubicBezTo>
                    <a:pt x="49" y="32"/>
                    <a:pt x="49" y="32"/>
                    <a:pt x="49" y="32"/>
                  </a:cubicBezTo>
                  <a:cubicBezTo>
                    <a:pt x="49" y="32"/>
                    <a:pt x="49" y="32"/>
                    <a:pt x="49" y="32"/>
                  </a:cubicBezTo>
                  <a:cubicBezTo>
                    <a:pt x="49" y="32"/>
                    <a:pt x="49" y="32"/>
                    <a:pt x="49" y="32"/>
                  </a:cubicBezTo>
                  <a:cubicBezTo>
                    <a:pt x="49" y="32"/>
                    <a:pt x="49" y="32"/>
                    <a:pt x="49" y="32"/>
                  </a:cubicBezTo>
                  <a:cubicBezTo>
                    <a:pt x="49" y="32"/>
                    <a:pt x="49" y="32"/>
                    <a:pt x="49" y="32"/>
                  </a:cubicBezTo>
                  <a:cubicBezTo>
                    <a:pt x="49" y="32"/>
                    <a:pt x="49" y="32"/>
                    <a:pt x="49" y="32"/>
                  </a:cubicBezTo>
                  <a:cubicBezTo>
                    <a:pt x="49" y="32"/>
                    <a:pt x="49" y="32"/>
                    <a:pt x="49" y="32"/>
                  </a:cubicBezTo>
                  <a:cubicBezTo>
                    <a:pt x="49" y="32"/>
                    <a:pt x="49" y="32"/>
                    <a:pt x="49" y="32"/>
                  </a:cubicBezTo>
                  <a:cubicBezTo>
                    <a:pt x="49" y="32"/>
                    <a:pt x="49" y="32"/>
                    <a:pt x="49" y="32"/>
                  </a:cubicBezTo>
                  <a:cubicBezTo>
                    <a:pt x="49" y="32"/>
                    <a:pt x="49" y="32"/>
                    <a:pt x="49" y="32"/>
                  </a:cubicBezTo>
                  <a:cubicBezTo>
                    <a:pt x="49" y="32"/>
                    <a:pt x="49" y="32"/>
                    <a:pt x="49" y="32"/>
                  </a:cubicBezTo>
                  <a:cubicBezTo>
                    <a:pt x="49" y="32"/>
                    <a:pt x="49" y="32"/>
                    <a:pt x="49" y="32"/>
                  </a:cubicBezTo>
                  <a:cubicBezTo>
                    <a:pt x="49" y="32"/>
                    <a:pt x="49" y="32"/>
                    <a:pt x="50" y="32"/>
                  </a:cubicBezTo>
                  <a:cubicBezTo>
                    <a:pt x="50" y="32"/>
                    <a:pt x="50" y="32"/>
                    <a:pt x="50" y="32"/>
                  </a:cubicBezTo>
                  <a:cubicBezTo>
                    <a:pt x="50" y="32"/>
                    <a:pt x="49" y="32"/>
                    <a:pt x="49" y="32"/>
                  </a:cubicBezTo>
                  <a:cubicBezTo>
                    <a:pt x="49" y="32"/>
                    <a:pt x="49" y="32"/>
                    <a:pt x="49" y="32"/>
                  </a:cubicBezTo>
                  <a:cubicBezTo>
                    <a:pt x="49" y="32"/>
                    <a:pt x="49" y="32"/>
                    <a:pt x="49" y="32"/>
                  </a:cubicBezTo>
                  <a:cubicBezTo>
                    <a:pt x="49" y="32"/>
                    <a:pt x="49" y="32"/>
                    <a:pt x="49" y="32"/>
                  </a:cubicBezTo>
                  <a:cubicBezTo>
                    <a:pt x="49" y="32"/>
                    <a:pt x="49" y="32"/>
                    <a:pt x="49" y="32"/>
                  </a:cubicBezTo>
                  <a:cubicBezTo>
                    <a:pt x="49" y="32"/>
                    <a:pt x="49" y="32"/>
                    <a:pt x="49" y="32"/>
                  </a:cubicBezTo>
                  <a:cubicBezTo>
                    <a:pt x="49" y="32"/>
                    <a:pt x="49" y="32"/>
                    <a:pt x="49" y="32"/>
                  </a:cubicBezTo>
                  <a:cubicBezTo>
                    <a:pt x="49" y="32"/>
                    <a:pt x="49" y="32"/>
                    <a:pt x="49" y="32"/>
                  </a:cubicBezTo>
                  <a:cubicBezTo>
                    <a:pt x="49" y="32"/>
                    <a:pt x="49" y="32"/>
                    <a:pt x="49" y="32"/>
                  </a:cubicBezTo>
                  <a:cubicBezTo>
                    <a:pt x="49" y="32"/>
                    <a:pt x="49" y="32"/>
                    <a:pt x="49" y="32"/>
                  </a:cubicBezTo>
                  <a:cubicBezTo>
                    <a:pt x="49" y="32"/>
                    <a:pt x="49" y="32"/>
                    <a:pt x="49" y="32"/>
                  </a:cubicBezTo>
                  <a:cubicBezTo>
                    <a:pt x="49" y="32"/>
                    <a:pt x="49" y="32"/>
                    <a:pt x="49" y="32"/>
                  </a:cubicBezTo>
                  <a:cubicBezTo>
                    <a:pt x="49" y="32"/>
                    <a:pt x="49" y="32"/>
                    <a:pt x="49" y="32"/>
                  </a:cubicBezTo>
                  <a:cubicBezTo>
                    <a:pt x="49" y="32"/>
                    <a:pt x="49" y="32"/>
                    <a:pt x="49" y="32"/>
                  </a:cubicBezTo>
                  <a:cubicBezTo>
                    <a:pt x="49" y="32"/>
                    <a:pt x="49" y="32"/>
                    <a:pt x="49" y="32"/>
                  </a:cubicBezTo>
                  <a:cubicBezTo>
                    <a:pt x="49" y="32"/>
                    <a:pt x="49" y="32"/>
                    <a:pt x="49" y="32"/>
                  </a:cubicBezTo>
                  <a:cubicBezTo>
                    <a:pt x="49" y="32"/>
                    <a:pt x="49" y="32"/>
                    <a:pt x="49" y="32"/>
                  </a:cubicBezTo>
                  <a:cubicBezTo>
                    <a:pt x="49" y="32"/>
                    <a:pt x="49" y="32"/>
                    <a:pt x="49" y="32"/>
                  </a:cubicBezTo>
                  <a:cubicBezTo>
                    <a:pt x="49" y="32"/>
                    <a:pt x="49" y="32"/>
                    <a:pt x="49" y="32"/>
                  </a:cubicBezTo>
                  <a:cubicBezTo>
                    <a:pt x="49" y="32"/>
                    <a:pt x="49" y="32"/>
                    <a:pt x="49" y="32"/>
                  </a:cubicBezTo>
                  <a:cubicBezTo>
                    <a:pt x="49" y="32"/>
                    <a:pt x="49" y="32"/>
                    <a:pt x="49" y="32"/>
                  </a:cubicBezTo>
                  <a:cubicBezTo>
                    <a:pt x="49" y="32"/>
                    <a:pt x="49" y="32"/>
                    <a:pt x="49" y="32"/>
                  </a:cubicBezTo>
                  <a:cubicBezTo>
                    <a:pt x="49" y="32"/>
                    <a:pt x="49" y="32"/>
                    <a:pt x="49" y="32"/>
                  </a:cubicBezTo>
                  <a:cubicBezTo>
                    <a:pt x="49" y="32"/>
                    <a:pt x="49" y="32"/>
                    <a:pt x="49" y="32"/>
                  </a:cubicBezTo>
                  <a:cubicBezTo>
                    <a:pt x="49" y="32"/>
                    <a:pt x="49" y="32"/>
                    <a:pt x="49" y="32"/>
                  </a:cubicBezTo>
                  <a:cubicBezTo>
                    <a:pt x="49" y="32"/>
                    <a:pt x="49" y="32"/>
                    <a:pt x="49" y="32"/>
                  </a:cubicBezTo>
                  <a:cubicBezTo>
                    <a:pt x="49" y="32"/>
                    <a:pt x="49" y="32"/>
                    <a:pt x="49" y="32"/>
                  </a:cubicBezTo>
                  <a:cubicBezTo>
                    <a:pt x="49" y="32"/>
                    <a:pt x="49" y="32"/>
                    <a:pt x="49" y="32"/>
                  </a:cubicBezTo>
                  <a:cubicBezTo>
                    <a:pt x="49" y="32"/>
                    <a:pt x="49" y="32"/>
                    <a:pt x="49" y="32"/>
                  </a:cubicBezTo>
                  <a:cubicBezTo>
                    <a:pt x="49"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3"/>
                    <a:pt x="48" y="33"/>
                  </a:cubicBezTo>
                  <a:cubicBezTo>
                    <a:pt x="48" y="33"/>
                    <a:pt x="48" y="33"/>
                    <a:pt x="48" y="33"/>
                  </a:cubicBezTo>
                  <a:cubicBezTo>
                    <a:pt x="48" y="33"/>
                    <a:pt x="48" y="33"/>
                    <a:pt x="48" y="33"/>
                  </a:cubicBezTo>
                  <a:cubicBezTo>
                    <a:pt x="48" y="33"/>
                    <a:pt x="48" y="33"/>
                    <a:pt x="48" y="33"/>
                  </a:cubicBezTo>
                  <a:cubicBezTo>
                    <a:pt x="48" y="33"/>
                    <a:pt x="48" y="33"/>
                    <a:pt x="48" y="33"/>
                  </a:cubicBezTo>
                  <a:cubicBezTo>
                    <a:pt x="48" y="33"/>
                    <a:pt x="48" y="33"/>
                    <a:pt x="48" y="33"/>
                  </a:cubicBezTo>
                  <a:cubicBezTo>
                    <a:pt x="48" y="33"/>
                    <a:pt x="48" y="33"/>
                    <a:pt x="48" y="33"/>
                  </a:cubicBezTo>
                  <a:cubicBezTo>
                    <a:pt x="48" y="33"/>
                    <a:pt x="48" y="33"/>
                    <a:pt x="48" y="33"/>
                  </a:cubicBezTo>
                  <a:cubicBezTo>
                    <a:pt x="48" y="33"/>
                    <a:pt x="48" y="33"/>
                    <a:pt x="48" y="33"/>
                  </a:cubicBezTo>
                  <a:cubicBezTo>
                    <a:pt x="48" y="33"/>
                    <a:pt x="48" y="33"/>
                    <a:pt x="48" y="33"/>
                  </a:cubicBezTo>
                  <a:cubicBezTo>
                    <a:pt x="48" y="33"/>
                    <a:pt x="48" y="33"/>
                    <a:pt x="48" y="33"/>
                  </a:cubicBezTo>
                  <a:cubicBezTo>
                    <a:pt x="48" y="33"/>
                    <a:pt x="48" y="33"/>
                    <a:pt x="48" y="33"/>
                  </a:cubicBezTo>
                  <a:cubicBezTo>
                    <a:pt x="48" y="33"/>
                    <a:pt x="48" y="33"/>
                    <a:pt x="48" y="33"/>
                  </a:cubicBezTo>
                  <a:cubicBezTo>
                    <a:pt x="48" y="33"/>
                    <a:pt x="48" y="33"/>
                    <a:pt x="48" y="33"/>
                  </a:cubicBezTo>
                  <a:cubicBezTo>
                    <a:pt x="48" y="33"/>
                    <a:pt x="48" y="33"/>
                    <a:pt x="48" y="33"/>
                  </a:cubicBezTo>
                  <a:cubicBezTo>
                    <a:pt x="48" y="33"/>
                    <a:pt x="48" y="33"/>
                    <a:pt x="48" y="33"/>
                  </a:cubicBezTo>
                  <a:cubicBezTo>
                    <a:pt x="48" y="33"/>
                    <a:pt x="48" y="33"/>
                    <a:pt x="48" y="33"/>
                  </a:cubicBezTo>
                  <a:cubicBezTo>
                    <a:pt x="48" y="33"/>
                    <a:pt x="48" y="33"/>
                    <a:pt x="48" y="33"/>
                  </a:cubicBezTo>
                  <a:cubicBezTo>
                    <a:pt x="48" y="33"/>
                    <a:pt x="48" y="33"/>
                    <a:pt x="48" y="33"/>
                  </a:cubicBezTo>
                  <a:cubicBezTo>
                    <a:pt x="48" y="33"/>
                    <a:pt x="48" y="33"/>
                    <a:pt x="48" y="33"/>
                  </a:cubicBezTo>
                  <a:cubicBezTo>
                    <a:pt x="48" y="33"/>
                    <a:pt x="48" y="33"/>
                    <a:pt x="48" y="33"/>
                  </a:cubicBezTo>
                  <a:cubicBezTo>
                    <a:pt x="48" y="33"/>
                    <a:pt x="48" y="33"/>
                    <a:pt x="48" y="33"/>
                  </a:cubicBezTo>
                  <a:cubicBezTo>
                    <a:pt x="48" y="33"/>
                    <a:pt x="48" y="33"/>
                    <a:pt x="48" y="33"/>
                  </a:cubicBezTo>
                  <a:cubicBezTo>
                    <a:pt x="48" y="33"/>
                    <a:pt x="48" y="33"/>
                    <a:pt x="48" y="33"/>
                  </a:cubicBezTo>
                  <a:cubicBezTo>
                    <a:pt x="48" y="33"/>
                    <a:pt x="48" y="33"/>
                    <a:pt x="48" y="33"/>
                  </a:cubicBezTo>
                  <a:cubicBezTo>
                    <a:pt x="48" y="33"/>
                    <a:pt x="48" y="33"/>
                    <a:pt x="48" y="33"/>
                  </a:cubicBezTo>
                  <a:cubicBezTo>
                    <a:pt x="48" y="33"/>
                    <a:pt x="48" y="33"/>
                    <a:pt x="49" y="33"/>
                  </a:cubicBezTo>
                  <a:cubicBezTo>
                    <a:pt x="49" y="33"/>
                    <a:pt x="49" y="33"/>
                    <a:pt x="49" y="33"/>
                  </a:cubicBezTo>
                  <a:cubicBezTo>
                    <a:pt x="49" y="33"/>
                    <a:pt x="49" y="33"/>
                    <a:pt x="49" y="33"/>
                  </a:cubicBezTo>
                  <a:cubicBezTo>
                    <a:pt x="49" y="33"/>
                    <a:pt x="49" y="33"/>
                    <a:pt x="49" y="33"/>
                  </a:cubicBezTo>
                  <a:cubicBezTo>
                    <a:pt x="49" y="33"/>
                    <a:pt x="49" y="33"/>
                    <a:pt x="49" y="33"/>
                  </a:cubicBezTo>
                  <a:cubicBezTo>
                    <a:pt x="49" y="33"/>
                    <a:pt x="49" y="33"/>
                    <a:pt x="49" y="33"/>
                  </a:cubicBezTo>
                  <a:cubicBezTo>
                    <a:pt x="49" y="33"/>
                    <a:pt x="49" y="33"/>
                    <a:pt x="49" y="33"/>
                  </a:cubicBezTo>
                  <a:cubicBezTo>
                    <a:pt x="49" y="33"/>
                    <a:pt x="49" y="33"/>
                    <a:pt x="49" y="34"/>
                  </a:cubicBezTo>
                  <a:cubicBezTo>
                    <a:pt x="49" y="34"/>
                    <a:pt x="49" y="34"/>
                    <a:pt x="49" y="34"/>
                  </a:cubicBezTo>
                  <a:cubicBezTo>
                    <a:pt x="49" y="34"/>
                    <a:pt x="49" y="34"/>
                    <a:pt x="49" y="34"/>
                  </a:cubicBezTo>
                  <a:cubicBezTo>
                    <a:pt x="49" y="34"/>
                    <a:pt x="49" y="34"/>
                    <a:pt x="49" y="34"/>
                  </a:cubicBezTo>
                  <a:cubicBezTo>
                    <a:pt x="49" y="34"/>
                    <a:pt x="49" y="34"/>
                    <a:pt x="49" y="34"/>
                  </a:cubicBezTo>
                  <a:cubicBezTo>
                    <a:pt x="49" y="34"/>
                    <a:pt x="49" y="34"/>
                    <a:pt x="49" y="34"/>
                  </a:cubicBezTo>
                  <a:cubicBezTo>
                    <a:pt x="49" y="34"/>
                    <a:pt x="49" y="34"/>
                    <a:pt x="49" y="34"/>
                  </a:cubicBezTo>
                  <a:cubicBezTo>
                    <a:pt x="49" y="34"/>
                    <a:pt x="49" y="34"/>
                    <a:pt x="49" y="34"/>
                  </a:cubicBezTo>
                  <a:cubicBezTo>
                    <a:pt x="49" y="34"/>
                    <a:pt x="49" y="34"/>
                    <a:pt x="49" y="34"/>
                  </a:cubicBezTo>
                  <a:cubicBezTo>
                    <a:pt x="49" y="34"/>
                    <a:pt x="49" y="34"/>
                    <a:pt x="49" y="34"/>
                  </a:cubicBezTo>
                  <a:cubicBezTo>
                    <a:pt x="49" y="34"/>
                    <a:pt x="49" y="34"/>
                    <a:pt x="49" y="34"/>
                  </a:cubicBezTo>
                  <a:cubicBezTo>
                    <a:pt x="49" y="34"/>
                    <a:pt x="49" y="34"/>
                    <a:pt x="49" y="34"/>
                  </a:cubicBezTo>
                  <a:cubicBezTo>
                    <a:pt x="49" y="34"/>
                    <a:pt x="49" y="34"/>
                    <a:pt x="49" y="34"/>
                  </a:cubicBezTo>
                  <a:cubicBezTo>
                    <a:pt x="49" y="34"/>
                    <a:pt x="49" y="34"/>
                    <a:pt x="49" y="34"/>
                  </a:cubicBezTo>
                  <a:cubicBezTo>
                    <a:pt x="49" y="34"/>
                    <a:pt x="49" y="34"/>
                    <a:pt x="49" y="34"/>
                  </a:cubicBezTo>
                  <a:cubicBezTo>
                    <a:pt x="49" y="34"/>
                    <a:pt x="49" y="34"/>
                    <a:pt x="49" y="34"/>
                  </a:cubicBezTo>
                  <a:cubicBezTo>
                    <a:pt x="49" y="34"/>
                    <a:pt x="49" y="34"/>
                    <a:pt x="49" y="34"/>
                  </a:cubicBezTo>
                  <a:cubicBezTo>
                    <a:pt x="49" y="34"/>
                    <a:pt x="49" y="34"/>
                    <a:pt x="49" y="34"/>
                  </a:cubicBezTo>
                  <a:cubicBezTo>
                    <a:pt x="49" y="34"/>
                    <a:pt x="49" y="34"/>
                    <a:pt x="49" y="34"/>
                  </a:cubicBezTo>
                  <a:cubicBezTo>
                    <a:pt x="49" y="34"/>
                    <a:pt x="49" y="34"/>
                    <a:pt x="49" y="34"/>
                  </a:cubicBezTo>
                  <a:cubicBezTo>
                    <a:pt x="49" y="34"/>
                    <a:pt x="49" y="34"/>
                    <a:pt x="49" y="34"/>
                  </a:cubicBezTo>
                  <a:cubicBezTo>
                    <a:pt x="49" y="34"/>
                    <a:pt x="49" y="34"/>
                    <a:pt x="49" y="34"/>
                  </a:cubicBezTo>
                  <a:cubicBezTo>
                    <a:pt x="49" y="34"/>
                    <a:pt x="49" y="34"/>
                    <a:pt x="49" y="34"/>
                  </a:cubicBezTo>
                  <a:cubicBezTo>
                    <a:pt x="49" y="34"/>
                    <a:pt x="49" y="34"/>
                    <a:pt x="49" y="34"/>
                  </a:cubicBezTo>
                  <a:cubicBezTo>
                    <a:pt x="49" y="34"/>
                    <a:pt x="49" y="34"/>
                    <a:pt x="49" y="34"/>
                  </a:cubicBezTo>
                  <a:cubicBezTo>
                    <a:pt x="49" y="34"/>
                    <a:pt x="49" y="34"/>
                    <a:pt x="49" y="34"/>
                  </a:cubicBezTo>
                  <a:cubicBezTo>
                    <a:pt x="49" y="34"/>
                    <a:pt x="49" y="34"/>
                    <a:pt x="49" y="34"/>
                  </a:cubicBezTo>
                  <a:cubicBezTo>
                    <a:pt x="49" y="34"/>
                    <a:pt x="49" y="34"/>
                    <a:pt x="49" y="34"/>
                  </a:cubicBezTo>
                  <a:cubicBezTo>
                    <a:pt x="49" y="34"/>
                    <a:pt x="49" y="34"/>
                    <a:pt x="49" y="34"/>
                  </a:cubicBezTo>
                  <a:cubicBezTo>
                    <a:pt x="49" y="34"/>
                    <a:pt x="49" y="34"/>
                    <a:pt x="49" y="34"/>
                  </a:cubicBezTo>
                  <a:cubicBezTo>
                    <a:pt x="49" y="34"/>
                    <a:pt x="49" y="34"/>
                    <a:pt x="49" y="34"/>
                  </a:cubicBezTo>
                  <a:cubicBezTo>
                    <a:pt x="49" y="34"/>
                    <a:pt x="49" y="34"/>
                    <a:pt x="49" y="34"/>
                  </a:cubicBezTo>
                  <a:cubicBezTo>
                    <a:pt x="49" y="34"/>
                    <a:pt x="49" y="35"/>
                    <a:pt x="49" y="35"/>
                  </a:cubicBezTo>
                  <a:cubicBezTo>
                    <a:pt x="49" y="35"/>
                    <a:pt x="49" y="35"/>
                    <a:pt x="49" y="35"/>
                  </a:cubicBezTo>
                  <a:cubicBezTo>
                    <a:pt x="49" y="35"/>
                    <a:pt x="49" y="35"/>
                    <a:pt x="49" y="35"/>
                  </a:cubicBezTo>
                  <a:cubicBezTo>
                    <a:pt x="49" y="35"/>
                    <a:pt x="49" y="35"/>
                    <a:pt x="49" y="35"/>
                  </a:cubicBezTo>
                  <a:cubicBezTo>
                    <a:pt x="49" y="35"/>
                    <a:pt x="49" y="35"/>
                    <a:pt x="49" y="35"/>
                  </a:cubicBezTo>
                  <a:cubicBezTo>
                    <a:pt x="49" y="35"/>
                    <a:pt x="49" y="35"/>
                    <a:pt x="49" y="35"/>
                  </a:cubicBezTo>
                  <a:cubicBezTo>
                    <a:pt x="49" y="35"/>
                    <a:pt x="49" y="35"/>
                    <a:pt x="49" y="35"/>
                  </a:cubicBezTo>
                  <a:close/>
                  <a:moveTo>
                    <a:pt x="49" y="37"/>
                  </a:moveTo>
                  <a:cubicBezTo>
                    <a:pt x="49" y="37"/>
                    <a:pt x="49" y="37"/>
                    <a:pt x="49" y="37"/>
                  </a:cubicBezTo>
                  <a:cubicBezTo>
                    <a:pt x="49" y="37"/>
                    <a:pt x="49" y="37"/>
                    <a:pt x="49" y="37"/>
                  </a:cubicBezTo>
                  <a:cubicBezTo>
                    <a:pt x="49" y="37"/>
                    <a:pt x="49" y="37"/>
                    <a:pt x="49" y="37"/>
                  </a:cubicBezTo>
                  <a:cubicBezTo>
                    <a:pt x="49" y="37"/>
                    <a:pt x="49" y="37"/>
                    <a:pt x="49" y="37"/>
                  </a:cubicBezTo>
                  <a:cubicBezTo>
                    <a:pt x="49" y="37"/>
                    <a:pt x="49" y="37"/>
                    <a:pt x="49" y="37"/>
                  </a:cubicBezTo>
                  <a:cubicBezTo>
                    <a:pt x="49" y="37"/>
                    <a:pt x="49" y="37"/>
                    <a:pt x="49" y="37"/>
                  </a:cubicBezTo>
                  <a:cubicBezTo>
                    <a:pt x="49" y="37"/>
                    <a:pt x="49" y="37"/>
                    <a:pt x="49" y="37"/>
                  </a:cubicBezTo>
                  <a:cubicBezTo>
                    <a:pt x="49" y="37"/>
                    <a:pt x="49" y="37"/>
                    <a:pt x="49" y="37"/>
                  </a:cubicBezTo>
                  <a:cubicBezTo>
                    <a:pt x="49" y="37"/>
                    <a:pt x="49" y="37"/>
                    <a:pt x="49" y="37"/>
                  </a:cubicBezTo>
                  <a:cubicBezTo>
                    <a:pt x="49" y="37"/>
                    <a:pt x="49" y="37"/>
                    <a:pt x="49" y="37"/>
                  </a:cubicBezTo>
                  <a:cubicBezTo>
                    <a:pt x="49" y="37"/>
                    <a:pt x="49" y="37"/>
                    <a:pt x="49" y="37"/>
                  </a:cubicBezTo>
                  <a:cubicBezTo>
                    <a:pt x="49" y="37"/>
                    <a:pt x="48" y="37"/>
                    <a:pt x="48" y="37"/>
                  </a:cubicBezTo>
                  <a:cubicBezTo>
                    <a:pt x="48" y="37"/>
                    <a:pt x="48" y="37"/>
                    <a:pt x="48" y="37"/>
                  </a:cubicBezTo>
                  <a:cubicBezTo>
                    <a:pt x="48" y="37"/>
                    <a:pt x="48" y="37"/>
                    <a:pt x="48" y="37"/>
                  </a:cubicBezTo>
                  <a:cubicBezTo>
                    <a:pt x="48" y="37"/>
                    <a:pt x="48" y="37"/>
                    <a:pt x="48" y="37"/>
                  </a:cubicBezTo>
                  <a:cubicBezTo>
                    <a:pt x="48" y="37"/>
                    <a:pt x="48" y="37"/>
                    <a:pt x="48" y="37"/>
                  </a:cubicBezTo>
                  <a:cubicBezTo>
                    <a:pt x="48" y="37"/>
                    <a:pt x="48" y="37"/>
                    <a:pt x="48" y="37"/>
                  </a:cubicBezTo>
                  <a:cubicBezTo>
                    <a:pt x="48" y="37"/>
                    <a:pt x="48" y="37"/>
                    <a:pt x="48" y="37"/>
                  </a:cubicBezTo>
                  <a:cubicBezTo>
                    <a:pt x="48" y="37"/>
                    <a:pt x="48" y="37"/>
                    <a:pt x="48" y="37"/>
                  </a:cubicBezTo>
                  <a:cubicBezTo>
                    <a:pt x="48" y="37"/>
                    <a:pt x="48" y="37"/>
                    <a:pt x="48" y="37"/>
                  </a:cubicBezTo>
                  <a:cubicBezTo>
                    <a:pt x="48" y="37"/>
                    <a:pt x="49" y="37"/>
                    <a:pt x="49" y="37"/>
                  </a:cubicBezTo>
                  <a:cubicBezTo>
                    <a:pt x="49" y="37"/>
                    <a:pt x="49" y="37"/>
                    <a:pt x="49" y="37"/>
                  </a:cubicBezTo>
                  <a:cubicBezTo>
                    <a:pt x="49" y="37"/>
                    <a:pt x="49" y="37"/>
                    <a:pt x="49" y="37"/>
                  </a:cubicBezTo>
                  <a:cubicBezTo>
                    <a:pt x="49" y="37"/>
                    <a:pt x="49" y="37"/>
                    <a:pt x="49" y="37"/>
                  </a:cubicBezTo>
                  <a:cubicBezTo>
                    <a:pt x="49" y="37"/>
                    <a:pt x="49" y="37"/>
                    <a:pt x="49" y="37"/>
                  </a:cubicBezTo>
                  <a:cubicBezTo>
                    <a:pt x="49" y="37"/>
                    <a:pt x="49" y="37"/>
                    <a:pt x="49" y="37"/>
                  </a:cubicBezTo>
                  <a:close/>
                  <a:moveTo>
                    <a:pt x="48" y="37"/>
                  </a:moveTo>
                  <a:cubicBezTo>
                    <a:pt x="48" y="37"/>
                    <a:pt x="48" y="37"/>
                    <a:pt x="48" y="37"/>
                  </a:cubicBezTo>
                  <a:cubicBezTo>
                    <a:pt x="48" y="37"/>
                    <a:pt x="48" y="37"/>
                    <a:pt x="48" y="37"/>
                  </a:cubicBezTo>
                  <a:cubicBezTo>
                    <a:pt x="48" y="37"/>
                    <a:pt x="48" y="37"/>
                    <a:pt x="49" y="37"/>
                  </a:cubicBezTo>
                  <a:cubicBezTo>
                    <a:pt x="49" y="37"/>
                    <a:pt x="49" y="37"/>
                    <a:pt x="49" y="37"/>
                  </a:cubicBezTo>
                  <a:cubicBezTo>
                    <a:pt x="49" y="37"/>
                    <a:pt x="49" y="37"/>
                    <a:pt x="49" y="37"/>
                  </a:cubicBezTo>
                  <a:cubicBezTo>
                    <a:pt x="49" y="37"/>
                    <a:pt x="48" y="37"/>
                    <a:pt x="48" y="37"/>
                  </a:cubicBezTo>
                  <a:cubicBezTo>
                    <a:pt x="48" y="37"/>
                    <a:pt x="48" y="37"/>
                    <a:pt x="48" y="37"/>
                  </a:cubicBezTo>
                  <a:cubicBezTo>
                    <a:pt x="48" y="37"/>
                    <a:pt x="48" y="37"/>
                    <a:pt x="48" y="37"/>
                  </a:cubicBezTo>
                  <a:cubicBezTo>
                    <a:pt x="48" y="37"/>
                    <a:pt x="48" y="37"/>
                    <a:pt x="48" y="36"/>
                  </a:cubicBezTo>
                  <a:cubicBezTo>
                    <a:pt x="48" y="36"/>
                    <a:pt x="48" y="36"/>
                    <a:pt x="48" y="36"/>
                  </a:cubicBezTo>
                  <a:cubicBezTo>
                    <a:pt x="48" y="36"/>
                    <a:pt x="48" y="36"/>
                    <a:pt x="48" y="36"/>
                  </a:cubicBezTo>
                  <a:cubicBezTo>
                    <a:pt x="48" y="36"/>
                    <a:pt x="48" y="36"/>
                    <a:pt x="48" y="36"/>
                  </a:cubicBezTo>
                  <a:cubicBezTo>
                    <a:pt x="48" y="36"/>
                    <a:pt x="48" y="36"/>
                    <a:pt x="48" y="36"/>
                  </a:cubicBezTo>
                  <a:cubicBezTo>
                    <a:pt x="48" y="36"/>
                    <a:pt x="48" y="36"/>
                    <a:pt x="48" y="37"/>
                  </a:cubicBezTo>
                  <a:cubicBezTo>
                    <a:pt x="48" y="37"/>
                    <a:pt x="48" y="37"/>
                    <a:pt x="48" y="37"/>
                  </a:cubicBezTo>
                  <a:cubicBezTo>
                    <a:pt x="48" y="37"/>
                    <a:pt x="48" y="37"/>
                    <a:pt x="48" y="37"/>
                  </a:cubicBezTo>
                  <a:cubicBezTo>
                    <a:pt x="48" y="37"/>
                    <a:pt x="48" y="37"/>
                    <a:pt x="48" y="37"/>
                  </a:cubicBezTo>
                  <a:cubicBezTo>
                    <a:pt x="48" y="37"/>
                    <a:pt x="48" y="37"/>
                    <a:pt x="48" y="37"/>
                  </a:cubicBezTo>
                  <a:close/>
                  <a:moveTo>
                    <a:pt x="48" y="30"/>
                  </a:moveTo>
                  <a:cubicBezTo>
                    <a:pt x="48" y="30"/>
                    <a:pt x="48" y="30"/>
                    <a:pt x="48" y="30"/>
                  </a:cubicBezTo>
                  <a:cubicBezTo>
                    <a:pt x="48" y="30"/>
                    <a:pt x="48" y="30"/>
                    <a:pt x="48" y="30"/>
                  </a:cubicBezTo>
                  <a:cubicBezTo>
                    <a:pt x="48" y="30"/>
                    <a:pt x="48" y="30"/>
                    <a:pt x="48" y="30"/>
                  </a:cubicBezTo>
                  <a:cubicBezTo>
                    <a:pt x="48" y="30"/>
                    <a:pt x="48" y="30"/>
                    <a:pt x="48" y="30"/>
                  </a:cubicBezTo>
                  <a:cubicBezTo>
                    <a:pt x="48" y="30"/>
                    <a:pt x="48" y="30"/>
                    <a:pt x="48" y="30"/>
                  </a:cubicBezTo>
                  <a:cubicBezTo>
                    <a:pt x="48" y="30"/>
                    <a:pt x="48" y="30"/>
                    <a:pt x="48" y="30"/>
                  </a:cubicBezTo>
                  <a:cubicBezTo>
                    <a:pt x="48" y="30"/>
                    <a:pt x="48" y="30"/>
                    <a:pt x="48" y="30"/>
                  </a:cubicBezTo>
                  <a:cubicBezTo>
                    <a:pt x="48" y="30"/>
                    <a:pt x="48" y="30"/>
                    <a:pt x="48" y="30"/>
                  </a:cubicBezTo>
                  <a:cubicBezTo>
                    <a:pt x="48" y="30"/>
                    <a:pt x="48" y="30"/>
                    <a:pt x="48" y="30"/>
                  </a:cubicBezTo>
                  <a:cubicBezTo>
                    <a:pt x="48" y="30"/>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30"/>
                    <a:pt x="48" y="30"/>
                    <a:pt x="48" y="30"/>
                  </a:cubicBezTo>
                  <a:cubicBezTo>
                    <a:pt x="48" y="30"/>
                    <a:pt x="48" y="30"/>
                    <a:pt x="48" y="30"/>
                  </a:cubicBezTo>
                  <a:cubicBezTo>
                    <a:pt x="48" y="30"/>
                    <a:pt x="48" y="30"/>
                    <a:pt x="48" y="30"/>
                  </a:cubicBezTo>
                  <a:cubicBezTo>
                    <a:pt x="48" y="30"/>
                    <a:pt x="48" y="30"/>
                    <a:pt x="48" y="30"/>
                  </a:cubicBezTo>
                  <a:cubicBezTo>
                    <a:pt x="48" y="30"/>
                    <a:pt x="48" y="30"/>
                    <a:pt x="48" y="30"/>
                  </a:cubicBezTo>
                  <a:cubicBezTo>
                    <a:pt x="48" y="30"/>
                    <a:pt x="48" y="30"/>
                    <a:pt x="48" y="30"/>
                  </a:cubicBezTo>
                  <a:cubicBezTo>
                    <a:pt x="48" y="30"/>
                    <a:pt x="48" y="30"/>
                    <a:pt x="48" y="30"/>
                  </a:cubicBezTo>
                  <a:cubicBezTo>
                    <a:pt x="48" y="30"/>
                    <a:pt x="48" y="30"/>
                    <a:pt x="48" y="30"/>
                  </a:cubicBezTo>
                  <a:cubicBezTo>
                    <a:pt x="48" y="30"/>
                    <a:pt x="48" y="30"/>
                    <a:pt x="48" y="30"/>
                  </a:cubicBezTo>
                  <a:cubicBezTo>
                    <a:pt x="48" y="30"/>
                    <a:pt x="48" y="30"/>
                    <a:pt x="48" y="30"/>
                  </a:cubicBezTo>
                  <a:cubicBezTo>
                    <a:pt x="48" y="30"/>
                    <a:pt x="48" y="30"/>
                    <a:pt x="48" y="30"/>
                  </a:cubicBezTo>
                  <a:cubicBezTo>
                    <a:pt x="48" y="30"/>
                    <a:pt x="48" y="30"/>
                    <a:pt x="48" y="30"/>
                  </a:cubicBezTo>
                  <a:cubicBezTo>
                    <a:pt x="48" y="30"/>
                    <a:pt x="48" y="30"/>
                    <a:pt x="48" y="30"/>
                  </a:cubicBezTo>
                  <a:cubicBezTo>
                    <a:pt x="47" y="30"/>
                    <a:pt x="47" y="30"/>
                    <a:pt x="47" y="30"/>
                  </a:cubicBezTo>
                  <a:cubicBezTo>
                    <a:pt x="47" y="30"/>
                    <a:pt x="47" y="30"/>
                    <a:pt x="47" y="30"/>
                  </a:cubicBezTo>
                  <a:cubicBezTo>
                    <a:pt x="47" y="30"/>
                    <a:pt x="47" y="30"/>
                    <a:pt x="47" y="30"/>
                  </a:cubicBezTo>
                  <a:cubicBezTo>
                    <a:pt x="47" y="30"/>
                    <a:pt x="47" y="30"/>
                    <a:pt x="47" y="30"/>
                  </a:cubicBezTo>
                  <a:cubicBezTo>
                    <a:pt x="47" y="30"/>
                    <a:pt x="47" y="30"/>
                    <a:pt x="47" y="30"/>
                  </a:cubicBezTo>
                  <a:cubicBezTo>
                    <a:pt x="47" y="30"/>
                    <a:pt x="47" y="30"/>
                    <a:pt x="47" y="30"/>
                  </a:cubicBezTo>
                  <a:cubicBezTo>
                    <a:pt x="47" y="30"/>
                    <a:pt x="47" y="30"/>
                    <a:pt x="47" y="30"/>
                  </a:cubicBezTo>
                  <a:cubicBezTo>
                    <a:pt x="47" y="30"/>
                    <a:pt x="47" y="30"/>
                    <a:pt x="47" y="30"/>
                  </a:cubicBezTo>
                  <a:cubicBezTo>
                    <a:pt x="47" y="30"/>
                    <a:pt x="47" y="30"/>
                    <a:pt x="47" y="30"/>
                  </a:cubicBezTo>
                  <a:cubicBezTo>
                    <a:pt x="47" y="30"/>
                    <a:pt x="47" y="30"/>
                    <a:pt x="47" y="30"/>
                  </a:cubicBezTo>
                  <a:cubicBezTo>
                    <a:pt x="47" y="30"/>
                    <a:pt x="47" y="30"/>
                    <a:pt x="47" y="30"/>
                  </a:cubicBezTo>
                  <a:cubicBezTo>
                    <a:pt x="47" y="30"/>
                    <a:pt x="47" y="30"/>
                    <a:pt x="47" y="30"/>
                  </a:cubicBezTo>
                  <a:cubicBezTo>
                    <a:pt x="47" y="30"/>
                    <a:pt x="47" y="30"/>
                    <a:pt x="47" y="30"/>
                  </a:cubicBezTo>
                  <a:cubicBezTo>
                    <a:pt x="47" y="30"/>
                    <a:pt x="47" y="30"/>
                    <a:pt x="47" y="30"/>
                  </a:cubicBezTo>
                  <a:cubicBezTo>
                    <a:pt x="47" y="30"/>
                    <a:pt x="47" y="30"/>
                    <a:pt x="47" y="30"/>
                  </a:cubicBezTo>
                  <a:cubicBezTo>
                    <a:pt x="47" y="30"/>
                    <a:pt x="47" y="30"/>
                    <a:pt x="47" y="30"/>
                  </a:cubicBezTo>
                  <a:cubicBezTo>
                    <a:pt x="47" y="30"/>
                    <a:pt x="47" y="30"/>
                    <a:pt x="47" y="30"/>
                  </a:cubicBezTo>
                  <a:cubicBezTo>
                    <a:pt x="47" y="30"/>
                    <a:pt x="47" y="30"/>
                    <a:pt x="47" y="30"/>
                  </a:cubicBezTo>
                  <a:cubicBezTo>
                    <a:pt x="47" y="30"/>
                    <a:pt x="47" y="30"/>
                    <a:pt x="47" y="30"/>
                  </a:cubicBezTo>
                  <a:cubicBezTo>
                    <a:pt x="47" y="30"/>
                    <a:pt x="47" y="30"/>
                    <a:pt x="47" y="30"/>
                  </a:cubicBezTo>
                  <a:cubicBezTo>
                    <a:pt x="47"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0"/>
                    <a:pt x="47" y="30"/>
                    <a:pt x="47" y="30"/>
                  </a:cubicBezTo>
                  <a:cubicBezTo>
                    <a:pt x="47" y="30"/>
                    <a:pt x="47" y="30"/>
                    <a:pt x="47" y="30"/>
                  </a:cubicBezTo>
                  <a:cubicBezTo>
                    <a:pt x="47" y="30"/>
                    <a:pt x="47" y="30"/>
                    <a:pt x="47" y="30"/>
                  </a:cubicBezTo>
                  <a:cubicBezTo>
                    <a:pt x="47" y="30"/>
                    <a:pt x="47" y="30"/>
                    <a:pt x="47" y="30"/>
                  </a:cubicBezTo>
                  <a:cubicBezTo>
                    <a:pt x="47" y="30"/>
                    <a:pt x="47" y="30"/>
                    <a:pt x="47" y="30"/>
                  </a:cubicBezTo>
                  <a:cubicBezTo>
                    <a:pt x="47" y="30"/>
                    <a:pt x="47" y="30"/>
                    <a:pt x="47" y="30"/>
                  </a:cubicBezTo>
                  <a:cubicBezTo>
                    <a:pt x="47" y="30"/>
                    <a:pt x="47" y="30"/>
                    <a:pt x="47" y="30"/>
                  </a:cubicBezTo>
                  <a:cubicBezTo>
                    <a:pt x="47" y="30"/>
                    <a:pt x="47" y="30"/>
                    <a:pt x="47" y="30"/>
                  </a:cubicBezTo>
                  <a:cubicBezTo>
                    <a:pt x="47" y="30"/>
                    <a:pt x="47" y="30"/>
                    <a:pt x="47" y="30"/>
                  </a:cubicBezTo>
                  <a:cubicBezTo>
                    <a:pt x="47" y="30"/>
                    <a:pt x="47" y="30"/>
                    <a:pt x="47" y="30"/>
                  </a:cubicBezTo>
                  <a:cubicBezTo>
                    <a:pt x="47" y="30"/>
                    <a:pt x="47" y="30"/>
                    <a:pt x="47" y="30"/>
                  </a:cubicBezTo>
                  <a:cubicBezTo>
                    <a:pt x="47" y="30"/>
                    <a:pt x="47" y="30"/>
                    <a:pt x="47" y="30"/>
                  </a:cubicBezTo>
                  <a:cubicBezTo>
                    <a:pt x="47" y="30"/>
                    <a:pt x="47" y="30"/>
                    <a:pt x="47" y="30"/>
                  </a:cubicBezTo>
                  <a:cubicBezTo>
                    <a:pt x="47" y="30"/>
                    <a:pt x="47" y="30"/>
                    <a:pt x="47" y="30"/>
                  </a:cubicBezTo>
                  <a:cubicBezTo>
                    <a:pt x="47" y="30"/>
                    <a:pt x="48" y="30"/>
                    <a:pt x="48" y="30"/>
                  </a:cubicBezTo>
                  <a:cubicBezTo>
                    <a:pt x="48" y="30"/>
                    <a:pt x="48" y="30"/>
                    <a:pt x="48" y="30"/>
                  </a:cubicBezTo>
                  <a:cubicBezTo>
                    <a:pt x="48" y="30"/>
                    <a:pt x="48" y="30"/>
                    <a:pt x="48" y="30"/>
                  </a:cubicBezTo>
                  <a:cubicBezTo>
                    <a:pt x="48" y="30"/>
                    <a:pt x="48" y="30"/>
                    <a:pt x="48" y="30"/>
                  </a:cubicBezTo>
                  <a:cubicBezTo>
                    <a:pt x="48" y="30"/>
                    <a:pt x="48" y="30"/>
                    <a:pt x="48" y="30"/>
                  </a:cubicBezTo>
                  <a:cubicBezTo>
                    <a:pt x="48" y="30"/>
                    <a:pt x="48" y="30"/>
                    <a:pt x="48" y="30"/>
                  </a:cubicBezTo>
                  <a:cubicBezTo>
                    <a:pt x="48" y="30"/>
                    <a:pt x="48" y="30"/>
                    <a:pt x="48" y="30"/>
                  </a:cubicBezTo>
                  <a:cubicBezTo>
                    <a:pt x="48" y="30"/>
                    <a:pt x="48" y="30"/>
                    <a:pt x="48" y="30"/>
                  </a:cubicBezTo>
                  <a:close/>
                  <a:moveTo>
                    <a:pt x="48" y="34"/>
                  </a:moveTo>
                  <a:cubicBezTo>
                    <a:pt x="48" y="34"/>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4"/>
                    <a:pt x="48" y="34"/>
                  </a:cubicBezTo>
                  <a:close/>
                  <a:moveTo>
                    <a:pt x="48" y="32"/>
                  </a:move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lose/>
                  <a:moveTo>
                    <a:pt x="47" y="33"/>
                  </a:moveTo>
                  <a:cubicBezTo>
                    <a:pt x="47" y="33"/>
                    <a:pt x="47" y="33"/>
                    <a:pt x="47" y="33"/>
                  </a:cubicBezTo>
                  <a:cubicBezTo>
                    <a:pt x="47" y="33"/>
                    <a:pt x="47" y="33"/>
                    <a:pt x="47" y="33"/>
                  </a:cubicBezTo>
                  <a:cubicBezTo>
                    <a:pt x="47" y="33"/>
                    <a:pt x="47" y="33"/>
                    <a:pt x="47" y="33"/>
                  </a:cubicBezTo>
                  <a:cubicBezTo>
                    <a:pt x="47" y="33"/>
                    <a:pt x="47" y="33"/>
                    <a:pt x="47" y="33"/>
                  </a:cubicBezTo>
                  <a:cubicBezTo>
                    <a:pt x="47" y="33"/>
                    <a:pt x="47" y="33"/>
                    <a:pt x="47" y="33"/>
                  </a:cubicBezTo>
                  <a:cubicBezTo>
                    <a:pt x="47" y="33"/>
                    <a:pt x="47" y="33"/>
                    <a:pt x="47" y="33"/>
                  </a:cubicBezTo>
                  <a:close/>
                  <a:moveTo>
                    <a:pt x="47" y="31"/>
                  </a:move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7" y="32"/>
                  </a:cubicBezTo>
                  <a:cubicBezTo>
                    <a:pt x="47" y="32"/>
                    <a:pt x="47" y="32"/>
                    <a:pt x="47" y="32"/>
                  </a:cubicBezTo>
                  <a:cubicBezTo>
                    <a:pt x="47" y="32"/>
                    <a:pt x="47" y="32"/>
                    <a:pt x="47" y="32"/>
                  </a:cubicBezTo>
                  <a:cubicBezTo>
                    <a:pt x="47" y="32"/>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lose/>
                  <a:moveTo>
                    <a:pt x="46" y="35"/>
                  </a:moveTo>
                  <a:cubicBezTo>
                    <a:pt x="46" y="35"/>
                    <a:pt x="46" y="35"/>
                    <a:pt x="46" y="35"/>
                  </a:cubicBezTo>
                  <a:cubicBezTo>
                    <a:pt x="46" y="35"/>
                    <a:pt x="46" y="35"/>
                    <a:pt x="46" y="35"/>
                  </a:cubicBezTo>
                  <a:cubicBezTo>
                    <a:pt x="46" y="35"/>
                    <a:pt x="46" y="35"/>
                    <a:pt x="46" y="35"/>
                  </a:cubicBezTo>
                  <a:cubicBezTo>
                    <a:pt x="46" y="35"/>
                    <a:pt x="46" y="35"/>
                    <a:pt x="46" y="35"/>
                  </a:cubicBezTo>
                  <a:cubicBezTo>
                    <a:pt x="46" y="35"/>
                    <a:pt x="46" y="35"/>
                    <a:pt x="46" y="35"/>
                  </a:cubicBezTo>
                  <a:cubicBezTo>
                    <a:pt x="46" y="35"/>
                    <a:pt x="46" y="35"/>
                    <a:pt x="46" y="35"/>
                  </a:cubicBezTo>
                  <a:cubicBezTo>
                    <a:pt x="46" y="35"/>
                    <a:pt x="46" y="35"/>
                    <a:pt x="46" y="35"/>
                  </a:cubicBezTo>
                  <a:cubicBezTo>
                    <a:pt x="46" y="35"/>
                    <a:pt x="46" y="35"/>
                    <a:pt x="46" y="35"/>
                  </a:cubicBezTo>
                  <a:cubicBezTo>
                    <a:pt x="46" y="35"/>
                    <a:pt x="46" y="35"/>
                    <a:pt x="46" y="35"/>
                  </a:cubicBezTo>
                  <a:cubicBezTo>
                    <a:pt x="46" y="35"/>
                    <a:pt x="46" y="35"/>
                    <a:pt x="46" y="35"/>
                  </a:cubicBezTo>
                  <a:cubicBezTo>
                    <a:pt x="46" y="35"/>
                    <a:pt x="46" y="35"/>
                    <a:pt x="46" y="35"/>
                  </a:cubicBezTo>
                  <a:cubicBezTo>
                    <a:pt x="46" y="35"/>
                    <a:pt x="46" y="35"/>
                    <a:pt x="46" y="35"/>
                  </a:cubicBezTo>
                  <a:cubicBezTo>
                    <a:pt x="46" y="35"/>
                    <a:pt x="46" y="35"/>
                    <a:pt x="46" y="35"/>
                  </a:cubicBezTo>
                  <a:close/>
                  <a:moveTo>
                    <a:pt x="46" y="35"/>
                  </a:moveTo>
                  <a:cubicBezTo>
                    <a:pt x="46" y="35"/>
                    <a:pt x="46" y="35"/>
                    <a:pt x="46" y="35"/>
                  </a:cubicBezTo>
                  <a:cubicBezTo>
                    <a:pt x="46" y="35"/>
                    <a:pt x="46" y="35"/>
                    <a:pt x="46" y="35"/>
                  </a:cubicBezTo>
                  <a:cubicBezTo>
                    <a:pt x="46" y="35"/>
                    <a:pt x="46" y="35"/>
                    <a:pt x="46" y="35"/>
                  </a:cubicBezTo>
                  <a:cubicBezTo>
                    <a:pt x="46" y="35"/>
                    <a:pt x="46" y="35"/>
                    <a:pt x="46" y="35"/>
                  </a:cubicBezTo>
                  <a:cubicBezTo>
                    <a:pt x="46" y="35"/>
                    <a:pt x="46" y="35"/>
                    <a:pt x="46" y="35"/>
                  </a:cubicBezTo>
                  <a:cubicBezTo>
                    <a:pt x="46" y="35"/>
                    <a:pt x="46" y="35"/>
                    <a:pt x="46" y="35"/>
                  </a:cubicBezTo>
                  <a:cubicBezTo>
                    <a:pt x="46" y="35"/>
                    <a:pt x="46" y="35"/>
                    <a:pt x="46" y="35"/>
                  </a:cubicBezTo>
                  <a:cubicBezTo>
                    <a:pt x="46" y="35"/>
                    <a:pt x="46" y="35"/>
                    <a:pt x="46" y="35"/>
                  </a:cubicBezTo>
                  <a:cubicBezTo>
                    <a:pt x="46" y="35"/>
                    <a:pt x="46" y="35"/>
                    <a:pt x="46" y="35"/>
                  </a:cubicBezTo>
                  <a:cubicBezTo>
                    <a:pt x="46" y="35"/>
                    <a:pt x="46" y="35"/>
                    <a:pt x="46" y="35"/>
                  </a:cubicBezTo>
                  <a:cubicBezTo>
                    <a:pt x="46" y="35"/>
                    <a:pt x="46" y="35"/>
                    <a:pt x="46" y="35"/>
                  </a:cubicBezTo>
                  <a:cubicBezTo>
                    <a:pt x="46" y="35"/>
                    <a:pt x="46" y="35"/>
                    <a:pt x="46" y="35"/>
                  </a:cubicBezTo>
                  <a:cubicBezTo>
                    <a:pt x="46" y="35"/>
                    <a:pt x="46" y="35"/>
                    <a:pt x="46" y="35"/>
                  </a:cubicBezTo>
                  <a:cubicBezTo>
                    <a:pt x="46" y="35"/>
                    <a:pt x="46" y="35"/>
                    <a:pt x="46" y="35"/>
                  </a:cubicBezTo>
                  <a:cubicBezTo>
                    <a:pt x="46" y="35"/>
                    <a:pt x="46" y="35"/>
                    <a:pt x="46" y="35"/>
                  </a:cubicBezTo>
                  <a:cubicBezTo>
                    <a:pt x="46" y="35"/>
                    <a:pt x="46" y="35"/>
                    <a:pt x="46" y="35"/>
                  </a:cubicBezTo>
                  <a:cubicBezTo>
                    <a:pt x="46" y="35"/>
                    <a:pt x="46" y="35"/>
                    <a:pt x="46" y="35"/>
                  </a:cubicBezTo>
                  <a:cubicBezTo>
                    <a:pt x="46" y="35"/>
                    <a:pt x="46" y="35"/>
                    <a:pt x="46" y="35"/>
                  </a:cubicBezTo>
                  <a:cubicBezTo>
                    <a:pt x="46" y="35"/>
                    <a:pt x="46" y="35"/>
                    <a:pt x="46" y="35"/>
                  </a:cubicBezTo>
                  <a:close/>
                  <a:moveTo>
                    <a:pt x="46" y="35"/>
                  </a:moveTo>
                  <a:cubicBezTo>
                    <a:pt x="46" y="35"/>
                    <a:pt x="46" y="35"/>
                    <a:pt x="46" y="35"/>
                  </a:cubicBezTo>
                  <a:cubicBezTo>
                    <a:pt x="46" y="35"/>
                    <a:pt x="46" y="35"/>
                    <a:pt x="46" y="35"/>
                  </a:cubicBezTo>
                  <a:cubicBezTo>
                    <a:pt x="46" y="35"/>
                    <a:pt x="46" y="35"/>
                    <a:pt x="46" y="35"/>
                  </a:cubicBezTo>
                  <a:cubicBezTo>
                    <a:pt x="46" y="35"/>
                    <a:pt x="46" y="35"/>
                    <a:pt x="46" y="35"/>
                  </a:cubicBezTo>
                  <a:cubicBezTo>
                    <a:pt x="46" y="35"/>
                    <a:pt x="46" y="35"/>
                    <a:pt x="46" y="35"/>
                  </a:cubicBezTo>
                  <a:cubicBezTo>
                    <a:pt x="46" y="35"/>
                    <a:pt x="46" y="35"/>
                    <a:pt x="46" y="35"/>
                  </a:cubicBezTo>
                  <a:cubicBezTo>
                    <a:pt x="46" y="35"/>
                    <a:pt x="46" y="35"/>
                    <a:pt x="46" y="34"/>
                  </a:cubicBezTo>
                  <a:cubicBezTo>
                    <a:pt x="46" y="34"/>
                    <a:pt x="46" y="34"/>
                    <a:pt x="46" y="34"/>
                  </a:cubicBezTo>
                  <a:cubicBezTo>
                    <a:pt x="46" y="34"/>
                    <a:pt x="46" y="34"/>
                    <a:pt x="46" y="34"/>
                  </a:cubicBezTo>
                  <a:cubicBezTo>
                    <a:pt x="46" y="34"/>
                    <a:pt x="46" y="34"/>
                    <a:pt x="46" y="34"/>
                  </a:cubicBezTo>
                  <a:cubicBezTo>
                    <a:pt x="46" y="34"/>
                    <a:pt x="46" y="34"/>
                    <a:pt x="46" y="34"/>
                  </a:cubicBezTo>
                  <a:cubicBezTo>
                    <a:pt x="46" y="34"/>
                    <a:pt x="46" y="34"/>
                    <a:pt x="46" y="34"/>
                  </a:cubicBezTo>
                  <a:cubicBezTo>
                    <a:pt x="46" y="34"/>
                    <a:pt x="46" y="34"/>
                    <a:pt x="46" y="34"/>
                  </a:cubicBezTo>
                  <a:cubicBezTo>
                    <a:pt x="46" y="34"/>
                    <a:pt x="46" y="34"/>
                    <a:pt x="46" y="34"/>
                  </a:cubicBezTo>
                  <a:cubicBezTo>
                    <a:pt x="46" y="34"/>
                    <a:pt x="46" y="34"/>
                    <a:pt x="46" y="34"/>
                  </a:cubicBezTo>
                  <a:cubicBezTo>
                    <a:pt x="46" y="34"/>
                    <a:pt x="46" y="34"/>
                    <a:pt x="46" y="34"/>
                  </a:cubicBezTo>
                  <a:cubicBezTo>
                    <a:pt x="46" y="34"/>
                    <a:pt x="46" y="34"/>
                    <a:pt x="46" y="34"/>
                  </a:cubicBezTo>
                  <a:cubicBezTo>
                    <a:pt x="46" y="34"/>
                    <a:pt x="46" y="35"/>
                    <a:pt x="46" y="35"/>
                  </a:cubicBezTo>
                  <a:close/>
                  <a:moveTo>
                    <a:pt x="46" y="34"/>
                  </a:moveTo>
                  <a:cubicBezTo>
                    <a:pt x="46" y="34"/>
                    <a:pt x="46" y="34"/>
                    <a:pt x="47" y="34"/>
                  </a:cubicBezTo>
                  <a:cubicBezTo>
                    <a:pt x="47" y="34"/>
                    <a:pt x="47" y="34"/>
                    <a:pt x="47" y="34"/>
                  </a:cubicBezTo>
                  <a:cubicBezTo>
                    <a:pt x="47" y="34"/>
                    <a:pt x="47" y="34"/>
                    <a:pt x="47" y="34"/>
                  </a:cubicBezTo>
                  <a:cubicBezTo>
                    <a:pt x="47" y="34"/>
                    <a:pt x="47" y="34"/>
                    <a:pt x="47" y="34"/>
                  </a:cubicBezTo>
                  <a:cubicBezTo>
                    <a:pt x="47" y="34"/>
                    <a:pt x="47" y="34"/>
                    <a:pt x="47" y="34"/>
                  </a:cubicBezTo>
                  <a:cubicBezTo>
                    <a:pt x="47" y="34"/>
                    <a:pt x="47" y="34"/>
                    <a:pt x="47" y="34"/>
                  </a:cubicBezTo>
                  <a:cubicBezTo>
                    <a:pt x="47" y="34"/>
                    <a:pt x="47" y="34"/>
                    <a:pt x="47" y="34"/>
                  </a:cubicBezTo>
                  <a:cubicBezTo>
                    <a:pt x="47" y="34"/>
                    <a:pt x="47" y="34"/>
                    <a:pt x="47" y="34"/>
                  </a:cubicBezTo>
                  <a:cubicBezTo>
                    <a:pt x="47" y="33"/>
                    <a:pt x="47" y="33"/>
                    <a:pt x="47" y="33"/>
                  </a:cubicBezTo>
                  <a:cubicBezTo>
                    <a:pt x="47" y="33"/>
                    <a:pt x="47" y="33"/>
                    <a:pt x="47" y="33"/>
                  </a:cubicBezTo>
                  <a:cubicBezTo>
                    <a:pt x="47" y="33"/>
                    <a:pt x="47" y="33"/>
                    <a:pt x="47" y="33"/>
                  </a:cubicBezTo>
                  <a:cubicBezTo>
                    <a:pt x="47" y="33"/>
                    <a:pt x="47" y="33"/>
                    <a:pt x="47" y="33"/>
                  </a:cubicBezTo>
                  <a:cubicBezTo>
                    <a:pt x="47" y="33"/>
                    <a:pt x="47" y="33"/>
                    <a:pt x="47" y="33"/>
                  </a:cubicBezTo>
                  <a:cubicBezTo>
                    <a:pt x="47" y="33"/>
                    <a:pt x="47" y="33"/>
                    <a:pt x="47" y="33"/>
                  </a:cubicBezTo>
                  <a:cubicBezTo>
                    <a:pt x="47" y="33"/>
                    <a:pt x="47" y="33"/>
                    <a:pt x="47" y="33"/>
                  </a:cubicBezTo>
                  <a:cubicBezTo>
                    <a:pt x="47" y="33"/>
                    <a:pt x="47" y="33"/>
                    <a:pt x="47" y="33"/>
                  </a:cubicBezTo>
                  <a:cubicBezTo>
                    <a:pt x="47" y="33"/>
                    <a:pt x="47" y="33"/>
                    <a:pt x="47" y="33"/>
                  </a:cubicBezTo>
                  <a:cubicBezTo>
                    <a:pt x="46" y="33"/>
                    <a:pt x="46" y="33"/>
                    <a:pt x="46" y="33"/>
                  </a:cubicBezTo>
                  <a:cubicBezTo>
                    <a:pt x="46" y="33"/>
                    <a:pt x="46" y="33"/>
                    <a:pt x="46" y="33"/>
                  </a:cubicBezTo>
                  <a:cubicBezTo>
                    <a:pt x="46" y="33"/>
                    <a:pt x="46" y="33"/>
                    <a:pt x="46" y="33"/>
                  </a:cubicBezTo>
                  <a:cubicBezTo>
                    <a:pt x="46" y="33"/>
                    <a:pt x="46" y="33"/>
                    <a:pt x="46" y="33"/>
                  </a:cubicBezTo>
                  <a:cubicBezTo>
                    <a:pt x="46" y="33"/>
                    <a:pt x="46" y="33"/>
                    <a:pt x="46" y="33"/>
                  </a:cubicBezTo>
                  <a:cubicBezTo>
                    <a:pt x="46" y="33"/>
                    <a:pt x="46" y="33"/>
                    <a:pt x="46" y="33"/>
                  </a:cubicBezTo>
                  <a:cubicBezTo>
                    <a:pt x="46" y="33"/>
                    <a:pt x="46" y="33"/>
                    <a:pt x="46" y="33"/>
                  </a:cubicBezTo>
                  <a:cubicBezTo>
                    <a:pt x="46" y="33"/>
                    <a:pt x="46" y="33"/>
                    <a:pt x="46" y="33"/>
                  </a:cubicBezTo>
                  <a:cubicBezTo>
                    <a:pt x="46" y="33"/>
                    <a:pt x="46" y="33"/>
                    <a:pt x="46" y="33"/>
                  </a:cubicBezTo>
                  <a:cubicBezTo>
                    <a:pt x="46" y="33"/>
                    <a:pt x="46" y="33"/>
                    <a:pt x="46" y="33"/>
                  </a:cubicBezTo>
                  <a:cubicBezTo>
                    <a:pt x="46" y="33"/>
                    <a:pt x="46" y="33"/>
                    <a:pt x="46" y="33"/>
                  </a:cubicBezTo>
                  <a:cubicBezTo>
                    <a:pt x="46" y="33"/>
                    <a:pt x="46" y="33"/>
                    <a:pt x="46" y="33"/>
                  </a:cubicBezTo>
                  <a:cubicBezTo>
                    <a:pt x="46" y="33"/>
                    <a:pt x="46" y="33"/>
                    <a:pt x="46" y="33"/>
                  </a:cubicBezTo>
                  <a:cubicBezTo>
                    <a:pt x="46" y="33"/>
                    <a:pt x="46" y="33"/>
                    <a:pt x="46" y="33"/>
                  </a:cubicBezTo>
                  <a:cubicBezTo>
                    <a:pt x="46" y="33"/>
                    <a:pt x="46" y="33"/>
                    <a:pt x="46" y="33"/>
                  </a:cubicBezTo>
                  <a:cubicBezTo>
                    <a:pt x="46" y="33"/>
                    <a:pt x="46" y="33"/>
                    <a:pt x="46" y="33"/>
                  </a:cubicBezTo>
                  <a:cubicBezTo>
                    <a:pt x="46" y="33"/>
                    <a:pt x="46" y="33"/>
                    <a:pt x="46" y="33"/>
                  </a:cubicBezTo>
                  <a:cubicBezTo>
                    <a:pt x="46" y="33"/>
                    <a:pt x="46" y="33"/>
                    <a:pt x="46" y="33"/>
                  </a:cubicBezTo>
                  <a:cubicBezTo>
                    <a:pt x="46" y="33"/>
                    <a:pt x="46" y="33"/>
                    <a:pt x="46" y="33"/>
                  </a:cubicBezTo>
                  <a:cubicBezTo>
                    <a:pt x="46" y="33"/>
                    <a:pt x="46" y="33"/>
                    <a:pt x="46" y="33"/>
                  </a:cubicBezTo>
                  <a:cubicBezTo>
                    <a:pt x="46" y="33"/>
                    <a:pt x="46" y="33"/>
                    <a:pt x="46" y="33"/>
                  </a:cubicBezTo>
                  <a:cubicBezTo>
                    <a:pt x="46" y="33"/>
                    <a:pt x="46" y="33"/>
                    <a:pt x="46" y="33"/>
                  </a:cubicBezTo>
                  <a:cubicBezTo>
                    <a:pt x="46" y="33"/>
                    <a:pt x="46" y="33"/>
                    <a:pt x="46" y="33"/>
                  </a:cubicBezTo>
                  <a:cubicBezTo>
                    <a:pt x="46" y="33"/>
                    <a:pt x="46" y="33"/>
                    <a:pt x="46" y="33"/>
                  </a:cubicBezTo>
                  <a:cubicBezTo>
                    <a:pt x="46" y="32"/>
                    <a:pt x="46" y="32"/>
                    <a:pt x="46" y="32"/>
                  </a:cubicBezTo>
                  <a:cubicBezTo>
                    <a:pt x="46" y="32"/>
                    <a:pt x="46"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6" y="32"/>
                    <a:pt x="46" y="32"/>
                  </a:cubicBezTo>
                  <a:cubicBezTo>
                    <a:pt x="46" y="32"/>
                    <a:pt x="46" y="32"/>
                    <a:pt x="46" y="32"/>
                  </a:cubicBezTo>
                  <a:cubicBezTo>
                    <a:pt x="46" y="32"/>
                    <a:pt x="46" y="32"/>
                    <a:pt x="46" y="32"/>
                  </a:cubicBezTo>
                  <a:cubicBezTo>
                    <a:pt x="46" y="32"/>
                    <a:pt x="46" y="32"/>
                    <a:pt x="46" y="32"/>
                  </a:cubicBezTo>
                  <a:cubicBezTo>
                    <a:pt x="46" y="32"/>
                    <a:pt x="46" y="32"/>
                    <a:pt x="46" y="32"/>
                  </a:cubicBezTo>
                  <a:cubicBezTo>
                    <a:pt x="46" y="32"/>
                    <a:pt x="46" y="32"/>
                    <a:pt x="46" y="32"/>
                  </a:cubicBezTo>
                  <a:cubicBezTo>
                    <a:pt x="46" y="32"/>
                    <a:pt x="46" y="32"/>
                    <a:pt x="46" y="32"/>
                  </a:cubicBezTo>
                  <a:cubicBezTo>
                    <a:pt x="46" y="32"/>
                    <a:pt x="46" y="32"/>
                    <a:pt x="46" y="32"/>
                  </a:cubicBezTo>
                  <a:cubicBezTo>
                    <a:pt x="46" y="32"/>
                    <a:pt x="46" y="32"/>
                    <a:pt x="46" y="32"/>
                  </a:cubicBezTo>
                  <a:cubicBezTo>
                    <a:pt x="46" y="32"/>
                    <a:pt x="46" y="32"/>
                    <a:pt x="46" y="32"/>
                  </a:cubicBezTo>
                  <a:cubicBezTo>
                    <a:pt x="46" y="32"/>
                    <a:pt x="46" y="32"/>
                    <a:pt x="46" y="32"/>
                  </a:cubicBezTo>
                  <a:cubicBezTo>
                    <a:pt x="46" y="32"/>
                    <a:pt x="46" y="32"/>
                    <a:pt x="46" y="32"/>
                  </a:cubicBezTo>
                  <a:cubicBezTo>
                    <a:pt x="46" y="32"/>
                    <a:pt x="46" y="32"/>
                    <a:pt x="46" y="32"/>
                  </a:cubicBezTo>
                  <a:cubicBezTo>
                    <a:pt x="46" y="32"/>
                    <a:pt x="46" y="32"/>
                    <a:pt x="46" y="32"/>
                  </a:cubicBezTo>
                  <a:cubicBezTo>
                    <a:pt x="46" y="32"/>
                    <a:pt x="46" y="32"/>
                    <a:pt x="46" y="32"/>
                  </a:cubicBezTo>
                  <a:cubicBezTo>
                    <a:pt x="46" y="32"/>
                    <a:pt x="46" y="32"/>
                    <a:pt x="46" y="32"/>
                  </a:cubicBezTo>
                  <a:cubicBezTo>
                    <a:pt x="46" y="32"/>
                    <a:pt x="46" y="32"/>
                    <a:pt x="46" y="32"/>
                  </a:cubicBezTo>
                  <a:cubicBezTo>
                    <a:pt x="46" y="32"/>
                    <a:pt x="46" y="32"/>
                    <a:pt x="46" y="32"/>
                  </a:cubicBezTo>
                  <a:cubicBezTo>
                    <a:pt x="46" y="32"/>
                    <a:pt x="46" y="32"/>
                    <a:pt x="46" y="32"/>
                  </a:cubicBezTo>
                  <a:cubicBezTo>
                    <a:pt x="46" y="32"/>
                    <a:pt x="46" y="32"/>
                    <a:pt x="46" y="32"/>
                  </a:cubicBezTo>
                  <a:cubicBezTo>
                    <a:pt x="46" y="32"/>
                    <a:pt x="46" y="32"/>
                    <a:pt x="46" y="32"/>
                  </a:cubicBezTo>
                  <a:cubicBezTo>
                    <a:pt x="46" y="32"/>
                    <a:pt x="46" y="32"/>
                    <a:pt x="46" y="32"/>
                  </a:cubicBezTo>
                  <a:cubicBezTo>
                    <a:pt x="46" y="32"/>
                    <a:pt x="46" y="32"/>
                    <a:pt x="46" y="32"/>
                  </a:cubicBezTo>
                  <a:cubicBezTo>
                    <a:pt x="46" y="32"/>
                    <a:pt x="46" y="32"/>
                    <a:pt x="46" y="32"/>
                  </a:cubicBezTo>
                  <a:cubicBezTo>
                    <a:pt x="46" y="32"/>
                    <a:pt x="46" y="32"/>
                    <a:pt x="46" y="32"/>
                  </a:cubicBezTo>
                  <a:cubicBezTo>
                    <a:pt x="46" y="32"/>
                    <a:pt x="46" y="32"/>
                    <a:pt x="46" y="32"/>
                  </a:cubicBezTo>
                  <a:cubicBezTo>
                    <a:pt x="46" y="32"/>
                    <a:pt x="46" y="32"/>
                    <a:pt x="46" y="32"/>
                  </a:cubicBezTo>
                  <a:cubicBezTo>
                    <a:pt x="46" y="32"/>
                    <a:pt x="46" y="32"/>
                    <a:pt x="46" y="32"/>
                  </a:cubicBezTo>
                  <a:cubicBezTo>
                    <a:pt x="46" y="32"/>
                    <a:pt x="46" y="32"/>
                    <a:pt x="46" y="32"/>
                  </a:cubicBezTo>
                  <a:cubicBezTo>
                    <a:pt x="46" y="32"/>
                    <a:pt x="46" y="32"/>
                    <a:pt x="46" y="32"/>
                  </a:cubicBezTo>
                  <a:cubicBezTo>
                    <a:pt x="46" y="32"/>
                    <a:pt x="46" y="32"/>
                    <a:pt x="46" y="32"/>
                  </a:cubicBezTo>
                  <a:cubicBezTo>
                    <a:pt x="46" y="32"/>
                    <a:pt x="46" y="32"/>
                    <a:pt x="46" y="32"/>
                  </a:cubicBezTo>
                  <a:cubicBezTo>
                    <a:pt x="46" y="32"/>
                    <a:pt x="46" y="32"/>
                    <a:pt x="46" y="32"/>
                  </a:cubicBezTo>
                  <a:cubicBezTo>
                    <a:pt x="46" y="32"/>
                    <a:pt x="46" y="32"/>
                    <a:pt x="46" y="32"/>
                  </a:cubicBezTo>
                  <a:cubicBezTo>
                    <a:pt x="46" y="32"/>
                    <a:pt x="46" y="32"/>
                    <a:pt x="46" y="32"/>
                  </a:cubicBezTo>
                  <a:cubicBezTo>
                    <a:pt x="46" y="32"/>
                    <a:pt x="46" y="32"/>
                    <a:pt x="46" y="32"/>
                  </a:cubicBezTo>
                  <a:cubicBezTo>
                    <a:pt x="46" y="32"/>
                    <a:pt x="46" y="32"/>
                    <a:pt x="46" y="32"/>
                  </a:cubicBezTo>
                  <a:cubicBezTo>
                    <a:pt x="46" y="32"/>
                    <a:pt x="46" y="32"/>
                    <a:pt x="46" y="32"/>
                  </a:cubicBezTo>
                  <a:cubicBezTo>
                    <a:pt x="46" y="32"/>
                    <a:pt x="46" y="32"/>
                    <a:pt x="46" y="32"/>
                  </a:cubicBezTo>
                  <a:cubicBezTo>
                    <a:pt x="46"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3"/>
                    <a:pt x="45" y="33"/>
                  </a:cubicBezTo>
                  <a:cubicBezTo>
                    <a:pt x="45" y="33"/>
                    <a:pt x="45" y="33"/>
                    <a:pt x="45" y="33"/>
                  </a:cubicBezTo>
                  <a:cubicBezTo>
                    <a:pt x="45" y="33"/>
                    <a:pt x="45" y="33"/>
                    <a:pt x="45" y="33"/>
                  </a:cubicBezTo>
                  <a:cubicBezTo>
                    <a:pt x="45" y="33"/>
                    <a:pt x="45" y="33"/>
                    <a:pt x="45" y="33"/>
                  </a:cubicBezTo>
                  <a:cubicBezTo>
                    <a:pt x="45" y="33"/>
                    <a:pt x="45" y="33"/>
                    <a:pt x="45" y="33"/>
                  </a:cubicBezTo>
                  <a:cubicBezTo>
                    <a:pt x="45" y="33"/>
                    <a:pt x="45" y="33"/>
                    <a:pt x="45" y="33"/>
                  </a:cubicBezTo>
                  <a:cubicBezTo>
                    <a:pt x="45" y="32"/>
                    <a:pt x="45" y="32"/>
                    <a:pt x="45" y="32"/>
                  </a:cubicBezTo>
                  <a:cubicBezTo>
                    <a:pt x="45" y="32"/>
                    <a:pt x="45" y="32"/>
                    <a:pt x="45" y="32"/>
                  </a:cubicBezTo>
                  <a:cubicBezTo>
                    <a:pt x="45" y="32"/>
                    <a:pt x="45" y="32"/>
                    <a:pt x="44" y="32"/>
                  </a:cubicBezTo>
                  <a:cubicBezTo>
                    <a:pt x="44" y="32"/>
                    <a:pt x="44" y="32"/>
                    <a:pt x="44" y="32"/>
                  </a:cubicBezTo>
                  <a:cubicBezTo>
                    <a:pt x="44" y="32"/>
                    <a:pt x="44" y="32"/>
                    <a:pt x="44" y="32"/>
                  </a:cubicBezTo>
                  <a:cubicBezTo>
                    <a:pt x="44" y="32"/>
                    <a:pt x="44" y="32"/>
                    <a:pt x="44" y="32"/>
                  </a:cubicBezTo>
                  <a:cubicBezTo>
                    <a:pt x="44" y="32"/>
                    <a:pt x="44" y="32"/>
                    <a:pt x="44" y="32"/>
                  </a:cubicBezTo>
                  <a:cubicBezTo>
                    <a:pt x="44" y="32"/>
                    <a:pt x="44" y="32"/>
                    <a:pt x="44" y="32"/>
                  </a:cubicBezTo>
                  <a:cubicBezTo>
                    <a:pt x="44" y="32"/>
                    <a:pt x="44" y="32"/>
                    <a:pt x="44" y="32"/>
                  </a:cubicBezTo>
                  <a:cubicBezTo>
                    <a:pt x="44" y="32"/>
                    <a:pt x="44" y="32"/>
                    <a:pt x="44" y="32"/>
                  </a:cubicBezTo>
                  <a:cubicBezTo>
                    <a:pt x="44" y="32"/>
                    <a:pt x="44" y="32"/>
                    <a:pt x="44" y="32"/>
                  </a:cubicBezTo>
                  <a:cubicBezTo>
                    <a:pt x="44" y="32"/>
                    <a:pt x="44" y="32"/>
                    <a:pt x="44" y="32"/>
                  </a:cubicBezTo>
                  <a:cubicBezTo>
                    <a:pt x="44" y="32"/>
                    <a:pt x="44" y="32"/>
                    <a:pt x="44" y="32"/>
                  </a:cubicBezTo>
                  <a:cubicBezTo>
                    <a:pt x="45" y="32"/>
                    <a:pt x="45" y="32"/>
                    <a:pt x="45" y="32"/>
                  </a:cubicBezTo>
                  <a:cubicBezTo>
                    <a:pt x="45" y="32"/>
                    <a:pt x="45" y="32"/>
                    <a:pt x="45" y="32"/>
                  </a:cubicBezTo>
                  <a:cubicBezTo>
                    <a:pt x="44" y="32"/>
                    <a:pt x="44" y="32"/>
                    <a:pt x="44" y="32"/>
                  </a:cubicBezTo>
                  <a:cubicBezTo>
                    <a:pt x="44" y="32"/>
                    <a:pt x="44" y="32"/>
                    <a:pt x="44" y="32"/>
                  </a:cubicBezTo>
                  <a:cubicBezTo>
                    <a:pt x="44" y="32"/>
                    <a:pt x="44" y="32"/>
                    <a:pt x="44" y="32"/>
                  </a:cubicBezTo>
                  <a:cubicBezTo>
                    <a:pt x="44" y="32"/>
                    <a:pt x="44" y="32"/>
                    <a:pt x="44" y="32"/>
                  </a:cubicBezTo>
                  <a:cubicBezTo>
                    <a:pt x="44" y="32"/>
                    <a:pt x="44" y="32"/>
                    <a:pt x="44" y="32"/>
                  </a:cubicBezTo>
                  <a:cubicBezTo>
                    <a:pt x="44" y="32"/>
                    <a:pt x="44" y="32"/>
                    <a:pt x="44" y="32"/>
                  </a:cubicBezTo>
                  <a:cubicBezTo>
                    <a:pt x="44" y="32"/>
                    <a:pt x="44" y="32"/>
                    <a:pt x="44" y="32"/>
                  </a:cubicBezTo>
                  <a:cubicBezTo>
                    <a:pt x="44" y="32"/>
                    <a:pt x="44" y="32"/>
                    <a:pt x="44" y="32"/>
                  </a:cubicBezTo>
                  <a:cubicBezTo>
                    <a:pt x="44" y="32"/>
                    <a:pt x="44" y="32"/>
                    <a:pt x="44" y="32"/>
                  </a:cubicBezTo>
                  <a:cubicBezTo>
                    <a:pt x="44" y="32"/>
                    <a:pt x="44" y="32"/>
                    <a:pt x="44" y="32"/>
                  </a:cubicBezTo>
                  <a:cubicBezTo>
                    <a:pt x="44" y="32"/>
                    <a:pt x="44" y="32"/>
                    <a:pt x="44" y="32"/>
                  </a:cubicBezTo>
                  <a:cubicBezTo>
                    <a:pt x="44" y="32"/>
                    <a:pt x="44" y="32"/>
                    <a:pt x="44" y="32"/>
                  </a:cubicBezTo>
                  <a:cubicBezTo>
                    <a:pt x="44" y="32"/>
                    <a:pt x="44" y="32"/>
                    <a:pt x="44" y="32"/>
                  </a:cubicBezTo>
                  <a:cubicBezTo>
                    <a:pt x="44" y="32"/>
                    <a:pt x="44" y="32"/>
                    <a:pt x="44" y="32"/>
                  </a:cubicBezTo>
                  <a:cubicBezTo>
                    <a:pt x="44" y="32"/>
                    <a:pt x="44" y="32"/>
                    <a:pt x="44" y="32"/>
                  </a:cubicBezTo>
                  <a:cubicBezTo>
                    <a:pt x="44" y="32"/>
                    <a:pt x="44" y="32"/>
                    <a:pt x="44" y="32"/>
                  </a:cubicBezTo>
                  <a:cubicBezTo>
                    <a:pt x="44" y="32"/>
                    <a:pt x="44" y="32"/>
                    <a:pt x="44" y="32"/>
                  </a:cubicBezTo>
                  <a:cubicBezTo>
                    <a:pt x="44" y="32"/>
                    <a:pt x="44" y="32"/>
                    <a:pt x="44" y="32"/>
                  </a:cubicBezTo>
                  <a:cubicBezTo>
                    <a:pt x="44" y="32"/>
                    <a:pt x="44" y="32"/>
                    <a:pt x="44" y="32"/>
                  </a:cubicBezTo>
                  <a:cubicBezTo>
                    <a:pt x="44" y="32"/>
                    <a:pt x="44" y="32"/>
                    <a:pt x="44" y="32"/>
                  </a:cubicBezTo>
                  <a:cubicBezTo>
                    <a:pt x="44" y="32"/>
                    <a:pt x="44" y="32"/>
                    <a:pt x="44" y="32"/>
                  </a:cubicBezTo>
                  <a:cubicBezTo>
                    <a:pt x="44" y="32"/>
                    <a:pt x="44" y="32"/>
                    <a:pt x="44" y="32"/>
                  </a:cubicBezTo>
                  <a:cubicBezTo>
                    <a:pt x="44" y="32"/>
                    <a:pt x="44" y="32"/>
                    <a:pt x="44" y="32"/>
                  </a:cubicBezTo>
                  <a:cubicBezTo>
                    <a:pt x="44" y="32"/>
                    <a:pt x="44" y="32"/>
                    <a:pt x="44" y="32"/>
                  </a:cubicBezTo>
                  <a:cubicBezTo>
                    <a:pt x="44" y="32"/>
                    <a:pt x="44" y="32"/>
                    <a:pt x="44" y="32"/>
                  </a:cubicBezTo>
                  <a:cubicBezTo>
                    <a:pt x="44" y="32"/>
                    <a:pt x="44" y="32"/>
                    <a:pt x="44" y="32"/>
                  </a:cubicBezTo>
                  <a:cubicBezTo>
                    <a:pt x="44" y="32"/>
                    <a:pt x="44" y="32"/>
                    <a:pt x="44" y="32"/>
                  </a:cubicBezTo>
                  <a:cubicBezTo>
                    <a:pt x="44" y="32"/>
                    <a:pt x="44" y="32"/>
                    <a:pt x="44" y="32"/>
                  </a:cubicBezTo>
                  <a:cubicBezTo>
                    <a:pt x="44" y="32"/>
                    <a:pt x="44" y="32"/>
                    <a:pt x="44" y="32"/>
                  </a:cubicBezTo>
                  <a:cubicBezTo>
                    <a:pt x="44" y="32"/>
                    <a:pt x="44" y="32"/>
                    <a:pt x="44" y="32"/>
                  </a:cubicBezTo>
                  <a:cubicBezTo>
                    <a:pt x="44" y="32"/>
                    <a:pt x="44" y="32"/>
                    <a:pt x="44" y="32"/>
                  </a:cubicBezTo>
                  <a:cubicBezTo>
                    <a:pt x="44" y="32"/>
                    <a:pt x="44" y="32"/>
                    <a:pt x="44" y="32"/>
                  </a:cubicBezTo>
                  <a:cubicBezTo>
                    <a:pt x="44" y="32"/>
                    <a:pt x="44" y="32"/>
                    <a:pt x="44" y="32"/>
                  </a:cubicBezTo>
                  <a:cubicBezTo>
                    <a:pt x="44" y="32"/>
                    <a:pt x="44" y="32"/>
                    <a:pt x="44" y="32"/>
                  </a:cubicBezTo>
                  <a:cubicBezTo>
                    <a:pt x="44" y="32"/>
                    <a:pt x="44" y="32"/>
                    <a:pt x="44" y="32"/>
                  </a:cubicBezTo>
                  <a:cubicBezTo>
                    <a:pt x="44" y="32"/>
                    <a:pt x="44" y="32"/>
                    <a:pt x="44" y="32"/>
                  </a:cubicBezTo>
                  <a:cubicBezTo>
                    <a:pt x="44" y="32"/>
                    <a:pt x="44" y="32"/>
                    <a:pt x="44" y="32"/>
                  </a:cubicBezTo>
                  <a:cubicBezTo>
                    <a:pt x="44" y="32"/>
                    <a:pt x="44" y="32"/>
                    <a:pt x="44" y="32"/>
                  </a:cubicBezTo>
                  <a:cubicBezTo>
                    <a:pt x="44" y="32"/>
                    <a:pt x="44" y="32"/>
                    <a:pt x="44" y="32"/>
                  </a:cubicBezTo>
                  <a:cubicBezTo>
                    <a:pt x="44" y="32"/>
                    <a:pt x="44" y="32"/>
                    <a:pt x="44" y="32"/>
                  </a:cubicBezTo>
                  <a:cubicBezTo>
                    <a:pt x="44" y="32"/>
                    <a:pt x="44" y="32"/>
                    <a:pt x="44" y="32"/>
                  </a:cubicBezTo>
                  <a:cubicBezTo>
                    <a:pt x="44" y="33"/>
                    <a:pt x="44" y="33"/>
                    <a:pt x="44" y="33"/>
                  </a:cubicBezTo>
                  <a:cubicBezTo>
                    <a:pt x="44" y="33"/>
                    <a:pt x="43" y="33"/>
                    <a:pt x="43" y="33"/>
                  </a:cubicBezTo>
                  <a:cubicBezTo>
                    <a:pt x="43" y="33"/>
                    <a:pt x="43" y="33"/>
                    <a:pt x="43" y="33"/>
                  </a:cubicBezTo>
                  <a:cubicBezTo>
                    <a:pt x="43" y="33"/>
                    <a:pt x="43" y="33"/>
                    <a:pt x="43" y="33"/>
                  </a:cubicBezTo>
                  <a:cubicBezTo>
                    <a:pt x="43" y="33"/>
                    <a:pt x="43" y="33"/>
                    <a:pt x="43" y="33"/>
                  </a:cubicBezTo>
                  <a:cubicBezTo>
                    <a:pt x="43" y="33"/>
                    <a:pt x="43" y="33"/>
                    <a:pt x="43" y="33"/>
                  </a:cubicBezTo>
                  <a:cubicBezTo>
                    <a:pt x="43" y="33"/>
                    <a:pt x="43" y="33"/>
                    <a:pt x="43" y="33"/>
                  </a:cubicBezTo>
                  <a:cubicBezTo>
                    <a:pt x="43" y="33"/>
                    <a:pt x="43" y="33"/>
                    <a:pt x="43" y="33"/>
                  </a:cubicBezTo>
                  <a:cubicBezTo>
                    <a:pt x="43" y="33"/>
                    <a:pt x="43" y="33"/>
                    <a:pt x="43" y="33"/>
                  </a:cubicBezTo>
                  <a:cubicBezTo>
                    <a:pt x="43" y="33"/>
                    <a:pt x="43" y="33"/>
                    <a:pt x="43" y="33"/>
                  </a:cubicBezTo>
                  <a:cubicBezTo>
                    <a:pt x="43" y="33"/>
                    <a:pt x="43" y="33"/>
                    <a:pt x="43" y="33"/>
                  </a:cubicBezTo>
                  <a:cubicBezTo>
                    <a:pt x="43" y="33"/>
                    <a:pt x="43" y="33"/>
                    <a:pt x="43" y="33"/>
                  </a:cubicBezTo>
                  <a:cubicBezTo>
                    <a:pt x="43" y="33"/>
                    <a:pt x="43" y="33"/>
                    <a:pt x="43" y="33"/>
                  </a:cubicBezTo>
                  <a:cubicBezTo>
                    <a:pt x="43" y="33"/>
                    <a:pt x="43" y="33"/>
                    <a:pt x="43" y="33"/>
                  </a:cubicBezTo>
                  <a:cubicBezTo>
                    <a:pt x="43" y="33"/>
                    <a:pt x="43" y="33"/>
                    <a:pt x="43" y="33"/>
                  </a:cubicBezTo>
                  <a:cubicBezTo>
                    <a:pt x="43" y="33"/>
                    <a:pt x="43" y="33"/>
                    <a:pt x="43" y="33"/>
                  </a:cubicBezTo>
                  <a:cubicBezTo>
                    <a:pt x="43" y="33"/>
                    <a:pt x="43" y="33"/>
                    <a:pt x="43" y="33"/>
                  </a:cubicBezTo>
                  <a:cubicBezTo>
                    <a:pt x="43" y="33"/>
                    <a:pt x="43" y="33"/>
                    <a:pt x="43" y="33"/>
                  </a:cubicBezTo>
                  <a:cubicBezTo>
                    <a:pt x="43" y="33"/>
                    <a:pt x="43" y="33"/>
                    <a:pt x="43" y="33"/>
                  </a:cubicBezTo>
                  <a:cubicBezTo>
                    <a:pt x="43" y="33"/>
                    <a:pt x="43" y="33"/>
                    <a:pt x="43" y="33"/>
                  </a:cubicBezTo>
                  <a:cubicBezTo>
                    <a:pt x="43" y="33"/>
                    <a:pt x="43" y="33"/>
                    <a:pt x="43" y="33"/>
                  </a:cubicBezTo>
                  <a:cubicBezTo>
                    <a:pt x="43" y="33"/>
                    <a:pt x="43" y="33"/>
                    <a:pt x="43" y="33"/>
                  </a:cubicBezTo>
                  <a:cubicBezTo>
                    <a:pt x="43" y="33"/>
                    <a:pt x="43" y="33"/>
                    <a:pt x="43" y="33"/>
                  </a:cubicBezTo>
                  <a:cubicBezTo>
                    <a:pt x="43" y="33"/>
                    <a:pt x="43" y="33"/>
                    <a:pt x="43" y="33"/>
                  </a:cubicBezTo>
                  <a:cubicBezTo>
                    <a:pt x="43" y="33"/>
                    <a:pt x="43" y="33"/>
                    <a:pt x="43" y="33"/>
                  </a:cubicBezTo>
                  <a:cubicBezTo>
                    <a:pt x="43" y="33"/>
                    <a:pt x="43" y="33"/>
                    <a:pt x="43" y="33"/>
                  </a:cubicBezTo>
                  <a:cubicBezTo>
                    <a:pt x="43" y="33"/>
                    <a:pt x="43" y="33"/>
                    <a:pt x="43" y="33"/>
                  </a:cubicBezTo>
                  <a:cubicBezTo>
                    <a:pt x="43" y="33"/>
                    <a:pt x="43" y="33"/>
                    <a:pt x="43" y="33"/>
                  </a:cubicBezTo>
                  <a:cubicBezTo>
                    <a:pt x="43" y="33"/>
                    <a:pt x="43" y="33"/>
                    <a:pt x="43" y="33"/>
                  </a:cubicBezTo>
                  <a:cubicBezTo>
                    <a:pt x="43" y="33"/>
                    <a:pt x="43" y="33"/>
                    <a:pt x="43" y="33"/>
                  </a:cubicBezTo>
                  <a:cubicBezTo>
                    <a:pt x="43" y="33"/>
                    <a:pt x="43" y="33"/>
                    <a:pt x="43" y="33"/>
                  </a:cubicBezTo>
                  <a:cubicBezTo>
                    <a:pt x="43" y="33"/>
                    <a:pt x="43" y="33"/>
                    <a:pt x="43" y="33"/>
                  </a:cubicBezTo>
                  <a:cubicBezTo>
                    <a:pt x="43" y="33"/>
                    <a:pt x="43" y="33"/>
                    <a:pt x="43" y="33"/>
                  </a:cubicBezTo>
                  <a:cubicBezTo>
                    <a:pt x="43" y="34"/>
                    <a:pt x="43" y="34"/>
                    <a:pt x="43" y="34"/>
                  </a:cubicBezTo>
                  <a:cubicBezTo>
                    <a:pt x="43" y="34"/>
                    <a:pt x="43" y="34"/>
                    <a:pt x="43" y="34"/>
                  </a:cubicBezTo>
                  <a:cubicBezTo>
                    <a:pt x="43" y="34"/>
                    <a:pt x="43" y="34"/>
                    <a:pt x="43" y="34"/>
                  </a:cubicBezTo>
                  <a:cubicBezTo>
                    <a:pt x="44" y="34"/>
                    <a:pt x="44" y="34"/>
                    <a:pt x="44" y="34"/>
                  </a:cubicBezTo>
                  <a:cubicBezTo>
                    <a:pt x="44" y="34"/>
                    <a:pt x="44" y="34"/>
                    <a:pt x="44" y="34"/>
                  </a:cubicBezTo>
                  <a:cubicBezTo>
                    <a:pt x="44" y="34"/>
                    <a:pt x="44" y="34"/>
                    <a:pt x="44" y="34"/>
                  </a:cubicBezTo>
                  <a:cubicBezTo>
                    <a:pt x="44" y="34"/>
                    <a:pt x="44" y="34"/>
                    <a:pt x="44" y="34"/>
                  </a:cubicBezTo>
                  <a:cubicBezTo>
                    <a:pt x="44" y="34"/>
                    <a:pt x="44" y="34"/>
                    <a:pt x="44" y="34"/>
                  </a:cubicBezTo>
                  <a:cubicBezTo>
                    <a:pt x="44" y="34"/>
                    <a:pt x="44" y="34"/>
                    <a:pt x="44" y="34"/>
                  </a:cubicBezTo>
                  <a:cubicBezTo>
                    <a:pt x="44" y="34"/>
                    <a:pt x="44" y="34"/>
                    <a:pt x="44" y="34"/>
                  </a:cubicBezTo>
                  <a:cubicBezTo>
                    <a:pt x="44" y="34"/>
                    <a:pt x="44" y="34"/>
                    <a:pt x="44" y="34"/>
                  </a:cubicBezTo>
                  <a:cubicBezTo>
                    <a:pt x="44" y="34"/>
                    <a:pt x="44" y="34"/>
                    <a:pt x="44" y="34"/>
                  </a:cubicBezTo>
                  <a:cubicBezTo>
                    <a:pt x="44" y="34"/>
                    <a:pt x="44" y="34"/>
                    <a:pt x="44" y="34"/>
                  </a:cubicBezTo>
                  <a:cubicBezTo>
                    <a:pt x="44" y="34"/>
                    <a:pt x="44" y="34"/>
                    <a:pt x="44" y="34"/>
                  </a:cubicBezTo>
                  <a:cubicBezTo>
                    <a:pt x="44" y="34"/>
                    <a:pt x="44" y="34"/>
                    <a:pt x="44" y="34"/>
                  </a:cubicBezTo>
                  <a:cubicBezTo>
                    <a:pt x="44" y="34"/>
                    <a:pt x="44" y="34"/>
                    <a:pt x="44" y="34"/>
                  </a:cubicBezTo>
                  <a:cubicBezTo>
                    <a:pt x="44" y="34"/>
                    <a:pt x="44" y="34"/>
                    <a:pt x="44" y="34"/>
                  </a:cubicBezTo>
                  <a:cubicBezTo>
                    <a:pt x="44" y="34"/>
                    <a:pt x="44" y="34"/>
                    <a:pt x="44" y="34"/>
                  </a:cubicBezTo>
                  <a:cubicBezTo>
                    <a:pt x="44" y="34"/>
                    <a:pt x="44" y="34"/>
                    <a:pt x="44" y="34"/>
                  </a:cubicBezTo>
                  <a:cubicBezTo>
                    <a:pt x="44" y="34"/>
                    <a:pt x="44" y="34"/>
                    <a:pt x="44" y="34"/>
                  </a:cubicBezTo>
                  <a:cubicBezTo>
                    <a:pt x="44" y="33"/>
                    <a:pt x="44" y="34"/>
                    <a:pt x="44" y="33"/>
                  </a:cubicBezTo>
                  <a:cubicBezTo>
                    <a:pt x="45" y="33"/>
                    <a:pt x="45" y="33"/>
                    <a:pt x="45" y="33"/>
                  </a:cubicBezTo>
                  <a:cubicBezTo>
                    <a:pt x="45" y="33"/>
                    <a:pt x="45" y="33"/>
                    <a:pt x="45" y="33"/>
                  </a:cubicBezTo>
                  <a:cubicBezTo>
                    <a:pt x="45" y="33"/>
                    <a:pt x="45" y="33"/>
                    <a:pt x="45" y="33"/>
                  </a:cubicBezTo>
                  <a:cubicBezTo>
                    <a:pt x="45" y="33"/>
                    <a:pt x="45" y="33"/>
                    <a:pt x="45" y="33"/>
                  </a:cubicBezTo>
                  <a:cubicBezTo>
                    <a:pt x="45" y="33"/>
                    <a:pt x="45" y="33"/>
                    <a:pt x="45" y="33"/>
                  </a:cubicBezTo>
                  <a:cubicBezTo>
                    <a:pt x="45" y="33"/>
                    <a:pt x="45" y="33"/>
                    <a:pt x="45" y="33"/>
                  </a:cubicBezTo>
                  <a:cubicBezTo>
                    <a:pt x="45" y="33"/>
                    <a:pt x="45" y="33"/>
                    <a:pt x="45" y="33"/>
                  </a:cubicBezTo>
                  <a:cubicBezTo>
                    <a:pt x="45" y="33"/>
                    <a:pt x="45" y="33"/>
                    <a:pt x="45" y="33"/>
                  </a:cubicBezTo>
                  <a:cubicBezTo>
                    <a:pt x="45" y="33"/>
                    <a:pt x="45" y="33"/>
                    <a:pt x="45" y="33"/>
                  </a:cubicBezTo>
                  <a:cubicBezTo>
                    <a:pt x="45" y="33"/>
                    <a:pt x="45" y="33"/>
                    <a:pt x="45" y="34"/>
                  </a:cubicBezTo>
                  <a:cubicBezTo>
                    <a:pt x="45" y="34"/>
                    <a:pt x="45" y="34"/>
                    <a:pt x="45" y="34"/>
                  </a:cubicBezTo>
                  <a:cubicBezTo>
                    <a:pt x="45" y="34"/>
                    <a:pt x="45" y="34"/>
                    <a:pt x="45" y="34"/>
                  </a:cubicBezTo>
                  <a:cubicBezTo>
                    <a:pt x="45" y="34"/>
                    <a:pt x="45" y="34"/>
                    <a:pt x="45" y="34"/>
                  </a:cubicBezTo>
                  <a:cubicBezTo>
                    <a:pt x="45" y="34"/>
                    <a:pt x="45" y="33"/>
                    <a:pt x="45" y="33"/>
                  </a:cubicBezTo>
                  <a:cubicBezTo>
                    <a:pt x="45" y="33"/>
                    <a:pt x="45" y="34"/>
                    <a:pt x="45" y="34"/>
                  </a:cubicBezTo>
                  <a:cubicBezTo>
                    <a:pt x="45" y="34"/>
                    <a:pt x="45" y="34"/>
                    <a:pt x="45" y="34"/>
                  </a:cubicBezTo>
                  <a:cubicBezTo>
                    <a:pt x="45" y="34"/>
                    <a:pt x="45" y="34"/>
                    <a:pt x="45" y="34"/>
                  </a:cubicBezTo>
                  <a:cubicBezTo>
                    <a:pt x="45" y="34"/>
                    <a:pt x="45" y="34"/>
                    <a:pt x="45" y="34"/>
                  </a:cubicBezTo>
                  <a:cubicBezTo>
                    <a:pt x="45" y="34"/>
                    <a:pt x="45" y="34"/>
                    <a:pt x="45" y="34"/>
                  </a:cubicBezTo>
                  <a:cubicBezTo>
                    <a:pt x="45" y="34"/>
                    <a:pt x="45" y="34"/>
                    <a:pt x="45" y="34"/>
                  </a:cubicBezTo>
                  <a:cubicBezTo>
                    <a:pt x="45" y="34"/>
                    <a:pt x="46" y="34"/>
                    <a:pt x="46" y="34"/>
                  </a:cubicBezTo>
                  <a:cubicBezTo>
                    <a:pt x="46" y="34"/>
                    <a:pt x="46" y="34"/>
                    <a:pt x="46" y="34"/>
                  </a:cubicBezTo>
                  <a:cubicBezTo>
                    <a:pt x="46" y="34"/>
                    <a:pt x="46" y="34"/>
                    <a:pt x="46" y="34"/>
                  </a:cubicBezTo>
                  <a:cubicBezTo>
                    <a:pt x="46" y="34"/>
                    <a:pt x="46" y="34"/>
                    <a:pt x="46" y="34"/>
                  </a:cubicBezTo>
                  <a:cubicBezTo>
                    <a:pt x="46" y="34"/>
                    <a:pt x="46" y="34"/>
                    <a:pt x="46" y="34"/>
                  </a:cubicBezTo>
                  <a:cubicBezTo>
                    <a:pt x="46" y="34"/>
                    <a:pt x="46" y="34"/>
                    <a:pt x="46" y="34"/>
                  </a:cubicBezTo>
                  <a:cubicBezTo>
                    <a:pt x="46" y="34"/>
                    <a:pt x="46" y="34"/>
                    <a:pt x="46" y="34"/>
                  </a:cubicBezTo>
                  <a:cubicBezTo>
                    <a:pt x="46" y="34"/>
                    <a:pt x="46" y="34"/>
                    <a:pt x="46" y="34"/>
                  </a:cubicBezTo>
                  <a:cubicBezTo>
                    <a:pt x="46" y="34"/>
                    <a:pt x="46" y="34"/>
                    <a:pt x="46" y="34"/>
                  </a:cubicBezTo>
                  <a:cubicBezTo>
                    <a:pt x="46" y="34"/>
                    <a:pt x="46" y="34"/>
                    <a:pt x="46" y="34"/>
                  </a:cubicBezTo>
                  <a:cubicBezTo>
                    <a:pt x="46" y="34"/>
                    <a:pt x="46" y="34"/>
                    <a:pt x="46" y="34"/>
                  </a:cubicBezTo>
                  <a:cubicBezTo>
                    <a:pt x="46" y="34"/>
                    <a:pt x="46" y="34"/>
                    <a:pt x="46" y="34"/>
                  </a:cubicBezTo>
                  <a:cubicBezTo>
                    <a:pt x="46" y="34"/>
                    <a:pt x="46" y="34"/>
                    <a:pt x="46" y="34"/>
                  </a:cubicBezTo>
                  <a:cubicBezTo>
                    <a:pt x="46" y="34"/>
                    <a:pt x="46" y="34"/>
                    <a:pt x="46" y="34"/>
                  </a:cubicBezTo>
                  <a:cubicBezTo>
                    <a:pt x="46" y="34"/>
                    <a:pt x="46" y="34"/>
                    <a:pt x="46" y="34"/>
                  </a:cubicBezTo>
                  <a:cubicBezTo>
                    <a:pt x="46" y="34"/>
                    <a:pt x="46" y="34"/>
                    <a:pt x="46" y="34"/>
                  </a:cubicBezTo>
                  <a:cubicBezTo>
                    <a:pt x="46" y="34"/>
                    <a:pt x="46" y="34"/>
                    <a:pt x="46" y="34"/>
                  </a:cubicBezTo>
                  <a:cubicBezTo>
                    <a:pt x="46" y="34"/>
                    <a:pt x="46" y="34"/>
                    <a:pt x="46" y="34"/>
                  </a:cubicBezTo>
                  <a:cubicBezTo>
                    <a:pt x="46" y="34"/>
                    <a:pt x="46" y="34"/>
                    <a:pt x="46" y="34"/>
                  </a:cubicBezTo>
                  <a:close/>
                  <a:moveTo>
                    <a:pt x="43" y="34"/>
                  </a:moveTo>
                  <a:cubicBezTo>
                    <a:pt x="43" y="34"/>
                    <a:pt x="44" y="34"/>
                    <a:pt x="44" y="34"/>
                  </a:cubicBezTo>
                  <a:cubicBezTo>
                    <a:pt x="44" y="34"/>
                    <a:pt x="44" y="34"/>
                    <a:pt x="44" y="34"/>
                  </a:cubicBezTo>
                  <a:cubicBezTo>
                    <a:pt x="44" y="34"/>
                    <a:pt x="44" y="34"/>
                    <a:pt x="44" y="34"/>
                  </a:cubicBezTo>
                  <a:cubicBezTo>
                    <a:pt x="44" y="34"/>
                    <a:pt x="44" y="34"/>
                    <a:pt x="44" y="34"/>
                  </a:cubicBezTo>
                  <a:cubicBezTo>
                    <a:pt x="44" y="34"/>
                    <a:pt x="44" y="34"/>
                    <a:pt x="44" y="34"/>
                  </a:cubicBezTo>
                  <a:cubicBezTo>
                    <a:pt x="44" y="34"/>
                    <a:pt x="44" y="34"/>
                    <a:pt x="44" y="34"/>
                  </a:cubicBezTo>
                  <a:cubicBezTo>
                    <a:pt x="44" y="34"/>
                    <a:pt x="44" y="34"/>
                    <a:pt x="44" y="34"/>
                  </a:cubicBezTo>
                  <a:cubicBezTo>
                    <a:pt x="44" y="34"/>
                    <a:pt x="44" y="34"/>
                    <a:pt x="44"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4" y="34"/>
                  </a:cubicBezTo>
                  <a:cubicBezTo>
                    <a:pt x="44" y="34"/>
                    <a:pt x="44" y="34"/>
                    <a:pt x="44" y="34"/>
                  </a:cubicBezTo>
                  <a:cubicBezTo>
                    <a:pt x="44" y="34"/>
                    <a:pt x="44" y="34"/>
                    <a:pt x="44" y="34"/>
                  </a:cubicBezTo>
                  <a:cubicBezTo>
                    <a:pt x="44" y="34"/>
                    <a:pt x="44" y="34"/>
                    <a:pt x="44" y="34"/>
                  </a:cubicBezTo>
                  <a:cubicBezTo>
                    <a:pt x="44" y="34"/>
                    <a:pt x="44" y="34"/>
                    <a:pt x="43" y="34"/>
                  </a:cubicBezTo>
                  <a:close/>
                  <a:moveTo>
                    <a:pt x="43" y="26"/>
                  </a:moveTo>
                  <a:cubicBezTo>
                    <a:pt x="43" y="26"/>
                    <a:pt x="43" y="26"/>
                    <a:pt x="43" y="26"/>
                  </a:cubicBezTo>
                  <a:cubicBezTo>
                    <a:pt x="43" y="26"/>
                    <a:pt x="43" y="26"/>
                    <a:pt x="43" y="26"/>
                  </a:cubicBezTo>
                  <a:cubicBezTo>
                    <a:pt x="43" y="26"/>
                    <a:pt x="43" y="26"/>
                    <a:pt x="43" y="26"/>
                  </a:cubicBezTo>
                  <a:cubicBezTo>
                    <a:pt x="43" y="27"/>
                    <a:pt x="43" y="27"/>
                    <a:pt x="43" y="27"/>
                  </a:cubicBezTo>
                  <a:cubicBezTo>
                    <a:pt x="43" y="27"/>
                    <a:pt x="43" y="27"/>
                    <a:pt x="43" y="27"/>
                  </a:cubicBezTo>
                  <a:cubicBezTo>
                    <a:pt x="43" y="27"/>
                    <a:pt x="43" y="27"/>
                    <a:pt x="43" y="27"/>
                  </a:cubicBezTo>
                  <a:cubicBezTo>
                    <a:pt x="43" y="27"/>
                    <a:pt x="43" y="27"/>
                    <a:pt x="43" y="27"/>
                  </a:cubicBezTo>
                  <a:cubicBezTo>
                    <a:pt x="43" y="27"/>
                    <a:pt x="43" y="27"/>
                    <a:pt x="43" y="27"/>
                  </a:cubicBezTo>
                  <a:cubicBezTo>
                    <a:pt x="43" y="27"/>
                    <a:pt x="43" y="27"/>
                    <a:pt x="43" y="27"/>
                  </a:cubicBezTo>
                  <a:cubicBezTo>
                    <a:pt x="43" y="27"/>
                    <a:pt x="43" y="27"/>
                    <a:pt x="43" y="27"/>
                  </a:cubicBezTo>
                  <a:cubicBezTo>
                    <a:pt x="43" y="27"/>
                    <a:pt x="43" y="27"/>
                    <a:pt x="43" y="27"/>
                  </a:cubicBezTo>
                  <a:cubicBezTo>
                    <a:pt x="43" y="27"/>
                    <a:pt x="43" y="27"/>
                    <a:pt x="43" y="27"/>
                  </a:cubicBezTo>
                  <a:cubicBezTo>
                    <a:pt x="43" y="27"/>
                    <a:pt x="43" y="27"/>
                    <a:pt x="43" y="27"/>
                  </a:cubicBezTo>
                  <a:cubicBezTo>
                    <a:pt x="43" y="27"/>
                    <a:pt x="43" y="27"/>
                    <a:pt x="43" y="27"/>
                  </a:cubicBezTo>
                  <a:cubicBezTo>
                    <a:pt x="43" y="27"/>
                    <a:pt x="43" y="27"/>
                    <a:pt x="43" y="27"/>
                  </a:cubicBezTo>
                  <a:cubicBezTo>
                    <a:pt x="43" y="27"/>
                    <a:pt x="43" y="27"/>
                    <a:pt x="43" y="27"/>
                  </a:cubicBezTo>
                  <a:cubicBezTo>
                    <a:pt x="43" y="27"/>
                    <a:pt x="43" y="27"/>
                    <a:pt x="43" y="27"/>
                  </a:cubicBezTo>
                  <a:cubicBezTo>
                    <a:pt x="43" y="27"/>
                    <a:pt x="43" y="27"/>
                    <a:pt x="43" y="27"/>
                  </a:cubicBezTo>
                  <a:cubicBezTo>
                    <a:pt x="43" y="27"/>
                    <a:pt x="43" y="27"/>
                    <a:pt x="43" y="27"/>
                  </a:cubicBezTo>
                  <a:cubicBezTo>
                    <a:pt x="43" y="27"/>
                    <a:pt x="43" y="27"/>
                    <a:pt x="43" y="27"/>
                  </a:cubicBezTo>
                  <a:cubicBezTo>
                    <a:pt x="43" y="27"/>
                    <a:pt x="43" y="27"/>
                    <a:pt x="43" y="27"/>
                  </a:cubicBezTo>
                  <a:cubicBezTo>
                    <a:pt x="43" y="27"/>
                    <a:pt x="43" y="27"/>
                    <a:pt x="43" y="27"/>
                  </a:cubicBezTo>
                  <a:cubicBezTo>
                    <a:pt x="43" y="27"/>
                    <a:pt x="43" y="27"/>
                    <a:pt x="43" y="27"/>
                  </a:cubicBezTo>
                  <a:cubicBezTo>
                    <a:pt x="44" y="27"/>
                    <a:pt x="44" y="27"/>
                    <a:pt x="44" y="27"/>
                  </a:cubicBezTo>
                  <a:cubicBezTo>
                    <a:pt x="44" y="27"/>
                    <a:pt x="44" y="27"/>
                    <a:pt x="44" y="27"/>
                  </a:cubicBezTo>
                  <a:cubicBezTo>
                    <a:pt x="44" y="27"/>
                    <a:pt x="44" y="27"/>
                    <a:pt x="44" y="27"/>
                  </a:cubicBezTo>
                  <a:cubicBezTo>
                    <a:pt x="44" y="27"/>
                    <a:pt x="44" y="27"/>
                    <a:pt x="44" y="27"/>
                  </a:cubicBezTo>
                  <a:cubicBezTo>
                    <a:pt x="44" y="27"/>
                    <a:pt x="44" y="27"/>
                    <a:pt x="44" y="27"/>
                  </a:cubicBezTo>
                  <a:cubicBezTo>
                    <a:pt x="44" y="27"/>
                    <a:pt x="44" y="27"/>
                    <a:pt x="44" y="27"/>
                  </a:cubicBezTo>
                  <a:cubicBezTo>
                    <a:pt x="44" y="27"/>
                    <a:pt x="44" y="27"/>
                    <a:pt x="44" y="27"/>
                  </a:cubicBezTo>
                  <a:cubicBezTo>
                    <a:pt x="44" y="27"/>
                    <a:pt x="44" y="27"/>
                    <a:pt x="44" y="27"/>
                  </a:cubicBezTo>
                  <a:cubicBezTo>
                    <a:pt x="44" y="27"/>
                    <a:pt x="44" y="27"/>
                    <a:pt x="44" y="27"/>
                  </a:cubicBezTo>
                  <a:cubicBezTo>
                    <a:pt x="44" y="27"/>
                    <a:pt x="44" y="27"/>
                    <a:pt x="44" y="27"/>
                  </a:cubicBezTo>
                  <a:cubicBezTo>
                    <a:pt x="44" y="27"/>
                    <a:pt x="44" y="27"/>
                    <a:pt x="44" y="27"/>
                  </a:cubicBezTo>
                  <a:cubicBezTo>
                    <a:pt x="44" y="27"/>
                    <a:pt x="44" y="27"/>
                    <a:pt x="44" y="27"/>
                  </a:cubicBezTo>
                  <a:cubicBezTo>
                    <a:pt x="44" y="27"/>
                    <a:pt x="44" y="27"/>
                    <a:pt x="44" y="27"/>
                  </a:cubicBezTo>
                  <a:cubicBezTo>
                    <a:pt x="44" y="27"/>
                    <a:pt x="44" y="27"/>
                    <a:pt x="44" y="27"/>
                  </a:cubicBezTo>
                  <a:cubicBezTo>
                    <a:pt x="44" y="27"/>
                    <a:pt x="44" y="27"/>
                    <a:pt x="44" y="27"/>
                  </a:cubicBezTo>
                  <a:cubicBezTo>
                    <a:pt x="44" y="27"/>
                    <a:pt x="44" y="27"/>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lose/>
                  <a:moveTo>
                    <a:pt x="43" y="26"/>
                  </a:move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lose/>
                  <a:moveTo>
                    <a:pt x="43" y="26"/>
                  </a:move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2" y="26"/>
                    <a:pt x="43"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3"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2" y="27"/>
                    <a:pt x="42" y="27"/>
                    <a:pt x="42" y="27"/>
                  </a:cubicBezTo>
                  <a:cubicBezTo>
                    <a:pt x="42" y="27"/>
                    <a:pt x="43" y="27"/>
                    <a:pt x="43" y="27"/>
                  </a:cubicBezTo>
                  <a:cubicBezTo>
                    <a:pt x="43" y="27"/>
                    <a:pt x="43" y="27"/>
                    <a:pt x="43" y="27"/>
                  </a:cubicBezTo>
                  <a:cubicBezTo>
                    <a:pt x="43" y="27"/>
                    <a:pt x="43" y="27"/>
                    <a:pt x="43" y="27"/>
                  </a:cubicBezTo>
                  <a:cubicBezTo>
                    <a:pt x="43" y="27"/>
                    <a:pt x="43" y="27"/>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lose/>
                  <a:moveTo>
                    <a:pt x="42" y="26"/>
                  </a:move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lose/>
                  <a:moveTo>
                    <a:pt x="42" y="26"/>
                  </a:move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6"/>
                    <a:pt x="42" y="26"/>
                  </a:cubicBezTo>
                  <a:close/>
                  <a:moveTo>
                    <a:pt x="42" y="26"/>
                  </a:move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lose/>
                  <a:moveTo>
                    <a:pt x="42" y="26"/>
                  </a:move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lose/>
                  <a:moveTo>
                    <a:pt x="42" y="26"/>
                  </a:move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1" y="26"/>
                  </a:cubicBezTo>
                  <a:cubicBezTo>
                    <a:pt x="41" y="26"/>
                    <a:pt x="42" y="26"/>
                    <a:pt x="41" y="26"/>
                  </a:cubicBezTo>
                  <a:cubicBezTo>
                    <a:pt x="41" y="26"/>
                    <a:pt x="41" y="26"/>
                    <a:pt x="41" y="26"/>
                  </a:cubicBezTo>
                  <a:cubicBezTo>
                    <a:pt x="41" y="26"/>
                    <a:pt x="41" y="26"/>
                    <a:pt x="41" y="26"/>
                  </a:cubicBezTo>
                  <a:cubicBezTo>
                    <a:pt x="41" y="26"/>
                    <a:pt x="41" y="26"/>
                    <a:pt x="41" y="26"/>
                  </a:cubicBezTo>
                  <a:cubicBezTo>
                    <a:pt x="41" y="26"/>
                    <a:pt x="41" y="26"/>
                    <a:pt x="41" y="26"/>
                  </a:cubicBezTo>
                  <a:cubicBezTo>
                    <a:pt x="41" y="26"/>
                    <a:pt x="41" y="26"/>
                    <a:pt x="41"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lose/>
                  <a:moveTo>
                    <a:pt x="42" y="26"/>
                  </a:moveTo>
                  <a:cubicBezTo>
                    <a:pt x="42" y="26"/>
                    <a:pt x="42" y="26"/>
                    <a:pt x="42" y="26"/>
                  </a:cubicBezTo>
                  <a:cubicBezTo>
                    <a:pt x="42" y="26"/>
                    <a:pt x="42" y="26"/>
                    <a:pt x="42" y="26"/>
                  </a:cubicBezTo>
                  <a:cubicBezTo>
                    <a:pt x="42" y="26"/>
                    <a:pt x="42" y="26"/>
                    <a:pt x="42" y="26"/>
                  </a:cubicBezTo>
                  <a:cubicBezTo>
                    <a:pt x="42" y="26"/>
                    <a:pt x="42" y="26"/>
                    <a:pt x="42" y="26"/>
                  </a:cubicBezTo>
                  <a:cubicBezTo>
                    <a:pt x="42" y="26"/>
                    <a:pt x="41" y="26"/>
                    <a:pt x="41" y="26"/>
                  </a:cubicBezTo>
                  <a:cubicBezTo>
                    <a:pt x="41" y="26"/>
                    <a:pt x="41" y="26"/>
                    <a:pt x="41" y="26"/>
                  </a:cubicBezTo>
                  <a:cubicBezTo>
                    <a:pt x="41" y="26"/>
                    <a:pt x="41" y="26"/>
                    <a:pt x="41" y="26"/>
                  </a:cubicBezTo>
                  <a:cubicBezTo>
                    <a:pt x="41" y="26"/>
                    <a:pt x="41" y="26"/>
                    <a:pt x="41" y="26"/>
                  </a:cubicBezTo>
                  <a:cubicBezTo>
                    <a:pt x="41"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lose/>
                  <a:moveTo>
                    <a:pt x="42" y="26"/>
                  </a:moveTo>
                  <a:cubicBezTo>
                    <a:pt x="42" y="26"/>
                    <a:pt x="42" y="26"/>
                    <a:pt x="42" y="26"/>
                  </a:cubicBezTo>
                  <a:cubicBezTo>
                    <a:pt x="42" y="26"/>
                    <a:pt x="42" y="26"/>
                    <a:pt x="42" y="26"/>
                  </a:cubicBezTo>
                  <a:cubicBezTo>
                    <a:pt x="42" y="26"/>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6"/>
                    <a:pt x="42" y="26"/>
                  </a:cubicBezTo>
                  <a:cubicBezTo>
                    <a:pt x="42" y="26"/>
                    <a:pt x="42" y="25"/>
                    <a:pt x="42" y="26"/>
                  </a:cubicBezTo>
                  <a:close/>
                  <a:moveTo>
                    <a:pt x="42" y="23"/>
                  </a:moveTo>
                  <a:cubicBezTo>
                    <a:pt x="42" y="23"/>
                    <a:pt x="42" y="23"/>
                    <a:pt x="42" y="23"/>
                  </a:cubicBezTo>
                  <a:cubicBezTo>
                    <a:pt x="42" y="23"/>
                    <a:pt x="42" y="23"/>
                    <a:pt x="42" y="23"/>
                  </a:cubicBezTo>
                  <a:cubicBezTo>
                    <a:pt x="42" y="23"/>
                    <a:pt x="42" y="23"/>
                    <a:pt x="42" y="23"/>
                  </a:cubicBezTo>
                  <a:cubicBezTo>
                    <a:pt x="42" y="23"/>
                    <a:pt x="42" y="23"/>
                    <a:pt x="42" y="23"/>
                  </a:cubicBezTo>
                  <a:cubicBezTo>
                    <a:pt x="42" y="23"/>
                    <a:pt x="42" y="23"/>
                    <a:pt x="42" y="23"/>
                  </a:cubicBezTo>
                  <a:cubicBezTo>
                    <a:pt x="42" y="23"/>
                    <a:pt x="42" y="23"/>
                    <a:pt x="42" y="23"/>
                  </a:cubicBezTo>
                  <a:cubicBezTo>
                    <a:pt x="42" y="23"/>
                    <a:pt x="42" y="23"/>
                    <a:pt x="42" y="23"/>
                  </a:cubicBezTo>
                  <a:cubicBezTo>
                    <a:pt x="42" y="23"/>
                    <a:pt x="42" y="23"/>
                    <a:pt x="42" y="23"/>
                  </a:cubicBezTo>
                  <a:cubicBezTo>
                    <a:pt x="42" y="23"/>
                    <a:pt x="42" y="23"/>
                    <a:pt x="42" y="23"/>
                  </a:cubicBezTo>
                  <a:cubicBezTo>
                    <a:pt x="42" y="23"/>
                    <a:pt x="42" y="23"/>
                    <a:pt x="42" y="23"/>
                  </a:cubicBezTo>
                  <a:cubicBezTo>
                    <a:pt x="42" y="23"/>
                    <a:pt x="42" y="23"/>
                    <a:pt x="42" y="23"/>
                  </a:cubicBezTo>
                  <a:cubicBezTo>
                    <a:pt x="42" y="23"/>
                    <a:pt x="42" y="23"/>
                    <a:pt x="42" y="23"/>
                  </a:cubicBezTo>
                  <a:cubicBezTo>
                    <a:pt x="42" y="23"/>
                    <a:pt x="42" y="23"/>
                    <a:pt x="42" y="23"/>
                  </a:cubicBezTo>
                  <a:cubicBezTo>
                    <a:pt x="42" y="23"/>
                    <a:pt x="42" y="23"/>
                    <a:pt x="42" y="23"/>
                  </a:cubicBezTo>
                  <a:cubicBezTo>
                    <a:pt x="42" y="23"/>
                    <a:pt x="42" y="23"/>
                    <a:pt x="42" y="23"/>
                  </a:cubicBezTo>
                  <a:cubicBezTo>
                    <a:pt x="42" y="23"/>
                    <a:pt x="42" y="23"/>
                    <a:pt x="42" y="23"/>
                  </a:cubicBezTo>
                  <a:cubicBezTo>
                    <a:pt x="42" y="23"/>
                    <a:pt x="42" y="23"/>
                    <a:pt x="42" y="23"/>
                  </a:cubicBezTo>
                  <a:cubicBezTo>
                    <a:pt x="42" y="23"/>
                    <a:pt x="42" y="23"/>
                    <a:pt x="42" y="23"/>
                  </a:cubicBezTo>
                  <a:cubicBezTo>
                    <a:pt x="42" y="23"/>
                    <a:pt x="42" y="23"/>
                    <a:pt x="42" y="23"/>
                  </a:cubicBezTo>
                  <a:cubicBezTo>
                    <a:pt x="42" y="23"/>
                    <a:pt x="42" y="23"/>
                    <a:pt x="42" y="23"/>
                  </a:cubicBezTo>
                  <a:cubicBezTo>
                    <a:pt x="42" y="23"/>
                    <a:pt x="42" y="23"/>
                    <a:pt x="42" y="23"/>
                  </a:cubicBezTo>
                  <a:cubicBezTo>
                    <a:pt x="42" y="23"/>
                    <a:pt x="42" y="23"/>
                    <a:pt x="42" y="23"/>
                  </a:cubicBezTo>
                  <a:cubicBezTo>
                    <a:pt x="42" y="23"/>
                    <a:pt x="42" y="23"/>
                    <a:pt x="42" y="23"/>
                  </a:cubicBezTo>
                  <a:cubicBezTo>
                    <a:pt x="42" y="23"/>
                    <a:pt x="42" y="23"/>
                    <a:pt x="42" y="23"/>
                  </a:cubicBezTo>
                  <a:cubicBezTo>
                    <a:pt x="42" y="23"/>
                    <a:pt x="42" y="23"/>
                    <a:pt x="42" y="23"/>
                  </a:cubicBezTo>
                  <a:cubicBezTo>
                    <a:pt x="42" y="23"/>
                    <a:pt x="42" y="23"/>
                    <a:pt x="42" y="23"/>
                  </a:cubicBezTo>
                  <a:cubicBezTo>
                    <a:pt x="42" y="23"/>
                    <a:pt x="42" y="23"/>
                    <a:pt x="42" y="23"/>
                  </a:cubicBezTo>
                  <a:cubicBezTo>
                    <a:pt x="42" y="23"/>
                    <a:pt x="42" y="23"/>
                    <a:pt x="42" y="23"/>
                  </a:cubicBezTo>
                  <a:cubicBezTo>
                    <a:pt x="42" y="23"/>
                    <a:pt x="42" y="23"/>
                    <a:pt x="42" y="23"/>
                  </a:cubicBezTo>
                  <a:cubicBezTo>
                    <a:pt x="42" y="23"/>
                    <a:pt x="42" y="23"/>
                    <a:pt x="42" y="23"/>
                  </a:cubicBezTo>
                  <a:cubicBezTo>
                    <a:pt x="42" y="23"/>
                    <a:pt x="42" y="23"/>
                    <a:pt x="42" y="23"/>
                  </a:cubicBezTo>
                  <a:cubicBezTo>
                    <a:pt x="42" y="23"/>
                    <a:pt x="42" y="23"/>
                    <a:pt x="42" y="23"/>
                  </a:cubicBezTo>
                  <a:cubicBezTo>
                    <a:pt x="42" y="23"/>
                    <a:pt x="42" y="23"/>
                    <a:pt x="42" y="23"/>
                  </a:cubicBezTo>
                  <a:cubicBezTo>
                    <a:pt x="42" y="23"/>
                    <a:pt x="42" y="23"/>
                    <a:pt x="42" y="23"/>
                  </a:cubicBezTo>
                  <a:cubicBezTo>
                    <a:pt x="42" y="23"/>
                    <a:pt x="42" y="23"/>
                    <a:pt x="42" y="23"/>
                  </a:cubicBezTo>
                  <a:cubicBezTo>
                    <a:pt x="42" y="23"/>
                    <a:pt x="42" y="23"/>
                    <a:pt x="42" y="23"/>
                  </a:cubicBezTo>
                  <a:close/>
                  <a:moveTo>
                    <a:pt x="42" y="26"/>
                  </a:move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5"/>
                    <a:pt x="42" y="25"/>
                    <a:pt x="42" y="25"/>
                  </a:cubicBezTo>
                  <a:cubicBezTo>
                    <a:pt x="42" y="26"/>
                    <a:pt x="42" y="26"/>
                    <a:pt x="42" y="26"/>
                  </a:cubicBezTo>
                  <a:cubicBezTo>
                    <a:pt x="42" y="26"/>
                    <a:pt x="42" y="26"/>
                    <a:pt x="42" y="26"/>
                  </a:cubicBezTo>
                  <a:cubicBezTo>
                    <a:pt x="42" y="26"/>
                    <a:pt x="42" y="26"/>
                    <a:pt x="42" y="26"/>
                  </a:cubicBezTo>
                  <a:close/>
                  <a:moveTo>
                    <a:pt x="42" y="25"/>
                  </a:move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lose/>
                  <a:moveTo>
                    <a:pt x="42" y="26"/>
                  </a:move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lose/>
                  <a:moveTo>
                    <a:pt x="42" y="26"/>
                  </a:move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lose/>
                  <a:moveTo>
                    <a:pt x="42" y="26"/>
                  </a:move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lose/>
                  <a:moveTo>
                    <a:pt x="42" y="26"/>
                  </a:move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lose/>
                  <a:moveTo>
                    <a:pt x="42" y="26"/>
                  </a:move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3" y="26"/>
                    <a:pt x="42" y="26"/>
                  </a:cubicBezTo>
                  <a:cubicBezTo>
                    <a:pt x="42" y="26"/>
                    <a:pt x="42" y="26"/>
                    <a:pt x="42" y="26"/>
                  </a:cubicBezTo>
                  <a:cubicBezTo>
                    <a:pt x="42" y="26"/>
                    <a:pt x="42" y="26"/>
                    <a:pt x="42" y="26"/>
                  </a:cubicBezTo>
                  <a:cubicBezTo>
                    <a:pt x="42" y="25"/>
                    <a:pt x="42" y="25"/>
                    <a:pt x="42" y="25"/>
                  </a:cubicBezTo>
                  <a:cubicBezTo>
                    <a:pt x="42" y="25"/>
                    <a:pt x="42" y="25"/>
                    <a:pt x="42" y="25"/>
                  </a:cubicBezTo>
                  <a:cubicBezTo>
                    <a:pt x="42" y="25"/>
                    <a:pt x="42" y="25"/>
                    <a:pt x="42" y="25"/>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lose/>
                  <a:moveTo>
                    <a:pt x="43" y="25"/>
                  </a:move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lose/>
                  <a:moveTo>
                    <a:pt x="43" y="26"/>
                  </a:move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lose/>
                  <a:moveTo>
                    <a:pt x="43" y="26"/>
                  </a:move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lose/>
                  <a:moveTo>
                    <a:pt x="43" y="26"/>
                  </a:move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lose/>
                  <a:moveTo>
                    <a:pt x="43" y="23"/>
                  </a:moveTo>
                  <a:cubicBezTo>
                    <a:pt x="43" y="23"/>
                    <a:pt x="43" y="23"/>
                    <a:pt x="43" y="23"/>
                  </a:cubicBezTo>
                  <a:cubicBezTo>
                    <a:pt x="43" y="23"/>
                    <a:pt x="43" y="23"/>
                    <a:pt x="43" y="23"/>
                  </a:cubicBezTo>
                  <a:cubicBezTo>
                    <a:pt x="43" y="23"/>
                    <a:pt x="43" y="23"/>
                    <a:pt x="43" y="23"/>
                  </a:cubicBezTo>
                  <a:cubicBezTo>
                    <a:pt x="43" y="23"/>
                    <a:pt x="43" y="23"/>
                    <a:pt x="43" y="23"/>
                  </a:cubicBezTo>
                  <a:cubicBezTo>
                    <a:pt x="43" y="23"/>
                    <a:pt x="43" y="23"/>
                    <a:pt x="43" y="23"/>
                  </a:cubicBezTo>
                  <a:cubicBezTo>
                    <a:pt x="43" y="23"/>
                    <a:pt x="43" y="23"/>
                    <a:pt x="43" y="23"/>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3"/>
                    <a:pt x="43" y="23"/>
                    <a:pt x="43" y="23"/>
                  </a:cubicBezTo>
                  <a:cubicBezTo>
                    <a:pt x="43" y="23"/>
                    <a:pt x="43" y="23"/>
                    <a:pt x="43" y="23"/>
                  </a:cubicBezTo>
                  <a:cubicBezTo>
                    <a:pt x="43" y="23"/>
                    <a:pt x="43" y="23"/>
                    <a:pt x="43" y="23"/>
                  </a:cubicBezTo>
                  <a:cubicBezTo>
                    <a:pt x="43" y="23"/>
                    <a:pt x="43" y="23"/>
                    <a:pt x="43" y="23"/>
                  </a:cubicBezTo>
                  <a:cubicBezTo>
                    <a:pt x="43" y="23"/>
                    <a:pt x="43" y="23"/>
                    <a:pt x="43" y="23"/>
                  </a:cubicBezTo>
                  <a:cubicBezTo>
                    <a:pt x="43" y="23"/>
                    <a:pt x="43" y="23"/>
                    <a:pt x="43" y="23"/>
                  </a:cubicBezTo>
                  <a:cubicBezTo>
                    <a:pt x="43" y="23"/>
                    <a:pt x="43" y="23"/>
                    <a:pt x="43" y="23"/>
                  </a:cubicBezTo>
                  <a:cubicBezTo>
                    <a:pt x="43" y="23"/>
                    <a:pt x="43" y="23"/>
                    <a:pt x="43" y="23"/>
                  </a:cubicBezTo>
                  <a:cubicBezTo>
                    <a:pt x="43" y="23"/>
                    <a:pt x="43" y="23"/>
                    <a:pt x="43" y="23"/>
                  </a:cubicBezTo>
                  <a:cubicBezTo>
                    <a:pt x="43" y="23"/>
                    <a:pt x="43" y="23"/>
                    <a:pt x="43" y="23"/>
                  </a:cubicBezTo>
                  <a:cubicBezTo>
                    <a:pt x="43" y="23"/>
                    <a:pt x="43" y="23"/>
                    <a:pt x="43" y="23"/>
                  </a:cubicBezTo>
                  <a:cubicBezTo>
                    <a:pt x="43" y="23"/>
                    <a:pt x="43" y="23"/>
                    <a:pt x="43" y="23"/>
                  </a:cubicBezTo>
                  <a:cubicBezTo>
                    <a:pt x="43" y="23"/>
                    <a:pt x="43" y="23"/>
                    <a:pt x="43" y="23"/>
                  </a:cubicBezTo>
                  <a:cubicBezTo>
                    <a:pt x="43" y="23"/>
                    <a:pt x="43" y="23"/>
                    <a:pt x="43" y="23"/>
                  </a:cubicBezTo>
                  <a:close/>
                  <a:moveTo>
                    <a:pt x="43" y="24"/>
                  </a:move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lose/>
                  <a:moveTo>
                    <a:pt x="43" y="26"/>
                  </a:move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lose/>
                  <a:moveTo>
                    <a:pt x="43" y="26"/>
                  </a:move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4"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lose/>
                  <a:moveTo>
                    <a:pt x="44" y="31"/>
                  </a:moveTo>
                  <a:cubicBezTo>
                    <a:pt x="44" y="31"/>
                    <a:pt x="44" y="31"/>
                    <a:pt x="44" y="31"/>
                  </a:cubicBezTo>
                  <a:cubicBezTo>
                    <a:pt x="44" y="31"/>
                    <a:pt x="44" y="31"/>
                    <a:pt x="44" y="31"/>
                  </a:cubicBezTo>
                  <a:cubicBezTo>
                    <a:pt x="44" y="30"/>
                    <a:pt x="44" y="30"/>
                    <a:pt x="44" y="30"/>
                  </a:cubicBezTo>
                  <a:cubicBezTo>
                    <a:pt x="44" y="30"/>
                    <a:pt x="44" y="30"/>
                    <a:pt x="44" y="30"/>
                  </a:cubicBezTo>
                  <a:cubicBezTo>
                    <a:pt x="44" y="30"/>
                    <a:pt x="44" y="30"/>
                    <a:pt x="44" y="30"/>
                  </a:cubicBezTo>
                  <a:cubicBezTo>
                    <a:pt x="44" y="30"/>
                    <a:pt x="44" y="30"/>
                    <a:pt x="44" y="30"/>
                  </a:cubicBezTo>
                  <a:cubicBezTo>
                    <a:pt x="44" y="30"/>
                    <a:pt x="44" y="30"/>
                    <a:pt x="44" y="30"/>
                  </a:cubicBezTo>
                  <a:cubicBezTo>
                    <a:pt x="44" y="30"/>
                    <a:pt x="44" y="30"/>
                    <a:pt x="44" y="30"/>
                  </a:cubicBezTo>
                  <a:cubicBezTo>
                    <a:pt x="44" y="30"/>
                    <a:pt x="44" y="30"/>
                    <a:pt x="44" y="30"/>
                  </a:cubicBezTo>
                  <a:cubicBezTo>
                    <a:pt x="44" y="30"/>
                    <a:pt x="44" y="30"/>
                    <a:pt x="44" y="30"/>
                  </a:cubicBezTo>
                  <a:cubicBezTo>
                    <a:pt x="44" y="30"/>
                    <a:pt x="44" y="30"/>
                    <a:pt x="44" y="30"/>
                  </a:cubicBezTo>
                  <a:cubicBezTo>
                    <a:pt x="44" y="30"/>
                    <a:pt x="44" y="30"/>
                    <a:pt x="44" y="30"/>
                  </a:cubicBezTo>
                  <a:cubicBezTo>
                    <a:pt x="44" y="30"/>
                    <a:pt x="43" y="30"/>
                    <a:pt x="43" y="30"/>
                  </a:cubicBezTo>
                  <a:cubicBezTo>
                    <a:pt x="43" y="30"/>
                    <a:pt x="43" y="30"/>
                    <a:pt x="43" y="30"/>
                  </a:cubicBezTo>
                  <a:cubicBezTo>
                    <a:pt x="43" y="30"/>
                    <a:pt x="44" y="30"/>
                    <a:pt x="44" y="30"/>
                  </a:cubicBezTo>
                  <a:cubicBezTo>
                    <a:pt x="44" y="30"/>
                    <a:pt x="44" y="30"/>
                    <a:pt x="44" y="30"/>
                  </a:cubicBezTo>
                  <a:cubicBezTo>
                    <a:pt x="44" y="30"/>
                    <a:pt x="44" y="30"/>
                    <a:pt x="44" y="30"/>
                  </a:cubicBezTo>
                  <a:cubicBezTo>
                    <a:pt x="44" y="30"/>
                    <a:pt x="44" y="30"/>
                    <a:pt x="44" y="30"/>
                  </a:cubicBezTo>
                  <a:cubicBezTo>
                    <a:pt x="44" y="30"/>
                    <a:pt x="44" y="30"/>
                    <a:pt x="44" y="30"/>
                  </a:cubicBezTo>
                  <a:cubicBezTo>
                    <a:pt x="44" y="30"/>
                    <a:pt x="44" y="30"/>
                    <a:pt x="44" y="30"/>
                  </a:cubicBezTo>
                  <a:cubicBezTo>
                    <a:pt x="44" y="30"/>
                    <a:pt x="44" y="30"/>
                    <a:pt x="44" y="30"/>
                  </a:cubicBezTo>
                  <a:cubicBezTo>
                    <a:pt x="44" y="30"/>
                    <a:pt x="44" y="30"/>
                    <a:pt x="44" y="31"/>
                  </a:cubicBezTo>
                  <a:cubicBezTo>
                    <a:pt x="44" y="31"/>
                    <a:pt x="44" y="31"/>
                    <a:pt x="44" y="31"/>
                  </a:cubicBezTo>
                  <a:cubicBezTo>
                    <a:pt x="44" y="31"/>
                    <a:pt x="44" y="31"/>
                    <a:pt x="44" y="31"/>
                  </a:cubicBezTo>
                  <a:cubicBezTo>
                    <a:pt x="44" y="31"/>
                    <a:pt x="44" y="31"/>
                    <a:pt x="44" y="31"/>
                  </a:cubicBezTo>
                  <a:cubicBezTo>
                    <a:pt x="44" y="31"/>
                    <a:pt x="44" y="31"/>
                    <a:pt x="44" y="31"/>
                  </a:cubicBezTo>
                  <a:cubicBezTo>
                    <a:pt x="44" y="31"/>
                    <a:pt x="44" y="31"/>
                    <a:pt x="44" y="31"/>
                  </a:cubicBezTo>
                  <a:cubicBezTo>
                    <a:pt x="44" y="31"/>
                    <a:pt x="44" y="31"/>
                    <a:pt x="44" y="31"/>
                  </a:cubicBezTo>
                  <a:close/>
                  <a:moveTo>
                    <a:pt x="44" y="28"/>
                  </a:moveTo>
                  <a:cubicBezTo>
                    <a:pt x="44" y="28"/>
                    <a:pt x="44" y="28"/>
                    <a:pt x="44" y="28"/>
                  </a:cubicBezTo>
                  <a:cubicBezTo>
                    <a:pt x="44" y="28"/>
                    <a:pt x="44" y="28"/>
                    <a:pt x="44" y="28"/>
                  </a:cubicBezTo>
                  <a:cubicBezTo>
                    <a:pt x="44" y="28"/>
                    <a:pt x="44" y="28"/>
                    <a:pt x="44" y="28"/>
                  </a:cubicBezTo>
                  <a:cubicBezTo>
                    <a:pt x="44" y="28"/>
                    <a:pt x="44" y="28"/>
                    <a:pt x="44" y="28"/>
                  </a:cubicBezTo>
                  <a:cubicBezTo>
                    <a:pt x="43" y="28"/>
                    <a:pt x="43" y="28"/>
                    <a:pt x="43" y="28"/>
                  </a:cubicBezTo>
                  <a:cubicBezTo>
                    <a:pt x="43" y="28"/>
                    <a:pt x="43" y="28"/>
                    <a:pt x="43" y="28"/>
                  </a:cubicBezTo>
                  <a:cubicBezTo>
                    <a:pt x="43" y="28"/>
                    <a:pt x="43" y="28"/>
                    <a:pt x="43" y="28"/>
                  </a:cubicBezTo>
                  <a:cubicBezTo>
                    <a:pt x="43" y="28"/>
                    <a:pt x="43" y="28"/>
                    <a:pt x="43" y="28"/>
                  </a:cubicBezTo>
                  <a:cubicBezTo>
                    <a:pt x="43" y="28"/>
                    <a:pt x="43" y="28"/>
                    <a:pt x="43" y="28"/>
                  </a:cubicBezTo>
                  <a:cubicBezTo>
                    <a:pt x="43" y="28"/>
                    <a:pt x="43" y="28"/>
                    <a:pt x="43" y="28"/>
                  </a:cubicBezTo>
                  <a:cubicBezTo>
                    <a:pt x="43" y="28"/>
                    <a:pt x="43" y="28"/>
                    <a:pt x="43" y="28"/>
                  </a:cubicBezTo>
                  <a:cubicBezTo>
                    <a:pt x="43" y="28"/>
                    <a:pt x="43" y="28"/>
                    <a:pt x="43" y="28"/>
                  </a:cubicBezTo>
                  <a:cubicBezTo>
                    <a:pt x="43" y="28"/>
                    <a:pt x="43" y="28"/>
                    <a:pt x="43" y="28"/>
                  </a:cubicBezTo>
                  <a:cubicBezTo>
                    <a:pt x="43" y="28"/>
                    <a:pt x="43" y="28"/>
                    <a:pt x="43" y="28"/>
                  </a:cubicBezTo>
                  <a:cubicBezTo>
                    <a:pt x="43" y="28"/>
                    <a:pt x="43" y="28"/>
                    <a:pt x="43" y="28"/>
                  </a:cubicBezTo>
                  <a:cubicBezTo>
                    <a:pt x="43" y="28"/>
                    <a:pt x="43" y="28"/>
                    <a:pt x="43" y="28"/>
                  </a:cubicBezTo>
                  <a:cubicBezTo>
                    <a:pt x="43" y="28"/>
                    <a:pt x="43" y="28"/>
                    <a:pt x="43" y="28"/>
                  </a:cubicBezTo>
                  <a:cubicBezTo>
                    <a:pt x="43" y="28"/>
                    <a:pt x="43" y="28"/>
                    <a:pt x="43" y="28"/>
                  </a:cubicBezTo>
                  <a:cubicBezTo>
                    <a:pt x="43" y="28"/>
                    <a:pt x="44" y="28"/>
                    <a:pt x="44" y="28"/>
                  </a:cubicBezTo>
                  <a:cubicBezTo>
                    <a:pt x="44" y="28"/>
                    <a:pt x="44" y="28"/>
                    <a:pt x="44" y="28"/>
                  </a:cubicBezTo>
                  <a:cubicBezTo>
                    <a:pt x="44" y="28"/>
                    <a:pt x="44" y="28"/>
                    <a:pt x="44" y="28"/>
                  </a:cubicBezTo>
                  <a:cubicBezTo>
                    <a:pt x="44" y="28"/>
                    <a:pt x="44" y="28"/>
                    <a:pt x="44" y="28"/>
                  </a:cubicBezTo>
                  <a:close/>
                  <a:moveTo>
                    <a:pt x="43" y="33"/>
                  </a:moveTo>
                  <a:cubicBezTo>
                    <a:pt x="43" y="33"/>
                    <a:pt x="43" y="33"/>
                    <a:pt x="43" y="33"/>
                  </a:cubicBezTo>
                  <a:cubicBezTo>
                    <a:pt x="43" y="33"/>
                    <a:pt x="43" y="33"/>
                    <a:pt x="43" y="33"/>
                  </a:cubicBezTo>
                  <a:cubicBezTo>
                    <a:pt x="43" y="33"/>
                    <a:pt x="43" y="33"/>
                    <a:pt x="43" y="33"/>
                  </a:cubicBezTo>
                  <a:cubicBezTo>
                    <a:pt x="43" y="33"/>
                    <a:pt x="43" y="33"/>
                    <a:pt x="43" y="33"/>
                  </a:cubicBezTo>
                  <a:cubicBezTo>
                    <a:pt x="43" y="33"/>
                    <a:pt x="43" y="33"/>
                    <a:pt x="43" y="33"/>
                  </a:cubicBezTo>
                  <a:cubicBezTo>
                    <a:pt x="43" y="33"/>
                    <a:pt x="43" y="33"/>
                    <a:pt x="43" y="33"/>
                  </a:cubicBezTo>
                  <a:cubicBezTo>
                    <a:pt x="43" y="33"/>
                    <a:pt x="43" y="33"/>
                    <a:pt x="43" y="33"/>
                  </a:cubicBezTo>
                  <a:close/>
                  <a:moveTo>
                    <a:pt x="44" y="25"/>
                  </a:move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lose/>
                  <a:moveTo>
                    <a:pt x="44" y="26"/>
                  </a:move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7"/>
                    <a:pt x="44" y="27"/>
                    <a:pt x="44" y="27"/>
                  </a:cubicBezTo>
                  <a:cubicBezTo>
                    <a:pt x="44" y="27"/>
                    <a:pt x="44" y="27"/>
                    <a:pt x="44" y="27"/>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lose/>
                  <a:moveTo>
                    <a:pt x="45" y="27"/>
                  </a:move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8"/>
                    <a:pt x="45" y="28"/>
                    <a:pt x="45" y="28"/>
                  </a:cubicBezTo>
                  <a:cubicBezTo>
                    <a:pt x="45" y="28"/>
                    <a:pt x="45" y="28"/>
                    <a:pt x="45" y="28"/>
                  </a:cubicBezTo>
                  <a:cubicBezTo>
                    <a:pt x="45" y="28"/>
                    <a:pt x="45" y="28"/>
                    <a:pt x="45" y="28"/>
                  </a:cubicBezTo>
                  <a:cubicBezTo>
                    <a:pt x="45" y="28"/>
                    <a:pt x="45" y="28"/>
                    <a:pt x="45" y="28"/>
                  </a:cubicBezTo>
                  <a:cubicBezTo>
                    <a:pt x="45" y="28"/>
                    <a:pt x="45" y="28"/>
                    <a:pt x="45" y="28"/>
                  </a:cubicBezTo>
                  <a:cubicBezTo>
                    <a:pt x="45" y="28"/>
                    <a:pt x="45" y="28"/>
                    <a:pt x="45" y="28"/>
                  </a:cubicBezTo>
                  <a:cubicBezTo>
                    <a:pt x="45" y="28"/>
                    <a:pt x="45" y="28"/>
                    <a:pt x="45" y="28"/>
                  </a:cubicBezTo>
                  <a:cubicBezTo>
                    <a:pt x="45" y="28"/>
                    <a:pt x="45" y="28"/>
                    <a:pt x="45" y="28"/>
                  </a:cubicBezTo>
                  <a:cubicBezTo>
                    <a:pt x="45" y="28"/>
                    <a:pt x="45" y="28"/>
                    <a:pt x="45" y="28"/>
                  </a:cubicBezTo>
                  <a:cubicBezTo>
                    <a:pt x="45" y="28"/>
                    <a:pt x="45" y="28"/>
                    <a:pt x="45" y="28"/>
                  </a:cubicBezTo>
                  <a:cubicBezTo>
                    <a:pt x="45" y="28"/>
                    <a:pt x="45" y="28"/>
                    <a:pt x="45" y="28"/>
                  </a:cubicBezTo>
                  <a:cubicBezTo>
                    <a:pt x="45" y="28"/>
                    <a:pt x="45" y="28"/>
                    <a:pt x="45" y="28"/>
                  </a:cubicBezTo>
                  <a:cubicBezTo>
                    <a:pt x="45" y="28"/>
                    <a:pt x="45" y="28"/>
                    <a:pt x="45" y="28"/>
                  </a:cubicBezTo>
                  <a:cubicBezTo>
                    <a:pt x="45" y="28"/>
                    <a:pt x="45" y="28"/>
                    <a:pt x="45" y="28"/>
                  </a:cubicBezTo>
                  <a:cubicBezTo>
                    <a:pt x="45" y="28"/>
                    <a:pt x="45" y="28"/>
                    <a:pt x="45" y="28"/>
                  </a:cubicBezTo>
                  <a:cubicBezTo>
                    <a:pt x="45" y="28"/>
                    <a:pt x="45" y="28"/>
                    <a:pt x="45" y="28"/>
                  </a:cubicBezTo>
                  <a:cubicBezTo>
                    <a:pt x="45" y="28"/>
                    <a:pt x="45" y="28"/>
                    <a:pt x="45" y="28"/>
                  </a:cubicBezTo>
                  <a:cubicBezTo>
                    <a:pt x="45" y="28"/>
                    <a:pt x="45" y="28"/>
                    <a:pt x="45" y="28"/>
                  </a:cubicBezTo>
                  <a:cubicBezTo>
                    <a:pt x="45" y="28"/>
                    <a:pt x="45" y="28"/>
                    <a:pt x="45" y="28"/>
                  </a:cubicBezTo>
                  <a:cubicBezTo>
                    <a:pt x="45" y="28"/>
                    <a:pt x="45" y="28"/>
                    <a:pt x="45" y="28"/>
                  </a:cubicBezTo>
                  <a:cubicBezTo>
                    <a:pt x="45" y="28"/>
                    <a:pt x="45" y="28"/>
                    <a:pt x="45" y="28"/>
                  </a:cubicBezTo>
                  <a:cubicBezTo>
                    <a:pt x="45" y="28"/>
                    <a:pt x="45" y="28"/>
                    <a:pt x="45" y="28"/>
                  </a:cubicBezTo>
                  <a:cubicBezTo>
                    <a:pt x="45" y="27"/>
                    <a:pt x="45" y="28"/>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lose/>
                  <a:moveTo>
                    <a:pt x="45" y="27"/>
                  </a:move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lose/>
                  <a:moveTo>
                    <a:pt x="45" y="27"/>
                  </a:move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lose/>
                  <a:moveTo>
                    <a:pt x="45" y="27"/>
                  </a:move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lose/>
                  <a:moveTo>
                    <a:pt x="45" y="27"/>
                  </a:move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lose/>
                  <a:moveTo>
                    <a:pt x="45" y="32"/>
                  </a:moveTo>
                  <a:cubicBezTo>
                    <a:pt x="45" y="32"/>
                    <a:pt x="45" y="31"/>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4" y="32"/>
                    <a:pt x="44" y="32"/>
                    <a:pt x="44" y="32"/>
                  </a:cubicBezTo>
                  <a:cubicBezTo>
                    <a:pt x="44" y="32"/>
                    <a:pt x="44" y="32"/>
                    <a:pt x="44" y="32"/>
                  </a:cubicBezTo>
                  <a:cubicBezTo>
                    <a:pt x="44" y="32"/>
                    <a:pt x="44" y="32"/>
                    <a:pt x="44" y="32"/>
                  </a:cubicBezTo>
                  <a:cubicBezTo>
                    <a:pt x="44" y="32"/>
                    <a:pt x="44" y="32"/>
                    <a:pt x="44" y="32"/>
                  </a:cubicBezTo>
                  <a:cubicBezTo>
                    <a:pt x="44" y="32"/>
                    <a:pt x="44" y="32"/>
                    <a:pt x="44" y="32"/>
                  </a:cubicBezTo>
                  <a:cubicBezTo>
                    <a:pt x="44" y="32"/>
                    <a:pt x="44" y="32"/>
                    <a:pt x="44" y="32"/>
                  </a:cubicBezTo>
                  <a:cubicBezTo>
                    <a:pt x="44" y="32"/>
                    <a:pt x="44" y="32"/>
                    <a:pt x="44" y="32"/>
                  </a:cubicBezTo>
                  <a:cubicBezTo>
                    <a:pt x="44" y="32"/>
                    <a:pt x="44" y="32"/>
                    <a:pt x="44" y="32"/>
                  </a:cubicBezTo>
                  <a:cubicBezTo>
                    <a:pt x="44" y="32"/>
                    <a:pt x="44" y="32"/>
                    <a:pt x="44" y="32"/>
                  </a:cubicBezTo>
                  <a:cubicBezTo>
                    <a:pt x="44"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1"/>
                  </a:cubicBezTo>
                  <a:cubicBezTo>
                    <a:pt x="45" y="31"/>
                    <a:pt x="45" y="31"/>
                    <a:pt x="45" y="31"/>
                  </a:cubicBezTo>
                  <a:cubicBezTo>
                    <a:pt x="45" y="31"/>
                    <a:pt x="45" y="31"/>
                    <a:pt x="45" y="31"/>
                  </a:cubicBezTo>
                  <a:cubicBezTo>
                    <a:pt x="45" y="31"/>
                    <a:pt x="45" y="31"/>
                    <a:pt x="45" y="31"/>
                  </a:cubicBezTo>
                  <a:cubicBezTo>
                    <a:pt x="45" y="31"/>
                    <a:pt x="45" y="31"/>
                    <a:pt x="45" y="31"/>
                  </a:cubicBezTo>
                  <a:cubicBezTo>
                    <a:pt x="45" y="31"/>
                    <a:pt x="45" y="31"/>
                    <a:pt x="45" y="31"/>
                  </a:cubicBezTo>
                  <a:cubicBezTo>
                    <a:pt x="45" y="31"/>
                    <a:pt x="45" y="31"/>
                    <a:pt x="45" y="31"/>
                  </a:cubicBezTo>
                  <a:cubicBezTo>
                    <a:pt x="45" y="31"/>
                    <a:pt x="45" y="31"/>
                    <a:pt x="45" y="31"/>
                  </a:cubicBezTo>
                  <a:cubicBezTo>
                    <a:pt x="45" y="31"/>
                    <a:pt x="45" y="31"/>
                    <a:pt x="45" y="31"/>
                  </a:cubicBezTo>
                  <a:cubicBezTo>
                    <a:pt x="45" y="31"/>
                    <a:pt x="45" y="31"/>
                    <a:pt x="45" y="31"/>
                  </a:cubicBezTo>
                  <a:cubicBezTo>
                    <a:pt x="45" y="31"/>
                    <a:pt x="45" y="31"/>
                    <a:pt x="45" y="31"/>
                  </a:cubicBezTo>
                  <a:cubicBezTo>
                    <a:pt x="45" y="31"/>
                    <a:pt x="45" y="31"/>
                    <a:pt x="45" y="31"/>
                  </a:cubicBezTo>
                  <a:cubicBezTo>
                    <a:pt x="45" y="31"/>
                    <a:pt x="45" y="31"/>
                    <a:pt x="45" y="31"/>
                  </a:cubicBezTo>
                  <a:cubicBezTo>
                    <a:pt x="45" y="31"/>
                    <a:pt x="45" y="31"/>
                    <a:pt x="45" y="31"/>
                  </a:cubicBezTo>
                  <a:cubicBezTo>
                    <a:pt x="45" y="31"/>
                    <a:pt x="45" y="31"/>
                    <a:pt x="45" y="31"/>
                  </a:cubicBezTo>
                  <a:cubicBezTo>
                    <a:pt x="45" y="31"/>
                    <a:pt x="45" y="31"/>
                    <a:pt x="45" y="31"/>
                  </a:cubicBezTo>
                  <a:cubicBezTo>
                    <a:pt x="45" y="31"/>
                    <a:pt x="45" y="31"/>
                    <a:pt x="45" y="32"/>
                  </a:cubicBezTo>
                  <a:cubicBezTo>
                    <a:pt x="45" y="32"/>
                    <a:pt x="45" y="31"/>
                    <a:pt x="45" y="31"/>
                  </a:cubicBezTo>
                  <a:cubicBezTo>
                    <a:pt x="45" y="31"/>
                    <a:pt x="45" y="31"/>
                    <a:pt x="45" y="32"/>
                  </a:cubicBezTo>
                  <a:close/>
                  <a:moveTo>
                    <a:pt x="45" y="31"/>
                  </a:moveTo>
                  <a:cubicBezTo>
                    <a:pt x="45" y="31"/>
                    <a:pt x="45" y="31"/>
                    <a:pt x="45" y="31"/>
                  </a:cubicBezTo>
                  <a:cubicBezTo>
                    <a:pt x="45" y="31"/>
                    <a:pt x="45" y="31"/>
                    <a:pt x="45" y="31"/>
                  </a:cubicBezTo>
                  <a:cubicBezTo>
                    <a:pt x="45" y="31"/>
                    <a:pt x="45" y="31"/>
                    <a:pt x="45" y="31"/>
                  </a:cubicBezTo>
                  <a:cubicBezTo>
                    <a:pt x="45" y="31"/>
                    <a:pt x="45" y="31"/>
                    <a:pt x="45" y="31"/>
                  </a:cubicBezTo>
                  <a:cubicBezTo>
                    <a:pt x="45" y="31"/>
                    <a:pt x="45" y="31"/>
                    <a:pt x="45" y="31"/>
                  </a:cubicBezTo>
                  <a:cubicBezTo>
                    <a:pt x="45" y="31"/>
                    <a:pt x="45" y="31"/>
                    <a:pt x="45" y="31"/>
                  </a:cubicBezTo>
                  <a:cubicBezTo>
                    <a:pt x="45" y="31"/>
                    <a:pt x="45" y="31"/>
                    <a:pt x="45" y="31"/>
                  </a:cubicBezTo>
                  <a:cubicBezTo>
                    <a:pt x="45" y="31"/>
                    <a:pt x="45" y="31"/>
                    <a:pt x="44" y="31"/>
                  </a:cubicBezTo>
                  <a:cubicBezTo>
                    <a:pt x="44" y="31"/>
                    <a:pt x="44" y="31"/>
                    <a:pt x="44" y="31"/>
                  </a:cubicBezTo>
                  <a:cubicBezTo>
                    <a:pt x="44" y="31"/>
                    <a:pt x="44" y="31"/>
                    <a:pt x="44" y="31"/>
                  </a:cubicBezTo>
                  <a:cubicBezTo>
                    <a:pt x="44" y="31"/>
                    <a:pt x="44" y="31"/>
                    <a:pt x="44" y="31"/>
                  </a:cubicBezTo>
                  <a:cubicBezTo>
                    <a:pt x="44" y="31"/>
                    <a:pt x="44" y="31"/>
                    <a:pt x="44" y="31"/>
                  </a:cubicBezTo>
                  <a:cubicBezTo>
                    <a:pt x="44" y="31"/>
                    <a:pt x="44" y="31"/>
                    <a:pt x="44" y="31"/>
                  </a:cubicBezTo>
                  <a:cubicBezTo>
                    <a:pt x="44" y="31"/>
                    <a:pt x="44" y="31"/>
                    <a:pt x="44" y="31"/>
                  </a:cubicBezTo>
                  <a:cubicBezTo>
                    <a:pt x="44" y="31"/>
                    <a:pt x="44" y="31"/>
                    <a:pt x="44" y="31"/>
                  </a:cubicBezTo>
                  <a:cubicBezTo>
                    <a:pt x="44" y="31"/>
                    <a:pt x="44" y="31"/>
                    <a:pt x="44" y="31"/>
                  </a:cubicBezTo>
                  <a:cubicBezTo>
                    <a:pt x="44" y="31"/>
                    <a:pt x="44" y="31"/>
                    <a:pt x="44" y="31"/>
                  </a:cubicBezTo>
                  <a:cubicBezTo>
                    <a:pt x="44" y="31"/>
                    <a:pt x="44" y="31"/>
                    <a:pt x="44" y="31"/>
                  </a:cubicBezTo>
                  <a:cubicBezTo>
                    <a:pt x="44" y="31"/>
                    <a:pt x="44" y="31"/>
                    <a:pt x="44" y="31"/>
                  </a:cubicBezTo>
                  <a:cubicBezTo>
                    <a:pt x="44" y="31"/>
                    <a:pt x="44" y="31"/>
                    <a:pt x="44" y="31"/>
                  </a:cubicBezTo>
                  <a:cubicBezTo>
                    <a:pt x="44" y="31"/>
                    <a:pt x="44" y="31"/>
                    <a:pt x="44" y="31"/>
                  </a:cubicBezTo>
                  <a:cubicBezTo>
                    <a:pt x="44" y="31"/>
                    <a:pt x="44" y="31"/>
                    <a:pt x="44" y="31"/>
                  </a:cubicBezTo>
                  <a:cubicBezTo>
                    <a:pt x="44" y="31"/>
                    <a:pt x="44" y="31"/>
                    <a:pt x="44" y="31"/>
                  </a:cubicBezTo>
                  <a:cubicBezTo>
                    <a:pt x="44" y="31"/>
                    <a:pt x="44" y="31"/>
                    <a:pt x="44" y="31"/>
                  </a:cubicBezTo>
                  <a:cubicBezTo>
                    <a:pt x="44" y="31"/>
                    <a:pt x="44" y="31"/>
                    <a:pt x="44" y="31"/>
                  </a:cubicBezTo>
                  <a:cubicBezTo>
                    <a:pt x="44" y="31"/>
                    <a:pt x="44" y="31"/>
                    <a:pt x="44" y="31"/>
                  </a:cubicBezTo>
                  <a:cubicBezTo>
                    <a:pt x="44" y="31"/>
                    <a:pt x="44" y="31"/>
                    <a:pt x="44" y="31"/>
                  </a:cubicBezTo>
                  <a:cubicBezTo>
                    <a:pt x="44" y="31"/>
                    <a:pt x="44" y="31"/>
                    <a:pt x="44" y="31"/>
                  </a:cubicBezTo>
                  <a:cubicBezTo>
                    <a:pt x="44" y="31"/>
                    <a:pt x="44" y="31"/>
                    <a:pt x="44" y="31"/>
                  </a:cubicBezTo>
                  <a:cubicBezTo>
                    <a:pt x="44" y="31"/>
                    <a:pt x="44" y="31"/>
                    <a:pt x="44" y="31"/>
                  </a:cubicBezTo>
                  <a:cubicBezTo>
                    <a:pt x="44" y="31"/>
                    <a:pt x="44" y="31"/>
                    <a:pt x="44" y="31"/>
                  </a:cubicBezTo>
                  <a:cubicBezTo>
                    <a:pt x="44" y="31"/>
                    <a:pt x="44" y="31"/>
                    <a:pt x="44" y="31"/>
                  </a:cubicBezTo>
                  <a:cubicBezTo>
                    <a:pt x="44" y="31"/>
                    <a:pt x="44" y="31"/>
                    <a:pt x="44" y="31"/>
                  </a:cubicBezTo>
                  <a:cubicBezTo>
                    <a:pt x="44" y="31"/>
                    <a:pt x="44" y="31"/>
                    <a:pt x="44" y="31"/>
                  </a:cubicBezTo>
                  <a:cubicBezTo>
                    <a:pt x="44" y="31"/>
                    <a:pt x="44" y="31"/>
                    <a:pt x="44" y="31"/>
                  </a:cubicBezTo>
                  <a:cubicBezTo>
                    <a:pt x="44" y="31"/>
                    <a:pt x="44" y="31"/>
                    <a:pt x="44" y="31"/>
                  </a:cubicBezTo>
                  <a:cubicBezTo>
                    <a:pt x="44" y="31"/>
                    <a:pt x="44" y="31"/>
                    <a:pt x="44" y="31"/>
                  </a:cubicBezTo>
                  <a:cubicBezTo>
                    <a:pt x="44" y="31"/>
                    <a:pt x="44" y="31"/>
                    <a:pt x="44" y="31"/>
                  </a:cubicBezTo>
                  <a:cubicBezTo>
                    <a:pt x="44" y="31"/>
                    <a:pt x="44" y="31"/>
                    <a:pt x="44" y="31"/>
                  </a:cubicBezTo>
                  <a:cubicBezTo>
                    <a:pt x="44" y="31"/>
                    <a:pt x="44" y="31"/>
                    <a:pt x="44" y="31"/>
                  </a:cubicBezTo>
                  <a:cubicBezTo>
                    <a:pt x="44" y="31"/>
                    <a:pt x="44" y="31"/>
                    <a:pt x="44" y="31"/>
                  </a:cubicBezTo>
                  <a:cubicBezTo>
                    <a:pt x="44" y="31"/>
                    <a:pt x="44" y="31"/>
                    <a:pt x="45" y="31"/>
                  </a:cubicBezTo>
                  <a:cubicBezTo>
                    <a:pt x="45" y="31"/>
                    <a:pt x="45" y="31"/>
                    <a:pt x="45" y="31"/>
                  </a:cubicBezTo>
                  <a:cubicBezTo>
                    <a:pt x="45" y="31"/>
                    <a:pt x="45" y="31"/>
                    <a:pt x="45" y="31"/>
                  </a:cubicBezTo>
                  <a:cubicBezTo>
                    <a:pt x="45" y="31"/>
                    <a:pt x="45" y="31"/>
                    <a:pt x="45" y="31"/>
                  </a:cubicBezTo>
                  <a:cubicBezTo>
                    <a:pt x="45" y="31"/>
                    <a:pt x="45" y="31"/>
                    <a:pt x="45" y="31"/>
                  </a:cubicBezTo>
                  <a:cubicBezTo>
                    <a:pt x="45" y="31"/>
                    <a:pt x="45" y="31"/>
                    <a:pt x="45" y="31"/>
                  </a:cubicBezTo>
                  <a:close/>
                  <a:moveTo>
                    <a:pt x="46" y="28"/>
                  </a:move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lose/>
                  <a:moveTo>
                    <a:pt x="46" y="28"/>
                  </a:moveTo>
                  <a:cubicBezTo>
                    <a:pt x="46" y="28"/>
                    <a:pt x="46" y="28"/>
                    <a:pt x="46" y="28"/>
                  </a:cubicBezTo>
                  <a:cubicBezTo>
                    <a:pt x="46" y="28"/>
                    <a:pt x="46" y="28"/>
                    <a:pt x="46" y="28"/>
                  </a:cubicBezTo>
                  <a:close/>
                  <a:moveTo>
                    <a:pt x="46" y="32"/>
                  </a:moveTo>
                  <a:cubicBezTo>
                    <a:pt x="46" y="32"/>
                    <a:pt x="46" y="32"/>
                    <a:pt x="46" y="32"/>
                  </a:cubicBezTo>
                  <a:cubicBezTo>
                    <a:pt x="46" y="32"/>
                    <a:pt x="46" y="32"/>
                    <a:pt x="46" y="32"/>
                  </a:cubicBezTo>
                  <a:cubicBezTo>
                    <a:pt x="46" y="32"/>
                    <a:pt x="46" y="32"/>
                    <a:pt x="46" y="32"/>
                  </a:cubicBezTo>
                  <a:cubicBezTo>
                    <a:pt x="46" y="32"/>
                    <a:pt x="46" y="32"/>
                    <a:pt x="46" y="32"/>
                  </a:cubicBezTo>
                  <a:cubicBezTo>
                    <a:pt x="46" y="32"/>
                    <a:pt x="46" y="32"/>
                    <a:pt x="46" y="32"/>
                  </a:cubicBezTo>
                  <a:cubicBezTo>
                    <a:pt x="46" y="32"/>
                    <a:pt x="46" y="32"/>
                    <a:pt x="46" y="32"/>
                  </a:cubicBezTo>
                  <a:cubicBezTo>
                    <a:pt x="46" y="32"/>
                    <a:pt x="46" y="32"/>
                    <a:pt x="46" y="32"/>
                  </a:cubicBezTo>
                  <a:cubicBezTo>
                    <a:pt x="46" y="32"/>
                    <a:pt x="46" y="32"/>
                    <a:pt x="46" y="32"/>
                  </a:cubicBezTo>
                  <a:cubicBezTo>
                    <a:pt x="46" y="32"/>
                    <a:pt x="46" y="32"/>
                    <a:pt x="46" y="32"/>
                  </a:cubicBezTo>
                  <a:cubicBezTo>
                    <a:pt x="46" y="32"/>
                    <a:pt x="46" y="32"/>
                    <a:pt x="46" y="32"/>
                  </a:cubicBezTo>
                  <a:cubicBezTo>
                    <a:pt x="46" y="32"/>
                    <a:pt x="46" y="32"/>
                    <a:pt x="46" y="32"/>
                  </a:cubicBezTo>
                  <a:cubicBezTo>
                    <a:pt x="46" y="32"/>
                    <a:pt x="46" y="32"/>
                    <a:pt x="46" y="32"/>
                  </a:cubicBezTo>
                  <a:cubicBezTo>
                    <a:pt x="46" y="32"/>
                    <a:pt x="46" y="32"/>
                    <a:pt x="46" y="32"/>
                  </a:cubicBezTo>
                  <a:cubicBezTo>
                    <a:pt x="46" y="32"/>
                    <a:pt x="46" y="32"/>
                    <a:pt x="46" y="32"/>
                  </a:cubicBezTo>
                  <a:cubicBezTo>
                    <a:pt x="46" y="32"/>
                    <a:pt x="46" y="32"/>
                    <a:pt x="46" y="32"/>
                  </a:cubicBezTo>
                  <a:cubicBezTo>
                    <a:pt x="46" y="32"/>
                    <a:pt x="46" y="32"/>
                    <a:pt x="46" y="32"/>
                  </a:cubicBezTo>
                  <a:cubicBezTo>
                    <a:pt x="46" y="32"/>
                    <a:pt x="46" y="32"/>
                    <a:pt x="46" y="32"/>
                  </a:cubicBezTo>
                  <a:cubicBezTo>
                    <a:pt x="46" y="32"/>
                    <a:pt x="46" y="32"/>
                    <a:pt x="46" y="32"/>
                  </a:cubicBezTo>
                  <a:cubicBezTo>
                    <a:pt x="46" y="32"/>
                    <a:pt x="46" y="32"/>
                    <a:pt x="46" y="32"/>
                  </a:cubicBezTo>
                  <a:cubicBezTo>
                    <a:pt x="46" y="32"/>
                    <a:pt x="46" y="32"/>
                    <a:pt x="46" y="32"/>
                  </a:cubicBezTo>
                  <a:cubicBezTo>
                    <a:pt x="46" y="32"/>
                    <a:pt x="46" y="32"/>
                    <a:pt x="46" y="32"/>
                  </a:cubicBezTo>
                  <a:cubicBezTo>
                    <a:pt x="46" y="32"/>
                    <a:pt x="46" y="32"/>
                    <a:pt x="46" y="32"/>
                  </a:cubicBezTo>
                  <a:cubicBezTo>
                    <a:pt x="46" y="32"/>
                    <a:pt x="46" y="32"/>
                    <a:pt x="46" y="32"/>
                  </a:cubicBezTo>
                  <a:cubicBezTo>
                    <a:pt x="46" y="32"/>
                    <a:pt x="46" y="32"/>
                    <a:pt x="46" y="32"/>
                  </a:cubicBezTo>
                  <a:cubicBezTo>
                    <a:pt x="46" y="32"/>
                    <a:pt x="46" y="32"/>
                    <a:pt x="46" y="32"/>
                  </a:cubicBezTo>
                  <a:close/>
                  <a:moveTo>
                    <a:pt x="47" y="28"/>
                  </a:move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ubicBezTo>
                    <a:pt x="48" y="28"/>
                    <a:pt x="48" y="28"/>
                    <a:pt x="48" y="28"/>
                  </a:cubicBezTo>
                  <a:cubicBezTo>
                    <a:pt x="48" y="28"/>
                    <a:pt x="48" y="28"/>
                    <a:pt x="48" y="28"/>
                  </a:cubicBezTo>
                  <a:cubicBezTo>
                    <a:pt x="48" y="28"/>
                    <a:pt x="48" y="28"/>
                    <a:pt x="48" y="28"/>
                  </a:cubicBezTo>
                  <a:cubicBezTo>
                    <a:pt x="48" y="28"/>
                    <a:pt x="48" y="28"/>
                    <a:pt x="48" y="28"/>
                  </a:cubicBezTo>
                  <a:cubicBezTo>
                    <a:pt x="48" y="28"/>
                    <a:pt x="48" y="28"/>
                    <a:pt x="48" y="28"/>
                  </a:cubicBezTo>
                  <a:cubicBezTo>
                    <a:pt x="48" y="28"/>
                    <a:pt x="48" y="28"/>
                    <a:pt x="48" y="28"/>
                  </a:cubicBezTo>
                  <a:cubicBezTo>
                    <a:pt x="48" y="28"/>
                    <a:pt x="48" y="28"/>
                    <a:pt x="48" y="28"/>
                  </a:cubicBezTo>
                  <a:cubicBezTo>
                    <a:pt x="48" y="28"/>
                    <a:pt x="48" y="28"/>
                    <a:pt x="48" y="28"/>
                  </a:cubicBezTo>
                  <a:cubicBezTo>
                    <a:pt x="48" y="28"/>
                    <a:pt x="48" y="28"/>
                    <a:pt x="48" y="28"/>
                  </a:cubicBezTo>
                  <a:cubicBezTo>
                    <a:pt x="48" y="28"/>
                    <a:pt x="48" y="28"/>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8"/>
                    <a:pt x="48" y="28"/>
                    <a:pt x="48" y="29"/>
                  </a:cubicBezTo>
                  <a:cubicBezTo>
                    <a:pt x="48" y="29"/>
                    <a:pt x="48" y="29"/>
                    <a:pt x="48" y="29"/>
                  </a:cubicBezTo>
                  <a:cubicBezTo>
                    <a:pt x="48" y="29"/>
                    <a:pt x="48" y="29"/>
                    <a:pt x="48" y="29"/>
                  </a:cubicBezTo>
                  <a:cubicBezTo>
                    <a:pt x="48" y="29"/>
                    <a:pt x="48" y="28"/>
                    <a:pt x="48" y="28"/>
                  </a:cubicBezTo>
                  <a:cubicBezTo>
                    <a:pt x="48" y="28"/>
                    <a:pt x="48" y="29"/>
                    <a:pt x="48" y="29"/>
                  </a:cubicBezTo>
                  <a:cubicBezTo>
                    <a:pt x="48" y="29"/>
                    <a:pt x="48" y="29"/>
                    <a:pt x="48" y="29"/>
                  </a:cubicBezTo>
                  <a:cubicBezTo>
                    <a:pt x="48" y="28"/>
                    <a:pt x="48" y="28"/>
                    <a:pt x="48" y="28"/>
                  </a:cubicBezTo>
                  <a:cubicBezTo>
                    <a:pt x="48" y="28"/>
                    <a:pt x="48" y="28"/>
                    <a:pt x="48" y="28"/>
                  </a:cubicBezTo>
                  <a:cubicBezTo>
                    <a:pt x="48" y="28"/>
                    <a:pt x="48" y="28"/>
                    <a:pt x="48" y="28"/>
                  </a:cubicBezTo>
                  <a:cubicBezTo>
                    <a:pt x="48" y="28"/>
                    <a:pt x="48" y="28"/>
                    <a:pt x="48" y="28"/>
                  </a:cubicBezTo>
                  <a:cubicBezTo>
                    <a:pt x="48" y="28"/>
                    <a:pt x="48" y="28"/>
                    <a:pt x="48" y="28"/>
                  </a:cubicBezTo>
                  <a:cubicBezTo>
                    <a:pt x="48" y="28"/>
                    <a:pt x="48" y="28"/>
                    <a:pt x="48" y="28"/>
                  </a:cubicBezTo>
                  <a:cubicBezTo>
                    <a:pt x="48" y="28"/>
                    <a:pt x="48" y="28"/>
                    <a:pt x="48" y="28"/>
                  </a:cubicBezTo>
                  <a:cubicBezTo>
                    <a:pt x="48" y="28"/>
                    <a:pt x="48" y="28"/>
                    <a:pt x="48" y="28"/>
                  </a:cubicBezTo>
                  <a:cubicBezTo>
                    <a:pt x="48" y="28"/>
                    <a:pt x="48" y="28"/>
                    <a:pt x="48" y="28"/>
                  </a:cubicBezTo>
                  <a:cubicBezTo>
                    <a:pt x="48" y="28"/>
                    <a:pt x="48" y="28"/>
                    <a:pt x="47" y="28"/>
                  </a:cubicBez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lose/>
                  <a:moveTo>
                    <a:pt x="47" y="28"/>
                  </a:move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lose/>
                  <a:moveTo>
                    <a:pt x="47" y="28"/>
                  </a:moveTo>
                  <a:cubicBezTo>
                    <a:pt x="47" y="28"/>
                    <a:pt x="47" y="28"/>
                    <a:pt x="47" y="28"/>
                  </a:cubicBezTo>
                  <a:cubicBezTo>
                    <a:pt x="47" y="28"/>
                    <a:pt x="47" y="28"/>
                    <a:pt x="47" y="28"/>
                  </a:cubicBezTo>
                  <a:close/>
                  <a:moveTo>
                    <a:pt x="49" y="28"/>
                  </a:move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lose/>
                  <a:moveTo>
                    <a:pt x="49" y="27"/>
                  </a:move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50" y="27"/>
                    <a:pt x="50" y="27"/>
                  </a:cubicBezTo>
                  <a:cubicBezTo>
                    <a:pt x="50" y="27"/>
                    <a:pt x="50" y="27"/>
                    <a:pt x="50"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lose/>
                  <a:moveTo>
                    <a:pt x="49" y="28"/>
                  </a:move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lose/>
                  <a:moveTo>
                    <a:pt x="43" y="23"/>
                  </a:moveTo>
                  <a:cubicBezTo>
                    <a:pt x="43" y="23"/>
                    <a:pt x="43" y="23"/>
                    <a:pt x="43" y="23"/>
                  </a:cubicBezTo>
                  <a:cubicBezTo>
                    <a:pt x="43" y="23"/>
                    <a:pt x="43" y="23"/>
                    <a:pt x="43" y="23"/>
                  </a:cubicBezTo>
                  <a:cubicBezTo>
                    <a:pt x="43" y="23"/>
                    <a:pt x="44" y="23"/>
                    <a:pt x="44" y="23"/>
                  </a:cubicBezTo>
                  <a:cubicBezTo>
                    <a:pt x="44" y="23"/>
                    <a:pt x="44" y="23"/>
                    <a:pt x="44" y="23"/>
                  </a:cubicBezTo>
                  <a:cubicBezTo>
                    <a:pt x="44" y="23"/>
                    <a:pt x="44" y="23"/>
                    <a:pt x="44" y="23"/>
                  </a:cubicBezTo>
                  <a:cubicBezTo>
                    <a:pt x="44" y="23"/>
                    <a:pt x="44" y="23"/>
                    <a:pt x="44" y="23"/>
                  </a:cubicBezTo>
                  <a:cubicBezTo>
                    <a:pt x="44" y="23"/>
                    <a:pt x="44" y="23"/>
                    <a:pt x="44" y="23"/>
                  </a:cubicBezTo>
                  <a:cubicBezTo>
                    <a:pt x="44" y="23"/>
                    <a:pt x="44" y="23"/>
                    <a:pt x="43" y="23"/>
                  </a:cubicBezTo>
                  <a:cubicBezTo>
                    <a:pt x="43" y="23"/>
                    <a:pt x="43" y="23"/>
                    <a:pt x="43" y="23"/>
                  </a:cubicBezTo>
                  <a:cubicBezTo>
                    <a:pt x="43" y="23"/>
                    <a:pt x="43" y="23"/>
                    <a:pt x="43" y="23"/>
                  </a:cubicBezTo>
                  <a:cubicBezTo>
                    <a:pt x="43" y="23"/>
                    <a:pt x="43" y="23"/>
                    <a:pt x="43" y="23"/>
                  </a:cubicBezTo>
                  <a:cubicBezTo>
                    <a:pt x="43" y="23"/>
                    <a:pt x="43" y="23"/>
                    <a:pt x="43" y="23"/>
                  </a:cubicBezTo>
                  <a:close/>
                  <a:moveTo>
                    <a:pt x="40" y="25"/>
                  </a:moveTo>
                  <a:cubicBezTo>
                    <a:pt x="40" y="25"/>
                    <a:pt x="40" y="25"/>
                    <a:pt x="40" y="25"/>
                  </a:cubicBezTo>
                  <a:cubicBezTo>
                    <a:pt x="40" y="25"/>
                    <a:pt x="40" y="25"/>
                    <a:pt x="40" y="25"/>
                  </a:cubicBezTo>
                  <a:cubicBezTo>
                    <a:pt x="40" y="25"/>
                    <a:pt x="40" y="25"/>
                    <a:pt x="40" y="25"/>
                  </a:cubicBezTo>
                  <a:cubicBezTo>
                    <a:pt x="40" y="25"/>
                    <a:pt x="40" y="25"/>
                    <a:pt x="40" y="25"/>
                  </a:cubicBezTo>
                  <a:cubicBezTo>
                    <a:pt x="40" y="25"/>
                    <a:pt x="40" y="25"/>
                    <a:pt x="40" y="25"/>
                  </a:cubicBezTo>
                  <a:cubicBezTo>
                    <a:pt x="40" y="25"/>
                    <a:pt x="40" y="25"/>
                    <a:pt x="40" y="25"/>
                  </a:cubicBezTo>
                  <a:cubicBezTo>
                    <a:pt x="40" y="25"/>
                    <a:pt x="40" y="25"/>
                    <a:pt x="40" y="25"/>
                  </a:cubicBezTo>
                  <a:cubicBezTo>
                    <a:pt x="40" y="25"/>
                    <a:pt x="40" y="25"/>
                    <a:pt x="40" y="25"/>
                  </a:cubicBezTo>
                  <a:cubicBezTo>
                    <a:pt x="40" y="25"/>
                    <a:pt x="40" y="25"/>
                    <a:pt x="40" y="25"/>
                  </a:cubicBezTo>
                  <a:cubicBezTo>
                    <a:pt x="40" y="25"/>
                    <a:pt x="40" y="25"/>
                    <a:pt x="40" y="25"/>
                  </a:cubicBezTo>
                  <a:cubicBezTo>
                    <a:pt x="40" y="25"/>
                    <a:pt x="40" y="25"/>
                    <a:pt x="40" y="25"/>
                  </a:cubicBezTo>
                  <a:cubicBezTo>
                    <a:pt x="40" y="25"/>
                    <a:pt x="40" y="25"/>
                    <a:pt x="40" y="25"/>
                  </a:cubicBezTo>
                  <a:close/>
                  <a:moveTo>
                    <a:pt x="39" y="28"/>
                  </a:moveTo>
                  <a:cubicBezTo>
                    <a:pt x="39" y="28"/>
                    <a:pt x="39" y="28"/>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8"/>
                  </a:cubicBezTo>
                  <a:cubicBezTo>
                    <a:pt x="39" y="28"/>
                    <a:pt x="39" y="27"/>
                    <a:pt x="39" y="27"/>
                  </a:cubicBezTo>
                  <a:cubicBezTo>
                    <a:pt x="39" y="27"/>
                    <a:pt x="39" y="27"/>
                    <a:pt x="39" y="27"/>
                  </a:cubicBezTo>
                  <a:cubicBezTo>
                    <a:pt x="39" y="27"/>
                    <a:pt x="39" y="27"/>
                    <a:pt x="39" y="27"/>
                  </a:cubicBezTo>
                  <a:cubicBezTo>
                    <a:pt x="39" y="27"/>
                    <a:pt x="39" y="27"/>
                    <a:pt x="39" y="27"/>
                  </a:cubicBezTo>
                  <a:cubicBezTo>
                    <a:pt x="39" y="28"/>
                    <a:pt x="39" y="28"/>
                    <a:pt x="39" y="28"/>
                  </a:cubicBezTo>
                  <a:cubicBezTo>
                    <a:pt x="39" y="28"/>
                    <a:pt x="39" y="28"/>
                    <a:pt x="39" y="28"/>
                  </a:cubicBezTo>
                  <a:cubicBezTo>
                    <a:pt x="39" y="28"/>
                    <a:pt x="39" y="28"/>
                    <a:pt x="39" y="28"/>
                  </a:cubicBezTo>
                  <a:cubicBezTo>
                    <a:pt x="39" y="28"/>
                    <a:pt x="39" y="28"/>
                    <a:pt x="39" y="28"/>
                  </a:cubicBezTo>
                  <a:cubicBezTo>
                    <a:pt x="39" y="28"/>
                    <a:pt x="39" y="28"/>
                    <a:pt x="39" y="28"/>
                  </a:cubicBezTo>
                  <a:cubicBezTo>
                    <a:pt x="39" y="28"/>
                    <a:pt x="39" y="28"/>
                    <a:pt x="39" y="28"/>
                  </a:cubicBezTo>
                  <a:cubicBezTo>
                    <a:pt x="39" y="28"/>
                    <a:pt x="39" y="28"/>
                    <a:pt x="39" y="28"/>
                  </a:cubicBezTo>
                  <a:cubicBezTo>
                    <a:pt x="39" y="28"/>
                    <a:pt x="39" y="28"/>
                    <a:pt x="39" y="28"/>
                  </a:cubicBezTo>
                  <a:cubicBezTo>
                    <a:pt x="39" y="28"/>
                    <a:pt x="39" y="28"/>
                    <a:pt x="39" y="28"/>
                  </a:cubicBezTo>
                  <a:cubicBezTo>
                    <a:pt x="39" y="28"/>
                    <a:pt x="39" y="28"/>
                    <a:pt x="39" y="28"/>
                  </a:cubicBezTo>
                  <a:cubicBezTo>
                    <a:pt x="39" y="28"/>
                    <a:pt x="39" y="28"/>
                    <a:pt x="39" y="28"/>
                  </a:cubicBezTo>
                  <a:cubicBezTo>
                    <a:pt x="39" y="28"/>
                    <a:pt x="39" y="28"/>
                    <a:pt x="39" y="28"/>
                  </a:cubicBezTo>
                  <a:cubicBezTo>
                    <a:pt x="39" y="28"/>
                    <a:pt x="39" y="28"/>
                    <a:pt x="39" y="28"/>
                  </a:cubicBezTo>
                  <a:cubicBezTo>
                    <a:pt x="39" y="28"/>
                    <a:pt x="39" y="28"/>
                    <a:pt x="39" y="28"/>
                  </a:cubicBezTo>
                  <a:cubicBezTo>
                    <a:pt x="39" y="28"/>
                    <a:pt x="39" y="28"/>
                    <a:pt x="39" y="28"/>
                  </a:cubicBezTo>
                  <a:cubicBezTo>
                    <a:pt x="39" y="28"/>
                    <a:pt x="39" y="28"/>
                    <a:pt x="39" y="28"/>
                  </a:cubicBezTo>
                  <a:cubicBezTo>
                    <a:pt x="39" y="28"/>
                    <a:pt x="39" y="28"/>
                    <a:pt x="39" y="28"/>
                  </a:cubicBezTo>
                  <a:cubicBezTo>
                    <a:pt x="39" y="28"/>
                    <a:pt x="39" y="28"/>
                    <a:pt x="39" y="28"/>
                  </a:cubicBezTo>
                  <a:cubicBezTo>
                    <a:pt x="39" y="28"/>
                    <a:pt x="39" y="28"/>
                    <a:pt x="39" y="28"/>
                  </a:cubicBezTo>
                  <a:cubicBezTo>
                    <a:pt x="39" y="28"/>
                    <a:pt x="39" y="28"/>
                    <a:pt x="39" y="28"/>
                  </a:cubicBezTo>
                  <a:cubicBezTo>
                    <a:pt x="39" y="28"/>
                    <a:pt x="39" y="28"/>
                    <a:pt x="39" y="28"/>
                  </a:cubicBezTo>
                  <a:cubicBezTo>
                    <a:pt x="39" y="28"/>
                    <a:pt x="39" y="28"/>
                    <a:pt x="39" y="28"/>
                  </a:cubicBezTo>
                  <a:cubicBezTo>
                    <a:pt x="39" y="28"/>
                    <a:pt x="39" y="28"/>
                    <a:pt x="39" y="28"/>
                  </a:cubicBezTo>
                  <a:cubicBezTo>
                    <a:pt x="39" y="28"/>
                    <a:pt x="39" y="28"/>
                    <a:pt x="39" y="28"/>
                  </a:cubicBezTo>
                  <a:close/>
                  <a:moveTo>
                    <a:pt x="39" y="25"/>
                  </a:moveTo>
                  <a:cubicBezTo>
                    <a:pt x="39" y="25"/>
                    <a:pt x="39" y="25"/>
                    <a:pt x="39" y="25"/>
                  </a:cubicBezTo>
                  <a:cubicBezTo>
                    <a:pt x="39" y="25"/>
                    <a:pt x="39" y="25"/>
                    <a:pt x="39" y="25"/>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5"/>
                    <a:pt x="39" y="25"/>
                  </a:cubicBezTo>
                  <a:cubicBezTo>
                    <a:pt x="39" y="25"/>
                    <a:pt x="39" y="25"/>
                    <a:pt x="39" y="25"/>
                  </a:cubicBezTo>
                  <a:close/>
                  <a:moveTo>
                    <a:pt x="39" y="26"/>
                  </a:moveTo>
                  <a:cubicBezTo>
                    <a:pt x="39" y="26"/>
                    <a:pt x="39" y="26"/>
                    <a:pt x="39" y="26"/>
                  </a:cubicBezTo>
                  <a:cubicBezTo>
                    <a:pt x="39" y="26"/>
                    <a:pt x="39" y="26"/>
                    <a:pt x="39" y="26"/>
                  </a:cubicBezTo>
                  <a:cubicBezTo>
                    <a:pt x="39" y="26"/>
                    <a:pt x="39" y="26"/>
                    <a:pt x="39" y="26"/>
                  </a:cubicBezTo>
                  <a:cubicBezTo>
                    <a:pt x="39" y="26"/>
                    <a:pt x="39" y="26"/>
                    <a:pt x="39" y="26"/>
                  </a:cubicBezTo>
                  <a:cubicBezTo>
                    <a:pt x="39" y="26"/>
                    <a:pt x="39" y="26"/>
                    <a:pt x="39" y="26"/>
                  </a:cubicBezTo>
                  <a:cubicBezTo>
                    <a:pt x="39" y="26"/>
                    <a:pt x="39" y="26"/>
                    <a:pt x="39" y="26"/>
                  </a:cubicBezTo>
                  <a:cubicBezTo>
                    <a:pt x="39" y="26"/>
                    <a:pt x="39" y="26"/>
                    <a:pt x="39" y="26"/>
                  </a:cubicBezTo>
                  <a:cubicBezTo>
                    <a:pt x="39" y="26"/>
                    <a:pt x="39" y="26"/>
                    <a:pt x="39" y="26"/>
                  </a:cubicBezTo>
                  <a:cubicBezTo>
                    <a:pt x="39" y="26"/>
                    <a:pt x="39" y="26"/>
                    <a:pt x="39" y="26"/>
                  </a:cubicBezTo>
                  <a:cubicBezTo>
                    <a:pt x="39" y="26"/>
                    <a:pt x="39" y="26"/>
                    <a:pt x="39" y="26"/>
                  </a:cubicBezTo>
                  <a:cubicBezTo>
                    <a:pt x="39" y="26"/>
                    <a:pt x="39" y="26"/>
                    <a:pt x="39" y="26"/>
                  </a:cubicBezTo>
                  <a:cubicBezTo>
                    <a:pt x="39" y="26"/>
                    <a:pt x="39" y="26"/>
                    <a:pt x="39" y="26"/>
                  </a:cubicBezTo>
                  <a:cubicBezTo>
                    <a:pt x="39" y="26"/>
                    <a:pt x="39" y="26"/>
                    <a:pt x="39" y="26"/>
                  </a:cubicBezTo>
                  <a:cubicBezTo>
                    <a:pt x="39" y="26"/>
                    <a:pt x="39" y="26"/>
                    <a:pt x="39" y="26"/>
                  </a:cubicBezTo>
                  <a:cubicBezTo>
                    <a:pt x="39" y="26"/>
                    <a:pt x="39" y="26"/>
                    <a:pt x="39" y="26"/>
                  </a:cubicBezTo>
                  <a:cubicBezTo>
                    <a:pt x="39" y="26"/>
                    <a:pt x="39" y="26"/>
                    <a:pt x="39" y="26"/>
                  </a:cubicBezTo>
                  <a:cubicBezTo>
                    <a:pt x="39" y="26"/>
                    <a:pt x="39" y="26"/>
                    <a:pt x="39" y="26"/>
                  </a:cubicBezTo>
                  <a:cubicBezTo>
                    <a:pt x="39" y="26"/>
                    <a:pt x="39" y="26"/>
                    <a:pt x="39" y="26"/>
                  </a:cubicBezTo>
                  <a:cubicBezTo>
                    <a:pt x="39" y="26"/>
                    <a:pt x="39" y="26"/>
                    <a:pt x="39" y="26"/>
                  </a:cubicBezTo>
                  <a:cubicBezTo>
                    <a:pt x="39" y="26"/>
                    <a:pt x="39" y="26"/>
                    <a:pt x="39" y="26"/>
                  </a:cubicBezTo>
                  <a:close/>
                  <a:moveTo>
                    <a:pt x="39" y="27"/>
                  </a:move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39" y="27"/>
                    <a:pt x="39" y="27"/>
                  </a:cubicBezTo>
                  <a:cubicBezTo>
                    <a:pt x="39" y="27"/>
                    <a:pt x="39" y="27"/>
                    <a:pt x="39" y="27"/>
                  </a:cubicBezTo>
                  <a:close/>
                  <a:moveTo>
                    <a:pt x="39" y="28"/>
                  </a:moveTo>
                  <a:cubicBezTo>
                    <a:pt x="39" y="28"/>
                    <a:pt x="39" y="28"/>
                    <a:pt x="39" y="28"/>
                  </a:cubicBezTo>
                  <a:cubicBezTo>
                    <a:pt x="39" y="28"/>
                    <a:pt x="39" y="28"/>
                    <a:pt x="39" y="28"/>
                  </a:cubicBezTo>
                  <a:cubicBezTo>
                    <a:pt x="39" y="28"/>
                    <a:pt x="39" y="28"/>
                    <a:pt x="39" y="28"/>
                  </a:cubicBezTo>
                  <a:cubicBezTo>
                    <a:pt x="39" y="28"/>
                    <a:pt x="39" y="28"/>
                    <a:pt x="39" y="28"/>
                  </a:cubicBezTo>
                  <a:cubicBezTo>
                    <a:pt x="40" y="28"/>
                    <a:pt x="40" y="28"/>
                    <a:pt x="40" y="28"/>
                  </a:cubicBezTo>
                  <a:cubicBezTo>
                    <a:pt x="40" y="28"/>
                    <a:pt x="40" y="28"/>
                    <a:pt x="40" y="28"/>
                  </a:cubicBezTo>
                  <a:cubicBezTo>
                    <a:pt x="40" y="28"/>
                    <a:pt x="40" y="28"/>
                    <a:pt x="40" y="28"/>
                  </a:cubicBezTo>
                  <a:cubicBezTo>
                    <a:pt x="40" y="28"/>
                    <a:pt x="40" y="28"/>
                    <a:pt x="40" y="28"/>
                  </a:cubicBezTo>
                  <a:cubicBezTo>
                    <a:pt x="40" y="28"/>
                    <a:pt x="40" y="28"/>
                    <a:pt x="40" y="28"/>
                  </a:cubicBezTo>
                  <a:cubicBezTo>
                    <a:pt x="40" y="28"/>
                    <a:pt x="40" y="28"/>
                    <a:pt x="40" y="28"/>
                  </a:cubicBezTo>
                  <a:cubicBezTo>
                    <a:pt x="40" y="28"/>
                    <a:pt x="40" y="28"/>
                    <a:pt x="40" y="28"/>
                  </a:cubicBezTo>
                  <a:cubicBezTo>
                    <a:pt x="40" y="28"/>
                    <a:pt x="40" y="28"/>
                    <a:pt x="40" y="28"/>
                  </a:cubicBezTo>
                  <a:cubicBezTo>
                    <a:pt x="40" y="28"/>
                    <a:pt x="40" y="28"/>
                    <a:pt x="40" y="28"/>
                  </a:cubicBezTo>
                  <a:cubicBezTo>
                    <a:pt x="40" y="28"/>
                    <a:pt x="40" y="28"/>
                    <a:pt x="40" y="28"/>
                  </a:cubicBezTo>
                  <a:cubicBezTo>
                    <a:pt x="40" y="28"/>
                    <a:pt x="40" y="28"/>
                    <a:pt x="40" y="28"/>
                  </a:cubicBezTo>
                  <a:cubicBezTo>
                    <a:pt x="40" y="28"/>
                    <a:pt x="40" y="28"/>
                    <a:pt x="40" y="28"/>
                  </a:cubicBezTo>
                  <a:cubicBezTo>
                    <a:pt x="40" y="28"/>
                    <a:pt x="40" y="28"/>
                    <a:pt x="40" y="28"/>
                  </a:cubicBezTo>
                  <a:cubicBezTo>
                    <a:pt x="40" y="28"/>
                    <a:pt x="40" y="28"/>
                    <a:pt x="40" y="28"/>
                  </a:cubicBezTo>
                  <a:cubicBezTo>
                    <a:pt x="40" y="28"/>
                    <a:pt x="40" y="28"/>
                    <a:pt x="40" y="28"/>
                  </a:cubicBezTo>
                  <a:cubicBezTo>
                    <a:pt x="40" y="28"/>
                    <a:pt x="40" y="28"/>
                    <a:pt x="40" y="28"/>
                  </a:cubicBezTo>
                  <a:cubicBezTo>
                    <a:pt x="40" y="28"/>
                    <a:pt x="40" y="28"/>
                    <a:pt x="40" y="28"/>
                  </a:cubicBezTo>
                  <a:cubicBezTo>
                    <a:pt x="40" y="28"/>
                    <a:pt x="39" y="28"/>
                    <a:pt x="39" y="28"/>
                  </a:cubicBezTo>
                  <a:cubicBezTo>
                    <a:pt x="39" y="28"/>
                    <a:pt x="40" y="28"/>
                    <a:pt x="40" y="28"/>
                  </a:cubicBezTo>
                  <a:cubicBezTo>
                    <a:pt x="40" y="28"/>
                    <a:pt x="39" y="28"/>
                    <a:pt x="39" y="28"/>
                  </a:cubicBezTo>
                  <a:cubicBezTo>
                    <a:pt x="39" y="28"/>
                    <a:pt x="39" y="28"/>
                    <a:pt x="39" y="28"/>
                  </a:cubicBezTo>
                  <a:cubicBezTo>
                    <a:pt x="39" y="28"/>
                    <a:pt x="39" y="28"/>
                    <a:pt x="39" y="28"/>
                  </a:cubicBezTo>
                  <a:cubicBezTo>
                    <a:pt x="39" y="28"/>
                    <a:pt x="39" y="28"/>
                    <a:pt x="39" y="28"/>
                  </a:cubicBezTo>
                  <a:close/>
                  <a:moveTo>
                    <a:pt x="40" y="25"/>
                  </a:moveTo>
                  <a:cubicBezTo>
                    <a:pt x="40" y="25"/>
                    <a:pt x="40" y="25"/>
                    <a:pt x="40" y="25"/>
                  </a:cubicBezTo>
                  <a:cubicBezTo>
                    <a:pt x="40" y="25"/>
                    <a:pt x="40" y="25"/>
                    <a:pt x="40" y="25"/>
                  </a:cubicBezTo>
                  <a:cubicBezTo>
                    <a:pt x="40" y="25"/>
                    <a:pt x="40" y="25"/>
                    <a:pt x="40" y="25"/>
                  </a:cubicBezTo>
                  <a:cubicBezTo>
                    <a:pt x="40" y="25"/>
                    <a:pt x="40" y="25"/>
                    <a:pt x="40" y="25"/>
                  </a:cubicBezTo>
                  <a:cubicBezTo>
                    <a:pt x="40" y="25"/>
                    <a:pt x="40" y="25"/>
                    <a:pt x="40" y="25"/>
                  </a:cubicBezTo>
                  <a:cubicBezTo>
                    <a:pt x="40" y="25"/>
                    <a:pt x="40" y="25"/>
                    <a:pt x="40" y="25"/>
                  </a:cubicBezTo>
                  <a:cubicBezTo>
                    <a:pt x="40" y="25"/>
                    <a:pt x="40" y="25"/>
                    <a:pt x="40" y="25"/>
                  </a:cubicBezTo>
                  <a:cubicBezTo>
                    <a:pt x="40" y="25"/>
                    <a:pt x="40" y="25"/>
                    <a:pt x="40" y="25"/>
                  </a:cubicBezTo>
                  <a:cubicBezTo>
                    <a:pt x="40" y="25"/>
                    <a:pt x="40" y="25"/>
                    <a:pt x="40" y="25"/>
                  </a:cubicBezTo>
                  <a:cubicBezTo>
                    <a:pt x="40" y="25"/>
                    <a:pt x="40" y="25"/>
                    <a:pt x="40" y="25"/>
                  </a:cubicBezTo>
                  <a:cubicBezTo>
                    <a:pt x="40" y="25"/>
                    <a:pt x="40" y="25"/>
                    <a:pt x="40" y="25"/>
                  </a:cubicBezTo>
                  <a:cubicBezTo>
                    <a:pt x="40" y="25"/>
                    <a:pt x="40" y="25"/>
                    <a:pt x="40" y="25"/>
                  </a:cubicBezTo>
                  <a:cubicBezTo>
                    <a:pt x="40" y="25"/>
                    <a:pt x="40" y="25"/>
                    <a:pt x="40" y="25"/>
                  </a:cubicBezTo>
                  <a:cubicBezTo>
                    <a:pt x="40" y="25"/>
                    <a:pt x="40" y="25"/>
                    <a:pt x="40" y="25"/>
                  </a:cubicBezTo>
                  <a:cubicBezTo>
                    <a:pt x="40" y="25"/>
                    <a:pt x="40" y="25"/>
                    <a:pt x="40" y="25"/>
                  </a:cubicBezTo>
                  <a:close/>
                  <a:moveTo>
                    <a:pt x="40" y="27"/>
                  </a:move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lose/>
                  <a:moveTo>
                    <a:pt x="40" y="27"/>
                  </a:move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lose/>
                  <a:moveTo>
                    <a:pt x="40" y="25"/>
                  </a:moveTo>
                  <a:cubicBezTo>
                    <a:pt x="40" y="25"/>
                    <a:pt x="40" y="25"/>
                    <a:pt x="40" y="25"/>
                  </a:cubicBezTo>
                  <a:cubicBezTo>
                    <a:pt x="40" y="25"/>
                    <a:pt x="40" y="25"/>
                    <a:pt x="40" y="25"/>
                  </a:cubicBezTo>
                  <a:cubicBezTo>
                    <a:pt x="40" y="25"/>
                    <a:pt x="40" y="25"/>
                    <a:pt x="40" y="25"/>
                  </a:cubicBezTo>
                  <a:cubicBezTo>
                    <a:pt x="40" y="25"/>
                    <a:pt x="40" y="25"/>
                    <a:pt x="40" y="25"/>
                  </a:cubicBezTo>
                  <a:cubicBezTo>
                    <a:pt x="40" y="25"/>
                    <a:pt x="40" y="25"/>
                    <a:pt x="40" y="25"/>
                  </a:cubicBezTo>
                  <a:cubicBezTo>
                    <a:pt x="40" y="25"/>
                    <a:pt x="40" y="25"/>
                    <a:pt x="40" y="25"/>
                  </a:cubicBezTo>
                  <a:cubicBezTo>
                    <a:pt x="40" y="25"/>
                    <a:pt x="40" y="25"/>
                    <a:pt x="40" y="25"/>
                  </a:cubicBezTo>
                  <a:cubicBezTo>
                    <a:pt x="40" y="25"/>
                    <a:pt x="40" y="25"/>
                    <a:pt x="40" y="25"/>
                  </a:cubicBezTo>
                  <a:cubicBezTo>
                    <a:pt x="40" y="25"/>
                    <a:pt x="40" y="25"/>
                    <a:pt x="40" y="25"/>
                  </a:cubicBezTo>
                  <a:cubicBezTo>
                    <a:pt x="40" y="25"/>
                    <a:pt x="40" y="25"/>
                    <a:pt x="40" y="25"/>
                  </a:cubicBezTo>
                  <a:cubicBezTo>
                    <a:pt x="40" y="25"/>
                    <a:pt x="40" y="25"/>
                    <a:pt x="40" y="25"/>
                  </a:cubicBezTo>
                  <a:cubicBezTo>
                    <a:pt x="40" y="25"/>
                    <a:pt x="40" y="25"/>
                    <a:pt x="40" y="25"/>
                  </a:cubicBezTo>
                  <a:cubicBezTo>
                    <a:pt x="40" y="25"/>
                    <a:pt x="40" y="25"/>
                    <a:pt x="40" y="25"/>
                  </a:cubicBezTo>
                  <a:close/>
                  <a:moveTo>
                    <a:pt x="40" y="24"/>
                  </a:move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5"/>
                  </a:cubicBezTo>
                  <a:cubicBezTo>
                    <a:pt x="40" y="25"/>
                    <a:pt x="40" y="25"/>
                    <a:pt x="40" y="25"/>
                  </a:cubicBezTo>
                  <a:cubicBezTo>
                    <a:pt x="40" y="24"/>
                    <a:pt x="40" y="25"/>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lose/>
                  <a:moveTo>
                    <a:pt x="40" y="24"/>
                  </a:move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lose/>
                  <a:moveTo>
                    <a:pt x="40" y="24"/>
                  </a:move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lose/>
                  <a:moveTo>
                    <a:pt x="40" y="24"/>
                  </a:move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lose/>
                  <a:moveTo>
                    <a:pt x="40" y="23"/>
                  </a:move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lose/>
                  <a:moveTo>
                    <a:pt x="40" y="23"/>
                  </a:move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lose/>
                  <a:moveTo>
                    <a:pt x="39" y="26"/>
                  </a:moveTo>
                  <a:cubicBezTo>
                    <a:pt x="39" y="26"/>
                    <a:pt x="39" y="26"/>
                    <a:pt x="39" y="26"/>
                  </a:cubicBezTo>
                  <a:cubicBezTo>
                    <a:pt x="39" y="26"/>
                    <a:pt x="39" y="26"/>
                    <a:pt x="39" y="26"/>
                  </a:cubicBezTo>
                  <a:cubicBezTo>
                    <a:pt x="39" y="26"/>
                    <a:pt x="39" y="26"/>
                    <a:pt x="39" y="26"/>
                  </a:cubicBezTo>
                  <a:cubicBezTo>
                    <a:pt x="39" y="26"/>
                    <a:pt x="39" y="26"/>
                    <a:pt x="39" y="26"/>
                  </a:cubicBezTo>
                  <a:cubicBezTo>
                    <a:pt x="39" y="26"/>
                    <a:pt x="39" y="26"/>
                    <a:pt x="39" y="26"/>
                  </a:cubicBezTo>
                  <a:cubicBezTo>
                    <a:pt x="39" y="26"/>
                    <a:pt x="39" y="26"/>
                    <a:pt x="39" y="26"/>
                  </a:cubicBezTo>
                  <a:cubicBezTo>
                    <a:pt x="39" y="26"/>
                    <a:pt x="39" y="26"/>
                    <a:pt x="39" y="26"/>
                  </a:cubicBezTo>
                  <a:cubicBezTo>
                    <a:pt x="39" y="26"/>
                    <a:pt x="39" y="26"/>
                    <a:pt x="39" y="26"/>
                  </a:cubicBezTo>
                  <a:cubicBezTo>
                    <a:pt x="39" y="26"/>
                    <a:pt x="39" y="26"/>
                    <a:pt x="39" y="26"/>
                  </a:cubicBezTo>
                  <a:cubicBezTo>
                    <a:pt x="39" y="26"/>
                    <a:pt x="39" y="26"/>
                    <a:pt x="39" y="26"/>
                  </a:cubicBezTo>
                  <a:cubicBezTo>
                    <a:pt x="39" y="26"/>
                    <a:pt x="39" y="26"/>
                    <a:pt x="39" y="26"/>
                  </a:cubicBezTo>
                  <a:cubicBezTo>
                    <a:pt x="39" y="26"/>
                    <a:pt x="39" y="26"/>
                    <a:pt x="39" y="26"/>
                  </a:cubicBezTo>
                  <a:cubicBezTo>
                    <a:pt x="39" y="26"/>
                    <a:pt x="39" y="26"/>
                    <a:pt x="39" y="26"/>
                  </a:cubicBezTo>
                  <a:cubicBezTo>
                    <a:pt x="39" y="26"/>
                    <a:pt x="39" y="26"/>
                    <a:pt x="39" y="26"/>
                  </a:cubicBezTo>
                  <a:close/>
                  <a:moveTo>
                    <a:pt x="39" y="26"/>
                  </a:moveTo>
                  <a:cubicBezTo>
                    <a:pt x="39" y="26"/>
                    <a:pt x="39" y="26"/>
                    <a:pt x="39" y="26"/>
                  </a:cubicBezTo>
                  <a:cubicBezTo>
                    <a:pt x="39" y="26"/>
                    <a:pt x="39" y="26"/>
                    <a:pt x="39" y="26"/>
                  </a:cubicBezTo>
                  <a:cubicBezTo>
                    <a:pt x="39" y="26"/>
                    <a:pt x="39" y="26"/>
                    <a:pt x="39" y="26"/>
                  </a:cubicBezTo>
                  <a:cubicBezTo>
                    <a:pt x="39" y="26"/>
                    <a:pt x="39" y="26"/>
                    <a:pt x="39" y="26"/>
                  </a:cubicBezTo>
                  <a:cubicBezTo>
                    <a:pt x="39" y="26"/>
                    <a:pt x="39" y="26"/>
                    <a:pt x="39" y="26"/>
                  </a:cubicBezTo>
                  <a:cubicBezTo>
                    <a:pt x="39" y="26"/>
                    <a:pt x="39" y="26"/>
                    <a:pt x="39" y="26"/>
                  </a:cubicBezTo>
                  <a:cubicBezTo>
                    <a:pt x="39" y="26"/>
                    <a:pt x="39" y="26"/>
                    <a:pt x="39" y="26"/>
                  </a:cubicBezTo>
                  <a:cubicBezTo>
                    <a:pt x="39" y="26"/>
                    <a:pt x="39" y="26"/>
                    <a:pt x="39" y="26"/>
                  </a:cubicBezTo>
                  <a:cubicBezTo>
                    <a:pt x="39" y="26"/>
                    <a:pt x="39" y="26"/>
                    <a:pt x="39" y="26"/>
                  </a:cubicBezTo>
                  <a:close/>
                  <a:moveTo>
                    <a:pt x="39" y="27"/>
                  </a:move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8"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lose/>
                  <a:moveTo>
                    <a:pt x="43" y="27"/>
                  </a:moveTo>
                  <a:cubicBezTo>
                    <a:pt x="43" y="27"/>
                    <a:pt x="43" y="27"/>
                    <a:pt x="43" y="27"/>
                  </a:cubicBezTo>
                  <a:cubicBezTo>
                    <a:pt x="43" y="27"/>
                    <a:pt x="43" y="27"/>
                    <a:pt x="43" y="27"/>
                  </a:cubicBezTo>
                  <a:cubicBezTo>
                    <a:pt x="43" y="27"/>
                    <a:pt x="43" y="27"/>
                    <a:pt x="43" y="27"/>
                  </a:cubicBezTo>
                  <a:cubicBezTo>
                    <a:pt x="42" y="27"/>
                    <a:pt x="42" y="27"/>
                    <a:pt x="42" y="27"/>
                  </a:cubicBezTo>
                  <a:cubicBezTo>
                    <a:pt x="42" y="27"/>
                    <a:pt x="42" y="27"/>
                    <a:pt x="42" y="27"/>
                  </a:cubicBezTo>
                  <a:cubicBezTo>
                    <a:pt x="42" y="27"/>
                    <a:pt x="42" y="27"/>
                    <a:pt x="42" y="27"/>
                  </a:cubicBezTo>
                  <a:cubicBezTo>
                    <a:pt x="42" y="27"/>
                    <a:pt x="42" y="27"/>
                    <a:pt x="42" y="27"/>
                  </a:cubicBezTo>
                  <a:cubicBezTo>
                    <a:pt x="42" y="28"/>
                    <a:pt x="42" y="28"/>
                    <a:pt x="42" y="28"/>
                  </a:cubicBezTo>
                  <a:cubicBezTo>
                    <a:pt x="42" y="28"/>
                    <a:pt x="42" y="28"/>
                    <a:pt x="42" y="28"/>
                  </a:cubicBezTo>
                  <a:cubicBezTo>
                    <a:pt x="43" y="28"/>
                    <a:pt x="43" y="28"/>
                    <a:pt x="43" y="28"/>
                  </a:cubicBezTo>
                  <a:cubicBezTo>
                    <a:pt x="43" y="28"/>
                    <a:pt x="43" y="28"/>
                    <a:pt x="43" y="28"/>
                  </a:cubicBezTo>
                  <a:cubicBezTo>
                    <a:pt x="43" y="28"/>
                    <a:pt x="43" y="28"/>
                    <a:pt x="43" y="28"/>
                  </a:cubicBezTo>
                  <a:cubicBezTo>
                    <a:pt x="43" y="28"/>
                    <a:pt x="43" y="28"/>
                    <a:pt x="43" y="28"/>
                  </a:cubicBezTo>
                  <a:cubicBezTo>
                    <a:pt x="43" y="28"/>
                    <a:pt x="43" y="28"/>
                    <a:pt x="43" y="28"/>
                  </a:cubicBezTo>
                  <a:cubicBezTo>
                    <a:pt x="43" y="28"/>
                    <a:pt x="43" y="28"/>
                    <a:pt x="43" y="28"/>
                  </a:cubicBezTo>
                  <a:cubicBezTo>
                    <a:pt x="43" y="28"/>
                    <a:pt x="43" y="28"/>
                    <a:pt x="43" y="28"/>
                  </a:cubicBezTo>
                  <a:cubicBezTo>
                    <a:pt x="43" y="28"/>
                    <a:pt x="43" y="28"/>
                    <a:pt x="43" y="28"/>
                  </a:cubicBezTo>
                  <a:cubicBezTo>
                    <a:pt x="43" y="28"/>
                    <a:pt x="43" y="28"/>
                    <a:pt x="43" y="28"/>
                  </a:cubicBezTo>
                  <a:cubicBezTo>
                    <a:pt x="43" y="28"/>
                    <a:pt x="43" y="28"/>
                    <a:pt x="43" y="28"/>
                  </a:cubicBezTo>
                  <a:cubicBezTo>
                    <a:pt x="43" y="28"/>
                    <a:pt x="43" y="28"/>
                    <a:pt x="43" y="28"/>
                  </a:cubicBezTo>
                  <a:cubicBezTo>
                    <a:pt x="43" y="28"/>
                    <a:pt x="43" y="28"/>
                    <a:pt x="43" y="28"/>
                  </a:cubicBezTo>
                  <a:cubicBezTo>
                    <a:pt x="43" y="28"/>
                    <a:pt x="43" y="28"/>
                    <a:pt x="43" y="28"/>
                  </a:cubicBezTo>
                  <a:cubicBezTo>
                    <a:pt x="43" y="28"/>
                    <a:pt x="43" y="28"/>
                    <a:pt x="43" y="28"/>
                  </a:cubicBezTo>
                  <a:cubicBezTo>
                    <a:pt x="43" y="28"/>
                    <a:pt x="43" y="28"/>
                    <a:pt x="43" y="28"/>
                  </a:cubicBezTo>
                  <a:cubicBezTo>
                    <a:pt x="43" y="28"/>
                    <a:pt x="43" y="28"/>
                    <a:pt x="43" y="28"/>
                  </a:cubicBezTo>
                  <a:cubicBezTo>
                    <a:pt x="43" y="28"/>
                    <a:pt x="43" y="28"/>
                    <a:pt x="43" y="28"/>
                  </a:cubicBezTo>
                  <a:cubicBezTo>
                    <a:pt x="43" y="28"/>
                    <a:pt x="43" y="28"/>
                    <a:pt x="43" y="28"/>
                  </a:cubicBezTo>
                  <a:cubicBezTo>
                    <a:pt x="43" y="28"/>
                    <a:pt x="43" y="28"/>
                    <a:pt x="43" y="28"/>
                  </a:cubicBezTo>
                  <a:cubicBezTo>
                    <a:pt x="43" y="28"/>
                    <a:pt x="43" y="28"/>
                    <a:pt x="43" y="28"/>
                  </a:cubicBezTo>
                  <a:cubicBezTo>
                    <a:pt x="43" y="28"/>
                    <a:pt x="43" y="28"/>
                    <a:pt x="43" y="28"/>
                  </a:cubicBezTo>
                  <a:cubicBezTo>
                    <a:pt x="43" y="28"/>
                    <a:pt x="43" y="28"/>
                    <a:pt x="43" y="28"/>
                  </a:cubicBezTo>
                  <a:cubicBezTo>
                    <a:pt x="43" y="28"/>
                    <a:pt x="43" y="28"/>
                    <a:pt x="43" y="28"/>
                  </a:cubicBezTo>
                  <a:cubicBezTo>
                    <a:pt x="43" y="28"/>
                    <a:pt x="43" y="28"/>
                    <a:pt x="43" y="27"/>
                  </a:cubicBezTo>
                  <a:cubicBezTo>
                    <a:pt x="43" y="27"/>
                    <a:pt x="43" y="27"/>
                    <a:pt x="43" y="27"/>
                  </a:cubicBezTo>
                  <a:cubicBezTo>
                    <a:pt x="43" y="27"/>
                    <a:pt x="43" y="27"/>
                    <a:pt x="43" y="27"/>
                  </a:cubicBezTo>
                  <a:cubicBezTo>
                    <a:pt x="43" y="27"/>
                    <a:pt x="43" y="27"/>
                    <a:pt x="43" y="27"/>
                  </a:cubicBezTo>
                  <a:cubicBezTo>
                    <a:pt x="43" y="27"/>
                    <a:pt x="43" y="27"/>
                    <a:pt x="43" y="27"/>
                  </a:cubicBezTo>
                  <a:cubicBezTo>
                    <a:pt x="43" y="27"/>
                    <a:pt x="43" y="27"/>
                    <a:pt x="43" y="27"/>
                  </a:cubicBezTo>
                  <a:cubicBezTo>
                    <a:pt x="43" y="27"/>
                    <a:pt x="43" y="27"/>
                    <a:pt x="43" y="27"/>
                  </a:cubicBezTo>
                  <a:cubicBezTo>
                    <a:pt x="43" y="27"/>
                    <a:pt x="43" y="27"/>
                    <a:pt x="43" y="27"/>
                  </a:cubicBezTo>
                  <a:cubicBezTo>
                    <a:pt x="43" y="27"/>
                    <a:pt x="43" y="27"/>
                    <a:pt x="43" y="27"/>
                  </a:cubicBezTo>
                  <a:cubicBezTo>
                    <a:pt x="43" y="27"/>
                    <a:pt x="43" y="27"/>
                    <a:pt x="43" y="27"/>
                  </a:cubicBezTo>
                  <a:cubicBezTo>
                    <a:pt x="43" y="27"/>
                    <a:pt x="43" y="27"/>
                    <a:pt x="43" y="27"/>
                  </a:cubicBezTo>
                  <a:cubicBezTo>
                    <a:pt x="43" y="27"/>
                    <a:pt x="43" y="27"/>
                    <a:pt x="43" y="27"/>
                  </a:cubicBezTo>
                  <a:cubicBezTo>
                    <a:pt x="43" y="27"/>
                    <a:pt x="43" y="27"/>
                    <a:pt x="43" y="27"/>
                  </a:cubicBezTo>
                  <a:cubicBezTo>
                    <a:pt x="43" y="27"/>
                    <a:pt x="43" y="27"/>
                    <a:pt x="43" y="27"/>
                  </a:cubicBezTo>
                  <a:close/>
                  <a:moveTo>
                    <a:pt x="39" y="32"/>
                  </a:moveTo>
                  <a:cubicBezTo>
                    <a:pt x="39" y="32"/>
                    <a:pt x="39" y="32"/>
                    <a:pt x="39" y="32"/>
                  </a:cubicBezTo>
                  <a:cubicBezTo>
                    <a:pt x="39" y="32"/>
                    <a:pt x="39" y="32"/>
                    <a:pt x="39" y="32"/>
                  </a:cubicBezTo>
                  <a:cubicBezTo>
                    <a:pt x="39" y="32"/>
                    <a:pt x="39" y="32"/>
                    <a:pt x="39" y="32"/>
                  </a:cubicBezTo>
                  <a:cubicBezTo>
                    <a:pt x="39" y="32"/>
                    <a:pt x="39" y="32"/>
                    <a:pt x="39" y="32"/>
                  </a:cubicBezTo>
                  <a:cubicBezTo>
                    <a:pt x="39" y="32"/>
                    <a:pt x="39" y="32"/>
                    <a:pt x="38" y="32"/>
                  </a:cubicBezTo>
                  <a:cubicBezTo>
                    <a:pt x="38" y="32"/>
                    <a:pt x="38" y="32"/>
                    <a:pt x="38" y="32"/>
                  </a:cubicBezTo>
                  <a:cubicBezTo>
                    <a:pt x="38" y="32"/>
                    <a:pt x="38" y="32"/>
                    <a:pt x="38" y="32"/>
                  </a:cubicBezTo>
                  <a:cubicBezTo>
                    <a:pt x="38" y="32"/>
                    <a:pt x="38" y="32"/>
                    <a:pt x="38" y="32"/>
                  </a:cubicBezTo>
                  <a:cubicBezTo>
                    <a:pt x="38" y="32"/>
                    <a:pt x="38" y="32"/>
                    <a:pt x="38" y="32"/>
                  </a:cubicBezTo>
                  <a:cubicBezTo>
                    <a:pt x="38" y="32"/>
                    <a:pt x="39" y="32"/>
                    <a:pt x="39" y="32"/>
                  </a:cubicBezTo>
                  <a:cubicBezTo>
                    <a:pt x="39" y="32"/>
                    <a:pt x="39" y="32"/>
                    <a:pt x="39" y="32"/>
                  </a:cubicBezTo>
                  <a:cubicBezTo>
                    <a:pt x="39" y="32"/>
                    <a:pt x="39" y="32"/>
                    <a:pt x="39" y="32"/>
                  </a:cubicBezTo>
                  <a:cubicBezTo>
                    <a:pt x="39" y="32"/>
                    <a:pt x="39" y="32"/>
                    <a:pt x="39" y="32"/>
                  </a:cubicBezTo>
                  <a:close/>
                  <a:moveTo>
                    <a:pt x="45" y="37"/>
                  </a:moveTo>
                  <a:cubicBezTo>
                    <a:pt x="45" y="37"/>
                    <a:pt x="45" y="37"/>
                    <a:pt x="45" y="37"/>
                  </a:cubicBezTo>
                  <a:cubicBezTo>
                    <a:pt x="45" y="37"/>
                    <a:pt x="45" y="37"/>
                    <a:pt x="45" y="37"/>
                  </a:cubicBezTo>
                  <a:cubicBezTo>
                    <a:pt x="45" y="37"/>
                    <a:pt x="45" y="37"/>
                    <a:pt x="45" y="37"/>
                  </a:cubicBezTo>
                  <a:cubicBezTo>
                    <a:pt x="46" y="37"/>
                    <a:pt x="46"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7"/>
                  </a:cubicBezTo>
                  <a:close/>
                  <a:moveTo>
                    <a:pt x="46" y="36"/>
                  </a:moveTo>
                  <a:cubicBezTo>
                    <a:pt x="46" y="36"/>
                    <a:pt x="46" y="36"/>
                    <a:pt x="46" y="36"/>
                  </a:cubicBezTo>
                  <a:cubicBezTo>
                    <a:pt x="46" y="36"/>
                    <a:pt x="46" y="36"/>
                    <a:pt x="45" y="36"/>
                  </a:cubicBezTo>
                  <a:cubicBezTo>
                    <a:pt x="45" y="36"/>
                    <a:pt x="45" y="36"/>
                    <a:pt x="45" y="36"/>
                  </a:cubicBezTo>
                  <a:cubicBezTo>
                    <a:pt x="45" y="36"/>
                    <a:pt x="45" y="36"/>
                    <a:pt x="45" y="36"/>
                  </a:cubicBezTo>
                  <a:cubicBezTo>
                    <a:pt x="45" y="36"/>
                    <a:pt x="45" y="36"/>
                    <a:pt x="45" y="36"/>
                  </a:cubicBezTo>
                  <a:cubicBezTo>
                    <a:pt x="45" y="36"/>
                    <a:pt x="45" y="36"/>
                    <a:pt x="45" y="36"/>
                  </a:cubicBezTo>
                  <a:cubicBezTo>
                    <a:pt x="45" y="36"/>
                    <a:pt x="45" y="36"/>
                    <a:pt x="45" y="36"/>
                  </a:cubicBezTo>
                  <a:cubicBezTo>
                    <a:pt x="45" y="36"/>
                    <a:pt x="45" y="36"/>
                    <a:pt x="45" y="36"/>
                  </a:cubicBezTo>
                  <a:cubicBezTo>
                    <a:pt x="45" y="36"/>
                    <a:pt x="45" y="36"/>
                    <a:pt x="45" y="36"/>
                  </a:cubicBezTo>
                  <a:cubicBezTo>
                    <a:pt x="45" y="36"/>
                    <a:pt x="45" y="36"/>
                    <a:pt x="45" y="36"/>
                  </a:cubicBezTo>
                  <a:cubicBezTo>
                    <a:pt x="45" y="36"/>
                    <a:pt x="45" y="36"/>
                    <a:pt x="45" y="36"/>
                  </a:cubicBezTo>
                  <a:cubicBezTo>
                    <a:pt x="45" y="36"/>
                    <a:pt x="45" y="36"/>
                    <a:pt x="45" y="36"/>
                  </a:cubicBezTo>
                  <a:cubicBezTo>
                    <a:pt x="45" y="36"/>
                    <a:pt x="45" y="36"/>
                    <a:pt x="45" y="36"/>
                  </a:cubicBezTo>
                  <a:cubicBezTo>
                    <a:pt x="45" y="36"/>
                    <a:pt x="45" y="36"/>
                    <a:pt x="45" y="36"/>
                  </a:cubicBezTo>
                  <a:cubicBezTo>
                    <a:pt x="45" y="36"/>
                    <a:pt x="45" y="36"/>
                    <a:pt x="45" y="36"/>
                  </a:cubicBezTo>
                  <a:cubicBezTo>
                    <a:pt x="45" y="36"/>
                    <a:pt x="45" y="36"/>
                    <a:pt x="45" y="36"/>
                  </a:cubicBezTo>
                  <a:cubicBezTo>
                    <a:pt x="45" y="36"/>
                    <a:pt x="45" y="36"/>
                    <a:pt x="45" y="36"/>
                  </a:cubicBezTo>
                  <a:cubicBezTo>
                    <a:pt x="45" y="36"/>
                    <a:pt x="45" y="36"/>
                    <a:pt x="45" y="36"/>
                  </a:cubicBezTo>
                  <a:cubicBezTo>
                    <a:pt x="45" y="36"/>
                    <a:pt x="45" y="36"/>
                    <a:pt x="46" y="36"/>
                  </a:cubicBezTo>
                  <a:close/>
                  <a:moveTo>
                    <a:pt x="45" y="46"/>
                  </a:moveTo>
                  <a:cubicBezTo>
                    <a:pt x="45" y="46"/>
                    <a:pt x="45" y="46"/>
                    <a:pt x="45" y="46"/>
                  </a:cubicBezTo>
                  <a:cubicBezTo>
                    <a:pt x="45" y="46"/>
                    <a:pt x="45" y="46"/>
                    <a:pt x="45" y="46"/>
                  </a:cubicBezTo>
                  <a:cubicBezTo>
                    <a:pt x="45" y="46"/>
                    <a:pt x="45" y="46"/>
                    <a:pt x="45" y="46"/>
                  </a:cubicBezTo>
                  <a:cubicBezTo>
                    <a:pt x="45" y="46"/>
                    <a:pt x="45" y="46"/>
                    <a:pt x="45" y="46"/>
                  </a:cubicBezTo>
                  <a:cubicBezTo>
                    <a:pt x="45" y="46"/>
                    <a:pt x="45" y="46"/>
                    <a:pt x="45" y="46"/>
                  </a:cubicBezTo>
                  <a:cubicBezTo>
                    <a:pt x="45" y="46"/>
                    <a:pt x="45" y="46"/>
                    <a:pt x="45" y="46"/>
                  </a:cubicBezTo>
                  <a:cubicBezTo>
                    <a:pt x="45" y="46"/>
                    <a:pt x="45" y="46"/>
                    <a:pt x="45" y="46"/>
                  </a:cubicBezTo>
                  <a:cubicBezTo>
                    <a:pt x="45" y="46"/>
                    <a:pt x="45" y="46"/>
                    <a:pt x="45" y="46"/>
                  </a:cubicBezTo>
                  <a:cubicBezTo>
                    <a:pt x="45" y="46"/>
                    <a:pt x="45" y="46"/>
                    <a:pt x="45" y="46"/>
                  </a:cubicBezTo>
                  <a:cubicBezTo>
                    <a:pt x="45" y="46"/>
                    <a:pt x="45" y="46"/>
                    <a:pt x="45" y="46"/>
                  </a:cubicBezTo>
                  <a:cubicBezTo>
                    <a:pt x="45" y="46"/>
                    <a:pt x="45" y="46"/>
                    <a:pt x="45" y="46"/>
                  </a:cubicBezTo>
                  <a:cubicBezTo>
                    <a:pt x="45" y="46"/>
                    <a:pt x="45" y="46"/>
                    <a:pt x="45" y="46"/>
                  </a:cubicBezTo>
                  <a:cubicBezTo>
                    <a:pt x="45" y="46"/>
                    <a:pt x="45" y="46"/>
                    <a:pt x="45" y="46"/>
                  </a:cubicBezTo>
                  <a:cubicBezTo>
                    <a:pt x="45" y="46"/>
                    <a:pt x="45" y="46"/>
                    <a:pt x="45" y="46"/>
                  </a:cubicBezTo>
                  <a:cubicBezTo>
                    <a:pt x="45" y="46"/>
                    <a:pt x="45" y="46"/>
                    <a:pt x="45" y="46"/>
                  </a:cubicBezTo>
                  <a:cubicBezTo>
                    <a:pt x="45" y="46"/>
                    <a:pt x="45" y="46"/>
                    <a:pt x="45" y="46"/>
                  </a:cubicBezTo>
                  <a:cubicBezTo>
                    <a:pt x="45" y="46"/>
                    <a:pt x="45" y="46"/>
                    <a:pt x="45" y="46"/>
                  </a:cubicBezTo>
                  <a:cubicBezTo>
                    <a:pt x="45" y="46"/>
                    <a:pt x="45" y="46"/>
                    <a:pt x="45" y="46"/>
                  </a:cubicBezTo>
                  <a:cubicBezTo>
                    <a:pt x="45" y="46"/>
                    <a:pt x="45" y="46"/>
                    <a:pt x="45" y="46"/>
                  </a:cubicBezTo>
                  <a:cubicBezTo>
                    <a:pt x="45" y="46"/>
                    <a:pt x="45" y="46"/>
                    <a:pt x="45" y="46"/>
                  </a:cubicBezTo>
                  <a:cubicBezTo>
                    <a:pt x="45" y="46"/>
                    <a:pt x="45" y="46"/>
                    <a:pt x="45" y="46"/>
                  </a:cubicBezTo>
                  <a:cubicBezTo>
                    <a:pt x="45" y="46"/>
                    <a:pt x="45" y="46"/>
                    <a:pt x="45" y="46"/>
                  </a:cubicBezTo>
                  <a:cubicBezTo>
                    <a:pt x="45" y="46"/>
                    <a:pt x="45" y="46"/>
                    <a:pt x="45" y="46"/>
                  </a:cubicBezTo>
                  <a:cubicBezTo>
                    <a:pt x="45" y="46"/>
                    <a:pt x="45" y="46"/>
                    <a:pt x="45" y="46"/>
                  </a:cubicBezTo>
                  <a:cubicBezTo>
                    <a:pt x="45" y="46"/>
                    <a:pt x="45" y="46"/>
                    <a:pt x="45" y="46"/>
                  </a:cubicBezTo>
                  <a:cubicBezTo>
                    <a:pt x="45" y="46"/>
                    <a:pt x="45" y="46"/>
                    <a:pt x="45" y="46"/>
                  </a:cubicBezTo>
                  <a:cubicBezTo>
                    <a:pt x="45" y="46"/>
                    <a:pt x="45" y="46"/>
                    <a:pt x="45" y="46"/>
                  </a:cubicBezTo>
                  <a:cubicBezTo>
                    <a:pt x="45" y="46"/>
                    <a:pt x="45" y="46"/>
                    <a:pt x="45" y="46"/>
                  </a:cubicBezTo>
                  <a:cubicBezTo>
                    <a:pt x="45" y="46"/>
                    <a:pt x="45" y="46"/>
                    <a:pt x="45" y="46"/>
                  </a:cubicBezTo>
                  <a:cubicBezTo>
                    <a:pt x="45" y="46"/>
                    <a:pt x="45" y="46"/>
                    <a:pt x="45" y="46"/>
                  </a:cubicBezTo>
                  <a:cubicBezTo>
                    <a:pt x="45" y="46"/>
                    <a:pt x="45" y="46"/>
                    <a:pt x="45" y="46"/>
                  </a:cubicBezTo>
                  <a:cubicBezTo>
                    <a:pt x="45" y="46"/>
                    <a:pt x="45" y="46"/>
                    <a:pt x="45" y="46"/>
                  </a:cubicBezTo>
                  <a:cubicBezTo>
                    <a:pt x="45" y="46"/>
                    <a:pt x="45" y="46"/>
                    <a:pt x="45" y="46"/>
                  </a:cubicBezTo>
                  <a:cubicBezTo>
                    <a:pt x="45" y="46"/>
                    <a:pt x="45" y="46"/>
                    <a:pt x="45" y="46"/>
                  </a:cubicBezTo>
                  <a:cubicBezTo>
                    <a:pt x="45" y="46"/>
                    <a:pt x="45" y="46"/>
                    <a:pt x="45" y="46"/>
                  </a:cubicBezTo>
                  <a:cubicBezTo>
                    <a:pt x="45" y="46"/>
                    <a:pt x="45" y="46"/>
                    <a:pt x="45" y="46"/>
                  </a:cubicBezTo>
                  <a:cubicBezTo>
                    <a:pt x="45" y="46"/>
                    <a:pt x="45" y="46"/>
                    <a:pt x="45" y="46"/>
                  </a:cubicBezTo>
                  <a:cubicBezTo>
                    <a:pt x="45" y="46"/>
                    <a:pt x="45" y="46"/>
                    <a:pt x="45" y="46"/>
                  </a:cubicBezTo>
                  <a:cubicBezTo>
                    <a:pt x="45" y="46"/>
                    <a:pt x="45" y="46"/>
                    <a:pt x="45" y="46"/>
                  </a:cubicBezTo>
                  <a:cubicBezTo>
                    <a:pt x="45" y="46"/>
                    <a:pt x="45" y="46"/>
                    <a:pt x="45" y="46"/>
                  </a:cubicBezTo>
                  <a:cubicBezTo>
                    <a:pt x="45" y="46"/>
                    <a:pt x="45" y="46"/>
                    <a:pt x="45" y="46"/>
                  </a:cubicBezTo>
                  <a:cubicBezTo>
                    <a:pt x="45" y="46"/>
                    <a:pt x="45" y="46"/>
                    <a:pt x="45" y="46"/>
                  </a:cubicBezTo>
                  <a:cubicBezTo>
                    <a:pt x="45" y="46"/>
                    <a:pt x="45" y="46"/>
                    <a:pt x="45" y="46"/>
                  </a:cubicBezTo>
                  <a:cubicBezTo>
                    <a:pt x="45" y="46"/>
                    <a:pt x="45" y="46"/>
                    <a:pt x="45" y="46"/>
                  </a:cubicBezTo>
                  <a:cubicBezTo>
                    <a:pt x="45" y="46"/>
                    <a:pt x="45" y="46"/>
                    <a:pt x="45" y="46"/>
                  </a:cubicBezTo>
                  <a:cubicBezTo>
                    <a:pt x="45" y="46"/>
                    <a:pt x="45" y="46"/>
                    <a:pt x="45" y="46"/>
                  </a:cubicBezTo>
                  <a:cubicBezTo>
                    <a:pt x="45" y="46"/>
                    <a:pt x="45" y="46"/>
                    <a:pt x="45" y="46"/>
                  </a:cubicBezTo>
                  <a:cubicBezTo>
                    <a:pt x="45" y="46"/>
                    <a:pt x="45" y="46"/>
                    <a:pt x="45" y="46"/>
                  </a:cubicBezTo>
                  <a:cubicBezTo>
                    <a:pt x="45" y="46"/>
                    <a:pt x="45" y="46"/>
                    <a:pt x="45" y="46"/>
                  </a:cubicBezTo>
                  <a:cubicBezTo>
                    <a:pt x="45" y="46"/>
                    <a:pt x="45" y="46"/>
                    <a:pt x="45" y="46"/>
                  </a:cubicBezTo>
                  <a:cubicBezTo>
                    <a:pt x="45" y="46"/>
                    <a:pt x="45" y="46"/>
                    <a:pt x="45" y="46"/>
                  </a:cubicBezTo>
                  <a:cubicBezTo>
                    <a:pt x="46" y="46"/>
                    <a:pt x="46" y="46"/>
                    <a:pt x="46" y="46"/>
                  </a:cubicBezTo>
                  <a:cubicBezTo>
                    <a:pt x="46" y="46"/>
                    <a:pt x="46" y="46"/>
                    <a:pt x="46" y="46"/>
                  </a:cubicBezTo>
                  <a:cubicBezTo>
                    <a:pt x="46" y="46"/>
                    <a:pt x="46" y="46"/>
                    <a:pt x="46" y="46"/>
                  </a:cubicBezTo>
                  <a:cubicBezTo>
                    <a:pt x="46" y="46"/>
                    <a:pt x="46" y="46"/>
                    <a:pt x="46" y="46"/>
                  </a:cubicBezTo>
                  <a:cubicBezTo>
                    <a:pt x="46" y="46"/>
                    <a:pt x="46" y="46"/>
                    <a:pt x="46" y="46"/>
                  </a:cubicBezTo>
                  <a:cubicBezTo>
                    <a:pt x="46" y="46"/>
                    <a:pt x="46" y="46"/>
                    <a:pt x="46" y="46"/>
                  </a:cubicBezTo>
                  <a:cubicBezTo>
                    <a:pt x="46" y="46"/>
                    <a:pt x="46" y="46"/>
                    <a:pt x="46" y="46"/>
                  </a:cubicBezTo>
                  <a:cubicBezTo>
                    <a:pt x="46" y="46"/>
                    <a:pt x="46" y="46"/>
                    <a:pt x="45" y="46"/>
                  </a:cubicBezTo>
                  <a:cubicBezTo>
                    <a:pt x="45" y="46"/>
                    <a:pt x="45" y="46"/>
                    <a:pt x="45" y="46"/>
                  </a:cubicBezTo>
                  <a:cubicBezTo>
                    <a:pt x="45" y="46"/>
                    <a:pt x="45" y="46"/>
                    <a:pt x="45" y="46"/>
                  </a:cubicBezTo>
                  <a:cubicBezTo>
                    <a:pt x="45" y="46"/>
                    <a:pt x="45" y="46"/>
                    <a:pt x="45" y="46"/>
                  </a:cubicBezTo>
                  <a:cubicBezTo>
                    <a:pt x="45" y="46"/>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6"/>
                    <a:pt x="45" y="46"/>
                  </a:cubicBezTo>
                  <a:cubicBezTo>
                    <a:pt x="45" y="45"/>
                    <a:pt x="45" y="45"/>
                    <a:pt x="45" y="45"/>
                  </a:cubicBezTo>
                  <a:cubicBezTo>
                    <a:pt x="45" y="45"/>
                    <a:pt x="45" y="46"/>
                    <a:pt x="45" y="46"/>
                  </a:cubicBezTo>
                  <a:cubicBezTo>
                    <a:pt x="45" y="46"/>
                    <a:pt x="45" y="46"/>
                    <a:pt x="45" y="46"/>
                  </a:cubicBezTo>
                  <a:cubicBezTo>
                    <a:pt x="45" y="46"/>
                    <a:pt x="45" y="46"/>
                    <a:pt x="45" y="46"/>
                  </a:cubicBezTo>
                  <a:cubicBezTo>
                    <a:pt x="45" y="46"/>
                    <a:pt x="45" y="46"/>
                    <a:pt x="45" y="46"/>
                  </a:cubicBezTo>
                  <a:cubicBezTo>
                    <a:pt x="45" y="46"/>
                    <a:pt x="45" y="46"/>
                    <a:pt x="45" y="46"/>
                  </a:cubicBezTo>
                  <a:cubicBezTo>
                    <a:pt x="45" y="46"/>
                    <a:pt x="45" y="46"/>
                    <a:pt x="45" y="46"/>
                  </a:cubicBezTo>
                  <a:cubicBezTo>
                    <a:pt x="45" y="46"/>
                    <a:pt x="45" y="46"/>
                    <a:pt x="45" y="46"/>
                  </a:cubicBezTo>
                  <a:cubicBezTo>
                    <a:pt x="45" y="46"/>
                    <a:pt x="45" y="46"/>
                    <a:pt x="45" y="46"/>
                  </a:cubicBezTo>
                  <a:cubicBezTo>
                    <a:pt x="45" y="46"/>
                    <a:pt x="45" y="46"/>
                    <a:pt x="45" y="46"/>
                  </a:cubicBezTo>
                  <a:cubicBezTo>
                    <a:pt x="45" y="46"/>
                    <a:pt x="45" y="46"/>
                    <a:pt x="45" y="46"/>
                  </a:cubicBezTo>
                  <a:cubicBezTo>
                    <a:pt x="45" y="46"/>
                    <a:pt x="45" y="46"/>
                    <a:pt x="45" y="46"/>
                  </a:cubicBezTo>
                  <a:cubicBezTo>
                    <a:pt x="45" y="46"/>
                    <a:pt x="45" y="46"/>
                    <a:pt x="45" y="46"/>
                  </a:cubicBezTo>
                  <a:close/>
                  <a:moveTo>
                    <a:pt x="45" y="45"/>
                  </a:move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lose/>
                  <a:moveTo>
                    <a:pt x="45" y="45"/>
                  </a:move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lose/>
                  <a:moveTo>
                    <a:pt x="45" y="42"/>
                  </a:moveTo>
                  <a:cubicBezTo>
                    <a:pt x="45" y="42"/>
                    <a:pt x="46" y="43"/>
                    <a:pt x="46" y="42"/>
                  </a:cubicBezTo>
                  <a:cubicBezTo>
                    <a:pt x="46" y="42"/>
                    <a:pt x="46" y="42"/>
                    <a:pt x="46" y="42"/>
                  </a:cubicBezTo>
                  <a:cubicBezTo>
                    <a:pt x="46" y="42"/>
                    <a:pt x="46" y="42"/>
                    <a:pt x="46" y="42"/>
                  </a:cubicBezTo>
                  <a:cubicBezTo>
                    <a:pt x="46" y="42"/>
                    <a:pt x="46" y="42"/>
                    <a:pt x="46" y="42"/>
                  </a:cubicBezTo>
                  <a:cubicBezTo>
                    <a:pt x="46" y="42"/>
                    <a:pt x="46" y="42"/>
                    <a:pt x="46" y="42"/>
                  </a:cubicBezTo>
                  <a:cubicBezTo>
                    <a:pt x="45" y="42"/>
                    <a:pt x="45" y="42"/>
                    <a:pt x="45" y="42"/>
                  </a:cubicBezTo>
                  <a:cubicBezTo>
                    <a:pt x="45" y="42"/>
                    <a:pt x="45" y="42"/>
                    <a:pt x="45" y="42"/>
                  </a:cubicBezTo>
                  <a:cubicBezTo>
                    <a:pt x="45" y="42"/>
                    <a:pt x="45" y="42"/>
                    <a:pt x="45" y="42"/>
                  </a:cubicBezTo>
                  <a:close/>
                  <a:moveTo>
                    <a:pt x="45" y="49"/>
                  </a:moveTo>
                  <a:cubicBezTo>
                    <a:pt x="45" y="49"/>
                    <a:pt x="45" y="49"/>
                    <a:pt x="45" y="49"/>
                  </a:cubicBezTo>
                  <a:cubicBezTo>
                    <a:pt x="45" y="49"/>
                    <a:pt x="45" y="49"/>
                    <a:pt x="45" y="49"/>
                  </a:cubicBezTo>
                  <a:cubicBezTo>
                    <a:pt x="45" y="49"/>
                    <a:pt x="45" y="49"/>
                    <a:pt x="45" y="49"/>
                  </a:cubicBezTo>
                  <a:cubicBezTo>
                    <a:pt x="45" y="49"/>
                    <a:pt x="45" y="49"/>
                    <a:pt x="45" y="49"/>
                  </a:cubicBezTo>
                  <a:cubicBezTo>
                    <a:pt x="46" y="49"/>
                    <a:pt x="46" y="49"/>
                    <a:pt x="46" y="49"/>
                  </a:cubicBezTo>
                  <a:cubicBezTo>
                    <a:pt x="46" y="49"/>
                    <a:pt x="46" y="49"/>
                    <a:pt x="46" y="49"/>
                  </a:cubicBezTo>
                  <a:cubicBezTo>
                    <a:pt x="46" y="49"/>
                    <a:pt x="46" y="49"/>
                    <a:pt x="46" y="49"/>
                  </a:cubicBezTo>
                  <a:cubicBezTo>
                    <a:pt x="46" y="49"/>
                    <a:pt x="46" y="49"/>
                    <a:pt x="46" y="49"/>
                  </a:cubicBezTo>
                  <a:cubicBezTo>
                    <a:pt x="46" y="49"/>
                    <a:pt x="46" y="49"/>
                    <a:pt x="46" y="49"/>
                  </a:cubicBezTo>
                  <a:cubicBezTo>
                    <a:pt x="46" y="49"/>
                    <a:pt x="46" y="49"/>
                    <a:pt x="46" y="49"/>
                  </a:cubicBezTo>
                  <a:cubicBezTo>
                    <a:pt x="46" y="49"/>
                    <a:pt x="46" y="49"/>
                    <a:pt x="46" y="49"/>
                  </a:cubicBezTo>
                  <a:cubicBezTo>
                    <a:pt x="46" y="49"/>
                    <a:pt x="46" y="49"/>
                    <a:pt x="46" y="49"/>
                  </a:cubicBezTo>
                  <a:cubicBezTo>
                    <a:pt x="46" y="49"/>
                    <a:pt x="46" y="49"/>
                    <a:pt x="46" y="49"/>
                  </a:cubicBezTo>
                  <a:cubicBezTo>
                    <a:pt x="46" y="49"/>
                    <a:pt x="46" y="49"/>
                    <a:pt x="46" y="49"/>
                  </a:cubicBezTo>
                  <a:cubicBezTo>
                    <a:pt x="46" y="49"/>
                    <a:pt x="46" y="49"/>
                    <a:pt x="46" y="49"/>
                  </a:cubicBezTo>
                  <a:cubicBezTo>
                    <a:pt x="46" y="49"/>
                    <a:pt x="46" y="49"/>
                    <a:pt x="46" y="49"/>
                  </a:cubicBezTo>
                  <a:cubicBezTo>
                    <a:pt x="46" y="49"/>
                    <a:pt x="46" y="49"/>
                    <a:pt x="46" y="49"/>
                  </a:cubicBezTo>
                  <a:cubicBezTo>
                    <a:pt x="46" y="49"/>
                    <a:pt x="46" y="49"/>
                    <a:pt x="46" y="49"/>
                  </a:cubicBezTo>
                  <a:cubicBezTo>
                    <a:pt x="46" y="49"/>
                    <a:pt x="46" y="49"/>
                    <a:pt x="46" y="49"/>
                  </a:cubicBezTo>
                  <a:cubicBezTo>
                    <a:pt x="46" y="49"/>
                    <a:pt x="46" y="49"/>
                    <a:pt x="46" y="49"/>
                  </a:cubicBezTo>
                  <a:cubicBezTo>
                    <a:pt x="46" y="49"/>
                    <a:pt x="46" y="49"/>
                    <a:pt x="46" y="49"/>
                  </a:cubicBezTo>
                  <a:cubicBezTo>
                    <a:pt x="46" y="49"/>
                    <a:pt x="46" y="49"/>
                    <a:pt x="46" y="49"/>
                  </a:cubicBezTo>
                  <a:cubicBezTo>
                    <a:pt x="46" y="49"/>
                    <a:pt x="46" y="49"/>
                    <a:pt x="46" y="49"/>
                  </a:cubicBezTo>
                  <a:cubicBezTo>
                    <a:pt x="46" y="49"/>
                    <a:pt x="46" y="49"/>
                    <a:pt x="46" y="49"/>
                  </a:cubicBezTo>
                  <a:cubicBezTo>
                    <a:pt x="46" y="49"/>
                    <a:pt x="46" y="49"/>
                    <a:pt x="46" y="49"/>
                  </a:cubicBezTo>
                  <a:cubicBezTo>
                    <a:pt x="45" y="49"/>
                    <a:pt x="45" y="49"/>
                    <a:pt x="45" y="49"/>
                  </a:cubicBezTo>
                  <a:cubicBezTo>
                    <a:pt x="45" y="49"/>
                    <a:pt x="45" y="49"/>
                    <a:pt x="46" y="49"/>
                  </a:cubicBezTo>
                  <a:cubicBezTo>
                    <a:pt x="46" y="49"/>
                    <a:pt x="46" y="49"/>
                    <a:pt x="46" y="49"/>
                  </a:cubicBezTo>
                  <a:cubicBezTo>
                    <a:pt x="46" y="49"/>
                    <a:pt x="46" y="49"/>
                    <a:pt x="46" y="49"/>
                  </a:cubicBezTo>
                  <a:cubicBezTo>
                    <a:pt x="46" y="49"/>
                    <a:pt x="46" y="49"/>
                    <a:pt x="46" y="49"/>
                  </a:cubicBezTo>
                  <a:cubicBezTo>
                    <a:pt x="46" y="49"/>
                    <a:pt x="46" y="49"/>
                    <a:pt x="46" y="49"/>
                  </a:cubicBezTo>
                  <a:cubicBezTo>
                    <a:pt x="46" y="49"/>
                    <a:pt x="46" y="49"/>
                    <a:pt x="46" y="49"/>
                  </a:cubicBezTo>
                  <a:cubicBezTo>
                    <a:pt x="46" y="49"/>
                    <a:pt x="46" y="49"/>
                    <a:pt x="46" y="49"/>
                  </a:cubicBezTo>
                  <a:cubicBezTo>
                    <a:pt x="46" y="49"/>
                    <a:pt x="46" y="49"/>
                    <a:pt x="46" y="49"/>
                  </a:cubicBezTo>
                  <a:cubicBezTo>
                    <a:pt x="46" y="49"/>
                    <a:pt x="46" y="49"/>
                    <a:pt x="46" y="49"/>
                  </a:cubicBezTo>
                  <a:cubicBezTo>
                    <a:pt x="46" y="49"/>
                    <a:pt x="46" y="49"/>
                    <a:pt x="46" y="49"/>
                  </a:cubicBezTo>
                  <a:cubicBezTo>
                    <a:pt x="45" y="49"/>
                    <a:pt x="45" y="49"/>
                    <a:pt x="45" y="48"/>
                  </a:cubicBezTo>
                  <a:cubicBezTo>
                    <a:pt x="45" y="48"/>
                    <a:pt x="45" y="48"/>
                    <a:pt x="46" y="48"/>
                  </a:cubicBezTo>
                  <a:cubicBezTo>
                    <a:pt x="46" y="48"/>
                    <a:pt x="46" y="48"/>
                    <a:pt x="46" y="48"/>
                  </a:cubicBezTo>
                  <a:cubicBezTo>
                    <a:pt x="46" y="48"/>
                    <a:pt x="46" y="48"/>
                    <a:pt x="45" y="48"/>
                  </a:cubicBezTo>
                  <a:cubicBezTo>
                    <a:pt x="45" y="48"/>
                    <a:pt x="45" y="48"/>
                    <a:pt x="45" y="48"/>
                  </a:cubicBezTo>
                  <a:cubicBezTo>
                    <a:pt x="45" y="48"/>
                    <a:pt x="45" y="48"/>
                    <a:pt x="45" y="48"/>
                  </a:cubicBezTo>
                  <a:cubicBezTo>
                    <a:pt x="45" y="48"/>
                    <a:pt x="45" y="48"/>
                    <a:pt x="45" y="48"/>
                  </a:cubicBezTo>
                  <a:cubicBezTo>
                    <a:pt x="45" y="48"/>
                    <a:pt x="45" y="48"/>
                    <a:pt x="45" y="48"/>
                  </a:cubicBezTo>
                  <a:cubicBezTo>
                    <a:pt x="45" y="48"/>
                    <a:pt x="45" y="48"/>
                    <a:pt x="45" y="48"/>
                  </a:cubicBezTo>
                  <a:cubicBezTo>
                    <a:pt x="45" y="48"/>
                    <a:pt x="45" y="48"/>
                    <a:pt x="45" y="48"/>
                  </a:cubicBezTo>
                  <a:cubicBezTo>
                    <a:pt x="45" y="48"/>
                    <a:pt x="45" y="48"/>
                    <a:pt x="45" y="48"/>
                  </a:cubicBezTo>
                  <a:cubicBezTo>
                    <a:pt x="45" y="48"/>
                    <a:pt x="45" y="48"/>
                    <a:pt x="45" y="48"/>
                  </a:cubicBezTo>
                  <a:cubicBezTo>
                    <a:pt x="45" y="48"/>
                    <a:pt x="45" y="48"/>
                    <a:pt x="45" y="48"/>
                  </a:cubicBezTo>
                  <a:cubicBezTo>
                    <a:pt x="45" y="48"/>
                    <a:pt x="45" y="48"/>
                    <a:pt x="45" y="48"/>
                  </a:cubicBezTo>
                  <a:cubicBezTo>
                    <a:pt x="45" y="48"/>
                    <a:pt x="45" y="48"/>
                    <a:pt x="45" y="48"/>
                  </a:cubicBezTo>
                  <a:cubicBezTo>
                    <a:pt x="45" y="48"/>
                    <a:pt x="45" y="48"/>
                    <a:pt x="45" y="48"/>
                  </a:cubicBezTo>
                  <a:cubicBezTo>
                    <a:pt x="45" y="48"/>
                    <a:pt x="45" y="48"/>
                    <a:pt x="45" y="48"/>
                  </a:cubicBezTo>
                  <a:cubicBezTo>
                    <a:pt x="45" y="48"/>
                    <a:pt x="45" y="48"/>
                    <a:pt x="45" y="48"/>
                  </a:cubicBezTo>
                  <a:cubicBezTo>
                    <a:pt x="45" y="48"/>
                    <a:pt x="45" y="48"/>
                    <a:pt x="45" y="48"/>
                  </a:cubicBezTo>
                  <a:cubicBezTo>
                    <a:pt x="45" y="48"/>
                    <a:pt x="45" y="48"/>
                    <a:pt x="45" y="48"/>
                  </a:cubicBezTo>
                  <a:cubicBezTo>
                    <a:pt x="45" y="48"/>
                    <a:pt x="45" y="48"/>
                    <a:pt x="45" y="48"/>
                  </a:cubicBezTo>
                  <a:cubicBezTo>
                    <a:pt x="45" y="48"/>
                    <a:pt x="45" y="48"/>
                    <a:pt x="45" y="48"/>
                  </a:cubicBezTo>
                  <a:cubicBezTo>
                    <a:pt x="45" y="48"/>
                    <a:pt x="45" y="48"/>
                    <a:pt x="45" y="48"/>
                  </a:cubicBezTo>
                  <a:cubicBezTo>
                    <a:pt x="45" y="48"/>
                    <a:pt x="45" y="48"/>
                    <a:pt x="45" y="49"/>
                  </a:cubicBezTo>
                  <a:cubicBezTo>
                    <a:pt x="45" y="49"/>
                    <a:pt x="45" y="49"/>
                    <a:pt x="45" y="49"/>
                  </a:cubicBezTo>
                  <a:cubicBezTo>
                    <a:pt x="45" y="49"/>
                    <a:pt x="45" y="49"/>
                    <a:pt x="45" y="49"/>
                  </a:cubicBezTo>
                  <a:cubicBezTo>
                    <a:pt x="45" y="49"/>
                    <a:pt x="45" y="49"/>
                    <a:pt x="45" y="49"/>
                  </a:cubicBezTo>
                  <a:cubicBezTo>
                    <a:pt x="45" y="49"/>
                    <a:pt x="45" y="49"/>
                    <a:pt x="45" y="49"/>
                  </a:cubicBezTo>
                  <a:cubicBezTo>
                    <a:pt x="45" y="49"/>
                    <a:pt x="45" y="49"/>
                    <a:pt x="45" y="49"/>
                  </a:cubicBezTo>
                  <a:cubicBezTo>
                    <a:pt x="45" y="49"/>
                    <a:pt x="45" y="49"/>
                    <a:pt x="45" y="49"/>
                  </a:cubicBezTo>
                  <a:cubicBezTo>
                    <a:pt x="45" y="49"/>
                    <a:pt x="45" y="49"/>
                    <a:pt x="45" y="49"/>
                  </a:cubicBezTo>
                  <a:cubicBezTo>
                    <a:pt x="45" y="49"/>
                    <a:pt x="45" y="49"/>
                    <a:pt x="45" y="49"/>
                  </a:cubicBezTo>
                  <a:cubicBezTo>
                    <a:pt x="45" y="49"/>
                    <a:pt x="45" y="49"/>
                    <a:pt x="45" y="49"/>
                  </a:cubicBezTo>
                  <a:cubicBezTo>
                    <a:pt x="45" y="49"/>
                    <a:pt x="45" y="49"/>
                    <a:pt x="45" y="49"/>
                  </a:cubicBezTo>
                  <a:cubicBezTo>
                    <a:pt x="45" y="49"/>
                    <a:pt x="45" y="49"/>
                    <a:pt x="45" y="49"/>
                  </a:cubicBezTo>
                  <a:cubicBezTo>
                    <a:pt x="45" y="49"/>
                    <a:pt x="45" y="49"/>
                    <a:pt x="45" y="49"/>
                  </a:cubicBezTo>
                  <a:cubicBezTo>
                    <a:pt x="45" y="49"/>
                    <a:pt x="45" y="49"/>
                    <a:pt x="45" y="49"/>
                  </a:cubicBezTo>
                  <a:cubicBezTo>
                    <a:pt x="45" y="49"/>
                    <a:pt x="45" y="49"/>
                    <a:pt x="45" y="49"/>
                  </a:cubicBezTo>
                  <a:cubicBezTo>
                    <a:pt x="45" y="49"/>
                    <a:pt x="45" y="49"/>
                    <a:pt x="45" y="49"/>
                  </a:cubicBezTo>
                  <a:cubicBezTo>
                    <a:pt x="45" y="49"/>
                    <a:pt x="45" y="49"/>
                    <a:pt x="45" y="49"/>
                  </a:cubicBezTo>
                  <a:cubicBezTo>
                    <a:pt x="45" y="49"/>
                    <a:pt x="45" y="49"/>
                    <a:pt x="45" y="49"/>
                  </a:cubicBezTo>
                  <a:cubicBezTo>
                    <a:pt x="45" y="49"/>
                    <a:pt x="45" y="49"/>
                    <a:pt x="45" y="49"/>
                  </a:cubicBezTo>
                  <a:cubicBezTo>
                    <a:pt x="45" y="49"/>
                    <a:pt x="45" y="49"/>
                    <a:pt x="45" y="49"/>
                  </a:cubicBezTo>
                  <a:cubicBezTo>
                    <a:pt x="45" y="49"/>
                    <a:pt x="45" y="49"/>
                    <a:pt x="45" y="49"/>
                  </a:cubicBezTo>
                  <a:close/>
                  <a:moveTo>
                    <a:pt x="45" y="50"/>
                  </a:moveTo>
                  <a:cubicBezTo>
                    <a:pt x="45" y="50"/>
                    <a:pt x="45" y="50"/>
                    <a:pt x="45" y="50"/>
                  </a:cubicBezTo>
                  <a:cubicBezTo>
                    <a:pt x="45" y="50"/>
                    <a:pt x="45" y="50"/>
                    <a:pt x="45" y="50"/>
                  </a:cubicBezTo>
                  <a:cubicBezTo>
                    <a:pt x="45" y="50"/>
                    <a:pt x="45" y="50"/>
                    <a:pt x="45" y="50"/>
                  </a:cubicBezTo>
                  <a:cubicBezTo>
                    <a:pt x="45" y="50"/>
                    <a:pt x="44" y="50"/>
                    <a:pt x="44" y="50"/>
                  </a:cubicBezTo>
                  <a:cubicBezTo>
                    <a:pt x="44" y="50"/>
                    <a:pt x="44" y="50"/>
                    <a:pt x="44" y="50"/>
                  </a:cubicBezTo>
                  <a:cubicBezTo>
                    <a:pt x="44" y="50"/>
                    <a:pt x="44" y="50"/>
                    <a:pt x="44" y="50"/>
                  </a:cubicBezTo>
                  <a:cubicBezTo>
                    <a:pt x="44" y="50"/>
                    <a:pt x="44" y="50"/>
                    <a:pt x="44" y="50"/>
                  </a:cubicBezTo>
                  <a:cubicBezTo>
                    <a:pt x="44" y="50"/>
                    <a:pt x="44" y="50"/>
                    <a:pt x="44" y="50"/>
                  </a:cubicBezTo>
                  <a:cubicBezTo>
                    <a:pt x="44" y="50"/>
                    <a:pt x="44" y="50"/>
                    <a:pt x="44" y="50"/>
                  </a:cubicBezTo>
                  <a:cubicBezTo>
                    <a:pt x="44" y="50"/>
                    <a:pt x="44" y="50"/>
                    <a:pt x="44" y="50"/>
                  </a:cubicBezTo>
                  <a:cubicBezTo>
                    <a:pt x="44" y="50"/>
                    <a:pt x="44" y="50"/>
                    <a:pt x="44" y="50"/>
                  </a:cubicBezTo>
                  <a:cubicBezTo>
                    <a:pt x="44" y="50"/>
                    <a:pt x="45" y="50"/>
                    <a:pt x="45" y="50"/>
                  </a:cubicBezTo>
                  <a:cubicBezTo>
                    <a:pt x="45" y="50"/>
                    <a:pt x="45" y="50"/>
                    <a:pt x="45" y="50"/>
                  </a:cubicBezTo>
                  <a:cubicBezTo>
                    <a:pt x="45" y="50"/>
                    <a:pt x="45" y="50"/>
                    <a:pt x="45" y="50"/>
                  </a:cubicBezTo>
                  <a:cubicBezTo>
                    <a:pt x="45" y="50"/>
                    <a:pt x="45" y="50"/>
                    <a:pt x="45" y="50"/>
                  </a:cubicBezTo>
                  <a:cubicBezTo>
                    <a:pt x="45" y="50"/>
                    <a:pt x="45" y="50"/>
                    <a:pt x="45" y="50"/>
                  </a:cubicBezTo>
                  <a:cubicBezTo>
                    <a:pt x="45" y="50"/>
                    <a:pt x="45" y="50"/>
                    <a:pt x="45" y="50"/>
                  </a:cubicBezTo>
                  <a:cubicBezTo>
                    <a:pt x="45" y="50"/>
                    <a:pt x="45" y="50"/>
                    <a:pt x="45" y="50"/>
                  </a:cubicBezTo>
                  <a:cubicBezTo>
                    <a:pt x="45" y="50"/>
                    <a:pt x="45" y="50"/>
                    <a:pt x="45" y="50"/>
                  </a:cubicBezTo>
                  <a:cubicBezTo>
                    <a:pt x="45" y="50"/>
                    <a:pt x="45" y="50"/>
                    <a:pt x="45" y="50"/>
                  </a:cubicBezTo>
                  <a:cubicBezTo>
                    <a:pt x="45" y="50"/>
                    <a:pt x="45" y="50"/>
                    <a:pt x="45" y="50"/>
                  </a:cubicBezTo>
                  <a:close/>
                  <a:moveTo>
                    <a:pt x="44" y="48"/>
                  </a:moveTo>
                  <a:cubicBezTo>
                    <a:pt x="44" y="48"/>
                    <a:pt x="44" y="48"/>
                    <a:pt x="44" y="48"/>
                  </a:cubicBezTo>
                  <a:cubicBezTo>
                    <a:pt x="44" y="48"/>
                    <a:pt x="44" y="48"/>
                    <a:pt x="44" y="48"/>
                  </a:cubicBezTo>
                  <a:cubicBezTo>
                    <a:pt x="44" y="48"/>
                    <a:pt x="44" y="48"/>
                    <a:pt x="44" y="48"/>
                  </a:cubicBezTo>
                  <a:cubicBezTo>
                    <a:pt x="44" y="48"/>
                    <a:pt x="44" y="48"/>
                    <a:pt x="44" y="48"/>
                  </a:cubicBezTo>
                  <a:cubicBezTo>
                    <a:pt x="44" y="48"/>
                    <a:pt x="44" y="48"/>
                    <a:pt x="44" y="48"/>
                  </a:cubicBezTo>
                  <a:cubicBezTo>
                    <a:pt x="44" y="48"/>
                    <a:pt x="44" y="48"/>
                    <a:pt x="44" y="48"/>
                  </a:cubicBezTo>
                  <a:cubicBezTo>
                    <a:pt x="44" y="48"/>
                    <a:pt x="44" y="48"/>
                    <a:pt x="44" y="48"/>
                  </a:cubicBezTo>
                  <a:cubicBezTo>
                    <a:pt x="44" y="48"/>
                    <a:pt x="44" y="48"/>
                    <a:pt x="44" y="48"/>
                  </a:cubicBezTo>
                  <a:cubicBezTo>
                    <a:pt x="44" y="48"/>
                    <a:pt x="45" y="48"/>
                    <a:pt x="45" y="48"/>
                  </a:cubicBezTo>
                  <a:cubicBezTo>
                    <a:pt x="45" y="48"/>
                    <a:pt x="45" y="48"/>
                    <a:pt x="45" y="48"/>
                  </a:cubicBezTo>
                  <a:cubicBezTo>
                    <a:pt x="45" y="48"/>
                    <a:pt x="45" y="48"/>
                    <a:pt x="45" y="48"/>
                  </a:cubicBezTo>
                  <a:cubicBezTo>
                    <a:pt x="45" y="48"/>
                    <a:pt x="45" y="48"/>
                    <a:pt x="45" y="48"/>
                  </a:cubicBezTo>
                  <a:cubicBezTo>
                    <a:pt x="45" y="48"/>
                    <a:pt x="45" y="48"/>
                    <a:pt x="45" y="48"/>
                  </a:cubicBezTo>
                  <a:cubicBezTo>
                    <a:pt x="45" y="48"/>
                    <a:pt x="45" y="48"/>
                    <a:pt x="45" y="48"/>
                  </a:cubicBezTo>
                  <a:cubicBezTo>
                    <a:pt x="45" y="48"/>
                    <a:pt x="45" y="48"/>
                    <a:pt x="45" y="48"/>
                  </a:cubicBezTo>
                  <a:cubicBezTo>
                    <a:pt x="45" y="48"/>
                    <a:pt x="45" y="48"/>
                    <a:pt x="45" y="48"/>
                  </a:cubicBezTo>
                  <a:cubicBezTo>
                    <a:pt x="44" y="48"/>
                    <a:pt x="44" y="48"/>
                    <a:pt x="44" y="48"/>
                  </a:cubicBezTo>
                  <a:cubicBezTo>
                    <a:pt x="44" y="48"/>
                    <a:pt x="44" y="48"/>
                    <a:pt x="44" y="48"/>
                  </a:cubicBezTo>
                  <a:cubicBezTo>
                    <a:pt x="44" y="48"/>
                    <a:pt x="44" y="48"/>
                    <a:pt x="44" y="48"/>
                  </a:cubicBezTo>
                  <a:cubicBezTo>
                    <a:pt x="44" y="47"/>
                    <a:pt x="44" y="47"/>
                    <a:pt x="44" y="47"/>
                  </a:cubicBezTo>
                  <a:cubicBezTo>
                    <a:pt x="44" y="47"/>
                    <a:pt x="44" y="47"/>
                    <a:pt x="44" y="47"/>
                  </a:cubicBezTo>
                  <a:cubicBezTo>
                    <a:pt x="44" y="47"/>
                    <a:pt x="44" y="47"/>
                    <a:pt x="44" y="47"/>
                  </a:cubicBezTo>
                  <a:cubicBezTo>
                    <a:pt x="44" y="47"/>
                    <a:pt x="44" y="47"/>
                    <a:pt x="44" y="47"/>
                  </a:cubicBezTo>
                  <a:cubicBezTo>
                    <a:pt x="44" y="47"/>
                    <a:pt x="44" y="47"/>
                    <a:pt x="44" y="47"/>
                  </a:cubicBezTo>
                  <a:cubicBezTo>
                    <a:pt x="44" y="47"/>
                    <a:pt x="44" y="47"/>
                    <a:pt x="44" y="47"/>
                  </a:cubicBezTo>
                  <a:cubicBezTo>
                    <a:pt x="44" y="47"/>
                    <a:pt x="44" y="47"/>
                    <a:pt x="44" y="47"/>
                  </a:cubicBezTo>
                  <a:cubicBezTo>
                    <a:pt x="44" y="47"/>
                    <a:pt x="44" y="47"/>
                    <a:pt x="44" y="47"/>
                  </a:cubicBezTo>
                  <a:cubicBezTo>
                    <a:pt x="44" y="47"/>
                    <a:pt x="44" y="47"/>
                    <a:pt x="44" y="47"/>
                  </a:cubicBezTo>
                  <a:cubicBezTo>
                    <a:pt x="44" y="47"/>
                    <a:pt x="44" y="47"/>
                    <a:pt x="44" y="47"/>
                  </a:cubicBezTo>
                  <a:cubicBezTo>
                    <a:pt x="44" y="47"/>
                    <a:pt x="44" y="47"/>
                    <a:pt x="44" y="47"/>
                  </a:cubicBezTo>
                  <a:cubicBezTo>
                    <a:pt x="44" y="47"/>
                    <a:pt x="44" y="47"/>
                    <a:pt x="44" y="47"/>
                  </a:cubicBezTo>
                  <a:cubicBezTo>
                    <a:pt x="44" y="47"/>
                    <a:pt x="44" y="47"/>
                    <a:pt x="44" y="47"/>
                  </a:cubicBezTo>
                  <a:cubicBezTo>
                    <a:pt x="44" y="47"/>
                    <a:pt x="44" y="47"/>
                    <a:pt x="44" y="47"/>
                  </a:cubicBezTo>
                  <a:cubicBezTo>
                    <a:pt x="44" y="47"/>
                    <a:pt x="44" y="47"/>
                    <a:pt x="44" y="47"/>
                  </a:cubicBezTo>
                  <a:cubicBezTo>
                    <a:pt x="44" y="47"/>
                    <a:pt x="44" y="47"/>
                    <a:pt x="44" y="47"/>
                  </a:cubicBezTo>
                  <a:cubicBezTo>
                    <a:pt x="44" y="47"/>
                    <a:pt x="44" y="47"/>
                    <a:pt x="44" y="47"/>
                  </a:cubicBezTo>
                  <a:cubicBezTo>
                    <a:pt x="44" y="47"/>
                    <a:pt x="44" y="47"/>
                    <a:pt x="44" y="47"/>
                  </a:cubicBezTo>
                  <a:cubicBezTo>
                    <a:pt x="44" y="47"/>
                    <a:pt x="44" y="47"/>
                    <a:pt x="44" y="47"/>
                  </a:cubicBezTo>
                  <a:cubicBezTo>
                    <a:pt x="44" y="47"/>
                    <a:pt x="44" y="47"/>
                    <a:pt x="44" y="47"/>
                  </a:cubicBezTo>
                  <a:cubicBezTo>
                    <a:pt x="44" y="47"/>
                    <a:pt x="44" y="47"/>
                    <a:pt x="44" y="47"/>
                  </a:cubicBezTo>
                  <a:cubicBezTo>
                    <a:pt x="44" y="47"/>
                    <a:pt x="44" y="47"/>
                    <a:pt x="44" y="47"/>
                  </a:cubicBezTo>
                  <a:cubicBezTo>
                    <a:pt x="44" y="47"/>
                    <a:pt x="44" y="47"/>
                    <a:pt x="44" y="47"/>
                  </a:cubicBezTo>
                  <a:cubicBezTo>
                    <a:pt x="44" y="47"/>
                    <a:pt x="44" y="46"/>
                    <a:pt x="44" y="46"/>
                  </a:cubicBezTo>
                  <a:cubicBezTo>
                    <a:pt x="44" y="46"/>
                    <a:pt x="44" y="46"/>
                    <a:pt x="44" y="46"/>
                  </a:cubicBezTo>
                  <a:cubicBezTo>
                    <a:pt x="44" y="46"/>
                    <a:pt x="44" y="46"/>
                    <a:pt x="44" y="46"/>
                  </a:cubicBezTo>
                  <a:cubicBezTo>
                    <a:pt x="44" y="46"/>
                    <a:pt x="44" y="46"/>
                    <a:pt x="44" y="46"/>
                  </a:cubicBezTo>
                  <a:cubicBezTo>
                    <a:pt x="44" y="46"/>
                    <a:pt x="44" y="46"/>
                    <a:pt x="44" y="46"/>
                  </a:cubicBezTo>
                  <a:cubicBezTo>
                    <a:pt x="44" y="46"/>
                    <a:pt x="44" y="46"/>
                    <a:pt x="44" y="46"/>
                  </a:cubicBezTo>
                  <a:cubicBezTo>
                    <a:pt x="44" y="46"/>
                    <a:pt x="44" y="46"/>
                    <a:pt x="44" y="46"/>
                  </a:cubicBezTo>
                  <a:cubicBezTo>
                    <a:pt x="44" y="46"/>
                    <a:pt x="44" y="46"/>
                    <a:pt x="44" y="46"/>
                  </a:cubicBezTo>
                  <a:cubicBezTo>
                    <a:pt x="44" y="46"/>
                    <a:pt x="44" y="46"/>
                    <a:pt x="44" y="46"/>
                  </a:cubicBezTo>
                  <a:cubicBezTo>
                    <a:pt x="44" y="46"/>
                    <a:pt x="44" y="46"/>
                    <a:pt x="44" y="47"/>
                  </a:cubicBezTo>
                  <a:cubicBezTo>
                    <a:pt x="44" y="47"/>
                    <a:pt x="44" y="47"/>
                    <a:pt x="44" y="47"/>
                  </a:cubicBezTo>
                  <a:cubicBezTo>
                    <a:pt x="44" y="47"/>
                    <a:pt x="44" y="47"/>
                    <a:pt x="44" y="47"/>
                  </a:cubicBezTo>
                  <a:cubicBezTo>
                    <a:pt x="44" y="47"/>
                    <a:pt x="44" y="47"/>
                    <a:pt x="44" y="47"/>
                  </a:cubicBezTo>
                  <a:cubicBezTo>
                    <a:pt x="44" y="47"/>
                    <a:pt x="44" y="47"/>
                    <a:pt x="44" y="47"/>
                  </a:cubicBezTo>
                  <a:cubicBezTo>
                    <a:pt x="44" y="47"/>
                    <a:pt x="44" y="47"/>
                    <a:pt x="44" y="47"/>
                  </a:cubicBezTo>
                  <a:cubicBezTo>
                    <a:pt x="44" y="47"/>
                    <a:pt x="44" y="47"/>
                    <a:pt x="44" y="47"/>
                  </a:cubicBezTo>
                  <a:cubicBezTo>
                    <a:pt x="44" y="47"/>
                    <a:pt x="44" y="47"/>
                    <a:pt x="44" y="47"/>
                  </a:cubicBezTo>
                  <a:cubicBezTo>
                    <a:pt x="44" y="47"/>
                    <a:pt x="44" y="47"/>
                    <a:pt x="44" y="47"/>
                  </a:cubicBezTo>
                  <a:cubicBezTo>
                    <a:pt x="44" y="47"/>
                    <a:pt x="44" y="47"/>
                    <a:pt x="44" y="47"/>
                  </a:cubicBezTo>
                  <a:cubicBezTo>
                    <a:pt x="44" y="47"/>
                    <a:pt x="44" y="47"/>
                    <a:pt x="44" y="47"/>
                  </a:cubicBezTo>
                  <a:cubicBezTo>
                    <a:pt x="44" y="47"/>
                    <a:pt x="44" y="47"/>
                    <a:pt x="44" y="47"/>
                  </a:cubicBezTo>
                  <a:cubicBezTo>
                    <a:pt x="44" y="47"/>
                    <a:pt x="44" y="47"/>
                    <a:pt x="44" y="47"/>
                  </a:cubicBezTo>
                  <a:cubicBezTo>
                    <a:pt x="44" y="47"/>
                    <a:pt x="44" y="47"/>
                    <a:pt x="44" y="47"/>
                  </a:cubicBezTo>
                  <a:cubicBezTo>
                    <a:pt x="44" y="47"/>
                    <a:pt x="44" y="47"/>
                    <a:pt x="44" y="47"/>
                  </a:cubicBezTo>
                  <a:cubicBezTo>
                    <a:pt x="44" y="47"/>
                    <a:pt x="44" y="47"/>
                    <a:pt x="44" y="47"/>
                  </a:cubicBezTo>
                  <a:cubicBezTo>
                    <a:pt x="44" y="47"/>
                    <a:pt x="44" y="47"/>
                    <a:pt x="44" y="47"/>
                  </a:cubicBezTo>
                  <a:cubicBezTo>
                    <a:pt x="44" y="47"/>
                    <a:pt x="44" y="47"/>
                    <a:pt x="44" y="47"/>
                  </a:cubicBezTo>
                  <a:cubicBezTo>
                    <a:pt x="44" y="47"/>
                    <a:pt x="44" y="47"/>
                    <a:pt x="44" y="47"/>
                  </a:cubicBezTo>
                  <a:cubicBezTo>
                    <a:pt x="44" y="47"/>
                    <a:pt x="44" y="47"/>
                    <a:pt x="44" y="47"/>
                  </a:cubicBezTo>
                  <a:cubicBezTo>
                    <a:pt x="44" y="47"/>
                    <a:pt x="44" y="47"/>
                    <a:pt x="44" y="47"/>
                  </a:cubicBezTo>
                  <a:cubicBezTo>
                    <a:pt x="44" y="47"/>
                    <a:pt x="44" y="47"/>
                    <a:pt x="44" y="47"/>
                  </a:cubicBezTo>
                  <a:cubicBezTo>
                    <a:pt x="44" y="47"/>
                    <a:pt x="44" y="47"/>
                    <a:pt x="44" y="47"/>
                  </a:cubicBezTo>
                  <a:cubicBezTo>
                    <a:pt x="44" y="47"/>
                    <a:pt x="44" y="47"/>
                    <a:pt x="44" y="47"/>
                  </a:cubicBezTo>
                  <a:cubicBezTo>
                    <a:pt x="44" y="47"/>
                    <a:pt x="44" y="47"/>
                    <a:pt x="44" y="47"/>
                  </a:cubicBezTo>
                  <a:cubicBezTo>
                    <a:pt x="44" y="47"/>
                    <a:pt x="44" y="47"/>
                    <a:pt x="44" y="47"/>
                  </a:cubicBezTo>
                  <a:cubicBezTo>
                    <a:pt x="44" y="48"/>
                    <a:pt x="44" y="48"/>
                    <a:pt x="44" y="48"/>
                  </a:cubicBezTo>
                  <a:cubicBezTo>
                    <a:pt x="44" y="48"/>
                    <a:pt x="44" y="48"/>
                    <a:pt x="44" y="48"/>
                  </a:cubicBezTo>
                  <a:cubicBezTo>
                    <a:pt x="44" y="48"/>
                    <a:pt x="44" y="48"/>
                    <a:pt x="44" y="48"/>
                  </a:cubicBezTo>
                  <a:cubicBezTo>
                    <a:pt x="44" y="48"/>
                    <a:pt x="44" y="48"/>
                    <a:pt x="44" y="48"/>
                  </a:cubicBezTo>
                  <a:close/>
                  <a:moveTo>
                    <a:pt x="44" y="48"/>
                  </a:moveTo>
                  <a:cubicBezTo>
                    <a:pt x="44" y="48"/>
                    <a:pt x="44" y="48"/>
                    <a:pt x="44" y="48"/>
                  </a:cubicBezTo>
                  <a:cubicBezTo>
                    <a:pt x="44" y="48"/>
                    <a:pt x="44" y="48"/>
                    <a:pt x="44" y="48"/>
                  </a:cubicBezTo>
                  <a:cubicBezTo>
                    <a:pt x="44" y="48"/>
                    <a:pt x="44" y="48"/>
                    <a:pt x="44" y="49"/>
                  </a:cubicBezTo>
                  <a:cubicBezTo>
                    <a:pt x="44" y="49"/>
                    <a:pt x="44" y="49"/>
                    <a:pt x="44" y="49"/>
                  </a:cubicBezTo>
                  <a:cubicBezTo>
                    <a:pt x="44" y="49"/>
                    <a:pt x="44" y="49"/>
                    <a:pt x="44" y="49"/>
                  </a:cubicBezTo>
                  <a:cubicBezTo>
                    <a:pt x="44" y="49"/>
                    <a:pt x="44" y="49"/>
                    <a:pt x="44" y="49"/>
                  </a:cubicBezTo>
                  <a:cubicBezTo>
                    <a:pt x="44" y="49"/>
                    <a:pt x="44" y="49"/>
                    <a:pt x="44" y="49"/>
                  </a:cubicBezTo>
                  <a:cubicBezTo>
                    <a:pt x="44" y="49"/>
                    <a:pt x="44" y="49"/>
                    <a:pt x="44" y="49"/>
                  </a:cubicBezTo>
                  <a:cubicBezTo>
                    <a:pt x="44" y="49"/>
                    <a:pt x="44" y="49"/>
                    <a:pt x="44" y="49"/>
                  </a:cubicBezTo>
                  <a:cubicBezTo>
                    <a:pt x="44" y="49"/>
                    <a:pt x="44" y="49"/>
                    <a:pt x="44" y="49"/>
                  </a:cubicBezTo>
                  <a:cubicBezTo>
                    <a:pt x="44" y="49"/>
                    <a:pt x="44" y="49"/>
                    <a:pt x="44" y="49"/>
                  </a:cubicBezTo>
                  <a:cubicBezTo>
                    <a:pt x="44" y="49"/>
                    <a:pt x="44" y="49"/>
                    <a:pt x="44" y="49"/>
                  </a:cubicBezTo>
                  <a:cubicBezTo>
                    <a:pt x="44" y="49"/>
                    <a:pt x="44" y="49"/>
                    <a:pt x="44" y="49"/>
                  </a:cubicBezTo>
                  <a:cubicBezTo>
                    <a:pt x="44" y="49"/>
                    <a:pt x="44" y="49"/>
                    <a:pt x="44" y="49"/>
                  </a:cubicBezTo>
                  <a:cubicBezTo>
                    <a:pt x="44" y="49"/>
                    <a:pt x="44" y="48"/>
                    <a:pt x="44" y="48"/>
                  </a:cubicBezTo>
                  <a:cubicBezTo>
                    <a:pt x="44" y="48"/>
                    <a:pt x="44" y="48"/>
                    <a:pt x="44" y="48"/>
                  </a:cubicBezTo>
                  <a:cubicBezTo>
                    <a:pt x="44" y="48"/>
                    <a:pt x="44" y="48"/>
                    <a:pt x="44" y="48"/>
                  </a:cubicBezTo>
                  <a:cubicBezTo>
                    <a:pt x="44" y="48"/>
                    <a:pt x="44" y="48"/>
                    <a:pt x="44" y="48"/>
                  </a:cubicBezTo>
                  <a:close/>
                  <a:moveTo>
                    <a:pt x="44" y="50"/>
                  </a:moveTo>
                  <a:cubicBezTo>
                    <a:pt x="44" y="50"/>
                    <a:pt x="44" y="50"/>
                    <a:pt x="44" y="50"/>
                  </a:cubicBezTo>
                  <a:cubicBezTo>
                    <a:pt x="44" y="50"/>
                    <a:pt x="44" y="50"/>
                    <a:pt x="44" y="50"/>
                  </a:cubicBezTo>
                  <a:cubicBezTo>
                    <a:pt x="44" y="50"/>
                    <a:pt x="44" y="50"/>
                    <a:pt x="44" y="50"/>
                  </a:cubicBezTo>
                  <a:cubicBezTo>
                    <a:pt x="44" y="50"/>
                    <a:pt x="44" y="50"/>
                    <a:pt x="44" y="50"/>
                  </a:cubicBezTo>
                  <a:cubicBezTo>
                    <a:pt x="44" y="50"/>
                    <a:pt x="44" y="50"/>
                    <a:pt x="44" y="50"/>
                  </a:cubicBezTo>
                  <a:cubicBezTo>
                    <a:pt x="44" y="50"/>
                    <a:pt x="44" y="50"/>
                    <a:pt x="44" y="50"/>
                  </a:cubicBezTo>
                  <a:cubicBezTo>
                    <a:pt x="44" y="50"/>
                    <a:pt x="44" y="50"/>
                    <a:pt x="44" y="50"/>
                  </a:cubicBezTo>
                  <a:cubicBezTo>
                    <a:pt x="44" y="50"/>
                    <a:pt x="44" y="50"/>
                    <a:pt x="44" y="50"/>
                  </a:cubicBezTo>
                  <a:cubicBezTo>
                    <a:pt x="44" y="50"/>
                    <a:pt x="44" y="50"/>
                    <a:pt x="44" y="50"/>
                  </a:cubicBezTo>
                  <a:cubicBezTo>
                    <a:pt x="44" y="50"/>
                    <a:pt x="44" y="50"/>
                    <a:pt x="44" y="50"/>
                  </a:cubicBezTo>
                  <a:cubicBezTo>
                    <a:pt x="44" y="50"/>
                    <a:pt x="44" y="50"/>
                    <a:pt x="44" y="50"/>
                  </a:cubicBezTo>
                  <a:cubicBezTo>
                    <a:pt x="44" y="50"/>
                    <a:pt x="44" y="50"/>
                    <a:pt x="44" y="50"/>
                  </a:cubicBezTo>
                  <a:cubicBezTo>
                    <a:pt x="44" y="50"/>
                    <a:pt x="44" y="50"/>
                    <a:pt x="44" y="50"/>
                  </a:cubicBezTo>
                  <a:cubicBezTo>
                    <a:pt x="44" y="50"/>
                    <a:pt x="44" y="50"/>
                    <a:pt x="44" y="50"/>
                  </a:cubicBezTo>
                  <a:cubicBezTo>
                    <a:pt x="44" y="50"/>
                    <a:pt x="44" y="50"/>
                    <a:pt x="44" y="50"/>
                  </a:cubicBezTo>
                  <a:cubicBezTo>
                    <a:pt x="44" y="50"/>
                    <a:pt x="44" y="50"/>
                    <a:pt x="44" y="50"/>
                  </a:cubicBezTo>
                  <a:cubicBezTo>
                    <a:pt x="44" y="50"/>
                    <a:pt x="44" y="50"/>
                    <a:pt x="44" y="50"/>
                  </a:cubicBezTo>
                  <a:cubicBezTo>
                    <a:pt x="44" y="50"/>
                    <a:pt x="44" y="50"/>
                    <a:pt x="44" y="50"/>
                  </a:cubicBezTo>
                  <a:cubicBezTo>
                    <a:pt x="44" y="50"/>
                    <a:pt x="44" y="50"/>
                    <a:pt x="44" y="50"/>
                  </a:cubicBezTo>
                  <a:cubicBezTo>
                    <a:pt x="44" y="50"/>
                    <a:pt x="44" y="50"/>
                    <a:pt x="44" y="50"/>
                  </a:cubicBezTo>
                  <a:cubicBezTo>
                    <a:pt x="44" y="50"/>
                    <a:pt x="44" y="50"/>
                    <a:pt x="44" y="50"/>
                  </a:cubicBezTo>
                  <a:cubicBezTo>
                    <a:pt x="44" y="50"/>
                    <a:pt x="44" y="50"/>
                    <a:pt x="44" y="50"/>
                  </a:cubicBezTo>
                  <a:cubicBezTo>
                    <a:pt x="44" y="50"/>
                    <a:pt x="44" y="50"/>
                    <a:pt x="44" y="50"/>
                  </a:cubicBezTo>
                  <a:cubicBezTo>
                    <a:pt x="44" y="50"/>
                    <a:pt x="44" y="50"/>
                    <a:pt x="44" y="50"/>
                  </a:cubicBezTo>
                  <a:cubicBezTo>
                    <a:pt x="44" y="50"/>
                    <a:pt x="43" y="50"/>
                    <a:pt x="43" y="50"/>
                  </a:cubicBezTo>
                  <a:cubicBezTo>
                    <a:pt x="43" y="50"/>
                    <a:pt x="43" y="50"/>
                    <a:pt x="43" y="50"/>
                  </a:cubicBezTo>
                  <a:cubicBezTo>
                    <a:pt x="43" y="50"/>
                    <a:pt x="43" y="50"/>
                    <a:pt x="43" y="50"/>
                  </a:cubicBezTo>
                  <a:cubicBezTo>
                    <a:pt x="43" y="50"/>
                    <a:pt x="43" y="50"/>
                    <a:pt x="43" y="50"/>
                  </a:cubicBezTo>
                  <a:cubicBezTo>
                    <a:pt x="43" y="50"/>
                    <a:pt x="43" y="50"/>
                    <a:pt x="43" y="50"/>
                  </a:cubicBezTo>
                  <a:cubicBezTo>
                    <a:pt x="43" y="50"/>
                    <a:pt x="43" y="50"/>
                    <a:pt x="43" y="50"/>
                  </a:cubicBezTo>
                  <a:cubicBezTo>
                    <a:pt x="43" y="50"/>
                    <a:pt x="43" y="50"/>
                    <a:pt x="43" y="50"/>
                  </a:cubicBezTo>
                  <a:cubicBezTo>
                    <a:pt x="43" y="50"/>
                    <a:pt x="43" y="50"/>
                    <a:pt x="43" y="50"/>
                  </a:cubicBezTo>
                  <a:cubicBezTo>
                    <a:pt x="43" y="50"/>
                    <a:pt x="43" y="50"/>
                    <a:pt x="43" y="50"/>
                  </a:cubicBezTo>
                  <a:cubicBezTo>
                    <a:pt x="43" y="50"/>
                    <a:pt x="43" y="50"/>
                    <a:pt x="43" y="50"/>
                  </a:cubicBezTo>
                  <a:cubicBezTo>
                    <a:pt x="43" y="50"/>
                    <a:pt x="43" y="50"/>
                    <a:pt x="43" y="50"/>
                  </a:cubicBezTo>
                  <a:cubicBezTo>
                    <a:pt x="43" y="50"/>
                    <a:pt x="43" y="50"/>
                    <a:pt x="43" y="50"/>
                  </a:cubicBezTo>
                  <a:cubicBezTo>
                    <a:pt x="43" y="50"/>
                    <a:pt x="43" y="50"/>
                    <a:pt x="43" y="50"/>
                  </a:cubicBezTo>
                  <a:cubicBezTo>
                    <a:pt x="43" y="50"/>
                    <a:pt x="43" y="50"/>
                    <a:pt x="43" y="50"/>
                  </a:cubicBezTo>
                  <a:cubicBezTo>
                    <a:pt x="43" y="50"/>
                    <a:pt x="43" y="50"/>
                    <a:pt x="43" y="50"/>
                  </a:cubicBezTo>
                  <a:cubicBezTo>
                    <a:pt x="43" y="50"/>
                    <a:pt x="43" y="50"/>
                    <a:pt x="43" y="50"/>
                  </a:cubicBezTo>
                  <a:cubicBezTo>
                    <a:pt x="43" y="50"/>
                    <a:pt x="43" y="50"/>
                    <a:pt x="43" y="50"/>
                  </a:cubicBezTo>
                  <a:cubicBezTo>
                    <a:pt x="43" y="50"/>
                    <a:pt x="43" y="50"/>
                    <a:pt x="43" y="50"/>
                  </a:cubicBezTo>
                  <a:cubicBezTo>
                    <a:pt x="43" y="50"/>
                    <a:pt x="43" y="50"/>
                    <a:pt x="43" y="50"/>
                  </a:cubicBezTo>
                  <a:cubicBezTo>
                    <a:pt x="43" y="50"/>
                    <a:pt x="43" y="50"/>
                    <a:pt x="43" y="50"/>
                  </a:cubicBezTo>
                  <a:cubicBezTo>
                    <a:pt x="44" y="50"/>
                    <a:pt x="44" y="50"/>
                    <a:pt x="44" y="50"/>
                  </a:cubicBezTo>
                  <a:cubicBezTo>
                    <a:pt x="44" y="50"/>
                    <a:pt x="44" y="50"/>
                    <a:pt x="44" y="50"/>
                  </a:cubicBezTo>
                  <a:cubicBezTo>
                    <a:pt x="44" y="50"/>
                    <a:pt x="44" y="50"/>
                    <a:pt x="44" y="50"/>
                  </a:cubicBezTo>
                  <a:cubicBezTo>
                    <a:pt x="44" y="50"/>
                    <a:pt x="44" y="50"/>
                    <a:pt x="44" y="50"/>
                  </a:cubicBezTo>
                  <a:cubicBezTo>
                    <a:pt x="44" y="50"/>
                    <a:pt x="44" y="50"/>
                    <a:pt x="44" y="50"/>
                  </a:cubicBezTo>
                  <a:cubicBezTo>
                    <a:pt x="44" y="50"/>
                    <a:pt x="44" y="50"/>
                    <a:pt x="44" y="50"/>
                  </a:cubicBezTo>
                  <a:cubicBezTo>
                    <a:pt x="44" y="50"/>
                    <a:pt x="44" y="50"/>
                    <a:pt x="44" y="50"/>
                  </a:cubicBezTo>
                  <a:cubicBezTo>
                    <a:pt x="44" y="50"/>
                    <a:pt x="44" y="50"/>
                    <a:pt x="44" y="50"/>
                  </a:cubicBezTo>
                  <a:cubicBezTo>
                    <a:pt x="44" y="50"/>
                    <a:pt x="44" y="50"/>
                    <a:pt x="44" y="50"/>
                  </a:cubicBezTo>
                  <a:close/>
                  <a:moveTo>
                    <a:pt x="44" y="53"/>
                  </a:moveTo>
                  <a:cubicBezTo>
                    <a:pt x="44" y="53"/>
                    <a:pt x="44" y="53"/>
                    <a:pt x="44" y="53"/>
                  </a:cubicBezTo>
                  <a:cubicBezTo>
                    <a:pt x="44" y="53"/>
                    <a:pt x="44" y="53"/>
                    <a:pt x="44" y="53"/>
                  </a:cubicBezTo>
                  <a:cubicBezTo>
                    <a:pt x="44" y="53"/>
                    <a:pt x="44" y="53"/>
                    <a:pt x="44" y="53"/>
                  </a:cubicBezTo>
                  <a:cubicBezTo>
                    <a:pt x="44" y="53"/>
                    <a:pt x="44" y="53"/>
                    <a:pt x="44" y="53"/>
                  </a:cubicBezTo>
                  <a:cubicBezTo>
                    <a:pt x="44" y="53"/>
                    <a:pt x="44" y="53"/>
                    <a:pt x="44" y="53"/>
                  </a:cubicBezTo>
                  <a:cubicBezTo>
                    <a:pt x="44" y="53"/>
                    <a:pt x="44" y="53"/>
                    <a:pt x="44" y="53"/>
                  </a:cubicBezTo>
                  <a:cubicBezTo>
                    <a:pt x="44" y="53"/>
                    <a:pt x="44" y="53"/>
                    <a:pt x="44" y="53"/>
                  </a:cubicBezTo>
                  <a:cubicBezTo>
                    <a:pt x="44" y="53"/>
                    <a:pt x="44" y="53"/>
                    <a:pt x="44" y="53"/>
                  </a:cubicBezTo>
                  <a:cubicBezTo>
                    <a:pt x="44" y="53"/>
                    <a:pt x="44" y="53"/>
                    <a:pt x="44" y="53"/>
                  </a:cubicBezTo>
                  <a:cubicBezTo>
                    <a:pt x="44" y="53"/>
                    <a:pt x="44" y="53"/>
                    <a:pt x="44" y="53"/>
                  </a:cubicBezTo>
                  <a:cubicBezTo>
                    <a:pt x="44" y="53"/>
                    <a:pt x="44" y="53"/>
                    <a:pt x="44" y="53"/>
                  </a:cubicBezTo>
                  <a:cubicBezTo>
                    <a:pt x="44" y="53"/>
                    <a:pt x="44" y="53"/>
                    <a:pt x="44" y="53"/>
                  </a:cubicBezTo>
                  <a:close/>
                  <a:moveTo>
                    <a:pt x="44" y="50"/>
                  </a:moveTo>
                  <a:cubicBezTo>
                    <a:pt x="44" y="50"/>
                    <a:pt x="44" y="50"/>
                    <a:pt x="44" y="50"/>
                  </a:cubicBezTo>
                  <a:cubicBezTo>
                    <a:pt x="44" y="50"/>
                    <a:pt x="44" y="50"/>
                    <a:pt x="44" y="50"/>
                  </a:cubicBezTo>
                  <a:cubicBezTo>
                    <a:pt x="44" y="50"/>
                    <a:pt x="44" y="50"/>
                    <a:pt x="44" y="50"/>
                  </a:cubicBezTo>
                  <a:cubicBezTo>
                    <a:pt x="44" y="50"/>
                    <a:pt x="44" y="50"/>
                    <a:pt x="44" y="50"/>
                  </a:cubicBezTo>
                  <a:cubicBezTo>
                    <a:pt x="44" y="50"/>
                    <a:pt x="44" y="50"/>
                    <a:pt x="44" y="50"/>
                  </a:cubicBezTo>
                  <a:cubicBezTo>
                    <a:pt x="44" y="50"/>
                    <a:pt x="44" y="50"/>
                    <a:pt x="44" y="50"/>
                  </a:cubicBezTo>
                  <a:cubicBezTo>
                    <a:pt x="44" y="50"/>
                    <a:pt x="44" y="50"/>
                    <a:pt x="44" y="50"/>
                  </a:cubicBezTo>
                  <a:cubicBezTo>
                    <a:pt x="44" y="50"/>
                    <a:pt x="44" y="50"/>
                    <a:pt x="44" y="50"/>
                  </a:cubicBezTo>
                  <a:cubicBezTo>
                    <a:pt x="44" y="50"/>
                    <a:pt x="44" y="50"/>
                    <a:pt x="44" y="50"/>
                  </a:cubicBezTo>
                  <a:cubicBezTo>
                    <a:pt x="44" y="50"/>
                    <a:pt x="44" y="50"/>
                    <a:pt x="44" y="50"/>
                  </a:cubicBezTo>
                  <a:cubicBezTo>
                    <a:pt x="44" y="50"/>
                    <a:pt x="44" y="50"/>
                    <a:pt x="44" y="50"/>
                  </a:cubicBezTo>
                  <a:cubicBezTo>
                    <a:pt x="44" y="50"/>
                    <a:pt x="44" y="50"/>
                    <a:pt x="44" y="50"/>
                  </a:cubicBezTo>
                  <a:cubicBezTo>
                    <a:pt x="44" y="50"/>
                    <a:pt x="44" y="50"/>
                    <a:pt x="44" y="50"/>
                  </a:cubicBezTo>
                  <a:close/>
                  <a:moveTo>
                    <a:pt x="44" y="48"/>
                  </a:moveTo>
                  <a:cubicBezTo>
                    <a:pt x="44" y="48"/>
                    <a:pt x="44" y="48"/>
                    <a:pt x="44" y="48"/>
                  </a:cubicBezTo>
                  <a:cubicBezTo>
                    <a:pt x="44" y="48"/>
                    <a:pt x="44" y="48"/>
                    <a:pt x="44" y="48"/>
                  </a:cubicBezTo>
                  <a:cubicBezTo>
                    <a:pt x="44" y="48"/>
                    <a:pt x="44" y="48"/>
                    <a:pt x="44" y="48"/>
                  </a:cubicBezTo>
                  <a:cubicBezTo>
                    <a:pt x="44" y="48"/>
                    <a:pt x="44" y="48"/>
                    <a:pt x="44" y="48"/>
                  </a:cubicBezTo>
                  <a:cubicBezTo>
                    <a:pt x="44" y="48"/>
                    <a:pt x="44" y="48"/>
                    <a:pt x="44" y="48"/>
                  </a:cubicBezTo>
                  <a:cubicBezTo>
                    <a:pt x="44" y="48"/>
                    <a:pt x="44" y="48"/>
                    <a:pt x="44" y="48"/>
                  </a:cubicBezTo>
                  <a:cubicBezTo>
                    <a:pt x="44" y="48"/>
                    <a:pt x="44" y="48"/>
                    <a:pt x="44" y="48"/>
                  </a:cubicBezTo>
                  <a:cubicBezTo>
                    <a:pt x="44" y="48"/>
                    <a:pt x="44" y="48"/>
                    <a:pt x="44" y="48"/>
                  </a:cubicBezTo>
                  <a:cubicBezTo>
                    <a:pt x="44" y="48"/>
                    <a:pt x="44" y="48"/>
                    <a:pt x="44" y="48"/>
                  </a:cubicBezTo>
                  <a:cubicBezTo>
                    <a:pt x="44" y="48"/>
                    <a:pt x="44" y="48"/>
                    <a:pt x="44" y="48"/>
                  </a:cubicBezTo>
                  <a:cubicBezTo>
                    <a:pt x="44" y="48"/>
                    <a:pt x="44" y="48"/>
                    <a:pt x="44" y="48"/>
                  </a:cubicBezTo>
                  <a:cubicBezTo>
                    <a:pt x="44" y="48"/>
                    <a:pt x="44" y="48"/>
                    <a:pt x="44" y="48"/>
                  </a:cubicBezTo>
                  <a:cubicBezTo>
                    <a:pt x="44" y="48"/>
                    <a:pt x="44" y="48"/>
                    <a:pt x="44" y="48"/>
                  </a:cubicBezTo>
                  <a:cubicBezTo>
                    <a:pt x="44" y="48"/>
                    <a:pt x="44" y="48"/>
                    <a:pt x="44" y="48"/>
                  </a:cubicBezTo>
                  <a:cubicBezTo>
                    <a:pt x="44" y="48"/>
                    <a:pt x="44" y="48"/>
                    <a:pt x="44" y="48"/>
                  </a:cubicBezTo>
                  <a:cubicBezTo>
                    <a:pt x="44" y="48"/>
                    <a:pt x="44" y="48"/>
                    <a:pt x="44" y="48"/>
                  </a:cubicBezTo>
                  <a:cubicBezTo>
                    <a:pt x="44" y="48"/>
                    <a:pt x="44" y="48"/>
                    <a:pt x="44" y="48"/>
                  </a:cubicBezTo>
                  <a:close/>
                  <a:moveTo>
                    <a:pt x="44" y="46"/>
                  </a:moveTo>
                  <a:cubicBezTo>
                    <a:pt x="44" y="46"/>
                    <a:pt x="44" y="46"/>
                    <a:pt x="44" y="46"/>
                  </a:cubicBezTo>
                  <a:cubicBezTo>
                    <a:pt x="44" y="46"/>
                    <a:pt x="44" y="46"/>
                    <a:pt x="44" y="46"/>
                  </a:cubicBezTo>
                  <a:cubicBezTo>
                    <a:pt x="44" y="46"/>
                    <a:pt x="44" y="46"/>
                    <a:pt x="44" y="46"/>
                  </a:cubicBezTo>
                  <a:cubicBezTo>
                    <a:pt x="44" y="46"/>
                    <a:pt x="44" y="46"/>
                    <a:pt x="44" y="46"/>
                  </a:cubicBezTo>
                  <a:cubicBezTo>
                    <a:pt x="44" y="46"/>
                    <a:pt x="44" y="46"/>
                    <a:pt x="44" y="46"/>
                  </a:cubicBezTo>
                  <a:cubicBezTo>
                    <a:pt x="44" y="46"/>
                    <a:pt x="44" y="46"/>
                    <a:pt x="44" y="46"/>
                  </a:cubicBezTo>
                  <a:cubicBezTo>
                    <a:pt x="44" y="46"/>
                    <a:pt x="44" y="46"/>
                    <a:pt x="44" y="46"/>
                  </a:cubicBezTo>
                  <a:cubicBezTo>
                    <a:pt x="44" y="46"/>
                    <a:pt x="44" y="46"/>
                    <a:pt x="44" y="46"/>
                  </a:cubicBezTo>
                  <a:cubicBezTo>
                    <a:pt x="44" y="46"/>
                    <a:pt x="44" y="46"/>
                    <a:pt x="44" y="46"/>
                  </a:cubicBezTo>
                  <a:cubicBezTo>
                    <a:pt x="44" y="46"/>
                    <a:pt x="44" y="46"/>
                    <a:pt x="44" y="46"/>
                  </a:cubicBezTo>
                  <a:cubicBezTo>
                    <a:pt x="44" y="46"/>
                    <a:pt x="44" y="46"/>
                    <a:pt x="44" y="46"/>
                  </a:cubicBezTo>
                  <a:cubicBezTo>
                    <a:pt x="44" y="46"/>
                    <a:pt x="44" y="46"/>
                    <a:pt x="44" y="46"/>
                  </a:cubicBezTo>
                  <a:cubicBezTo>
                    <a:pt x="44" y="46"/>
                    <a:pt x="44" y="46"/>
                    <a:pt x="44" y="46"/>
                  </a:cubicBezTo>
                  <a:cubicBezTo>
                    <a:pt x="44" y="46"/>
                    <a:pt x="44" y="46"/>
                    <a:pt x="44" y="46"/>
                  </a:cubicBezTo>
                  <a:cubicBezTo>
                    <a:pt x="44" y="46"/>
                    <a:pt x="44" y="46"/>
                    <a:pt x="44" y="46"/>
                  </a:cubicBezTo>
                  <a:cubicBezTo>
                    <a:pt x="44" y="46"/>
                    <a:pt x="44" y="46"/>
                    <a:pt x="44" y="46"/>
                  </a:cubicBezTo>
                  <a:cubicBezTo>
                    <a:pt x="44" y="46"/>
                    <a:pt x="44" y="46"/>
                    <a:pt x="44" y="46"/>
                  </a:cubicBezTo>
                  <a:cubicBezTo>
                    <a:pt x="44" y="46"/>
                    <a:pt x="44" y="46"/>
                    <a:pt x="44" y="46"/>
                  </a:cubicBezTo>
                  <a:cubicBezTo>
                    <a:pt x="44" y="46"/>
                    <a:pt x="44" y="46"/>
                    <a:pt x="44" y="46"/>
                  </a:cubicBezTo>
                  <a:cubicBezTo>
                    <a:pt x="44" y="46"/>
                    <a:pt x="44" y="46"/>
                    <a:pt x="44" y="46"/>
                  </a:cubicBezTo>
                  <a:cubicBezTo>
                    <a:pt x="44" y="46"/>
                    <a:pt x="44" y="46"/>
                    <a:pt x="44" y="46"/>
                  </a:cubicBezTo>
                  <a:cubicBezTo>
                    <a:pt x="44" y="46"/>
                    <a:pt x="44" y="46"/>
                    <a:pt x="44" y="46"/>
                  </a:cubicBezTo>
                  <a:cubicBezTo>
                    <a:pt x="44" y="46"/>
                    <a:pt x="44" y="46"/>
                    <a:pt x="44" y="46"/>
                  </a:cubicBezTo>
                  <a:cubicBezTo>
                    <a:pt x="44" y="46"/>
                    <a:pt x="44" y="46"/>
                    <a:pt x="44" y="46"/>
                  </a:cubicBezTo>
                  <a:close/>
                  <a:moveTo>
                    <a:pt x="44" y="46"/>
                  </a:moveTo>
                  <a:cubicBezTo>
                    <a:pt x="44" y="46"/>
                    <a:pt x="44" y="46"/>
                    <a:pt x="44" y="46"/>
                  </a:cubicBezTo>
                  <a:cubicBezTo>
                    <a:pt x="44" y="46"/>
                    <a:pt x="44" y="46"/>
                    <a:pt x="44" y="46"/>
                  </a:cubicBezTo>
                  <a:cubicBezTo>
                    <a:pt x="44" y="46"/>
                    <a:pt x="44" y="46"/>
                    <a:pt x="44" y="46"/>
                  </a:cubicBezTo>
                  <a:cubicBezTo>
                    <a:pt x="44" y="46"/>
                    <a:pt x="44" y="46"/>
                    <a:pt x="44" y="46"/>
                  </a:cubicBezTo>
                  <a:cubicBezTo>
                    <a:pt x="44" y="46"/>
                    <a:pt x="44" y="46"/>
                    <a:pt x="44" y="46"/>
                  </a:cubicBezTo>
                  <a:cubicBezTo>
                    <a:pt x="44" y="46"/>
                    <a:pt x="44" y="46"/>
                    <a:pt x="44" y="46"/>
                  </a:cubicBezTo>
                  <a:cubicBezTo>
                    <a:pt x="44" y="46"/>
                    <a:pt x="44" y="46"/>
                    <a:pt x="44" y="46"/>
                  </a:cubicBezTo>
                  <a:cubicBezTo>
                    <a:pt x="44" y="46"/>
                    <a:pt x="44" y="46"/>
                    <a:pt x="44" y="46"/>
                  </a:cubicBezTo>
                  <a:cubicBezTo>
                    <a:pt x="44" y="46"/>
                    <a:pt x="44" y="46"/>
                    <a:pt x="44" y="46"/>
                  </a:cubicBezTo>
                  <a:cubicBezTo>
                    <a:pt x="44" y="46"/>
                    <a:pt x="44" y="46"/>
                    <a:pt x="44" y="46"/>
                  </a:cubicBezTo>
                  <a:cubicBezTo>
                    <a:pt x="44" y="46"/>
                    <a:pt x="44" y="46"/>
                    <a:pt x="44" y="46"/>
                  </a:cubicBezTo>
                  <a:cubicBezTo>
                    <a:pt x="44" y="46"/>
                    <a:pt x="44" y="46"/>
                    <a:pt x="44" y="46"/>
                  </a:cubicBezTo>
                  <a:cubicBezTo>
                    <a:pt x="44" y="46"/>
                    <a:pt x="44" y="46"/>
                    <a:pt x="44" y="46"/>
                  </a:cubicBezTo>
                  <a:cubicBezTo>
                    <a:pt x="44" y="46"/>
                    <a:pt x="44" y="46"/>
                    <a:pt x="44" y="46"/>
                  </a:cubicBezTo>
                  <a:cubicBezTo>
                    <a:pt x="44" y="46"/>
                    <a:pt x="44" y="46"/>
                    <a:pt x="44" y="46"/>
                  </a:cubicBezTo>
                  <a:cubicBezTo>
                    <a:pt x="44" y="46"/>
                    <a:pt x="44" y="46"/>
                    <a:pt x="44" y="46"/>
                  </a:cubicBezTo>
                  <a:cubicBezTo>
                    <a:pt x="44" y="46"/>
                    <a:pt x="44" y="46"/>
                    <a:pt x="44" y="46"/>
                  </a:cubicBezTo>
                  <a:close/>
                  <a:moveTo>
                    <a:pt x="45" y="45"/>
                  </a:move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4" y="45"/>
                    <a:pt x="44" y="45"/>
                  </a:cubicBezTo>
                  <a:cubicBezTo>
                    <a:pt x="44" y="45"/>
                    <a:pt x="44" y="45"/>
                    <a:pt x="44" y="45"/>
                  </a:cubicBezTo>
                  <a:cubicBezTo>
                    <a:pt x="44" y="45"/>
                    <a:pt x="44" y="45"/>
                    <a:pt x="44" y="45"/>
                  </a:cubicBezTo>
                  <a:cubicBezTo>
                    <a:pt x="44" y="45"/>
                    <a:pt x="44" y="45"/>
                    <a:pt x="44" y="45"/>
                  </a:cubicBezTo>
                  <a:cubicBezTo>
                    <a:pt x="44" y="45"/>
                    <a:pt x="44" y="45"/>
                    <a:pt x="44" y="45"/>
                  </a:cubicBezTo>
                  <a:cubicBezTo>
                    <a:pt x="44" y="45"/>
                    <a:pt x="44" y="45"/>
                    <a:pt x="44" y="45"/>
                  </a:cubicBezTo>
                  <a:cubicBezTo>
                    <a:pt x="44" y="45"/>
                    <a:pt x="44" y="45"/>
                    <a:pt x="44" y="45"/>
                  </a:cubicBezTo>
                  <a:cubicBezTo>
                    <a:pt x="44" y="45"/>
                    <a:pt x="44" y="45"/>
                    <a:pt x="44" y="45"/>
                  </a:cubicBezTo>
                  <a:cubicBezTo>
                    <a:pt x="44" y="45"/>
                    <a:pt x="44" y="45"/>
                    <a:pt x="44" y="45"/>
                  </a:cubicBezTo>
                  <a:cubicBezTo>
                    <a:pt x="44" y="45"/>
                    <a:pt x="44" y="45"/>
                    <a:pt x="44" y="45"/>
                  </a:cubicBezTo>
                  <a:cubicBezTo>
                    <a:pt x="44"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lose/>
                  <a:moveTo>
                    <a:pt x="45" y="46"/>
                  </a:moveTo>
                  <a:cubicBezTo>
                    <a:pt x="45" y="46"/>
                    <a:pt x="45" y="46"/>
                    <a:pt x="45" y="46"/>
                  </a:cubicBezTo>
                  <a:cubicBezTo>
                    <a:pt x="45" y="46"/>
                    <a:pt x="45" y="46"/>
                    <a:pt x="45" y="46"/>
                  </a:cubicBezTo>
                  <a:cubicBezTo>
                    <a:pt x="45" y="46"/>
                    <a:pt x="45" y="46"/>
                    <a:pt x="45" y="46"/>
                  </a:cubicBezTo>
                  <a:cubicBezTo>
                    <a:pt x="45" y="46"/>
                    <a:pt x="45" y="46"/>
                    <a:pt x="45" y="46"/>
                  </a:cubicBezTo>
                  <a:cubicBezTo>
                    <a:pt x="45" y="46"/>
                    <a:pt x="45" y="46"/>
                    <a:pt x="45" y="46"/>
                  </a:cubicBezTo>
                  <a:cubicBezTo>
                    <a:pt x="45" y="46"/>
                    <a:pt x="45" y="46"/>
                    <a:pt x="45" y="46"/>
                  </a:cubicBezTo>
                  <a:cubicBezTo>
                    <a:pt x="45" y="46"/>
                    <a:pt x="45" y="46"/>
                    <a:pt x="45" y="46"/>
                  </a:cubicBezTo>
                  <a:cubicBezTo>
                    <a:pt x="45" y="46"/>
                    <a:pt x="45" y="46"/>
                    <a:pt x="45" y="46"/>
                  </a:cubicBezTo>
                  <a:cubicBezTo>
                    <a:pt x="45" y="46"/>
                    <a:pt x="45" y="46"/>
                    <a:pt x="45" y="46"/>
                  </a:cubicBezTo>
                  <a:cubicBezTo>
                    <a:pt x="45" y="46"/>
                    <a:pt x="45" y="46"/>
                    <a:pt x="45" y="46"/>
                  </a:cubicBezTo>
                  <a:close/>
                  <a:moveTo>
                    <a:pt x="43" y="54"/>
                  </a:moveTo>
                  <a:cubicBezTo>
                    <a:pt x="43" y="54"/>
                    <a:pt x="43" y="54"/>
                    <a:pt x="43" y="54"/>
                  </a:cubicBezTo>
                  <a:cubicBezTo>
                    <a:pt x="43" y="54"/>
                    <a:pt x="43" y="54"/>
                    <a:pt x="43" y="54"/>
                  </a:cubicBezTo>
                  <a:cubicBezTo>
                    <a:pt x="43" y="54"/>
                    <a:pt x="43" y="54"/>
                    <a:pt x="43" y="54"/>
                  </a:cubicBezTo>
                  <a:cubicBezTo>
                    <a:pt x="43" y="54"/>
                    <a:pt x="43" y="54"/>
                    <a:pt x="43" y="54"/>
                  </a:cubicBezTo>
                  <a:cubicBezTo>
                    <a:pt x="43" y="54"/>
                    <a:pt x="43" y="54"/>
                    <a:pt x="43" y="54"/>
                  </a:cubicBezTo>
                  <a:cubicBezTo>
                    <a:pt x="43" y="54"/>
                    <a:pt x="43" y="54"/>
                    <a:pt x="43" y="54"/>
                  </a:cubicBezTo>
                  <a:cubicBezTo>
                    <a:pt x="43" y="54"/>
                    <a:pt x="43" y="54"/>
                    <a:pt x="43" y="54"/>
                  </a:cubicBezTo>
                  <a:cubicBezTo>
                    <a:pt x="43" y="54"/>
                    <a:pt x="43" y="54"/>
                    <a:pt x="43" y="54"/>
                  </a:cubicBezTo>
                  <a:cubicBezTo>
                    <a:pt x="43" y="54"/>
                    <a:pt x="43" y="54"/>
                    <a:pt x="43" y="54"/>
                  </a:cubicBezTo>
                  <a:cubicBezTo>
                    <a:pt x="43" y="54"/>
                    <a:pt x="43" y="54"/>
                    <a:pt x="43" y="54"/>
                  </a:cubicBezTo>
                  <a:cubicBezTo>
                    <a:pt x="43" y="54"/>
                    <a:pt x="43" y="54"/>
                    <a:pt x="43" y="54"/>
                  </a:cubicBezTo>
                  <a:cubicBezTo>
                    <a:pt x="43" y="54"/>
                    <a:pt x="43" y="54"/>
                    <a:pt x="43" y="54"/>
                  </a:cubicBezTo>
                  <a:cubicBezTo>
                    <a:pt x="43" y="54"/>
                    <a:pt x="43" y="54"/>
                    <a:pt x="43" y="54"/>
                  </a:cubicBezTo>
                  <a:close/>
                  <a:moveTo>
                    <a:pt x="43" y="54"/>
                  </a:moveTo>
                  <a:cubicBezTo>
                    <a:pt x="43" y="54"/>
                    <a:pt x="43" y="54"/>
                    <a:pt x="43" y="54"/>
                  </a:cubicBezTo>
                  <a:cubicBezTo>
                    <a:pt x="43" y="54"/>
                    <a:pt x="43" y="54"/>
                    <a:pt x="43" y="54"/>
                  </a:cubicBezTo>
                  <a:cubicBezTo>
                    <a:pt x="43" y="54"/>
                    <a:pt x="43" y="54"/>
                    <a:pt x="43" y="54"/>
                  </a:cubicBezTo>
                  <a:cubicBezTo>
                    <a:pt x="43" y="54"/>
                    <a:pt x="43" y="54"/>
                    <a:pt x="43" y="54"/>
                  </a:cubicBezTo>
                  <a:cubicBezTo>
                    <a:pt x="43" y="54"/>
                    <a:pt x="43" y="54"/>
                    <a:pt x="43" y="54"/>
                  </a:cubicBezTo>
                  <a:cubicBezTo>
                    <a:pt x="43" y="54"/>
                    <a:pt x="43" y="54"/>
                    <a:pt x="43" y="54"/>
                  </a:cubicBezTo>
                  <a:cubicBezTo>
                    <a:pt x="43" y="54"/>
                    <a:pt x="43" y="54"/>
                    <a:pt x="43" y="54"/>
                  </a:cubicBezTo>
                  <a:cubicBezTo>
                    <a:pt x="43" y="54"/>
                    <a:pt x="43" y="54"/>
                    <a:pt x="43" y="54"/>
                  </a:cubicBezTo>
                  <a:cubicBezTo>
                    <a:pt x="43" y="54"/>
                    <a:pt x="43" y="54"/>
                    <a:pt x="43" y="54"/>
                  </a:cubicBezTo>
                  <a:cubicBezTo>
                    <a:pt x="43" y="54"/>
                    <a:pt x="43" y="54"/>
                    <a:pt x="43" y="54"/>
                  </a:cubicBezTo>
                  <a:cubicBezTo>
                    <a:pt x="43" y="54"/>
                    <a:pt x="43" y="54"/>
                    <a:pt x="43" y="54"/>
                  </a:cubicBezTo>
                  <a:cubicBezTo>
                    <a:pt x="43" y="54"/>
                    <a:pt x="43" y="54"/>
                    <a:pt x="43" y="54"/>
                  </a:cubicBezTo>
                  <a:cubicBezTo>
                    <a:pt x="43" y="54"/>
                    <a:pt x="43" y="54"/>
                    <a:pt x="43" y="54"/>
                  </a:cubicBezTo>
                  <a:cubicBezTo>
                    <a:pt x="43" y="54"/>
                    <a:pt x="43" y="54"/>
                    <a:pt x="43" y="54"/>
                  </a:cubicBezTo>
                  <a:close/>
                  <a:moveTo>
                    <a:pt x="41" y="46"/>
                  </a:moveTo>
                  <a:cubicBezTo>
                    <a:pt x="41" y="46"/>
                    <a:pt x="41" y="46"/>
                    <a:pt x="41" y="46"/>
                  </a:cubicBezTo>
                  <a:cubicBezTo>
                    <a:pt x="41" y="46"/>
                    <a:pt x="41" y="46"/>
                    <a:pt x="41" y="46"/>
                  </a:cubicBezTo>
                  <a:cubicBezTo>
                    <a:pt x="41" y="46"/>
                    <a:pt x="41" y="46"/>
                    <a:pt x="41" y="46"/>
                  </a:cubicBezTo>
                  <a:cubicBezTo>
                    <a:pt x="41" y="46"/>
                    <a:pt x="41" y="46"/>
                    <a:pt x="41" y="46"/>
                  </a:cubicBezTo>
                  <a:cubicBezTo>
                    <a:pt x="41" y="46"/>
                    <a:pt x="41" y="46"/>
                    <a:pt x="41" y="46"/>
                  </a:cubicBezTo>
                  <a:cubicBezTo>
                    <a:pt x="41" y="46"/>
                    <a:pt x="41" y="46"/>
                    <a:pt x="41" y="46"/>
                  </a:cubicBezTo>
                  <a:cubicBezTo>
                    <a:pt x="41" y="46"/>
                    <a:pt x="41" y="46"/>
                    <a:pt x="41" y="46"/>
                  </a:cubicBezTo>
                  <a:cubicBezTo>
                    <a:pt x="41" y="46"/>
                    <a:pt x="41" y="46"/>
                    <a:pt x="41" y="46"/>
                  </a:cubicBezTo>
                  <a:cubicBezTo>
                    <a:pt x="41" y="46"/>
                    <a:pt x="41" y="46"/>
                    <a:pt x="41" y="46"/>
                  </a:cubicBezTo>
                  <a:cubicBezTo>
                    <a:pt x="41" y="46"/>
                    <a:pt x="41" y="46"/>
                    <a:pt x="41" y="46"/>
                  </a:cubicBezTo>
                  <a:cubicBezTo>
                    <a:pt x="41" y="46"/>
                    <a:pt x="41" y="46"/>
                    <a:pt x="41" y="46"/>
                  </a:cubicBezTo>
                  <a:cubicBezTo>
                    <a:pt x="41" y="46"/>
                    <a:pt x="41" y="46"/>
                    <a:pt x="41" y="46"/>
                  </a:cubicBezTo>
                  <a:cubicBezTo>
                    <a:pt x="41" y="46"/>
                    <a:pt x="41" y="46"/>
                    <a:pt x="41" y="46"/>
                  </a:cubicBezTo>
                  <a:cubicBezTo>
                    <a:pt x="41" y="46"/>
                    <a:pt x="41" y="46"/>
                    <a:pt x="41" y="46"/>
                  </a:cubicBezTo>
                  <a:cubicBezTo>
                    <a:pt x="41" y="46"/>
                    <a:pt x="41" y="46"/>
                    <a:pt x="41" y="46"/>
                  </a:cubicBezTo>
                  <a:cubicBezTo>
                    <a:pt x="41" y="46"/>
                    <a:pt x="41" y="46"/>
                    <a:pt x="41" y="46"/>
                  </a:cubicBezTo>
                  <a:cubicBezTo>
                    <a:pt x="41" y="46"/>
                    <a:pt x="41" y="46"/>
                    <a:pt x="41" y="46"/>
                  </a:cubicBezTo>
                  <a:cubicBezTo>
                    <a:pt x="41" y="46"/>
                    <a:pt x="41" y="46"/>
                    <a:pt x="41" y="46"/>
                  </a:cubicBezTo>
                  <a:cubicBezTo>
                    <a:pt x="41" y="46"/>
                    <a:pt x="41" y="46"/>
                    <a:pt x="41" y="46"/>
                  </a:cubicBezTo>
                  <a:cubicBezTo>
                    <a:pt x="41" y="46"/>
                    <a:pt x="41" y="46"/>
                    <a:pt x="41" y="46"/>
                  </a:cubicBezTo>
                  <a:cubicBezTo>
                    <a:pt x="41" y="46"/>
                    <a:pt x="41" y="46"/>
                    <a:pt x="41" y="46"/>
                  </a:cubicBezTo>
                  <a:close/>
                  <a:moveTo>
                    <a:pt x="37" y="43"/>
                  </a:moveTo>
                  <a:cubicBezTo>
                    <a:pt x="37" y="43"/>
                    <a:pt x="37" y="43"/>
                    <a:pt x="37" y="43"/>
                  </a:cubicBezTo>
                  <a:cubicBezTo>
                    <a:pt x="37" y="43"/>
                    <a:pt x="37" y="43"/>
                    <a:pt x="37" y="43"/>
                  </a:cubicBezTo>
                  <a:cubicBezTo>
                    <a:pt x="37" y="43"/>
                    <a:pt x="37" y="43"/>
                    <a:pt x="37" y="43"/>
                  </a:cubicBezTo>
                  <a:cubicBezTo>
                    <a:pt x="37" y="43"/>
                    <a:pt x="38" y="43"/>
                    <a:pt x="38" y="43"/>
                  </a:cubicBezTo>
                  <a:cubicBezTo>
                    <a:pt x="38" y="43"/>
                    <a:pt x="38" y="43"/>
                    <a:pt x="38" y="43"/>
                  </a:cubicBezTo>
                  <a:cubicBezTo>
                    <a:pt x="38" y="43"/>
                    <a:pt x="38" y="43"/>
                    <a:pt x="38" y="43"/>
                  </a:cubicBezTo>
                  <a:cubicBezTo>
                    <a:pt x="38" y="43"/>
                    <a:pt x="38" y="43"/>
                    <a:pt x="38" y="43"/>
                  </a:cubicBezTo>
                  <a:cubicBezTo>
                    <a:pt x="38" y="43"/>
                    <a:pt x="38" y="43"/>
                    <a:pt x="38" y="43"/>
                  </a:cubicBezTo>
                  <a:cubicBezTo>
                    <a:pt x="38" y="43"/>
                    <a:pt x="38" y="43"/>
                    <a:pt x="38" y="43"/>
                  </a:cubicBezTo>
                  <a:cubicBezTo>
                    <a:pt x="38" y="43"/>
                    <a:pt x="38" y="43"/>
                    <a:pt x="38" y="43"/>
                  </a:cubicBezTo>
                  <a:cubicBezTo>
                    <a:pt x="38" y="43"/>
                    <a:pt x="37" y="43"/>
                    <a:pt x="38" y="43"/>
                  </a:cubicBezTo>
                  <a:cubicBezTo>
                    <a:pt x="38" y="43"/>
                    <a:pt x="38" y="43"/>
                    <a:pt x="38" y="43"/>
                  </a:cubicBezTo>
                  <a:cubicBezTo>
                    <a:pt x="38" y="43"/>
                    <a:pt x="38" y="43"/>
                    <a:pt x="38" y="43"/>
                  </a:cubicBezTo>
                  <a:cubicBezTo>
                    <a:pt x="38" y="43"/>
                    <a:pt x="38" y="43"/>
                    <a:pt x="38" y="43"/>
                  </a:cubicBezTo>
                  <a:cubicBezTo>
                    <a:pt x="38" y="43"/>
                    <a:pt x="38" y="43"/>
                    <a:pt x="38" y="43"/>
                  </a:cubicBezTo>
                  <a:cubicBezTo>
                    <a:pt x="38" y="43"/>
                    <a:pt x="38" y="43"/>
                    <a:pt x="38" y="43"/>
                  </a:cubicBezTo>
                  <a:cubicBezTo>
                    <a:pt x="38" y="43"/>
                    <a:pt x="38" y="43"/>
                    <a:pt x="38" y="43"/>
                  </a:cubicBezTo>
                  <a:cubicBezTo>
                    <a:pt x="38" y="43"/>
                    <a:pt x="37" y="43"/>
                    <a:pt x="37" y="43"/>
                  </a:cubicBezTo>
                  <a:cubicBezTo>
                    <a:pt x="37" y="43"/>
                    <a:pt x="37" y="43"/>
                    <a:pt x="37" y="43"/>
                  </a:cubicBezTo>
                  <a:cubicBezTo>
                    <a:pt x="37" y="43"/>
                    <a:pt x="37" y="43"/>
                    <a:pt x="37" y="43"/>
                  </a:cubicBezTo>
                  <a:cubicBezTo>
                    <a:pt x="37" y="43"/>
                    <a:pt x="37" y="43"/>
                    <a:pt x="37" y="43"/>
                  </a:cubicBezTo>
                  <a:cubicBezTo>
                    <a:pt x="37" y="43"/>
                    <a:pt x="38" y="43"/>
                    <a:pt x="38" y="43"/>
                  </a:cubicBezTo>
                  <a:cubicBezTo>
                    <a:pt x="38" y="43"/>
                    <a:pt x="38" y="43"/>
                    <a:pt x="37" y="43"/>
                  </a:cubicBezTo>
                  <a:cubicBezTo>
                    <a:pt x="37" y="43"/>
                    <a:pt x="37" y="43"/>
                    <a:pt x="37" y="43"/>
                  </a:cubicBezTo>
                  <a:cubicBezTo>
                    <a:pt x="37" y="43"/>
                    <a:pt x="37" y="43"/>
                    <a:pt x="37" y="43"/>
                  </a:cubicBezTo>
                  <a:cubicBezTo>
                    <a:pt x="37" y="43"/>
                    <a:pt x="37" y="43"/>
                    <a:pt x="37" y="43"/>
                  </a:cubicBezTo>
                  <a:close/>
                  <a:moveTo>
                    <a:pt x="36" y="43"/>
                  </a:moveTo>
                  <a:cubicBezTo>
                    <a:pt x="36" y="43"/>
                    <a:pt x="36" y="43"/>
                    <a:pt x="36" y="43"/>
                  </a:cubicBezTo>
                  <a:cubicBezTo>
                    <a:pt x="36" y="43"/>
                    <a:pt x="36" y="43"/>
                    <a:pt x="36" y="43"/>
                  </a:cubicBezTo>
                  <a:cubicBezTo>
                    <a:pt x="36" y="43"/>
                    <a:pt x="36" y="43"/>
                    <a:pt x="36" y="43"/>
                  </a:cubicBezTo>
                  <a:cubicBezTo>
                    <a:pt x="36" y="43"/>
                    <a:pt x="36" y="43"/>
                    <a:pt x="36" y="43"/>
                  </a:cubicBezTo>
                  <a:cubicBezTo>
                    <a:pt x="36" y="43"/>
                    <a:pt x="36" y="43"/>
                    <a:pt x="36" y="43"/>
                  </a:cubicBezTo>
                  <a:cubicBezTo>
                    <a:pt x="36" y="43"/>
                    <a:pt x="36" y="43"/>
                    <a:pt x="36" y="43"/>
                  </a:cubicBezTo>
                  <a:cubicBezTo>
                    <a:pt x="36" y="43"/>
                    <a:pt x="36" y="43"/>
                    <a:pt x="36" y="43"/>
                  </a:cubicBezTo>
                  <a:cubicBezTo>
                    <a:pt x="36" y="43"/>
                    <a:pt x="36" y="43"/>
                    <a:pt x="36" y="43"/>
                  </a:cubicBezTo>
                  <a:cubicBezTo>
                    <a:pt x="36" y="43"/>
                    <a:pt x="36" y="43"/>
                    <a:pt x="36" y="43"/>
                  </a:cubicBezTo>
                  <a:cubicBezTo>
                    <a:pt x="36" y="43"/>
                    <a:pt x="36" y="43"/>
                    <a:pt x="36" y="43"/>
                  </a:cubicBezTo>
                  <a:cubicBezTo>
                    <a:pt x="36" y="43"/>
                    <a:pt x="36" y="43"/>
                    <a:pt x="36" y="43"/>
                  </a:cubicBezTo>
                  <a:cubicBezTo>
                    <a:pt x="36" y="43"/>
                    <a:pt x="36" y="43"/>
                    <a:pt x="36" y="43"/>
                  </a:cubicBezTo>
                  <a:cubicBezTo>
                    <a:pt x="36" y="43"/>
                    <a:pt x="36" y="43"/>
                    <a:pt x="36" y="43"/>
                  </a:cubicBezTo>
                  <a:cubicBezTo>
                    <a:pt x="36" y="43"/>
                    <a:pt x="36" y="43"/>
                    <a:pt x="36" y="43"/>
                  </a:cubicBezTo>
                  <a:cubicBezTo>
                    <a:pt x="36" y="43"/>
                    <a:pt x="36" y="43"/>
                    <a:pt x="36" y="43"/>
                  </a:cubicBezTo>
                  <a:cubicBezTo>
                    <a:pt x="36" y="43"/>
                    <a:pt x="36" y="43"/>
                    <a:pt x="36" y="43"/>
                  </a:cubicBezTo>
                  <a:cubicBezTo>
                    <a:pt x="36" y="43"/>
                    <a:pt x="36" y="43"/>
                    <a:pt x="36" y="43"/>
                  </a:cubicBezTo>
                  <a:cubicBezTo>
                    <a:pt x="36" y="43"/>
                    <a:pt x="36" y="43"/>
                    <a:pt x="36" y="43"/>
                  </a:cubicBezTo>
                  <a:cubicBezTo>
                    <a:pt x="36" y="43"/>
                    <a:pt x="36" y="43"/>
                    <a:pt x="36" y="43"/>
                  </a:cubicBezTo>
                  <a:cubicBezTo>
                    <a:pt x="36" y="43"/>
                    <a:pt x="36" y="43"/>
                    <a:pt x="36" y="43"/>
                  </a:cubicBezTo>
                  <a:cubicBezTo>
                    <a:pt x="36" y="43"/>
                    <a:pt x="36" y="43"/>
                    <a:pt x="36" y="43"/>
                  </a:cubicBezTo>
                  <a:cubicBezTo>
                    <a:pt x="36" y="43"/>
                    <a:pt x="36" y="43"/>
                    <a:pt x="36" y="43"/>
                  </a:cubicBezTo>
                  <a:cubicBezTo>
                    <a:pt x="36" y="43"/>
                    <a:pt x="36" y="43"/>
                    <a:pt x="36" y="43"/>
                  </a:cubicBezTo>
                  <a:cubicBezTo>
                    <a:pt x="36" y="43"/>
                    <a:pt x="36" y="43"/>
                    <a:pt x="36" y="43"/>
                  </a:cubicBezTo>
                  <a:cubicBezTo>
                    <a:pt x="36" y="43"/>
                    <a:pt x="36" y="43"/>
                    <a:pt x="36" y="43"/>
                  </a:cubicBezTo>
                  <a:cubicBezTo>
                    <a:pt x="36" y="43"/>
                    <a:pt x="36" y="43"/>
                    <a:pt x="36" y="43"/>
                  </a:cubicBezTo>
                  <a:cubicBezTo>
                    <a:pt x="36" y="43"/>
                    <a:pt x="36" y="43"/>
                    <a:pt x="36" y="43"/>
                  </a:cubicBezTo>
                  <a:cubicBezTo>
                    <a:pt x="36" y="43"/>
                    <a:pt x="36" y="43"/>
                    <a:pt x="36" y="43"/>
                  </a:cubicBezTo>
                  <a:cubicBezTo>
                    <a:pt x="36" y="43"/>
                    <a:pt x="36" y="43"/>
                    <a:pt x="36" y="43"/>
                  </a:cubicBezTo>
                  <a:cubicBezTo>
                    <a:pt x="36" y="43"/>
                    <a:pt x="36" y="43"/>
                    <a:pt x="36" y="43"/>
                  </a:cubicBezTo>
                  <a:cubicBezTo>
                    <a:pt x="36" y="43"/>
                    <a:pt x="36" y="43"/>
                    <a:pt x="36" y="43"/>
                  </a:cubicBezTo>
                  <a:cubicBezTo>
                    <a:pt x="36" y="43"/>
                    <a:pt x="36" y="43"/>
                    <a:pt x="36" y="43"/>
                  </a:cubicBezTo>
                  <a:cubicBezTo>
                    <a:pt x="36" y="43"/>
                    <a:pt x="36" y="43"/>
                    <a:pt x="36" y="43"/>
                  </a:cubicBezTo>
                  <a:cubicBezTo>
                    <a:pt x="36" y="43"/>
                    <a:pt x="36" y="43"/>
                    <a:pt x="36" y="43"/>
                  </a:cubicBezTo>
                  <a:cubicBezTo>
                    <a:pt x="36" y="43"/>
                    <a:pt x="36" y="43"/>
                    <a:pt x="36" y="43"/>
                  </a:cubicBezTo>
                  <a:cubicBezTo>
                    <a:pt x="36" y="43"/>
                    <a:pt x="36" y="43"/>
                    <a:pt x="36" y="43"/>
                  </a:cubicBezTo>
                  <a:cubicBezTo>
                    <a:pt x="36" y="43"/>
                    <a:pt x="36" y="43"/>
                    <a:pt x="36" y="43"/>
                  </a:cubicBezTo>
                  <a:cubicBezTo>
                    <a:pt x="36" y="43"/>
                    <a:pt x="36" y="43"/>
                    <a:pt x="36" y="43"/>
                  </a:cubicBezTo>
                  <a:cubicBezTo>
                    <a:pt x="36" y="43"/>
                    <a:pt x="36" y="43"/>
                    <a:pt x="36" y="43"/>
                  </a:cubicBezTo>
                  <a:cubicBezTo>
                    <a:pt x="36" y="43"/>
                    <a:pt x="36" y="43"/>
                    <a:pt x="36" y="43"/>
                  </a:cubicBezTo>
                  <a:cubicBezTo>
                    <a:pt x="36" y="43"/>
                    <a:pt x="36" y="43"/>
                    <a:pt x="36" y="43"/>
                  </a:cubicBezTo>
                  <a:cubicBezTo>
                    <a:pt x="36" y="43"/>
                    <a:pt x="36" y="43"/>
                    <a:pt x="36" y="43"/>
                  </a:cubicBezTo>
                  <a:cubicBezTo>
                    <a:pt x="36" y="43"/>
                    <a:pt x="36" y="44"/>
                    <a:pt x="36" y="44"/>
                  </a:cubicBezTo>
                  <a:cubicBezTo>
                    <a:pt x="36" y="44"/>
                    <a:pt x="36" y="44"/>
                    <a:pt x="36" y="44"/>
                  </a:cubicBezTo>
                  <a:cubicBezTo>
                    <a:pt x="36" y="44"/>
                    <a:pt x="36" y="44"/>
                    <a:pt x="36" y="44"/>
                  </a:cubicBezTo>
                  <a:cubicBezTo>
                    <a:pt x="36" y="44"/>
                    <a:pt x="36" y="44"/>
                    <a:pt x="36" y="44"/>
                  </a:cubicBezTo>
                  <a:cubicBezTo>
                    <a:pt x="36" y="44"/>
                    <a:pt x="36" y="44"/>
                    <a:pt x="36" y="44"/>
                  </a:cubicBezTo>
                  <a:cubicBezTo>
                    <a:pt x="36" y="44"/>
                    <a:pt x="36" y="44"/>
                    <a:pt x="36" y="44"/>
                  </a:cubicBezTo>
                  <a:cubicBezTo>
                    <a:pt x="36" y="44"/>
                    <a:pt x="36" y="44"/>
                    <a:pt x="36" y="44"/>
                  </a:cubicBezTo>
                  <a:cubicBezTo>
                    <a:pt x="36" y="44"/>
                    <a:pt x="36" y="44"/>
                    <a:pt x="36" y="44"/>
                  </a:cubicBezTo>
                  <a:cubicBezTo>
                    <a:pt x="36" y="44"/>
                    <a:pt x="36" y="44"/>
                    <a:pt x="36" y="44"/>
                  </a:cubicBezTo>
                  <a:cubicBezTo>
                    <a:pt x="36" y="44"/>
                    <a:pt x="36" y="44"/>
                    <a:pt x="36" y="44"/>
                  </a:cubicBezTo>
                  <a:cubicBezTo>
                    <a:pt x="36" y="44"/>
                    <a:pt x="36" y="44"/>
                    <a:pt x="36" y="44"/>
                  </a:cubicBezTo>
                  <a:cubicBezTo>
                    <a:pt x="36" y="44"/>
                    <a:pt x="36" y="44"/>
                    <a:pt x="36" y="44"/>
                  </a:cubicBezTo>
                  <a:cubicBezTo>
                    <a:pt x="36" y="44"/>
                    <a:pt x="36" y="44"/>
                    <a:pt x="36" y="44"/>
                  </a:cubicBezTo>
                  <a:cubicBezTo>
                    <a:pt x="36" y="44"/>
                    <a:pt x="36" y="44"/>
                    <a:pt x="36" y="44"/>
                  </a:cubicBezTo>
                  <a:cubicBezTo>
                    <a:pt x="36" y="44"/>
                    <a:pt x="36" y="44"/>
                    <a:pt x="36" y="44"/>
                  </a:cubicBezTo>
                  <a:cubicBezTo>
                    <a:pt x="36" y="44"/>
                    <a:pt x="36" y="44"/>
                    <a:pt x="36" y="44"/>
                  </a:cubicBezTo>
                  <a:cubicBezTo>
                    <a:pt x="36" y="44"/>
                    <a:pt x="36" y="44"/>
                    <a:pt x="36" y="44"/>
                  </a:cubicBezTo>
                  <a:cubicBezTo>
                    <a:pt x="36" y="44"/>
                    <a:pt x="36" y="44"/>
                    <a:pt x="36" y="44"/>
                  </a:cubicBezTo>
                  <a:cubicBezTo>
                    <a:pt x="36" y="44"/>
                    <a:pt x="36" y="44"/>
                    <a:pt x="36" y="44"/>
                  </a:cubicBezTo>
                  <a:cubicBezTo>
                    <a:pt x="36" y="44"/>
                    <a:pt x="36" y="44"/>
                    <a:pt x="36" y="44"/>
                  </a:cubicBezTo>
                  <a:cubicBezTo>
                    <a:pt x="36" y="44"/>
                    <a:pt x="36" y="44"/>
                    <a:pt x="36" y="44"/>
                  </a:cubicBezTo>
                  <a:cubicBezTo>
                    <a:pt x="36" y="44"/>
                    <a:pt x="36" y="43"/>
                    <a:pt x="36" y="43"/>
                  </a:cubicBezTo>
                  <a:cubicBezTo>
                    <a:pt x="36" y="43"/>
                    <a:pt x="36" y="43"/>
                    <a:pt x="36" y="43"/>
                  </a:cubicBezTo>
                  <a:cubicBezTo>
                    <a:pt x="36" y="43"/>
                    <a:pt x="36" y="43"/>
                    <a:pt x="36" y="43"/>
                  </a:cubicBezTo>
                  <a:cubicBezTo>
                    <a:pt x="36" y="43"/>
                    <a:pt x="36" y="43"/>
                    <a:pt x="36" y="43"/>
                  </a:cubicBezTo>
                  <a:close/>
                  <a:moveTo>
                    <a:pt x="35" y="43"/>
                  </a:moveTo>
                  <a:cubicBezTo>
                    <a:pt x="35" y="43"/>
                    <a:pt x="35" y="43"/>
                    <a:pt x="35" y="43"/>
                  </a:cubicBezTo>
                  <a:cubicBezTo>
                    <a:pt x="35" y="43"/>
                    <a:pt x="35" y="43"/>
                    <a:pt x="35" y="43"/>
                  </a:cubicBezTo>
                  <a:cubicBezTo>
                    <a:pt x="35" y="43"/>
                    <a:pt x="35" y="43"/>
                    <a:pt x="35" y="43"/>
                  </a:cubicBezTo>
                  <a:cubicBezTo>
                    <a:pt x="35" y="43"/>
                    <a:pt x="35" y="43"/>
                    <a:pt x="35" y="43"/>
                  </a:cubicBezTo>
                  <a:cubicBezTo>
                    <a:pt x="35" y="43"/>
                    <a:pt x="35" y="43"/>
                    <a:pt x="35" y="43"/>
                  </a:cubicBezTo>
                  <a:cubicBezTo>
                    <a:pt x="35" y="43"/>
                    <a:pt x="35" y="43"/>
                    <a:pt x="35" y="43"/>
                  </a:cubicBezTo>
                  <a:cubicBezTo>
                    <a:pt x="35" y="43"/>
                    <a:pt x="35" y="43"/>
                    <a:pt x="35" y="43"/>
                  </a:cubicBezTo>
                  <a:cubicBezTo>
                    <a:pt x="35" y="43"/>
                    <a:pt x="35" y="43"/>
                    <a:pt x="35" y="43"/>
                  </a:cubicBezTo>
                  <a:cubicBezTo>
                    <a:pt x="35" y="43"/>
                    <a:pt x="35" y="43"/>
                    <a:pt x="35" y="43"/>
                  </a:cubicBezTo>
                  <a:cubicBezTo>
                    <a:pt x="35" y="43"/>
                    <a:pt x="35" y="43"/>
                    <a:pt x="35" y="44"/>
                  </a:cubicBezTo>
                  <a:cubicBezTo>
                    <a:pt x="35" y="44"/>
                    <a:pt x="35" y="44"/>
                    <a:pt x="35" y="44"/>
                  </a:cubicBezTo>
                  <a:cubicBezTo>
                    <a:pt x="35" y="44"/>
                    <a:pt x="35" y="44"/>
                    <a:pt x="35" y="44"/>
                  </a:cubicBezTo>
                  <a:cubicBezTo>
                    <a:pt x="35" y="44"/>
                    <a:pt x="35" y="44"/>
                    <a:pt x="35" y="44"/>
                  </a:cubicBezTo>
                  <a:cubicBezTo>
                    <a:pt x="35" y="44"/>
                    <a:pt x="35" y="43"/>
                    <a:pt x="35" y="43"/>
                  </a:cubicBezTo>
                  <a:cubicBezTo>
                    <a:pt x="35" y="43"/>
                    <a:pt x="35" y="43"/>
                    <a:pt x="35" y="43"/>
                  </a:cubicBezTo>
                  <a:cubicBezTo>
                    <a:pt x="35" y="43"/>
                    <a:pt x="35" y="43"/>
                    <a:pt x="35" y="43"/>
                  </a:cubicBezTo>
                  <a:cubicBezTo>
                    <a:pt x="35" y="43"/>
                    <a:pt x="35" y="43"/>
                    <a:pt x="35" y="43"/>
                  </a:cubicBezTo>
                  <a:close/>
                  <a:moveTo>
                    <a:pt x="46" y="42"/>
                  </a:moveTo>
                  <a:cubicBezTo>
                    <a:pt x="46" y="42"/>
                    <a:pt x="46" y="42"/>
                    <a:pt x="46" y="42"/>
                  </a:cubicBezTo>
                  <a:cubicBezTo>
                    <a:pt x="46" y="42"/>
                    <a:pt x="46" y="42"/>
                    <a:pt x="46" y="42"/>
                  </a:cubicBezTo>
                  <a:cubicBezTo>
                    <a:pt x="46" y="42"/>
                    <a:pt x="46" y="42"/>
                    <a:pt x="46" y="42"/>
                  </a:cubicBezTo>
                  <a:cubicBezTo>
                    <a:pt x="46" y="42"/>
                    <a:pt x="46" y="42"/>
                    <a:pt x="46" y="42"/>
                  </a:cubicBezTo>
                  <a:cubicBezTo>
                    <a:pt x="46" y="42"/>
                    <a:pt x="46" y="42"/>
                    <a:pt x="46" y="42"/>
                  </a:cubicBezTo>
                  <a:cubicBezTo>
                    <a:pt x="46" y="42"/>
                    <a:pt x="46" y="42"/>
                    <a:pt x="46" y="42"/>
                  </a:cubicBezTo>
                  <a:cubicBezTo>
                    <a:pt x="46" y="42"/>
                    <a:pt x="46" y="42"/>
                    <a:pt x="46" y="42"/>
                  </a:cubicBezTo>
                  <a:cubicBezTo>
                    <a:pt x="46" y="42"/>
                    <a:pt x="46" y="42"/>
                    <a:pt x="46" y="42"/>
                  </a:cubicBezTo>
                  <a:cubicBezTo>
                    <a:pt x="46" y="42"/>
                    <a:pt x="46" y="42"/>
                    <a:pt x="46" y="42"/>
                  </a:cubicBezTo>
                  <a:cubicBezTo>
                    <a:pt x="46" y="42"/>
                    <a:pt x="46" y="42"/>
                    <a:pt x="46" y="42"/>
                  </a:cubicBezTo>
                  <a:cubicBezTo>
                    <a:pt x="46" y="42"/>
                    <a:pt x="46" y="42"/>
                    <a:pt x="46" y="42"/>
                  </a:cubicBezTo>
                  <a:cubicBezTo>
                    <a:pt x="46" y="42"/>
                    <a:pt x="46" y="42"/>
                    <a:pt x="46" y="42"/>
                  </a:cubicBezTo>
                  <a:cubicBezTo>
                    <a:pt x="46" y="42"/>
                    <a:pt x="46" y="42"/>
                    <a:pt x="46" y="42"/>
                  </a:cubicBezTo>
                  <a:cubicBezTo>
                    <a:pt x="46" y="42"/>
                    <a:pt x="46" y="42"/>
                    <a:pt x="46" y="42"/>
                  </a:cubicBezTo>
                  <a:cubicBezTo>
                    <a:pt x="46" y="42"/>
                    <a:pt x="46" y="42"/>
                    <a:pt x="46" y="42"/>
                  </a:cubicBezTo>
                  <a:cubicBezTo>
                    <a:pt x="46" y="42"/>
                    <a:pt x="46" y="42"/>
                    <a:pt x="46" y="42"/>
                  </a:cubicBezTo>
                  <a:cubicBezTo>
                    <a:pt x="46" y="42"/>
                    <a:pt x="46" y="42"/>
                    <a:pt x="46" y="42"/>
                  </a:cubicBezTo>
                  <a:close/>
                  <a:moveTo>
                    <a:pt x="46" y="44"/>
                  </a:moveTo>
                  <a:cubicBezTo>
                    <a:pt x="46" y="44"/>
                    <a:pt x="46" y="44"/>
                    <a:pt x="46" y="44"/>
                  </a:cubicBezTo>
                  <a:cubicBezTo>
                    <a:pt x="46" y="44"/>
                    <a:pt x="46" y="44"/>
                    <a:pt x="46" y="44"/>
                  </a:cubicBezTo>
                  <a:cubicBezTo>
                    <a:pt x="46" y="44"/>
                    <a:pt x="46" y="44"/>
                    <a:pt x="46" y="44"/>
                  </a:cubicBezTo>
                  <a:cubicBezTo>
                    <a:pt x="46" y="44"/>
                    <a:pt x="46" y="44"/>
                    <a:pt x="46" y="44"/>
                  </a:cubicBezTo>
                  <a:cubicBezTo>
                    <a:pt x="46" y="44"/>
                    <a:pt x="46" y="44"/>
                    <a:pt x="46" y="44"/>
                  </a:cubicBezTo>
                  <a:cubicBezTo>
                    <a:pt x="46" y="44"/>
                    <a:pt x="46" y="44"/>
                    <a:pt x="46" y="44"/>
                  </a:cubicBezTo>
                  <a:cubicBezTo>
                    <a:pt x="46" y="44"/>
                    <a:pt x="46" y="44"/>
                    <a:pt x="46" y="44"/>
                  </a:cubicBezTo>
                  <a:cubicBezTo>
                    <a:pt x="46" y="44"/>
                    <a:pt x="46" y="44"/>
                    <a:pt x="46" y="44"/>
                  </a:cubicBezTo>
                  <a:cubicBezTo>
                    <a:pt x="46" y="44"/>
                    <a:pt x="46" y="44"/>
                    <a:pt x="46" y="44"/>
                  </a:cubicBezTo>
                  <a:cubicBezTo>
                    <a:pt x="46" y="44"/>
                    <a:pt x="46" y="44"/>
                    <a:pt x="46" y="44"/>
                  </a:cubicBezTo>
                  <a:cubicBezTo>
                    <a:pt x="46" y="44"/>
                    <a:pt x="46" y="44"/>
                    <a:pt x="46" y="44"/>
                  </a:cubicBezTo>
                  <a:cubicBezTo>
                    <a:pt x="46" y="44"/>
                    <a:pt x="47" y="44"/>
                    <a:pt x="46" y="44"/>
                  </a:cubicBezTo>
                  <a:cubicBezTo>
                    <a:pt x="46" y="44"/>
                    <a:pt x="46" y="44"/>
                    <a:pt x="46" y="44"/>
                  </a:cubicBezTo>
                  <a:cubicBezTo>
                    <a:pt x="46" y="44"/>
                    <a:pt x="46" y="44"/>
                    <a:pt x="46" y="44"/>
                  </a:cubicBezTo>
                  <a:cubicBezTo>
                    <a:pt x="46" y="44"/>
                    <a:pt x="46" y="44"/>
                    <a:pt x="46" y="44"/>
                  </a:cubicBezTo>
                  <a:cubicBezTo>
                    <a:pt x="46" y="44"/>
                    <a:pt x="46" y="44"/>
                    <a:pt x="46" y="44"/>
                  </a:cubicBezTo>
                  <a:cubicBezTo>
                    <a:pt x="46" y="44"/>
                    <a:pt x="46" y="44"/>
                    <a:pt x="46" y="44"/>
                  </a:cubicBezTo>
                  <a:close/>
                </a:path>
              </a:pathLst>
            </a:custGeom>
            <a:solidFill>
              <a:srgbClr val="2D65D2"/>
            </a:solidFill>
            <a:ln>
              <a:noFill/>
            </a:ln>
          </p:spPr>
          <p:txBody>
            <a:bodyPr vert="horz" wrap="square" lIns="121920" tIns="60960" rIns="121920" bIns="60960" numCol="1" anchor="t" anchorCtr="0" compatLnSpc="1">
              <a:prstTxWarp prst="textNoShape">
                <a:avLst/>
              </a:prstTxWarp>
            </a:bodyPr>
            <a:lstStyle/>
            <a:p>
              <a:endParaRPr lang="en-US" sz="2400" dirty="0">
                <a:cs typeface="+mn-ea"/>
                <a:sym typeface="+mn-lt"/>
              </a:endParaRPr>
            </a:p>
          </p:txBody>
        </p:sp>
      </p:grpSp>
      <p:sp>
        <p:nvSpPr>
          <p:cNvPr id="53" name="椭圆 52">
            <a:extLst>
              <a:ext uri="{FF2B5EF4-FFF2-40B4-BE49-F238E27FC236}">
                <a16:creationId xmlns:a16="http://schemas.microsoft.com/office/drawing/2014/main" id="{7B1E049E-8041-4530-AB70-C77641271737}"/>
              </a:ext>
            </a:extLst>
          </p:cNvPr>
          <p:cNvSpPr/>
          <p:nvPr/>
        </p:nvSpPr>
        <p:spPr>
          <a:xfrm>
            <a:off x="538165" y="356820"/>
            <a:ext cx="647700" cy="6477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54" name="矩形 53">
            <a:extLst>
              <a:ext uri="{FF2B5EF4-FFF2-40B4-BE49-F238E27FC236}">
                <a16:creationId xmlns:a16="http://schemas.microsoft.com/office/drawing/2014/main" id="{3FE4E6E5-B0E1-41BB-8087-0F017940CE3D}"/>
              </a:ext>
            </a:extLst>
          </p:cNvPr>
          <p:cNvSpPr/>
          <p:nvPr/>
        </p:nvSpPr>
        <p:spPr>
          <a:xfrm>
            <a:off x="1353513" y="481300"/>
            <a:ext cx="2419509" cy="523220"/>
          </a:xfrm>
          <a:prstGeom prst="rect">
            <a:avLst/>
          </a:prstGeom>
        </p:spPr>
        <p:txBody>
          <a:bodyPr wrap="none">
            <a:spAutoFit/>
          </a:bodyPr>
          <a:lstStyle/>
          <a:p>
            <a:r>
              <a:rPr lang="en-US" altLang="zh-CN" sz="2800" dirty="0">
                <a:cs typeface="+mn-ea"/>
                <a:sym typeface="+mn-lt"/>
              </a:rPr>
              <a:t>Add title text</a:t>
            </a:r>
            <a:endParaRPr lang="zh-CN" altLang="en-US" sz="2800" dirty="0">
              <a:cs typeface="+mn-ea"/>
              <a:sym typeface="+mn-lt"/>
            </a:endParaRPr>
          </a:p>
        </p:txBody>
      </p:sp>
      <p:sp>
        <p:nvSpPr>
          <p:cNvPr id="55" name="文本框 54">
            <a:extLst>
              <a:ext uri="{FF2B5EF4-FFF2-40B4-BE49-F238E27FC236}">
                <a16:creationId xmlns:a16="http://schemas.microsoft.com/office/drawing/2014/main" id="{68828CE2-94A3-4F16-8558-44C8B8673966}"/>
              </a:ext>
            </a:extLst>
          </p:cNvPr>
          <p:cNvSpPr txBox="1"/>
          <p:nvPr/>
        </p:nvSpPr>
        <p:spPr>
          <a:xfrm>
            <a:off x="610559" y="481300"/>
            <a:ext cx="546100" cy="830997"/>
          </a:xfrm>
          <a:prstGeom prst="rect">
            <a:avLst/>
          </a:prstGeom>
          <a:noFill/>
        </p:spPr>
        <p:txBody>
          <a:bodyPr wrap="square" rtlCol="0">
            <a:spAutoFit/>
          </a:bodyPr>
          <a:lstStyle/>
          <a:p>
            <a:r>
              <a:rPr lang="en-US" altLang="zh-CN" sz="2400" dirty="0">
                <a:solidFill>
                  <a:schemeClr val="bg1"/>
                </a:solidFill>
                <a:cs typeface="+mn-ea"/>
                <a:sym typeface="+mn-lt"/>
              </a:rPr>
              <a:t>02.</a:t>
            </a:r>
            <a:endParaRPr lang="zh-CN" altLang="en-US" sz="2400" dirty="0">
              <a:solidFill>
                <a:schemeClr val="bg1"/>
              </a:solidFill>
              <a:cs typeface="+mn-ea"/>
              <a:sym typeface="+mn-lt"/>
            </a:endParaRPr>
          </a:p>
        </p:txBody>
      </p:sp>
      <p:sp>
        <p:nvSpPr>
          <p:cNvPr id="57" name="TextBox 56"/>
          <p:cNvSpPr txBox="1"/>
          <p:nvPr/>
        </p:nvSpPr>
        <p:spPr>
          <a:xfrm>
            <a:off x="241162" y="6559326"/>
            <a:ext cx="1800200"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chemeClr val="bg1"/>
                </a:solidFill>
                <a:effectLst/>
                <a:uLnTx/>
                <a:uFillTx/>
              </a:rPr>
              <a:t>PPT</a:t>
            </a:r>
            <a:r>
              <a:rPr kumimoji="0" lang="zh-CN" altLang="en-US" sz="100" b="0" i="0" u="none" strike="noStrike" kern="0" cap="none" spc="0" normalizeH="0" baseline="0" noProof="0" dirty="0">
                <a:ln>
                  <a:noFill/>
                </a:ln>
                <a:solidFill>
                  <a:schemeClr val="bg1"/>
                </a:solidFill>
                <a:effectLst/>
                <a:uLnTx/>
                <a:uFillTx/>
              </a:rPr>
              <a:t>模板 </a:t>
            </a:r>
            <a:r>
              <a:rPr kumimoji="0" lang="en-US" altLang="zh-CN" sz="100" b="0" i="0" u="none" strike="noStrike" kern="0" cap="none" spc="0" normalizeH="0" baseline="0" noProof="0" dirty="0">
                <a:ln>
                  <a:noFill/>
                </a:ln>
                <a:solidFill>
                  <a:schemeClr val="bg1"/>
                </a:solidFill>
                <a:effectLst/>
                <a:uLnTx/>
                <a:uFillTx/>
              </a:rPr>
              <a:t>http://www.1ppt.com/moban/</a:t>
            </a:r>
            <a:r>
              <a:rPr kumimoji="0" lang="zh-CN" altLang="en-US" sz="100" b="0" i="0" u="none" strike="noStrike" kern="0" cap="none" spc="0" normalizeH="0" baseline="0" noProof="0" dirty="0">
                <a:ln>
                  <a:noFill/>
                </a:ln>
                <a:solidFill>
                  <a:schemeClr val="bg1"/>
                </a:solidFill>
                <a:effectLst/>
                <a:uLnTx/>
                <a:uFillTx/>
              </a:rPr>
              <a:t> </a:t>
            </a:r>
            <a:endParaRPr kumimoji="0" lang="en-US" altLang="zh-CN" sz="1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2415667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ppt_x"/>
                                          </p:val>
                                        </p:tav>
                                        <p:tav tm="100000">
                                          <p:val>
                                            <p:strVal val="#ppt_x"/>
                                          </p:val>
                                        </p:tav>
                                      </p:tavLst>
                                    </p:anim>
                                    <p:anim calcmode="lin" valueType="num">
                                      <p:cBhvr additive="base">
                                        <p:cTn id="8" dur="500" fill="hold"/>
                                        <p:tgtEl>
                                          <p:spTgt spid="5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additive="base">
                                        <p:cTn id="11" dur="500" fill="hold"/>
                                        <p:tgtEl>
                                          <p:spTgt spid="54"/>
                                        </p:tgtEl>
                                        <p:attrNameLst>
                                          <p:attrName>ppt_x</p:attrName>
                                        </p:attrNameLst>
                                      </p:cBhvr>
                                      <p:tavLst>
                                        <p:tav tm="0">
                                          <p:val>
                                            <p:strVal val="#ppt_x"/>
                                          </p:val>
                                        </p:tav>
                                        <p:tav tm="100000">
                                          <p:val>
                                            <p:strVal val="#ppt_x"/>
                                          </p:val>
                                        </p:tav>
                                      </p:tavLst>
                                    </p:anim>
                                    <p:anim calcmode="lin" valueType="num">
                                      <p:cBhvr additive="base">
                                        <p:cTn id="12" dur="500" fill="hold"/>
                                        <p:tgtEl>
                                          <p:spTgt spid="5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5"/>
                                        </p:tgtEl>
                                        <p:attrNameLst>
                                          <p:attrName>style.visibility</p:attrName>
                                        </p:attrNameLst>
                                      </p:cBhvr>
                                      <p:to>
                                        <p:strVal val="visible"/>
                                      </p:to>
                                    </p:set>
                                    <p:anim calcmode="lin" valueType="num">
                                      <p:cBhvr additive="base">
                                        <p:cTn id="15" dur="500" fill="hold"/>
                                        <p:tgtEl>
                                          <p:spTgt spid="55"/>
                                        </p:tgtEl>
                                        <p:attrNameLst>
                                          <p:attrName>ppt_x</p:attrName>
                                        </p:attrNameLst>
                                      </p:cBhvr>
                                      <p:tavLst>
                                        <p:tav tm="0">
                                          <p:val>
                                            <p:strVal val="#ppt_x"/>
                                          </p:val>
                                        </p:tav>
                                        <p:tav tm="100000">
                                          <p:val>
                                            <p:strVal val="#ppt_x"/>
                                          </p:val>
                                        </p:tav>
                                      </p:tavLst>
                                    </p:anim>
                                    <p:anim calcmode="lin" valueType="num">
                                      <p:cBhvr additive="base">
                                        <p:cTn id="16"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p:bldP spid="5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a:extLst>
              <a:ext uri="{FF2B5EF4-FFF2-40B4-BE49-F238E27FC236}">
                <a16:creationId xmlns:a16="http://schemas.microsoft.com/office/drawing/2014/main" id="{09191657-C721-448C-857E-DB4E424FDAB5}"/>
              </a:ext>
            </a:extLst>
          </p:cNvPr>
          <p:cNvSpPr/>
          <p:nvPr/>
        </p:nvSpPr>
        <p:spPr>
          <a:xfrm>
            <a:off x="5767388" y="577850"/>
            <a:ext cx="5345112" cy="5308600"/>
          </a:xfrm>
          <a:custGeom>
            <a:avLst/>
            <a:gdLst/>
            <a:ahLst/>
            <a:cxnLst>
              <a:cxn ang="0">
                <a:pos x="wd2" y="hd2"/>
              </a:cxn>
              <a:cxn ang="5400000">
                <a:pos x="wd2" y="hd2"/>
              </a:cxn>
              <a:cxn ang="10800000">
                <a:pos x="wd2" y="hd2"/>
              </a:cxn>
              <a:cxn ang="16200000">
                <a:pos x="wd2" y="hd2"/>
              </a:cxn>
            </a:cxnLst>
            <a:rect l="0" t="0" r="r" b="b"/>
            <a:pathLst>
              <a:path w="16321" h="17595" extrusionOk="0">
                <a:moveTo>
                  <a:pt x="7241" y="381"/>
                </a:moveTo>
                <a:cubicBezTo>
                  <a:pt x="2736" y="-2064"/>
                  <a:pt x="-1769" y="7885"/>
                  <a:pt x="701" y="12437"/>
                </a:cubicBezTo>
                <a:cubicBezTo>
                  <a:pt x="3172" y="16990"/>
                  <a:pt x="9462" y="19536"/>
                  <a:pt x="14652" y="15784"/>
                </a:cubicBezTo>
                <a:cubicBezTo>
                  <a:pt x="19831" y="12032"/>
                  <a:pt x="11444" y="11232"/>
                  <a:pt x="9960" y="9350"/>
                </a:cubicBezTo>
                <a:cubicBezTo>
                  <a:pt x="8476" y="7480"/>
                  <a:pt x="9960" y="1857"/>
                  <a:pt x="7241" y="381"/>
                </a:cubicBezTo>
                <a:close/>
              </a:path>
            </a:pathLst>
          </a:custGeom>
          <a:noFill/>
          <a:ln w="6350" cap="flat">
            <a:solidFill>
              <a:schemeClr val="tx1">
                <a:alpha val="15000"/>
              </a:schemeClr>
            </a:solidFill>
            <a:miter lim="400000"/>
          </a:ln>
          <a:effectLst/>
        </p:spPr>
        <p:txBody>
          <a:bodyPr lIns="38100" tIns="38100" rIns="38100" bIns="38100" anchor="ctr"/>
          <a:lstStyle/>
          <a:p>
            <a:pPr eaLnBrk="1" fontAlgn="auto" hangingPunct="1">
              <a:spcBef>
                <a:spcPts val="0"/>
              </a:spcBef>
              <a:spcAft>
                <a:spcPts val="0"/>
              </a:spcAft>
              <a:defRPr>
                <a:effectLst>
                  <a:outerShdw blurRad="38100" dist="12700" dir="5400000" rotWithShape="0">
                    <a:srgbClr val="000000">
                      <a:alpha val="50000"/>
                    </a:srgbClr>
                  </a:outerShdw>
                </a:effectLst>
              </a:defRPr>
            </a:pPr>
            <a:endParaRPr dirty="0">
              <a:effectLst>
                <a:outerShdw blurRad="38100" dist="12700" dir="5400000" rotWithShape="0">
                  <a:srgbClr val="000000">
                    <a:alpha val="50000"/>
                  </a:srgbClr>
                </a:outerShdw>
              </a:effectLst>
              <a:cs typeface="+mn-ea"/>
              <a:sym typeface="+mn-lt"/>
            </a:endParaRPr>
          </a:p>
        </p:txBody>
      </p:sp>
      <p:sp>
        <p:nvSpPr>
          <p:cNvPr id="3" name="Shape">
            <a:extLst>
              <a:ext uri="{FF2B5EF4-FFF2-40B4-BE49-F238E27FC236}">
                <a16:creationId xmlns:a16="http://schemas.microsoft.com/office/drawing/2014/main" id="{3E6DD0BD-2C08-46B5-8534-77E11B11F947}"/>
              </a:ext>
            </a:extLst>
          </p:cNvPr>
          <p:cNvSpPr/>
          <p:nvPr/>
        </p:nvSpPr>
        <p:spPr>
          <a:xfrm>
            <a:off x="6046372" y="1171491"/>
            <a:ext cx="5386734" cy="4224430"/>
          </a:xfrm>
          <a:custGeom>
            <a:avLst/>
            <a:gdLst/>
            <a:ahLst/>
            <a:cxnLst>
              <a:cxn ang="0">
                <a:pos x="wd2" y="hd2"/>
              </a:cxn>
              <a:cxn ang="5400000">
                <a:pos x="wd2" y="hd2"/>
              </a:cxn>
              <a:cxn ang="10800000">
                <a:pos x="wd2" y="hd2"/>
              </a:cxn>
              <a:cxn ang="16200000">
                <a:pos x="wd2" y="hd2"/>
              </a:cxn>
            </a:cxnLst>
            <a:rect l="0" t="0" r="r" b="b"/>
            <a:pathLst>
              <a:path w="16046" h="19010" extrusionOk="0">
                <a:moveTo>
                  <a:pt x="10260" y="35"/>
                </a:moveTo>
                <a:cubicBezTo>
                  <a:pt x="5673" y="-363"/>
                  <a:pt x="-302" y="2651"/>
                  <a:pt x="12" y="9091"/>
                </a:cubicBezTo>
                <a:cubicBezTo>
                  <a:pt x="326" y="15516"/>
                  <a:pt x="5693" y="21237"/>
                  <a:pt x="9784" y="18147"/>
                </a:cubicBezTo>
                <a:cubicBezTo>
                  <a:pt x="13885" y="15042"/>
                  <a:pt x="21298" y="983"/>
                  <a:pt x="10260" y="35"/>
                </a:cubicBezTo>
                <a:close/>
              </a:path>
            </a:pathLst>
          </a:custGeom>
          <a:blipFill>
            <a:blip r:embed="rId2" cstate="screen">
              <a:extLst>
                <a:ext uri="{28A0092B-C50C-407E-A947-70E740481C1C}">
                  <a14:useLocalDpi xmlns:a14="http://schemas.microsoft.com/office/drawing/2010/main"/>
                </a:ext>
              </a:extLst>
            </a:blip>
            <a:stretch>
              <a:fillRect/>
            </a:stretch>
          </a:blipFill>
          <a:ln w="25400" cap="flat">
            <a:solidFill>
              <a:schemeClr val="tx1">
                <a:lumMod val="50000"/>
                <a:lumOff val="50000"/>
              </a:schemeClr>
            </a:solidFill>
            <a:miter lim="400000"/>
          </a:ln>
          <a:effectLst>
            <a:innerShdw blurRad="1028700">
              <a:schemeClr val="bg1">
                <a:alpha val="78000"/>
              </a:schemeClr>
            </a:innerShdw>
          </a:effectLst>
        </p:spPr>
        <p:txBody>
          <a:bodyPr lIns="38100" tIns="38100" rIns="38100" bIns="38100" anchor="ctr"/>
          <a:lstStyle/>
          <a:p>
            <a:pPr eaLnBrk="1" fontAlgn="auto" hangingPunct="1">
              <a:spcBef>
                <a:spcPts val="0"/>
              </a:spcBef>
              <a:spcAft>
                <a:spcPts val="0"/>
              </a:spcAft>
              <a:defRPr>
                <a:effectLst>
                  <a:outerShdw blurRad="38100" dist="12700" dir="5400000" rotWithShape="0">
                    <a:srgbClr val="000000">
                      <a:alpha val="50000"/>
                    </a:srgbClr>
                  </a:outerShdw>
                </a:effectLst>
              </a:defRPr>
            </a:pPr>
            <a:endParaRPr dirty="0">
              <a:effectLst>
                <a:outerShdw blurRad="38100" dist="12700" dir="5400000" rotWithShape="0">
                  <a:srgbClr val="000000">
                    <a:alpha val="50000"/>
                  </a:srgbClr>
                </a:outerShdw>
              </a:effectLst>
              <a:cs typeface="+mn-ea"/>
              <a:sym typeface="+mn-lt"/>
            </a:endParaRPr>
          </a:p>
        </p:txBody>
      </p:sp>
      <p:sp>
        <p:nvSpPr>
          <p:cNvPr id="4" name="Title 1">
            <a:extLst>
              <a:ext uri="{FF2B5EF4-FFF2-40B4-BE49-F238E27FC236}">
                <a16:creationId xmlns:a16="http://schemas.microsoft.com/office/drawing/2014/main" id="{9DCBD1E4-13E8-439A-B7DD-3AA681B38E67}"/>
              </a:ext>
            </a:extLst>
          </p:cNvPr>
          <p:cNvSpPr txBox="1">
            <a:spLocks/>
          </p:cNvSpPr>
          <p:nvPr/>
        </p:nvSpPr>
        <p:spPr>
          <a:xfrm>
            <a:off x="1555819" y="1171491"/>
            <a:ext cx="3890963" cy="2359025"/>
          </a:xfr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7200" dirty="0">
                <a:latin typeface="+mn-lt"/>
                <a:ea typeface="+mn-ea"/>
                <a:cs typeface="+mn-ea"/>
                <a:sym typeface="+mn-lt"/>
              </a:rPr>
              <a:t>PART THREE</a:t>
            </a:r>
          </a:p>
        </p:txBody>
      </p:sp>
      <p:sp>
        <p:nvSpPr>
          <p:cNvPr id="5" name="TextBox 26">
            <a:extLst>
              <a:ext uri="{FF2B5EF4-FFF2-40B4-BE49-F238E27FC236}">
                <a16:creationId xmlns:a16="http://schemas.microsoft.com/office/drawing/2014/main" id="{027EB8A0-D699-4BD3-8859-1EC01ECA9157}"/>
              </a:ext>
            </a:extLst>
          </p:cNvPr>
          <p:cNvSpPr txBox="1">
            <a:spLocks noChangeArrowheads="1"/>
          </p:cNvSpPr>
          <p:nvPr/>
        </p:nvSpPr>
        <p:spPr bwMode="auto">
          <a:xfrm>
            <a:off x="7523539" y="3538538"/>
            <a:ext cx="183281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a:solidFill>
                  <a:schemeClr val="tx1"/>
                </a:solidFill>
                <a:latin typeface="Source Sans Pro" panose="020B0503030403020204" pitchFamily="34" charset="0"/>
              </a:defRPr>
            </a:lvl1pPr>
            <a:lvl2pPr marL="742950" indent="-285750">
              <a:defRPr>
                <a:solidFill>
                  <a:schemeClr val="tx1"/>
                </a:solidFill>
                <a:latin typeface="Source Sans Pro" panose="020B0503030403020204" pitchFamily="34" charset="0"/>
              </a:defRPr>
            </a:lvl2pPr>
            <a:lvl3pPr marL="1143000" indent="-228600">
              <a:defRPr>
                <a:solidFill>
                  <a:schemeClr val="tx1"/>
                </a:solidFill>
                <a:latin typeface="Source Sans Pro" panose="020B0503030403020204" pitchFamily="34" charset="0"/>
              </a:defRPr>
            </a:lvl3pPr>
            <a:lvl4pPr marL="1600200" indent="-228600">
              <a:defRPr>
                <a:solidFill>
                  <a:schemeClr val="tx1"/>
                </a:solidFill>
                <a:latin typeface="Source Sans Pro" panose="020B0503030403020204" pitchFamily="34" charset="0"/>
              </a:defRPr>
            </a:lvl4pPr>
            <a:lvl5pPr marL="2057400" indent="-228600">
              <a:defRPr>
                <a:solidFill>
                  <a:schemeClr val="tx1"/>
                </a:solidFill>
                <a:latin typeface="Source Sans Pro" panose="020B0503030403020204" pitchFamily="34" charset="0"/>
              </a:defRPr>
            </a:lvl5pPr>
            <a:lvl6pPr marL="2514600" indent="-228600" fontAlgn="base">
              <a:spcBef>
                <a:spcPct val="0"/>
              </a:spcBef>
              <a:spcAft>
                <a:spcPct val="0"/>
              </a:spcAft>
              <a:defRPr>
                <a:solidFill>
                  <a:schemeClr val="tx1"/>
                </a:solidFill>
                <a:latin typeface="Source Sans Pro" panose="020B0503030403020204" pitchFamily="34" charset="0"/>
              </a:defRPr>
            </a:lvl6pPr>
            <a:lvl7pPr marL="2971800" indent="-228600" fontAlgn="base">
              <a:spcBef>
                <a:spcPct val="0"/>
              </a:spcBef>
              <a:spcAft>
                <a:spcPct val="0"/>
              </a:spcAft>
              <a:defRPr>
                <a:solidFill>
                  <a:schemeClr val="tx1"/>
                </a:solidFill>
                <a:latin typeface="Source Sans Pro" panose="020B0503030403020204" pitchFamily="34" charset="0"/>
              </a:defRPr>
            </a:lvl7pPr>
            <a:lvl8pPr marL="3429000" indent="-228600" fontAlgn="base">
              <a:spcBef>
                <a:spcPct val="0"/>
              </a:spcBef>
              <a:spcAft>
                <a:spcPct val="0"/>
              </a:spcAft>
              <a:defRPr>
                <a:solidFill>
                  <a:schemeClr val="tx1"/>
                </a:solidFill>
                <a:latin typeface="Source Sans Pro" panose="020B0503030403020204" pitchFamily="34" charset="0"/>
              </a:defRPr>
            </a:lvl8pPr>
            <a:lvl9pPr marL="3886200" indent="-228600" fontAlgn="base">
              <a:spcBef>
                <a:spcPct val="0"/>
              </a:spcBef>
              <a:spcAft>
                <a:spcPct val="0"/>
              </a:spcAft>
              <a:defRPr>
                <a:solidFill>
                  <a:schemeClr val="tx1"/>
                </a:solidFill>
                <a:latin typeface="Source Sans Pro" panose="020B0503030403020204" pitchFamily="34" charset="0"/>
              </a:defRPr>
            </a:lvl9pPr>
          </a:lstStyle>
          <a:p>
            <a:pPr algn="ctr" eaLnBrk="1" hangingPunct="1"/>
            <a:r>
              <a:rPr lang="en-US" altLang="zh-CN" sz="1600" b="1">
                <a:solidFill>
                  <a:schemeClr val="bg1"/>
                </a:solidFill>
                <a:latin typeface="+mn-lt"/>
                <a:cs typeface="+mn-ea"/>
                <a:sym typeface="+mn-lt"/>
              </a:rPr>
              <a:t>Sample Title Here</a:t>
            </a:r>
          </a:p>
        </p:txBody>
      </p:sp>
      <p:sp>
        <p:nvSpPr>
          <p:cNvPr id="6" name="TextBox 29">
            <a:extLst>
              <a:ext uri="{FF2B5EF4-FFF2-40B4-BE49-F238E27FC236}">
                <a16:creationId xmlns:a16="http://schemas.microsoft.com/office/drawing/2014/main" id="{EBF4D9B4-FBDC-4101-89B8-15A64EBCDDE5}"/>
              </a:ext>
            </a:extLst>
          </p:cNvPr>
          <p:cNvSpPr txBox="1">
            <a:spLocks noChangeArrowheads="1"/>
          </p:cNvSpPr>
          <p:nvPr/>
        </p:nvSpPr>
        <p:spPr bwMode="auto">
          <a:xfrm>
            <a:off x="1724526" y="3466542"/>
            <a:ext cx="27377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defPPr>
              <a:defRPr lang="en-US"/>
            </a:defPPr>
            <a:lvl1pPr>
              <a:defRPr sz="3200" b="1">
                <a:cs typeface="+mn-ea"/>
              </a:defRPr>
            </a:lvl1pPr>
            <a:lvl2pPr marL="742950" indent="-285750">
              <a:defRPr>
                <a:latin typeface="Source Sans Pro" panose="020B0503030403020204" pitchFamily="34" charset="0"/>
              </a:defRPr>
            </a:lvl2pPr>
            <a:lvl3pPr marL="1143000" indent="-228600">
              <a:defRPr>
                <a:latin typeface="Source Sans Pro" panose="020B0503030403020204" pitchFamily="34" charset="0"/>
              </a:defRPr>
            </a:lvl3pPr>
            <a:lvl4pPr marL="1600200" indent="-228600">
              <a:defRPr>
                <a:latin typeface="Source Sans Pro" panose="020B0503030403020204" pitchFamily="34" charset="0"/>
              </a:defRPr>
            </a:lvl4pPr>
            <a:lvl5pPr marL="2057400" indent="-228600">
              <a:defRPr>
                <a:latin typeface="Source Sans Pro" panose="020B0503030403020204" pitchFamily="34" charset="0"/>
              </a:defRPr>
            </a:lvl5pPr>
            <a:lvl6pPr marL="2514600" indent="-228600" fontAlgn="base">
              <a:spcBef>
                <a:spcPct val="0"/>
              </a:spcBef>
              <a:spcAft>
                <a:spcPct val="0"/>
              </a:spcAft>
              <a:defRPr>
                <a:latin typeface="Source Sans Pro" panose="020B0503030403020204" pitchFamily="34" charset="0"/>
              </a:defRPr>
            </a:lvl6pPr>
            <a:lvl7pPr marL="2971800" indent="-228600" fontAlgn="base">
              <a:spcBef>
                <a:spcPct val="0"/>
              </a:spcBef>
              <a:spcAft>
                <a:spcPct val="0"/>
              </a:spcAft>
              <a:defRPr>
                <a:latin typeface="Source Sans Pro" panose="020B0503030403020204" pitchFamily="34" charset="0"/>
              </a:defRPr>
            </a:lvl7pPr>
            <a:lvl8pPr marL="3429000" indent="-228600" fontAlgn="base">
              <a:spcBef>
                <a:spcPct val="0"/>
              </a:spcBef>
              <a:spcAft>
                <a:spcPct val="0"/>
              </a:spcAft>
              <a:defRPr>
                <a:latin typeface="Source Sans Pro" panose="020B0503030403020204" pitchFamily="34" charset="0"/>
              </a:defRPr>
            </a:lvl8pPr>
            <a:lvl9pPr marL="3886200" indent="-228600" fontAlgn="base">
              <a:spcBef>
                <a:spcPct val="0"/>
              </a:spcBef>
              <a:spcAft>
                <a:spcPct val="0"/>
              </a:spcAft>
              <a:defRPr>
                <a:latin typeface="Source Sans Pro" panose="020B0503030403020204" pitchFamily="34" charset="0"/>
              </a:defRPr>
            </a:lvl9pPr>
          </a:lstStyle>
          <a:p>
            <a:r>
              <a:rPr lang="en-US" altLang="zh-CN" dirty="0">
                <a:sym typeface="+mn-lt"/>
              </a:rPr>
              <a:t>Add title text</a:t>
            </a:r>
            <a:endParaRPr lang="zh-CN" altLang="en-US" dirty="0">
              <a:sym typeface="+mn-lt"/>
            </a:endParaRPr>
          </a:p>
        </p:txBody>
      </p:sp>
      <p:cxnSp>
        <p:nvCxnSpPr>
          <p:cNvPr id="7" name="Straight Connector 30">
            <a:extLst>
              <a:ext uri="{FF2B5EF4-FFF2-40B4-BE49-F238E27FC236}">
                <a16:creationId xmlns:a16="http://schemas.microsoft.com/office/drawing/2014/main" id="{65625611-3B96-43AF-A48C-FF6138B3F91C}"/>
              </a:ext>
            </a:extLst>
          </p:cNvPr>
          <p:cNvCxnSpPr/>
          <p:nvPr/>
        </p:nvCxnSpPr>
        <p:spPr>
          <a:xfrm>
            <a:off x="1724526" y="4352131"/>
            <a:ext cx="479619" cy="0"/>
          </a:xfrm>
          <a:prstGeom prst="line">
            <a:avLst/>
          </a:prstGeom>
          <a:ln w="25400">
            <a:gradFill>
              <a:gsLst>
                <a:gs pos="0">
                  <a:schemeClr val="bg2"/>
                </a:gs>
                <a:gs pos="99000">
                  <a:schemeClr val="tx2"/>
                </a:gs>
              </a:gsLst>
              <a:lin ang="0" scaled="0"/>
            </a:gradFill>
          </a:ln>
        </p:spPr>
        <p:style>
          <a:lnRef idx="1">
            <a:schemeClr val="accent1"/>
          </a:lnRef>
          <a:fillRef idx="0">
            <a:schemeClr val="accent1"/>
          </a:fillRef>
          <a:effectRef idx="0">
            <a:schemeClr val="accent1"/>
          </a:effectRef>
          <a:fontRef idx="minor">
            <a:schemeClr val="tx1"/>
          </a:fontRef>
        </p:style>
      </p:cxnSp>
      <p:sp>
        <p:nvSpPr>
          <p:cNvPr id="8" name="TextBox 31">
            <a:extLst>
              <a:ext uri="{FF2B5EF4-FFF2-40B4-BE49-F238E27FC236}">
                <a16:creationId xmlns:a16="http://schemas.microsoft.com/office/drawing/2014/main" id="{1756752F-97C4-4BC1-858E-07D7A01F3449}"/>
              </a:ext>
            </a:extLst>
          </p:cNvPr>
          <p:cNvSpPr txBox="1"/>
          <p:nvPr/>
        </p:nvSpPr>
        <p:spPr>
          <a:xfrm>
            <a:off x="1724526" y="4572119"/>
            <a:ext cx="3783645" cy="626262"/>
          </a:xfrm>
          <a:prstGeom prst="rect">
            <a:avLst/>
          </a:prstGeom>
          <a:noFill/>
        </p:spPr>
        <p:txBody>
          <a:bodyPr lIns="0" tIns="46800" rIns="0">
            <a:spAutoFit/>
          </a:bodyPr>
          <a:lstStyle/>
          <a:p>
            <a:pPr eaLnBrk="1" fontAlgn="auto" hangingPunct="1">
              <a:lnSpc>
                <a:spcPct val="130000"/>
              </a:lnSpc>
              <a:spcBef>
                <a:spcPts val="0"/>
              </a:spcBef>
              <a:spcAft>
                <a:spcPts val="0"/>
              </a:spcAft>
              <a:defRPr/>
            </a:pPr>
            <a:r>
              <a:rPr lang="en-US" sz="1400" dirty="0">
                <a:solidFill>
                  <a:schemeClr val="tx1">
                    <a:alpha val="80000"/>
                  </a:schemeClr>
                </a:solidFill>
                <a:cs typeface="+mn-ea"/>
                <a:sym typeface="+mn-lt"/>
              </a:rPr>
              <a:t>Click here to add text content, such as keywords, some brief introductions, etc.</a:t>
            </a:r>
          </a:p>
        </p:txBody>
      </p:sp>
      <p:sp>
        <p:nvSpPr>
          <p:cNvPr id="9" name="Freeform 32">
            <a:extLst>
              <a:ext uri="{FF2B5EF4-FFF2-40B4-BE49-F238E27FC236}">
                <a16:creationId xmlns:a16="http://schemas.microsoft.com/office/drawing/2014/main" id="{C54D35B7-1021-4C8B-85A2-4E16A7C633DE}"/>
              </a:ext>
            </a:extLst>
          </p:cNvPr>
          <p:cNvSpPr/>
          <p:nvPr/>
        </p:nvSpPr>
        <p:spPr>
          <a:xfrm>
            <a:off x="-114300" y="-139700"/>
            <a:ext cx="12407900" cy="7137400"/>
          </a:xfrm>
          <a:custGeom>
            <a:avLst/>
            <a:gdLst>
              <a:gd name="connsiteX0" fmla="*/ 658522 w 12407900"/>
              <a:gd name="connsiteY0" fmla="*/ 0 h 7137400"/>
              <a:gd name="connsiteX1" fmla="*/ 11911775 w 12407900"/>
              <a:gd name="connsiteY1" fmla="*/ 0 h 7137400"/>
              <a:gd name="connsiteX2" fmla="*/ 11995325 w 12407900"/>
              <a:gd name="connsiteY2" fmla="*/ 75959 h 7137400"/>
              <a:gd name="connsiteX3" fmla="*/ 12211517 w 12407900"/>
              <a:gd name="connsiteY3" fmla="*/ 294981 h 7137400"/>
              <a:gd name="connsiteX4" fmla="*/ 12407900 w 12407900"/>
              <a:gd name="connsiteY4" fmla="*/ 516916 h 7137400"/>
              <a:gd name="connsiteX5" fmla="*/ 12407900 w 12407900"/>
              <a:gd name="connsiteY5" fmla="*/ 7137400 h 7137400"/>
              <a:gd name="connsiteX6" fmla="*/ 0 w 12407900"/>
              <a:gd name="connsiteY6" fmla="*/ 7137400 h 7137400"/>
              <a:gd name="connsiteX7" fmla="*/ 0 w 12407900"/>
              <a:gd name="connsiteY7" fmla="*/ 528784 h 7137400"/>
              <a:gd name="connsiteX8" fmla="*/ 34696 w 12407900"/>
              <a:gd name="connsiteY8" fmla="*/ 496355 h 7137400"/>
              <a:gd name="connsiteX9" fmla="*/ 527063 w 12407900"/>
              <a:gd name="connsiteY9" fmla="*/ 94059 h 713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07900" h="7137400">
                <a:moveTo>
                  <a:pt x="658522" y="0"/>
                </a:moveTo>
                <a:lnTo>
                  <a:pt x="11911775" y="0"/>
                </a:lnTo>
                <a:lnTo>
                  <a:pt x="11995325" y="75959"/>
                </a:lnTo>
                <a:cubicBezTo>
                  <a:pt x="12069628" y="147265"/>
                  <a:pt x="12141703" y="220292"/>
                  <a:pt x="12211517" y="294981"/>
                </a:cubicBezTo>
                <a:lnTo>
                  <a:pt x="12407900" y="516916"/>
                </a:lnTo>
                <a:lnTo>
                  <a:pt x="12407900" y="7137400"/>
                </a:lnTo>
                <a:lnTo>
                  <a:pt x="0" y="7137400"/>
                </a:lnTo>
                <a:lnTo>
                  <a:pt x="0" y="528784"/>
                </a:lnTo>
                <a:lnTo>
                  <a:pt x="34696" y="496355"/>
                </a:lnTo>
                <a:cubicBezTo>
                  <a:pt x="190692" y="356990"/>
                  <a:pt x="354945" y="222777"/>
                  <a:pt x="527063" y="94059"/>
                </a:cubicBezTo>
                <a:close/>
              </a:path>
            </a:pathLst>
          </a:custGeom>
          <a:noFill/>
          <a:ln w="6350">
            <a:solidFill>
              <a:schemeClr val="tx1">
                <a:alpha val="20000"/>
              </a:schemeClr>
            </a:solidFill>
            <a:miter lim="400000"/>
          </a:ln>
        </p:spPr>
        <p:txBody>
          <a:bodyPr lIns="38100" tIns="38100" rIns="38100" bIns="38100" anchor="ctr"/>
          <a:lstStyle/>
          <a:p>
            <a:pPr eaLnBrk="1" fontAlgn="auto" hangingPunct="1">
              <a:spcBef>
                <a:spcPts val="0"/>
              </a:spcBef>
              <a:spcAft>
                <a:spcPts val="0"/>
              </a:spcAft>
              <a:defRPr>
                <a:effectLst>
                  <a:outerShdw blurRad="38100" dist="12700" dir="5400000" rotWithShape="0">
                    <a:srgbClr val="000000">
                      <a:alpha val="50000"/>
                    </a:srgbClr>
                  </a:outerShdw>
                </a:effectLst>
              </a:defRPr>
            </a:pPr>
            <a:endParaRPr dirty="0">
              <a:effectLst>
                <a:outerShdw blurRad="38100" dist="12700" dir="5400000" rotWithShape="0">
                  <a:srgbClr val="000000">
                    <a:alpha val="50000"/>
                  </a:srgbClr>
                </a:outerShdw>
              </a:effectLst>
              <a:cs typeface="+mn-ea"/>
              <a:sym typeface="+mn-lt"/>
            </a:endParaRPr>
          </a:p>
        </p:txBody>
      </p:sp>
      <p:sp>
        <p:nvSpPr>
          <p:cNvPr id="10" name="Freeform 33">
            <a:extLst>
              <a:ext uri="{FF2B5EF4-FFF2-40B4-BE49-F238E27FC236}">
                <a16:creationId xmlns:a16="http://schemas.microsoft.com/office/drawing/2014/main" id="{039D1BBD-F909-4E85-97B8-469C5DA07EF4}"/>
              </a:ext>
            </a:extLst>
          </p:cNvPr>
          <p:cNvSpPr/>
          <p:nvPr/>
        </p:nvSpPr>
        <p:spPr>
          <a:xfrm>
            <a:off x="-114300" y="-139700"/>
            <a:ext cx="12407900" cy="7137400"/>
          </a:xfrm>
          <a:custGeom>
            <a:avLst/>
            <a:gdLst>
              <a:gd name="connsiteX0" fmla="*/ 1272925 w 12407900"/>
              <a:gd name="connsiteY0" fmla="*/ 0 h 7137400"/>
              <a:gd name="connsiteX1" fmla="*/ 10937726 w 12407900"/>
              <a:gd name="connsiteY1" fmla="*/ 0 h 7137400"/>
              <a:gd name="connsiteX2" fmla="*/ 10963608 w 12407900"/>
              <a:gd name="connsiteY2" fmla="*/ 14979 h 7137400"/>
              <a:gd name="connsiteX3" fmla="*/ 12322394 w 12407900"/>
              <a:gd name="connsiteY3" fmla="*/ 1369901 h 7137400"/>
              <a:gd name="connsiteX4" fmla="*/ 12407900 w 12407900"/>
              <a:gd name="connsiteY4" fmla="*/ 1534095 h 7137400"/>
              <a:gd name="connsiteX5" fmla="*/ 12407900 w 12407900"/>
              <a:gd name="connsiteY5" fmla="*/ 5377854 h 7137400"/>
              <a:gd name="connsiteX6" fmla="*/ 12378438 w 12407900"/>
              <a:gd name="connsiteY6" fmla="*/ 5451150 h 7137400"/>
              <a:gd name="connsiteX7" fmla="*/ 11169762 w 12407900"/>
              <a:gd name="connsiteY7" fmla="*/ 7126105 h 7137400"/>
              <a:gd name="connsiteX8" fmla="*/ 11156476 w 12407900"/>
              <a:gd name="connsiteY8" fmla="*/ 7137400 h 7137400"/>
              <a:gd name="connsiteX9" fmla="*/ 1914992 w 12407900"/>
              <a:gd name="connsiteY9" fmla="*/ 7137400 h 7137400"/>
              <a:gd name="connsiteX10" fmla="*/ 1859553 w 12407900"/>
              <a:gd name="connsiteY10" fmla="*/ 7096884 h 7137400"/>
              <a:gd name="connsiteX11" fmla="*/ 11346 w 12407900"/>
              <a:gd name="connsiteY11" fmla="*/ 4439115 h 7137400"/>
              <a:gd name="connsiteX12" fmla="*/ 0 w 12407900"/>
              <a:gd name="connsiteY12" fmla="*/ 4392155 h 7137400"/>
              <a:gd name="connsiteX13" fmla="*/ 0 w 12407900"/>
              <a:gd name="connsiteY13" fmla="*/ 2026681 h 7137400"/>
              <a:gd name="connsiteX14" fmla="*/ 2778 w 12407900"/>
              <a:gd name="connsiteY14" fmla="*/ 2015010 h 7137400"/>
              <a:gd name="connsiteX15" fmla="*/ 1245599 w 12407900"/>
              <a:gd name="connsiteY15" fmla="*/ 22791 h 713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407900" h="7137400">
                <a:moveTo>
                  <a:pt x="1272925" y="0"/>
                </a:moveTo>
                <a:lnTo>
                  <a:pt x="10937726" y="0"/>
                </a:lnTo>
                <a:lnTo>
                  <a:pt x="10963608" y="14979"/>
                </a:lnTo>
                <a:cubicBezTo>
                  <a:pt x="11553437" y="376200"/>
                  <a:pt x="12011461" y="821317"/>
                  <a:pt x="12322394" y="1369901"/>
                </a:cubicBezTo>
                <a:lnTo>
                  <a:pt x="12407900" y="1534095"/>
                </a:lnTo>
                <a:lnTo>
                  <a:pt x="12407900" y="5377854"/>
                </a:lnTo>
                <a:lnTo>
                  <a:pt x="12378438" y="5451150"/>
                </a:lnTo>
                <a:cubicBezTo>
                  <a:pt x="12103005" y="6086896"/>
                  <a:pt x="11696132" y="6653946"/>
                  <a:pt x="11169762" y="7126105"/>
                </a:cubicBezTo>
                <a:lnTo>
                  <a:pt x="11156476" y="7137400"/>
                </a:lnTo>
                <a:lnTo>
                  <a:pt x="1914992" y="7137400"/>
                </a:lnTo>
                <a:lnTo>
                  <a:pt x="1859553" y="7096884"/>
                </a:lnTo>
                <a:cubicBezTo>
                  <a:pt x="941226" y="6394410"/>
                  <a:pt x="294190" y="5483064"/>
                  <a:pt x="11346" y="4439115"/>
                </a:cubicBezTo>
                <a:lnTo>
                  <a:pt x="0" y="4392155"/>
                </a:lnTo>
                <a:lnTo>
                  <a:pt x="0" y="2026681"/>
                </a:lnTo>
                <a:lnTo>
                  <a:pt x="2778" y="2015010"/>
                </a:lnTo>
                <a:cubicBezTo>
                  <a:pt x="214624" y="1236503"/>
                  <a:pt x="640538" y="559617"/>
                  <a:pt x="1245599" y="22791"/>
                </a:cubicBezTo>
                <a:close/>
              </a:path>
            </a:pathLst>
          </a:custGeom>
          <a:noFill/>
          <a:ln w="6350">
            <a:solidFill>
              <a:schemeClr val="tx1">
                <a:alpha val="20000"/>
              </a:schemeClr>
            </a:solidFill>
            <a:miter lim="400000"/>
          </a:ln>
        </p:spPr>
        <p:txBody>
          <a:bodyPr lIns="38100" tIns="38100" rIns="38100" bIns="38100" anchor="ctr"/>
          <a:lstStyle/>
          <a:p>
            <a:pPr eaLnBrk="1" fontAlgn="auto" hangingPunct="1">
              <a:spcBef>
                <a:spcPts val="0"/>
              </a:spcBef>
              <a:spcAft>
                <a:spcPts val="0"/>
              </a:spcAft>
              <a:defRPr>
                <a:effectLst>
                  <a:outerShdw blurRad="38100" dist="12700" dir="5400000" rotWithShape="0">
                    <a:srgbClr val="000000">
                      <a:alpha val="50000"/>
                    </a:srgbClr>
                  </a:outerShdw>
                </a:effectLst>
              </a:defRPr>
            </a:pPr>
            <a:endParaRPr dirty="0">
              <a:effectLst>
                <a:outerShdw blurRad="38100" dist="12700" dir="5400000" rotWithShape="0">
                  <a:srgbClr val="000000">
                    <a:alpha val="50000"/>
                  </a:srgbClr>
                </a:outerShdw>
              </a:effectLst>
              <a:cs typeface="+mn-ea"/>
              <a:sym typeface="+mn-lt"/>
            </a:endParaRPr>
          </a:p>
        </p:txBody>
      </p:sp>
      <p:sp>
        <p:nvSpPr>
          <p:cNvPr id="11" name="Freeform 2073">
            <a:extLst>
              <a:ext uri="{FF2B5EF4-FFF2-40B4-BE49-F238E27FC236}">
                <a16:creationId xmlns:a16="http://schemas.microsoft.com/office/drawing/2014/main" id="{3F6009F0-8413-4D27-BCED-07D599A9FA3F}"/>
              </a:ext>
            </a:extLst>
          </p:cNvPr>
          <p:cNvSpPr>
            <a:spLocks noEditPoints="1"/>
          </p:cNvSpPr>
          <p:nvPr/>
        </p:nvSpPr>
        <p:spPr bwMode="auto">
          <a:xfrm>
            <a:off x="8002588" y="2433638"/>
            <a:ext cx="874712" cy="884237"/>
          </a:xfrm>
          <a:custGeom>
            <a:avLst/>
            <a:gdLst>
              <a:gd name="T0" fmla="*/ 500435 w 159"/>
              <a:gd name="T1" fmla="*/ 868027 h 160"/>
              <a:gd name="T2" fmla="*/ 483937 w 159"/>
              <a:gd name="T3" fmla="*/ 884613 h 160"/>
              <a:gd name="T4" fmla="*/ 439943 w 159"/>
              <a:gd name="T5" fmla="*/ 409134 h 160"/>
              <a:gd name="T6" fmla="*/ 472939 w 159"/>
              <a:gd name="T7" fmla="*/ 398076 h 160"/>
              <a:gd name="T8" fmla="*/ 456441 w 159"/>
              <a:gd name="T9" fmla="*/ 0 h 160"/>
              <a:gd name="T10" fmla="*/ 225471 w 159"/>
              <a:gd name="T11" fmla="*/ 71875 h 160"/>
              <a:gd name="T12" fmla="*/ 241969 w 159"/>
              <a:gd name="T13" fmla="*/ 99519 h 160"/>
              <a:gd name="T14" fmla="*/ 456441 w 159"/>
              <a:gd name="T15" fmla="*/ 27644 h 160"/>
              <a:gd name="T16" fmla="*/ 841391 w 159"/>
              <a:gd name="T17" fmla="*/ 481008 h 160"/>
              <a:gd name="T18" fmla="*/ 857889 w 159"/>
              <a:gd name="T19" fmla="*/ 492066 h 160"/>
              <a:gd name="T20" fmla="*/ 824893 w 159"/>
              <a:gd name="T21" fmla="*/ 248797 h 160"/>
              <a:gd name="T22" fmla="*/ 181477 w 159"/>
              <a:gd name="T23" fmla="*/ 127163 h 160"/>
              <a:gd name="T24" fmla="*/ 71491 w 159"/>
              <a:gd name="T25" fmla="*/ 602643 h 160"/>
              <a:gd name="T26" fmla="*/ 93488 w 159"/>
              <a:gd name="T27" fmla="*/ 613700 h 160"/>
              <a:gd name="T28" fmla="*/ 181477 w 159"/>
              <a:gd name="T29" fmla="*/ 143750 h 160"/>
              <a:gd name="T30" fmla="*/ 335457 w 159"/>
              <a:gd name="T31" fmla="*/ 116105 h 160"/>
              <a:gd name="T32" fmla="*/ 164979 w 159"/>
              <a:gd name="T33" fmla="*/ 536297 h 160"/>
              <a:gd name="T34" fmla="*/ 186976 w 159"/>
              <a:gd name="T35" fmla="*/ 762979 h 160"/>
              <a:gd name="T36" fmla="*/ 197974 w 159"/>
              <a:gd name="T37" fmla="*/ 536297 h 160"/>
              <a:gd name="T38" fmla="*/ 346455 w 159"/>
              <a:gd name="T39" fmla="*/ 143750 h 160"/>
              <a:gd name="T40" fmla="*/ 731405 w 159"/>
              <a:gd name="T41" fmla="*/ 326201 h 160"/>
              <a:gd name="T42" fmla="*/ 769901 w 159"/>
              <a:gd name="T43" fmla="*/ 735335 h 160"/>
              <a:gd name="T44" fmla="*/ 758902 w 159"/>
              <a:gd name="T45" fmla="*/ 315143 h 160"/>
              <a:gd name="T46" fmla="*/ 456441 w 159"/>
              <a:gd name="T47" fmla="*/ 182451 h 160"/>
              <a:gd name="T48" fmla="*/ 395949 w 159"/>
              <a:gd name="T49" fmla="*/ 204567 h 160"/>
              <a:gd name="T50" fmla="*/ 456441 w 159"/>
              <a:gd name="T51" fmla="*/ 210096 h 160"/>
              <a:gd name="T52" fmla="*/ 665414 w 159"/>
              <a:gd name="T53" fmla="*/ 796152 h 160"/>
              <a:gd name="T54" fmla="*/ 681912 w 159"/>
              <a:gd name="T55" fmla="*/ 807209 h 160"/>
              <a:gd name="T56" fmla="*/ 659915 w 159"/>
              <a:gd name="T57" fmla="*/ 315143 h 160"/>
              <a:gd name="T58" fmla="*/ 346455 w 159"/>
              <a:gd name="T59" fmla="*/ 243269 h 160"/>
              <a:gd name="T60" fmla="*/ 329957 w 159"/>
              <a:gd name="T61" fmla="*/ 221153 h 160"/>
              <a:gd name="T62" fmla="*/ 274964 w 159"/>
              <a:gd name="T63" fmla="*/ 762979 h 160"/>
              <a:gd name="T64" fmla="*/ 307960 w 159"/>
              <a:gd name="T65" fmla="*/ 762979 h 160"/>
              <a:gd name="T66" fmla="*/ 346455 w 159"/>
              <a:gd name="T67" fmla="*/ 243269 h 160"/>
              <a:gd name="T68" fmla="*/ 588424 w 159"/>
              <a:gd name="T69" fmla="*/ 702162 h 160"/>
              <a:gd name="T70" fmla="*/ 571926 w 159"/>
              <a:gd name="T71" fmla="*/ 718748 h 160"/>
              <a:gd name="T72" fmla="*/ 577425 w 159"/>
              <a:gd name="T73" fmla="*/ 840382 h 160"/>
              <a:gd name="T74" fmla="*/ 588424 w 159"/>
              <a:gd name="T75" fmla="*/ 856969 h 160"/>
              <a:gd name="T76" fmla="*/ 604922 w 159"/>
              <a:gd name="T77" fmla="*/ 762979 h 160"/>
              <a:gd name="T78" fmla="*/ 456441 w 159"/>
              <a:gd name="T79" fmla="*/ 287499 h 160"/>
              <a:gd name="T80" fmla="*/ 346455 w 159"/>
              <a:gd name="T81" fmla="*/ 447835 h 160"/>
              <a:gd name="T82" fmla="*/ 379451 w 159"/>
              <a:gd name="T83" fmla="*/ 856969 h 160"/>
              <a:gd name="T84" fmla="*/ 373952 w 159"/>
              <a:gd name="T85" fmla="*/ 436778 h 160"/>
              <a:gd name="T86" fmla="*/ 456441 w 159"/>
              <a:gd name="T87" fmla="*/ 315143 h 160"/>
              <a:gd name="T88" fmla="*/ 577425 w 159"/>
              <a:gd name="T89" fmla="*/ 646873 h 160"/>
              <a:gd name="T90" fmla="*/ 593923 w 159"/>
              <a:gd name="T91" fmla="*/ 657931 h 160"/>
              <a:gd name="T92" fmla="*/ 566427 w 159"/>
              <a:gd name="T93" fmla="*/ 359374 h 16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59" h="160">
                <a:moveTo>
                  <a:pt x="86" y="72"/>
                </a:moveTo>
                <a:cubicBezTo>
                  <a:pt x="86" y="74"/>
                  <a:pt x="93" y="99"/>
                  <a:pt x="91" y="157"/>
                </a:cubicBezTo>
                <a:cubicBezTo>
                  <a:pt x="91" y="159"/>
                  <a:pt x="90" y="160"/>
                  <a:pt x="88" y="160"/>
                </a:cubicBezTo>
                <a:cubicBezTo>
                  <a:pt x="88" y="160"/>
                  <a:pt x="88" y="160"/>
                  <a:pt x="88" y="160"/>
                </a:cubicBezTo>
                <a:cubicBezTo>
                  <a:pt x="87" y="160"/>
                  <a:pt x="86" y="159"/>
                  <a:pt x="86" y="157"/>
                </a:cubicBezTo>
                <a:cubicBezTo>
                  <a:pt x="88" y="100"/>
                  <a:pt x="80" y="74"/>
                  <a:pt x="80" y="74"/>
                </a:cubicBezTo>
                <a:cubicBezTo>
                  <a:pt x="80" y="73"/>
                  <a:pt x="81" y="71"/>
                  <a:pt x="82" y="71"/>
                </a:cubicBezTo>
                <a:cubicBezTo>
                  <a:pt x="84" y="70"/>
                  <a:pt x="85" y="71"/>
                  <a:pt x="86" y="72"/>
                </a:cubicBezTo>
                <a:close/>
                <a:moveTo>
                  <a:pt x="150" y="45"/>
                </a:moveTo>
                <a:cubicBezTo>
                  <a:pt x="139" y="18"/>
                  <a:pt x="112" y="0"/>
                  <a:pt x="83" y="0"/>
                </a:cubicBezTo>
                <a:cubicBezTo>
                  <a:pt x="73" y="0"/>
                  <a:pt x="64" y="2"/>
                  <a:pt x="55" y="6"/>
                </a:cubicBezTo>
                <a:cubicBezTo>
                  <a:pt x="50" y="8"/>
                  <a:pt x="45" y="10"/>
                  <a:pt x="41" y="13"/>
                </a:cubicBezTo>
                <a:cubicBezTo>
                  <a:pt x="40" y="14"/>
                  <a:pt x="39" y="15"/>
                  <a:pt x="40" y="17"/>
                </a:cubicBezTo>
                <a:cubicBezTo>
                  <a:pt x="41" y="18"/>
                  <a:pt x="42" y="18"/>
                  <a:pt x="44" y="18"/>
                </a:cubicBezTo>
                <a:cubicBezTo>
                  <a:pt x="48" y="15"/>
                  <a:pt x="52" y="13"/>
                  <a:pt x="57" y="11"/>
                </a:cubicBezTo>
                <a:cubicBezTo>
                  <a:pt x="65" y="7"/>
                  <a:pt x="74" y="5"/>
                  <a:pt x="83" y="5"/>
                </a:cubicBezTo>
                <a:cubicBezTo>
                  <a:pt x="110" y="5"/>
                  <a:pt x="135" y="22"/>
                  <a:pt x="145" y="47"/>
                </a:cubicBezTo>
                <a:cubicBezTo>
                  <a:pt x="150" y="57"/>
                  <a:pt x="152" y="77"/>
                  <a:pt x="153" y="87"/>
                </a:cubicBezTo>
                <a:cubicBezTo>
                  <a:pt x="153" y="88"/>
                  <a:pt x="155" y="89"/>
                  <a:pt x="156" y="89"/>
                </a:cubicBezTo>
                <a:cubicBezTo>
                  <a:pt x="156" y="89"/>
                  <a:pt x="156" y="89"/>
                  <a:pt x="156" y="89"/>
                </a:cubicBezTo>
                <a:cubicBezTo>
                  <a:pt x="158" y="89"/>
                  <a:pt x="159" y="88"/>
                  <a:pt x="159" y="87"/>
                </a:cubicBezTo>
                <a:cubicBezTo>
                  <a:pt x="157" y="73"/>
                  <a:pt x="155" y="55"/>
                  <a:pt x="150" y="45"/>
                </a:cubicBezTo>
                <a:close/>
                <a:moveTo>
                  <a:pt x="33" y="26"/>
                </a:moveTo>
                <a:cubicBezTo>
                  <a:pt x="34" y="25"/>
                  <a:pt x="34" y="24"/>
                  <a:pt x="33" y="23"/>
                </a:cubicBezTo>
                <a:cubicBezTo>
                  <a:pt x="32" y="21"/>
                  <a:pt x="30" y="21"/>
                  <a:pt x="29" y="22"/>
                </a:cubicBezTo>
                <a:cubicBezTo>
                  <a:pt x="14" y="37"/>
                  <a:pt x="0" y="64"/>
                  <a:pt x="13" y="109"/>
                </a:cubicBezTo>
                <a:cubicBezTo>
                  <a:pt x="14" y="110"/>
                  <a:pt x="15" y="111"/>
                  <a:pt x="16" y="111"/>
                </a:cubicBezTo>
                <a:cubicBezTo>
                  <a:pt x="16" y="111"/>
                  <a:pt x="17" y="111"/>
                  <a:pt x="17" y="111"/>
                </a:cubicBezTo>
                <a:cubicBezTo>
                  <a:pt x="18" y="111"/>
                  <a:pt x="19" y="109"/>
                  <a:pt x="19" y="108"/>
                </a:cubicBezTo>
                <a:cubicBezTo>
                  <a:pt x="8" y="74"/>
                  <a:pt x="13" y="45"/>
                  <a:pt x="33" y="26"/>
                </a:cubicBezTo>
                <a:close/>
                <a:moveTo>
                  <a:pt x="85" y="16"/>
                </a:moveTo>
                <a:cubicBezTo>
                  <a:pt x="77" y="16"/>
                  <a:pt x="69" y="17"/>
                  <a:pt x="61" y="21"/>
                </a:cubicBezTo>
                <a:cubicBezTo>
                  <a:pt x="34" y="32"/>
                  <a:pt x="20" y="61"/>
                  <a:pt x="28" y="89"/>
                </a:cubicBezTo>
                <a:cubicBezTo>
                  <a:pt x="29" y="91"/>
                  <a:pt x="30" y="94"/>
                  <a:pt x="30" y="97"/>
                </a:cubicBezTo>
                <a:cubicBezTo>
                  <a:pt x="31" y="104"/>
                  <a:pt x="31" y="116"/>
                  <a:pt x="31" y="136"/>
                </a:cubicBezTo>
                <a:cubicBezTo>
                  <a:pt x="31" y="137"/>
                  <a:pt x="32" y="138"/>
                  <a:pt x="34" y="138"/>
                </a:cubicBezTo>
                <a:cubicBezTo>
                  <a:pt x="35" y="138"/>
                  <a:pt x="37" y="137"/>
                  <a:pt x="37" y="136"/>
                </a:cubicBezTo>
                <a:cubicBezTo>
                  <a:pt x="37" y="115"/>
                  <a:pt x="37" y="104"/>
                  <a:pt x="36" y="97"/>
                </a:cubicBezTo>
                <a:cubicBezTo>
                  <a:pt x="35" y="93"/>
                  <a:pt x="34" y="90"/>
                  <a:pt x="33" y="87"/>
                </a:cubicBezTo>
                <a:cubicBezTo>
                  <a:pt x="26" y="62"/>
                  <a:pt x="39" y="36"/>
                  <a:pt x="63" y="26"/>
                </a:cubicBezTo>
                <a:cubicBezTo>
                  <a:pt x="70" y="23"/>
                  <a:pt x="77" y="21"/>
                  <a:pt x="85" y="22"/>
                </a:cubicBezTo>
                <a:cubicBezTo>
                  <a:pt x="104" y="22"/>
                  <a:pt x="126" y="39"/>
                  <a:pt x="133" y="59"/>
                </a:cubicBezTo>
                <a:cubicBezTo>
                  <a:pt x="138" y="76"/>
                  <a:pt x="138" y="104"/>
                  <a:pt x="138" y="130"/>
                </a:cubicBezTo>
                <a:cubicBezTo>
                  <a:pt x="138" y="132"/>
                  <a:pt x="139" y="133"/>
                  <a:pt x="140" y="133"/>
                </a:cubicBezTo>
                <a:cubicBezTo>
                  <a:pt x="142" y="133"/>
                  <a:pt x="143" y="132"/>
                  <a:pt x="143" y="130"/>
                </a:cubicBezTo>
                <a:cubicBezTo>
                  <a:pt x="144" y="104"/>
                  <a:pt x="144" y="75"/>
                  <a:pt x="138" y="57"/>
                </a:cubicBezTo>
                <a:cubicBezTo>
                  <a:pt x="130" y="35"/>
                  <a:pt x="107" y="17"/>
                  <a:pt x="85" y="16"/>
                </a:cubicBezTo>
                <a:close/>
                <a:moveTo>
                  <a:pt x="83" y="33"/>
                </a:moveTo>
                <a:cubicBezTo>
                  <a:pt x="80" y="33"/>
                  <a:pt x="77" y="33"/>
                  <a:pt x="74" y="33"/>
                </a:cubicBezTo>
                <a:cubicBezTo>
                  <a:pt x="73" y="34"/>
                  <a:pt x="72" y="35"/>
                  <a:pt x="72" y="37"/>
                </a:cubicBezTo>
                <a:cubicBezTo>
                  <a:pt x="72" y="38"/>
                  <a:pt x="74" y="39"/>
                  <a:pt x="75" y="39"/>
                </a:cubicBezTo>
                <a:cubicBezTo>
                  <a:pt x="78" y="38"/>
                  <a:pt x="80" y="38"/>
                  <a:pt x="83" y="38"/>
                </a:cubicBezTo>
                <a:cubicBezTo>
                  <a:pt x="97" y="38"/>
                  <a:pt x="110" y="46"/>
                  <a:pt x="115" y="59"/>
                </a:cubicBezTo>
                <a:cubicBezTo>
                  <a:pt x="122" y="75"/>
                  <a:pt x="122" y="100"/>
                  <a:pt x="121" y="144"/>
                </a:cubicBezTo>
                <a:cubicBezTo>
                  <a:pt x="121" y="145"/>
                  <a:pt x="122" y="146"/>
                  <a:pt x="124" y="146"/>
                </a:cubicBezTo>
                <a:cubicBezTo>
                  <a:pt x="124" y="146"/>
                  <a:pt x="124" y="146"/>
                  <a:pt x="124" y="146"/>
                </a:cubicBezTo>
                <a:cubicBezTo>
                  <a:pt x="125" y="146"/>
                  <a:pt x="126" y="145"/>
                  <a:pt x="126" y="144"/>
                </a:cubicBezTo>
                <a:cubicBezTo>
                  <a:pt x="128" y="98"/>
                  <a:pt x="127" y="74"/>
                  <a:pt x="120" y="57"/>
                </a:cubicBezTo>
                <a:cubicBezTo>
                  <a:pt x="114" y="42"/>
                  <a:pt x="99" y="33"/>
                  <a:pt x="83" y="33"/>
                </a:cubicBezTo>
                <a:close/>
                <a:moveTo>
                  <a:pt x="63" y="44"/>
                </a:moveTo>
                <a:cubicBezTo>
                  <a:pt x="64" y="43"/>
                  <a:pt x="64" y="42"/>
                  <a:pt x="63" y="41"/>
                </a:cubicBezTo>
                <a:cubicBezTo>
                  <a:pt x="63" y="39"/>
                  <a:pt x="61" y="39"/>
                  <a:pt x="60" y="40"/>
                </a:cubicBezTo>
                <a:cubicBezTo>
                  <a:pt x="46" y="50"/>
                  <a:pt x="40" y="69"/>
                  <a:pt x="45" y="87"/>
                </a:cubicBezTo>
                <a:cubicBezTo>
                  <a:pt x="45" y="87"/>
                  <a:pt x="50" y="107"/>
                  <a:pt x="50" y="138"/>
                </a:cubicBezTo>
                <a:cubicBezTo>
                  <a:pt x="50" y="140"/>
                  <a:pt x="51" y="141"/>
                  <a:pt x="53" y="141"/>
                </a:cubicBezTo>
                <a:cubicBezTo>
                  <a:pt x="54" y="141"/>
                  <a:pt x="56" y="140"/>
                  <a:pt x="56" y="138"/>
                </a:cubicBezTo>
                <a:cubicBezTo>
                  <a:pt x="56" y="106"/>
                  <a:pt x="50" y="86"/>
                  <a:pt x="50" y="85"/>
                </a:cubicBezTo>
                <a:cubicBezTo>
                  <a:pt x="45" y="69"/>
                  <a:pt x="51" y="53"/>
                  <a:pt x="63" y="44"/>
                </a:cubicBezTo>
                <a:close/>
                <a:moveTo>
                  <a:pt x="110" y="130"/>
                </a:moveTo>
                <a:cubicBezTo>
                  <a:pt x="110" y="129"/>
                  <a:pt x="109" y="127"/>
                  <a:pt x="107" y="127"/>
                </a:cubicBezTo>
                <a:cubicBezTo>
                  <a:pt x="107" y="127"/>
                  <a:pt x="107" y="127"/>
                  <a:pt x="107" y="127"/>
                </a:cubicBezTo>
                <a:cubicBezTo>
                  <a:pt x="106" y="127"/>
                  <a:pt x="104" y="129"/>
                  <a:pt x="104" y="130"/>
                </a:cubicBezTo>
                <a:cubicBezTo>
                  <a:pt x="104" y="132"/>
                  <a:pt x="104" y="135"/>
                  <a:pt x="105" y="138"/>
                </a:cubicBezTo>
                <a:cubicBezTo>
                  <a:pt x="105" y="143"/>
                  <a:pt x="105" y="148"/>
                  <a:pt x="105" y="152"/>
                </a:cubicBezTo>
                <a:cubicBezTo>
                  <a:pt x="105" y="153"/>
                  <a:pt x="106" y="155"/>
                  <a:pt x="107" y="155"/>
                </a:cubicBezTo>
                <a:cubicBezTo>
                  <a:pt x="107" y="155"/>
                  <a:pt x="107" y="155"/>
                  <a:pt x="107" y="155"/>
                </a:cubicBezTo>
                <a:cubicBezTo>
                  <a:pt x="109" y="155"/>
                  <a:pt x="110" y="153"/>
                  <a:pt x="110" y="152"/>
                </a:cubicBezTo>
                <a:cubicBezTo>
                  <a:pt x="110" y="148"/>
                  <a:pt x="110" y="143"/>
                  <a:pt x="110" y="138"/>
                </a:cubicBezTo>
                <a:cubicBezTo>
                  <a:pt x="110" y="135"/>
                  <a:pt x="110" y="132"/>
                  <a:pt x="110" y="130"/>
                </a:cubicBezTo>
                <a:close/>
                <a:moveTo>
                  <a:pt x="83" y="52"/>
                </a:moveTo>
                <a:cubicBezTo>
                  <a:pt x="80" y="52"/>
                  <a:pt x="77" y="52"/>
                  <a:pt x="75" y="53"/>
                </a:cubicBezTo>
                <a:cubicBezTo>
                  <a:pt x="64" y="58"/>
                  <a:pt x="59" y="70"/>
                  <a:pt x="63" y="81"/>
                </a:cubicBezTo>
                <a:cubicBezTo>
                  <a:pt x="65" y="87"/>
                  <a:pt x="66" y="120"/>
                  <a:pt x="66" y="152"/>
                </a:cubicBezTo>
                <a:cubicBezTo>
                  <a:pt x="66" y="153"/>
                  <a:pt x="68" y="155"/>
                  <a:pt x="69" y="155"/>
                </a:cubicBezTo>
                <a:cubicBezTo>
                  <a:pt x="71" y="155"/>
                  <a:pt x="72" y="153"/>
                  <a:pt x="72" y="152"/>
                </a:cubicBezTo>
                <a:cubicBezTo>
                  <a:pt x="72" y="123"/>
                  <a:pt x="70" y="87"/>
                  <a:pt x="68" y="79"/>
                </a:cubicBezTo>
                <a:cubicBezTo>
                  <a:pt x="65" y="71"/>
                  <a:pt x="69" y="62"/>
                  <a:pt x="77" y="58"/>
                </a:cubicBezTo>
                <a:cubicBezTo>
                  <a:pt x="79" y="57"/>
                  <a:pt x="81" y="57"/>
                  <a:pt x="83" y="57"/>
                </a:cubicBezTo>
                <a:cubicBezTo>
                  <a:pt x="89" y="57"/>
                  <a:pt x="95" y="61"/>
                  <a:pt x="98" y="67"/>
                </a:cubicBezTo>
                <a:cubicBezTo>
                  <a:pt x="103" y="79"/>
                  <a:pt x="105" y="101"/>
                  <a:pt x="105" y="117"/>
                </a:cubicBezTo>
                <a:cubicBezTo>
                  <a:pt x="105" y="118"/>
                  <a:pt x="106" y="119"/>
                  <a:pt x="108" y="119"/>
                </a:cubicBezTo>
                <a:cubicBezTo>
                  <a:pt x="108" y="119"/>
                  <a:pt x="108" y="119"/>
                  <a:pt x="108" y="119"/>
                </a:cubicBezTo>
                <a:cubicBezTo>
                  <a:pt x="109" y="119"/>
                  <a:pt x="110" y="118"/>
                  <a:pt x="110" y="117"/>
                </a:cubicBezTo>
                <a:cubicBezTo>
                  <a:pt x="110" y="100"/>
                  <a:pt x="108" y="78"/>
                  <a:pt x="103" y="65"/>
                </a:cubicBezTo>
                <a:cubicBezTo>
                  <a:pt x="100" y="57"/>
                  <a:pt x="92" y="52"/>
                  <a:pt x="83" y="52"/>
                </a:cubicBezTo>
                <a:close/>
              </a:path>
            </a:pathLst>
          </a:custGeom>
          <a:solidFill>
            <a:schemeClr val="bg1"/>
          </a:solidFill>
          <a:ln>
            <a:noFill/>
          </a:ln>
        </p:spPr>
        <p:txBody>
          <a:bodyPr/>
          <a:lstStyle/>
          <a:p>
            <a:endParaRPr lang="zh-CN" altLang="en-US" dirty="0">
              <a:cs typeface="+mn-ea"/>
              <a:sym typeface="+mn-lt"/>
            </a:endParaRPr>
          </a:p>
        </p:txBody>
      </p:sp>
    </p:spTree>
    <p:extLst>
      <p:ext uri="{BB962C8B-B14F-4D97-AF65-F5344CB8AC3E}">
        <p14:creationId xmlns:p14="http://schemas.microsoft.com/office/powerpoint/2010/main" val="196600790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占位符 4">
            <a:extLst>
              <a:ext uri="{FF2B5EF4-FFF2-40B4-BE49-F238E27FC236}">
                <a16:creationId xmlns:a16="http://schemas.microsoft.com/office/drawing/2014/main" id="{1E4218D0-C9BA-4C81-85EE-482D1F4EFC24}"/>
              </a:ext>
            </a:extLst>
          </p:cNvPr>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p:pic>
      <p:sp>
        <p:nvSpPr>
          <p:cNvPr id="6" name="TextBox 43">
            <a:extLst>
              <a:ext uri="{FF2B5EF4-FFF2-40B4-BE49-F238E27FC236}">
                <a16:creationId xmlns:a16="http://schemas.microsoft.com/office/drawing/2014/main" id="{72D1F9FA-E713-4FAC-BCB0-282801967A96}"/>
              </a:ext>
            </a:extLst>
          </p:cNvPr>
          <p:cNvSpPr txBox="1"/>
          <p:nvPr/>
        </p:nvSpPr>
        <p:spPr>
          <a:xfrm>
            <a:off x="4214272" y="5192056"/>
            <a:ext cx="1466940" cy="338554"/>
          </a:xfrm>
          <a:prstGeom prst="rect">
            <a:avLst/>
          </a:prstGeom>
          <a:noFill/>
        </p:spPr>
        <p:txBody>
          <a:bodyPr wrap="none" rtlCol="0">
            <a:spAutoFit/>
          </a:bodyPr>
          <a:lstStyle/>
          <a:p>
            <a:pPr algn="ctr"/>
            <a:r>
              <a:rPr lang="en-US" altLang="zh-CN" sz="1600" dirty="0">
                <a:cs typeface="+mn-ea"/>
                <a:sym typeface="+mn-lt"/>
              </a:rPr>
              <a:t>Add title text</a:t>
            </a:r>
            <a:endParaRPr lang="zh-CN" altLang="en-US" sz="1600" dirty="0">
              <a:cs typeface="+mn-ea"/>
              <a:sym typeface="+mn-lt"/>
            </a:endParaRPr>
          </a:p>
        </p:txBody>
      </p:sp>
      <p:sp>
        <p:nvSpPr>
          <p:cNvPr id="7" name="Rectangle 44">
            <a:extLst>
              <a:ext uri="{FF2B5EF4-FFF2-40B4-BE49-F238E27FC236}">
                <a16:creationId xmlns:a16="http://schemas.microsoft.com/office/drawing/2014/main" id="{A7C636A2-A8CC-4D2E-907B-C830F0BF5645}"/>
              </a:ext>
            </a:extLst>
          </p:cNvPr>
          <p:cNvSpPr/>
          <p:nvPr/>
        </p:nvSpPr>
        <p:spPr>
          <a:xfrm>
            <a:off x="3943690" y="5442448"/>
            <a:ext cx="1994008" cy="613694"/>
          </a:xfrm>
          <a:prstGeom prst="rect">
            <a:avLst/>
          </a:prstGeom>
        </p:spPr>
        <p:txBody>
          <a:bodyPr wrap="square">
            <a:spAutoFit/>
          </a:bodyPr>
          <a:lstStyle/>
          <a:p>
            <a:pPr algn="ctr">
              <a:lnSpc>
                <a:spcPct val="150000"/>
              </a:lnSpc>
            </a:pPr>
            <a:r>
              <a:rPr lang="id-ID" sz="1200" dirty="0">
                <a:solidFill>
                  <a:schemeClr val="tx1">
                    <a:lumMod val="50000"/>
                    <a:lumOff val="50000"/>
                  </a:schemeClr>
                </a:solidFill>
                <a:cs typeface="+mn-ea"/>
                <a:sym typeface="+mn-lt"/>
              </a:rPr>
              <a:t>Powerfull presentation material for all business</a:t>
            </a:r>
          </a:p>
        </p:txBody>
      </p:sp>
      <p:sp>
        <p:nvSpPr>
          <p:cNvPr id="8" name="Oval 55">
            <a:extLst>
              <a:ext uri="{FF2B5EF4-FFF2-40B4-BE49-F238E27FC236}">
                <a16:creationId xmlns:a16="http://schemas.microsoft.com/office/drawing/2014/main" id="{3AAF89E5-CA1C-416A-92E4-096CFC08A849}"/>
              </a:ext>
            </a:extLst>
          </p:cNvPr>
          <p:cNvSpPr/>
          <p:nvPr/>
        </p:nvSpPr>
        <p:spPr>
          <a:xfrm>
            <a:off x="4537424" y="4255959"/>
            <a:ext cx="820615" cy="820615"/>
          </a:xfrm>
          <a:prstGeom prst="ellipse">
            <a:avLst/>
          </a:prstGeom>
          <a:solidFill>
            <a:srgbClr val="2D6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2400" dirty="0">
              <a:cs typeface="+mn-ea"/>
              <a:sym typeface="+mn-lt"/>
            </a:endParaRPr>
          </a:p>
        </p:txBody>
      </p:sp>
      <p:sp>
        <p:nvSpPr>
          <p:cNvPr id="9" name="Freeform 67">
            <a:extLst>
              <a:ext uri="{FF2B5EF4-FFF2-40B4-BE49-F238E27FC236}">
                <a16:creationId xmlns:a16="http://schemas.microsoft.com/office/drawing/2014/main" id="{7617EE31-E4DE-4373-AB2C-213D49190179}"/>
              </a:ext>
            </a:extLst>
          </p:cNvPr>
          <p:cNvSpPr>
            <a:spLocks noEditPoints="1"/>
          </p:cNvSpPr>
          <p:nvPr/>
        </p:nvSpPr>
        <p:spPr bwMode="auto">
          <a:xfrm>
            <a:off x="4806355" y="4536195"/>
            <a:ext cx="273147" cy="281628"/>
          </a:xfrm>
          <a:custGeom>
            <a:avLst/>
            <a:gdLst>
              <a:gd name="T0" fmla="*/ 18 w 68"/>
              <a:gd name="T1" fmla="*/ 0 h 68"/>
              <a:gd name="T2" fmla="*/ 6 w 68"/>
              <a:gd name="T3" fmla="*/ 16 h 68"/>
              <a:gd name="T4" fmla="*/ 9 w 68"/>
              <a:gd name="T5" fmla="*/ 68 h 68"/>
              <a:gd name="T6" fmla="*/ 68 w 68"/>
              <a:gd name="T7" fmla="*/ 59 h 68"/>
              <a:gd name="T8" fmla="*/ 5 w 68"/>
              <a:gd name="T9" fmla="*/ 63 h 68"/>
              <a:gd name="T10" fmla="*/ 6 w 68"/>
              <a:gd name="T11" fmla="*/ 20 h 68"/>
              <a:gd name="T12" fmla="*/ 5 w 68"/>
              <a:gd name="T13" fmla="*/ 63 h 68"/>
              <a:gd name="T14" fmla="*/ 9 w 68"/>
              <a:gd name="T15" fmla="*/ 6 h 68"/>
              <a:gd name="T16" fmla="*/ 11 w 68"/>
              <a:gd name="T17" fmla="*/ 6 h 68"/>
              <a:gd name="T18" fmla="*/ 7 w 68"/>
              <a:gd name="T19" fmla="*/ 64 h 68"/>
              <a:gd name="T20" fmla="*/ 16 w 68"/>
              <a:gd name="T21" fmla="*/ 6 h 68"/>
              <a:gd name="T22" fmla="*/ 13 w 68"/>
              <a:gd name="T23" fmla="*/ 59 h 68"/>
              <a:gd name="T24" fmla="*/ 18 w 68"/>
              <a:gd name="T25" fmla="*/ 59 h 68"/>
              <a:gd name="T26" fmla="*/ 23 w 68"/>
              <a:gd name="T27" fmla="*/ 3 h 68"/>
              <a:gd name="T28" fmla="*/ 65 w 68"/>
              <a:gd name="T29" fmla="*/ 59 h 68"/>
              <a:gd name="T30" fmla="*/ 18 w 68"/>
              <a:gd name="T31" fmla="*/ 59 h 68"/>
              <a:gd name="T32" fmla="*/ 23 w 68"/>
              <a:gd name="T33" fmla="*/ 11 h 68"/>
              <a:gd name="T34" fmla="*/ 29 w 68"/>
              <a:gd name="T35" fmla="*/ 17 h 68"/>
              <a:gd name="T36" fmla="*/ 29 w 68"/>
              <a:gd name="T37" fmla="*/ 11 h 68"/>
              <a:gd name="T38" fmla="*/ 29 w 68"/>
              <a:gd name="T39" fmla="*/ 20 h 68"/>
              <a:gd name="T40" fmla="*/ 25 w 68"/>
              <a:gd name="T41" fmla="*/ 13 h 68"/>
              <a:gd name="T42" fmla="*/ 39 w 68"/>
              <a:gd name="T43" fmla="*/ 20 h 68"/>
              <a:gd name="T44" fmla="*/ 39 w 68"/>
              <a:gd name="T45" fmla="*/ 11 h 68"/>
              <a:gd name="T46" fmla="*/ 35 w 68"/>
              <a:gd name="T47" fmla="*/ 14 h 68"/>
              <a:gd name="T48" fmla="*/ 35 w 68"/>
              <a:gd name="T49" fmla="*/ 16 h 68"/>
              <a:gd name="T50" fmla="*/ 39 w 68"/>
              <a:gd name="T51" fmla="*/ 20 h 68"/>
              <a:gd name="T52" fmla="*/ 42 w 68"/>
              <a:gd name="T53" fmla="*/ 11 h 68"/>
              <a:gd name="T54" fmla="*/ 43 w 68"/>
              <a:gd name="T55" fmla="*/ 18 h 68"/>
              <a:gd name="T56" fmla="*/ 47 w 68"/>
              <a:gd name="T57" fmla="*/ 11 h 68"/>
              <a:gd name="T58" fmla="*/ 48 w 68"/>
              <a:gd name="T59" fmla="*/ 18 h 68"/>
              <a:gd name="T60" fmla="*/ 52 w 68"/>
              <a:gd name="T61" fmla="*/ 11 h 68"/>
              <a:gd name="T62" fmla="*/ 46 w 68"/>
              <a:gd name="T63" fmla="*/ 16 h 68"/>
              <a:gd name="T64" fmla="*/ 45 w 68"/>
              <a:gd name="T65" fmla="*/ 16 h 68"/>
              <a:gd name="T66" fmla="*/ 57 w 68"/>
              <a:gd name="T67" fmla="*/ 18 h 68"/>
              <a:gd name="T68" fmla="*/ 56 w 68"/>
              <a:gd name="T69" fmla="*/ 11 h 68"/>
              <a:gd name="T70" fmla="*/ 56 w 68"/>
              <a:gd name="T71" fmla="*/ 12 h 68"/>
              <a:gd name="T72" fmla="*/ 59 w 68"/>
              <a:gd name="T73" fmla="*/ 17 h 68"/>
              <a:gd name="T74" fmla="*/ 53 w 68"/>
              <a:gd name="T75" fmla="*/ 18 h 68"/>
              <a:gd name="T76" fmla="*/ 60 w 68"/>
              <a:gd name="T77" fmla="*/ 25 h 68"/>
              <a:gd name="T78" fmla="*/ 60 w 68"/>
              <a:gd name="T79" fmla="*/ 23 h 68"/>
              <a:gd name="T80" fmla="*/ 23 w 68"/>
              <a:gd name="T81" fmla="*/ 34 h 68"/>
              <a:gd name="T82" fmla="*/ 60 w 68"/>
              <a:gd name="T83" fmla="*/ 34 h 68"/>
              <a:gd name="T84" fmla="*/ 40 w 68"/>
              <a:gd name="T85" fmla="*/ 39 h 68"/>
              <a:gd name="T86" fmla="*/ 23 w 68"/>
              <a:gd name="T87" fmla="*/ 42 h 68"/>
              <a:gd name="T88" fmla="*/ 23 w 68"/>
              <a:gd name="T89" fmla="*/ 44 h 68"/>
              <a:gd name="T90" fmla="*/ 40 w 68"/>
              <a:gd name="T91" fmla="*/ 47 h 68"/>
              <a:gd name="T92" fmla="*/ 23 w 68"/>
              <a:gd name="T93" fmla="*/ 47 h 68"/>
              <a:gd name="T94" fmla="*/ 40 w 68"/>
              <a:gd name="T95" fmla="*/ 54 h 68"/>
              <a:gd name="T96" fmla="*/ 23 w 68"/>
              <a:gd name="T97" fmla="*/ 57 h 68"/>
              <a:gd name="T98" fmla="*/ 23 w 68"/>
              <a:gd name="T99" fmla="*/ 59 h 68"/>
              <a:gd name="T100" fmla="*/ 42 w 68"/>
              <a:gd name="T101" fmla="*/ 37 h 68"/>
              <a:gd name="T102" fmla="*/ 60 w 68"/>
              <a:gd name="T103" fmla="*/ 37 h 68"/>
              <a:gd name="T104" fmla="*/ 44 w 68"/>
              <a:gd name="T105" fmla="*/ 3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8" h="68">
                <a:moveTo>
                  <a:pt x="62" y="0"/>
                </a:moveTo>
                <a:cubicBezTo>
                  <a:pt x="21" y="0"/>
                  <a:pt x="21" y="0"/>
                  <a:pt x="21" y="0"/>
                </a:cubicBezTo>
                <a:cubicBezTo>
                  <a:pt x="18" y="0"/>
                  <a:pt x="18" y="0"/>
                  <a:pt x="18" y="0"/>
                </a:cubicBezTo>
                <a:cubicBezTo>
                  <a:pt x="12" y="0"/>
                  <a:pt x="12" y="0"/>
                  <a:pt x="12" y="0"/>
                </a:cubicBezTo>
                <a:cubicBezTo>
                  <a:pt x="8" y="0"/>
                  <a:pt x="6" y="3"/>
                  <a:pt x="6" y="6"/>
                </a:cubicBezTo>
                <a:cubicBezTo>
                  <a:pt x="6" y="16"/>
                  <a:pt x="6" y="16"/>
                  <a:pt x="6" y="16"/>
                </a:cubicBezTo>
                <a:cubicBezTo>
                  <a:pt x="2" y="16"/>
                  <a:pt x="0" y="19"/>
                  <a:pt x="0" y="22"/>
                </a:cubicBezTo>
                <a:cubicBezTo>
                  <a:pt x="0" y="59"/>
                  <a:pt x="0" y="59"/>
                  <a:pt x="0" y="59"/>
                </a:cubicBezTo>
                <a:cubicBezTo>
                  <a:pt x="0" y="64"/>
                  <a:pt x="4" y="68"/>
                  <a:pt x="9" y="68"/>
                </a:cubicBezTo>
                <a:cubicBezTo>
                  <a:pt x="11" y="68"/>
                  <a:pt x="11" y="68"/>
                  <a:pt x="11" y="68"/>
                </a:cubicBezTo>
                <a:cubicBezTo>
                  <a:pt x="58" y="68"/>
                  <a:pt x="58" y="68"/>
                  <a:pt x="58" y="68"/>
                </a:cubicBezTo>
                <a:cubicBezTo>
                  <a:pt x="64" y="68"/>
                  <a:pt x="68" y="64"/>
                  <a:pt x="68" y="59"/>
                </a:cubicBezTo>
                <a:cubicBezTo>
                  <a:pt x="68" y="6"/>
                  <a:pt x="68" y="6"/>
                  <a:pt x="68" y="6"/>
                </a:cubicBezTo>
                <a:cubicBezTo>
                  <a:pt x="68" y="3"/>
                  <a:pt x="65" y="0"/>
                  <a:pt x="62" y="0"/>
                </a:cubicBezTo>
                <a:close/>
                <a:moveTo>
                  <a:pt x="5" y="63"/>
                </a:moveTo>
                <a:cubicBezTo>
                  <a:pt x="4" y="62"/>
                  <a:pt x="3" y="60"/>
                  <a:pt x="3" y="59"/>
                </a:cubicBezTo>
                <a:cubicBezTo>
                  <a:pt x="3" y="22"/>
                  <a:pt x="3" y="22"/>
                  <a:pt x="3" y="22"/>
                </a:cubicBezTo>
                <a:cubicBezTo>
                  <a:pt x="3" y="21"/>
                  <a:pt x="4" y="20"/>
                  <a:pt x="6" y="20"/>
                </a:cubicBezTo>
                <a:cubicBezTo>
                  <a:pt x="7" y="20"/>
                  <a:pt x="7" y="20"/>
                  <a:pt x="7" y="20"/>
                </a:cubicBezTo>
                <a:cubicBezTo>
                  <a:pt x="7" y="59"/>
                  <a:pt x="7" y="59"/>
                  <a:pt x="7" y="59"/>
                </a:cubicBezTo>
                <a:cubicBezTo>
                  <a:pt x="7" y="60"/>
                  <a:pt x="6" y="62"/>
                  <a:pt x="5" y="63"/>
                </a:cubicBezTo>
                <a:close/>
                <a:moveTo>
                  <a:pt x="7" y="64"/>
                </a:moveTo>
                <a:cubicBezTo>
                  <a:pt x="8" y="63"/>
                  <a:pt x="9" y="61"/>
                  <a:pt x="9" y="59"/>
                </a:cubicBezTo>
                <a:cubicBezTo>
                  <a:pt x="9" y="6"/>
                  <a:pt x="9" y="6"/>
                  <a:pt x="9" y="6"/>
                </a:cubicBezTo>
                <a:cubicBezTo>
                  <a:pt x="9" y="5"/>
                  <a:pt x="10" y="3"/>
                  <a:pt x="12" y="3"/>
                </a:cubicBezTo>
                <a:cubicBezTo>
                  <a:pt x="12" y="3"/>
                  <a:pt x="12" y="3"/>
                  <a:pt x="12" y="3"/>
                </a:cubicBezTo>
                <a:cubicBezTo>
                  <a:pt x="12" y="4"/>
                  <a:pt x="11" y="5"/>
                  <a:pt x="11" y="6"/>
                </a:cubicBezTo>
                <a:cubicBezTo>
                  <a:pt x="11" y="59"/>
                  <a:pt x="11" y="59"/>
                  <a:pt x="11" y="59"/>
                </a:cubicBezTo>
                <a:cubicBezTo>
                  <a:pt x="11" y="61"/>
                  <a:pt x="10" y="63"/>
                  <a:pt x="8" y="65"/>
                </a:cubicBezTo>
                <a:cubicBezTo>
                  <a:pt x="7" y="64"/>
                  <a:pt x="7" y="64"/>
                  <a:pt x="7" y="64"/>
                </a:cubicBezTo>
                <a:close/>
                <a:moveTo>
                  <a:pt x="16" y="3"/>
                </a:moveTo>
                <a:cubicBezTo>
                  <a:pt x="17" y="3"/>
                  <a:pt x="17" y="3"/>
                  <a:pt x="17" y="3"/>
                </a:cubicBezTo>
                <a:cubicBezTo>
                  <a:pt x="16" y="4"/>
                  <a:pt x="16" y="5"/>
                  <a:pt x="16" y="6"/>
                </a:cubicBezTo>
                <a:cubicBezTo>
                  <a:pt x="16" y="59"/>
                  <a:pt x="16" y="59"/>
                  <a:pt x="16" y="59"/>
                </a:cubicBezTo>
                <a:cubicBezTo>
                  <a:pt x="16" y="62"/>
                  <a:pt x="13" y="65"/>
                  <a:pt x="10" y="65"/>
                </a:cubicBezTo>
                <a:cubicBezTo>
                  <a:pt x="12" y="64"/>
                  <a:pt x="13" y="61"/>
                  <a:pt x="13" y="59"/>
                </a:cubicBezTo>
                <a:cubicBezTo>
                  <a:pt x="13" y="6"/>
                  <a:pt x="13" y="6"/>
                  <a:pt x="13" y="6"/>
                </a:cubicBezTo>
                <a:cubicBezTo>
                  <a:pt x="13" y="5"/>
                  <a:pt x="15" y="3"/>
                  <a:pt x="16" y="3"/>
                </a:cubicBezTo>
                <a:close/>
                <a:moveTo>
                  <a:pt x="18" y="59"/>
                </a:moveTo>
                <a:cubicBezTo>
                  <a:pt x="18" y="6"/>
                  <a:pt x="18" y="6"/>
                  <a:pt x="18" y="6"/>
                </a:cubicBezTo>
                <a:cubicBezTo>
                  <a:pt x="18" y="5"/>
                  <a:pt x="19" y="3"/>
                  <a:pt x="21" y="3"/>
                </a:cubicBezTo>
                <a:cubicBezTo>
                  <a:pt x="23" y="3"/>
                  <a:pt x="23" y="3"/>
                  <a:pt x="23" y="3"/>
                </a:cubicBezTo>
                <a:cubicBezTo>
                  <a:pt x="62" y="3"/>
                  <a:pt x="62" y="3"/>
                  <a:pt x="62" y="3"/>
                </a:cubicBezTo>
                <a:cubicBezTo>
                  <a:pt x="63" y="3"/>
                  <a:pt x="65" y="5"/>
                  <a:pt x="65" y="6"/>
                </a:cubicBezTo>
                <a:cubicBezTo>
                  <a:pt x="65" y="59"/>
                  <a:pt x="65" y="59"/>
                  <a:pt x="65" y="59"/>
                </a:cubicBezTo>
                <a:cubicBezTo>
                  <a:pt x="65" y="62"/>
                  <a:pt x="62" y="65"/>
                  <a:pt x="58" y="65"/>
                </a:cubicBezTo>
                <a:cubicBezTo>
                  <a:pt x="15" y="65"/>
                  <a:pt x="15" y="65"/>
                  <a:pt x="15" y="65"/>
                </a:cubicBezTo>
                <a:cubicBezTo>
                  <a:pt x="17" y="64"/>
                  <a:pt x="18" y="61"/>
                  <a:pt x="18" y="59"/>
                </a:cubicBezTo>
                <a:close/>
                <a:moveTo>
                  <a:pt x="25" y="20"/>
                </a:moveTo>
                <a:cubicBezTo>
                  <a:pt x="23" y="20"/>
                  <a:pt x="23" y="20"/>
                  <a:pt x="23" y="20"/>
                </a:cubicBezTo>
                <a:cubicBezTo>
                  <a:pt x="23" y="11"/>
                  <a:pt x="23" y="11"/>
                  <a:pt x="23" y="11"/>
                </a:cubicBezTo>
                <a:cubicBezTo>
                  <a:pt x="26" y="11"/>
                  <a:pt x="26" y="11"/>
                  <a:pt x="26" y="11"/>
                </a:cubicBezTo>
                <a:cubicBezTo>
                  <a:pt x="28" y="14"/>
                  <a:pt x="28" y="14"/>
                  <a:pt x="28" y="14"/>
                </a:cubicBezTo>
                <a:cubicBezTo>
                  <a:pt x="28" y="15"/>
                  <a:pt x="29" y="16"/>
                  <a:pt x="29" y="17"/>
                </a:cubicBezTo>
                <a:cubicBezTo>
                  <a:pt x="29" y="17"/>
                  <a:pt x="29" y="17"/>
                  <a:pt x="29" y="17"/>
                </a:cubicBezTo>
                <a:cubicBezTo>
                  <a:pt x="29" y="16"/>
                  <a:pt x="29" y="15"/>
                  <a:pt x="29" y="14"/>
                </a:cubicBezTo>
                <a:cubicBezTo>
                  <a:pt x="29" y="11"/>
                  <a:pt x="29" y="11"/>
                  <a:pt x="29" y="11"/>
                </a:cubicBezTo>
                <a:cubicBezTo>
                  <a:pt x="31" y="11"/>
                  <a:pt x="31" y="11"/>
                  <a:pt x="31" y="11"/>
                </a:cubicBezTo>
                <a:cubicBezTo>
                  <a:pt x="31" y="20"/>
                  <a:pt x="31" y="20"/>
                  <a:pt x="31" y="20"/>
                </a:cubicBezTo>
                <a:cubicBezTo>
                  <a:pt x="29" y="20"/>
                  <a:pt x="29" y="20"/>
                  <a:pt x="29" y="20"/>
                </a:cubicBezTo>
                <a:cubicBezTo>
                  <a:pt x="27" y="17"/>
                  <a:pt x="27" y="17"/>
                  <a:pt x="27" y="17"/>
                </a:cubicBezTo>
                <a:cubicBezTo>
                  <a:pt x="26" y="16"/>
                  <a:pt x="26" y="14"/>
                  <a:pt x="25" y="13"/>
                </a:cubicBezTo>
                <a:cubicBezTo>
                  <a:pt x="25" y="13"/>
                  <a:pt x="25" y="13"/>
                  <a:pt x="25" y="13"/>
                </a:cubicBezTo>
                <a:cubicBezTo>
                  <a:pt x="25" y="14"/>
                  <a:pt x="25" y="16"/>
                  <a:pt x="25" y="17"/>
                </a:cubicBezTo>
                <a:lnTo>
                  <a:pt x="25" y="20"/>
                </a:lnTo>
                <a:close/>
                <a:moveTo>
                  <a:pt x="39" y="20"/>
                </a:moveTo>
                <a:cubicBezTo>
                  <a:pt x="33" y="20"/>
                  <a:pt x="33" y="20"/>
                  <a:pt x="33" y="20"/>
                </a:cubicBezTo>
                <a:cubicBezTo>
                  <a:pt x="33" y="11"/>
                  <a:pt x="33" y="11"/>
                  <a:pt x="33" y="11"/>
                </a:cubicBezTo>
                <a:cubicBezTo>
                  <a:pt x="39" y="11"/>
                  <a:pt x="39" y="11"/>
                  <a:pt x="39" y="11"/>
                </a:cubicBezTo>
                <a:cubicBezTo>
                  <a:pt x="39" y="13"/>
                  <a:pt x="39" y="13"/>
                  <a:pt x="39" y="13"/>
                </a:cubicBezTo>
                <a:cubicBezTo>
                  <a:pt x="35" y="13"/>
                  <a:pt x="35" y="13"/>
                  <a:pt x="35" y="13"/>
                </a:cubicBezTo>
                <a:cubicBezTo>
                  <a:pt x="35" y="14"/>
                  <a:pt x="35" y="14"/>
                  <a:pt x="35" y="14"/>
                </a:cubicBezTo>
                <a:cubicBezTo>
                  <a:pt x="39" y="14"/>
                  <a:pt x="39" y="14"/>
                  <a:pt x="39" y="14"/>
                </a:cubicBezTo>
                <a:cubicBezTo>
                  <a:pt x="39" y="16"/>
                  <a:pt x="39" y="16"/>
                  <a:pt x="39" y="16"/>
                </a:cubicBezTo>
                <a:cubicBezTo>
                  <a:pt x="35" y="16"/>
                  <a:pt x="35" y="16"/>
                  <a:pt x="35" y="16"/>
                </a:cubicBezTo>
                <a:cubicBezTo>
                  <a:pt x="35" y="18"/>
                  <a:pt x="35" y="18"/>
                  <a:pt x="35" y="18"/>
                </a:cubicBezTo>
                <a:cubicBezTo>
                  <a:pt x="39" y="18"/>
                  <a:pt x="39" y="18"/>
                  <a:pt x="39" y="18"/>
                </a:cubicBezTo>
                <a:lnTo>
                  <a:pt x="39" y="20"/>
                </a:lnTo>
                <a:close/>
                <a:moveTo>
                  <a:pt x="42" y="20"/>
                </a:moveTo>
                <a:cubicBezTo>
                  <a:pt x="40" y="11"/>
                  <a:pt x="40" y="11"/>
                  <a:pt x="40" y="11"/>
                </a:cubicBezTo>
                <a:cubicBezTo>
                  <a:pt x="42" y="11"/>
                  <a:pt x="42" y="11"/>
                  <a:pt x="42" y="11"/>
                </a:cubicBezTo>
                <a:cubicBezTo>
                  <a:pt x="43" y="15"/>
                  <a:pt x="43" y="15"/>
                  <a:pt x="43" y="15"/>
                </a:cubicBezTo>
                <a:cubicBezTo>
                  <a:pt x="43" y="16"/>
                  <a:pt x="43" y="17"/>
                  <a:pt x="43" y="18"/>
                </a:cubicBezTo>
                <a:cubicBezTo>
                  <a:pt x="43" y="18"/>
                  <a:pt x="43" y="18"/>
                  <a:pt x="43" y="18"/>
                </a:cubicBezTo>
                <a:cubicBezTo>
                  <a:pt x="44" y="17"/>
                  <a:pt x="44" y="16"/>
                  <a:pt x="44" y="15"/>
                </a:cubicBezTo>
                <a:cubicBezTo>
                  <a:pt x="45" y="11"/>
                  <a:pt x="45" y="11"/>
                  <a:pt x="45" y="11"/>
                </a:cubicBezTo>
                <a:cubicBezTo>
                  <a:pt x="47" y="11"/>
                  <a:pt x="47" y="11"/>
                  <a:pt x="47" y="11"/>
                </a:cubicBezTo>
                <a:cubicBezTo>
                  <a:pt x="48" y="15"/>
                  <a:pt x="48" y="15"/>
                  <a:pt x="48" y="15"/>
                </a:cubicBezTo>
                <a:cubicBezTo>
                  <a:pt x="48" y="16"/>
                  <a:pt x="48" y="17"/>
                  <a:pt x="48" y="18"/>
                </a:cubicBezTo>
                <a:cubicBezTo>
                  <a:pt x="48" y="18"/>
                  <a:pt x="48" y="18"/>
                  <a:pt x="48" y="18"/>
                </a:cubicBezTo>
                <a:cubicBezTo>
                  <a:pt x="49" y="17"/>
                  <a:pt x="49" y="16"/>
                  <a:pt x="49" y="15"/>
                </a:cubicBezTo>
                <a:cubicBezTo>
                  <a:pt x="50" y="11"/>
                  <a:pt x="50" y="11"/>
                  <a:pt x="50" y="11"/>
                </a:cubicBezTo>
                <a:cubicBezTo>
                  <a:pt x="52" y="11"/>
                  <a:pt x="52" y="11"/>
                  <a:pt x="52" y="11"/>
                </a:cubicBezTo>
                <a:cubicBezTo>
                  <a:pt x="50" y="20"/>
                  <a:pt x="50" y="20"/>
                  <a:pt x="50" y="20"/>
                </a:cubicBezTo>
                <a:cubicBezTo>
                  <a:pt x="47" y="20"/>
                  <a:pt x="47" y="20"/>
                  <a:pt x="47" y="20"/>
                </a:cubicBezTo>
                <a:cubicBezTo>
                  <a:pt x="46" y="16"/>
                  <a:pt x="46" y="16"/>
                  <a:pt x="46" y="16"/>
                </a:cubicBezTo>
                <a:cubicBezTo>
                  <a:pt x="46" y="15"/>
                  <a:pt x="46" y="14"/>
                  <a:pt x="46" y="13"/>
                </a:cubicBezTo>
                <a:cubicBezTo>
                  <a:pt x="46" y="13"/>
                  <a:pt x="46" y="13"/>
                  <a:pt x="46" y="13"/>
                </a:cubicBezTo>
                <a:cubicBezTo>
                  <a:pt x="46" y="14"/>
                  <a:pt x="46" y="15"/>
                  <a:pt x="45" y="16"/>
                </a:cubicBezTo>
                <a:cubicBezTo>
                  <a:pt x="44" y="20"/>
                  <a:pt x="44" y="20"/>
                  <a:pt x="44" y="20"/>
                </a:cubicBezTo>
                <a:lnTo>
                  <a:pt x="42" y="20"/>
                </a:lnTo>
                <a:close/>
                <a:moveTo>
                  <a:pt x="57" y="18"/>
                </a:moveTo>
                <a:cubicBezTo>
                  <a:pt x="57" y="17"/>
                  <a:pt x="57" y="17"/>
                  <a:pt x="55" y="16"/>
                </a:cubicBezTo>
                <a:cubicBezTo>
                  <a:pt x="54" y="16"/>
                  <a:pt x="53" y="15"/>
                  <a:pt x="53" y="13"/>
                </a:cubicBezTo>
                <a:cubicBezTo>
                  <a:pt x="53" y="12"/>
                  <a:pt x="54" y="11"/>
                  <a:pt x="56" y="11"/>
                </a:cubicBezTo>
                <a:cubicBezTo>
                  <a:pt x="57" y="11"/>
                  <a:pt x="58" y="11"/>
                  <a:pt x="59" y="11"/>
                </a:cubicBezTo>
                <a:cubicBezTo>
                  <a:pt x="58" y="13"/>
                  <a:pt x="58" y="13"/>
                  <a:pt x="58" y="13"/>
                </a:cubicBezTo>
                <a:cubicBezTo>
                  <a:pt x="58" y="13"/>
                  <a:pt x="57" y="12"/>
                  <a:pt x="56" y="12"/>
                </a:cubicBezTo>
                <a:cubicBezTo>
                  <a:pt x="55" y="12"/>
                  <a:pt x="55" y="13"/>
                  <a:pt x="55" y="13"/>
                </a:cubicBezTo>
                <a:cubicBezTo>
                  <a:pt x="55" y="14"/>
                  <a:pt x="55" y="14"/>
                  <a:pt x="57" y="15"/>
                </a:cubicBezTo>
                <a:cubicBezTo>
                  <a:pt x="58" y="15"/>
                  <a:pt x="59" y="16"/>
                  <a:pt x="59" y="17"/>
                </a:cubicBezTo>
                <a:cubicBezTo>
                  <a:pt x="59" y="19"/>
                  <a:pt x="58" y="20"/>
                  <a:pt x="55" y="20"/>
                </a:cubicBezTo>
                <a:cubicBezTo>
                  <a:pt x="54" y="20"/>
                  <a:pt x="53" y="20"/>
                  <a:pt x="53" y="20"/>
                </a:cubicBezTo>
                <a:cubicBezTo>
                  <a:pt x="53" y="18"/>
                  <a:pt x="53" y="18"/>
                  <a:pt x="53" y="18"/>
                </a:cubicBezTo>
                <a:cubicBezTo>
                  <a:pt x="54" y="18"/>
                  <a:pt x="55" y="19"/>
                  <a:pt x="55" y="19"/>
                </a:cubicBezTo>
                <a:cubicBezTo>
                  <a:pt x="56" y="19"/>
                  <a:pt x="57" y="18"/>
                  <a:pt x="57" y="18"/>
                </a:cubicBezTo>
                <a:close/>
                <a:moveTo>
                  <a:pt x="60" y="25"/>
                </a:moveTo>
                <a:cubicBezTo>
                  <a:pt x="23" y="25"/>
                  <a:pt x="23" y="25"/>
                  <a:pt x="23" y="25"/>
                </a:cubicBezTo>
                <a:cubicBezTo>
                  <a:pt x="23" y="23"/>
                  <a:pt x="23" y="23"/>
                  <a:pt x="23" y="23"/>
                </a:cubicBezTo>
                <a:cubicBezTo>
                  <a:pt x="60" y="23"/>
                  <a:pt x="60" y="23"/>
                  <a:pt x="60" y="23"/>
                </a:cubicBezTo>
                <a:lnTo>
                  <a:pt x="60" y="25"/>
                </a:lnTo>
                <a:close/>
                <a:moveTo>
                  <a:pt x="60" y="34"/>
                </a:moveTo>
                <a:cubicBezTo>
                  <a:pt x="23" y="34"/>
                  <a:pt x="23" y="34"/>
                  <a:pt x="23" y="34"/>
                </a:cubicBezTo>
                <a:cubicBezTo>
                  <a:pt x="23" y="32"/>
                  <a:pt x="23" y="32"/>
                  <a:pt x="23" y="32"/>
                </a:cubicBezTo>
                <a:cubicBezTo>
                  <a:pt x="60" y="32"/>
                  <a:pt x="60" y="32"/>
                  <a:pt x="60" y="32"/>
                </a:cubicBezTo>
                <a:lnTo>
                  <a:pt x="60" y="34"/>
                </a:lnTo>
                <a:close/>
                <a:moveTo>
                  <a:pt x="23" y="37"/>
                </a:moveTo>
                <a:cubicBezTo>
                  <a:pt x="40" y="37"/>
                  <a:pt x="40" y="37"/>
                  <a:pt x="40" y="37"/>
                </a:cubicBezTo>
                <a:cubicBezTo>
                  <a:pt x="40" y="39"/>
                  <a:pt x="40" y="39"/>
                  <a:pt x="40" y="39"/>
                </a:cubicBezTo>
                <a:cubicBezTo>
                  <a:pt x="23" y="39"/>
                  <a:pt x="23" y="39"/>
                  <a:pt x="23" y="39"/>
                </a:cubicBezTo>
                <a:lnTo>
                  <a:pt x="23" y="37"/>
                </a:lnTo>
                <a:close/>
                <a:moveTo>
                  <a:pt x="23" y="42"/>
                </a:moveTo>
                <a:cubicBezTo>
                  <a:pt x="40" y="42"/>
                  <a:pt x="40" y="42"/>
                  <a:pt x="40" y="42"/>
                </a:cubicBezTo>
                <a:cubicBezTo>
                  <a:pt x="40" y="44"/>
                  <a:pt x="40" y="44"/>
                  <a:pt x="40" y="44"/>
                </a:cubicBezTo>
                <a:cubicBezTo>
                  <a:pt x="23" y="44"/>
                  <a:pt x="23" y="44"/>
                  <a:pt x="23" y="44"/>
                </a:cubicBezTo>
                <a:lnTo>
                  <a:pt x="23" y="42"/>
                </a:lnTo>
                <a:close/>
                <a:moveTo>
                  <a:pt x="23" y="47"/>
                </a:moveTo>
                <a:cubicBezTo>
                  <a:pt x="40" y="47"/>
                  <a:pt x="40" y="47"/>
                  <a:pt x="40" y="47"/>
                </a:cubicBezTo>
                <a:cubicBezTo>
                  <a:pt x="40" y="49"/>
                  <a:pt x="40" y="49"/>
                  <a:pt x="40" y="49"/>
                </a:cubicBezTo>
                <a:cubicBezTo>
                  <a:pt x="23" y="49"/>
                  <a:pt x="23" y="49"/>
                  <a:pt x="23" y="49"/>
                </a:cubicBezTo>
                <a:lnTo>
                  <a:pt x="23" y="47"/>
                </a:lnTo>
                <a:close/>
                <a:moveTo>
                  <a:pt x="23" y="52"/>
                </a:moveTo>
                <a:cubicBezTo>
                  <a:pt x="40" y="52"/>
                  <a:pt x="40" y="52"/>
                  <a:pt x="40" y="52"/>
                </a:cubicBezTo>
                <a:cubicBezTo>
                  <a:pt x="40" y="54"/>
                  <a:pt x="40" y="54"/>
                  <a:pt x="40" y="54"/>
                </a:cubicBezTo>
                <a:cubicBezTo>
                  <a:pt x="23" y="54"/>
                  <a:pt x="23" y="54"/>
                  <a:pt x="23" y="54"/>
                </a:cubicBezTo>
                <a:lnTo>
                  <a:pt x="23" y="52"/>
                </a:lnTo>
                <a:close/>
                <a:moveTo>
                  <a:pt x="23" y="57"/>
                </a:moveTo>
                <a:cubicBezTo>
                  <a:pt x="40" y="57"/>
                  <a:pt x="40" y="57"/>
                  <a:pt x="40" y="57"/>
                </a:cubicBezTo>
                <a:cubicBezTo>
                  <a:pt x="40" y="59"/>
                  <a:pt x="40" y="59"/>
                  <a:pt x="40" y="59"/>
                </a:cubicBezTo>
                <a:cubicBezTo>
                  <a:pt x="23" y="59"/>
                  <a:pt x="23" y="59"/>
                  <a:pt x="23" y="59"/>
                </a:cubicBezTo>
                <a:lnTo>
                  <a:pt x="23" y="57"/>
                </a:lnTo>
                <a:close/>
                <a:moveTo>
                  <a:pt x="60" y="37"/>
                </a:moveTo>
                <a:cubicBezTo>
                  <a:pt x="42" y="37"/>
                  <a:pt x="42" y="37"/>
                  <a:pt x="42" y="37"/>
                </a:cubicBezTo>
                <a:cubicBezTo>
                  <a:pt x="42" y="59"/>
                  <a:pt x="42" y="59"/>
                  <a:pt x="42" y="59"/>
                </a:cubicBezTo>
                <a:cubicBezTo>
                  <a:pt x="60" y="59"/>
                  <a:pt x="60" y="59"/>
                  <a:pt x="60" y="59"/>
                </a:cubicBezTo>
                <a:lnTo>
                  <a:pt x="60" y="37"/>
                </a:lnTo>
                <a:close/>
                <a:moveTo>
                  <a:pt x="58" y="57"/>
                </a:moveTo>
                <a:cubicBezTo>
                  <a:pt x="44" y="57"/>
                  <a:pt x="44" y="57"/>
                  <a:pt x="44" y="57"/>
                </a:cubicBezTo>
                <a:cubicBezTo>
                  <a:pt x="44" y="39"/>
                  <a:pt x="44" y="39"/>
                  <a:pt x="44" y="39"/>
                </a:cubicBezTo>
                <a:cubicBezTo>
                  <a:pt x="58" y="39"/>
                  <a:pt x="58" y="39"/>
                  <a:pt x="58" y="39"/>
                </a:cubicBezTo>
                <a:lnTo>
                  <a:pt x="58" y="57"/>
                </a:ln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dirty="0">
              <a:cs typeface="+mn-ea"/>
              <a:sym typeface="+mn-lt"/>
            </a:endParaRPr>
          </a:p>
        </p:txBody>
      </p:sp>
      <p:sp>
        <p:nvSpPr>
          <p:cNvPr id="10" name="TextBox 37">
            <a:extLst>
              <a:ext uri="{FF2B5EF4-FFF2-40B4-BE49-F238E27FC236}">
                <a16:creationId xmlns:a16="http://schemas.microsoft.com/office/drawing/2014/main" id="{151471EA-C74F-4771-9612-9E070A13862E}"/>
              </a:ext>
            </a:extLst>
          </p:cNvPr>
          <p:cNvSpPr txBox="1"/>
          <p:nvPr/>
        </p:nvSpPr>
        <p:spPr>
          <a:xfrm>
            <a:off x="1620180" y="5192056"/>
            <a:ext cx="1466940" cy="338554"/>
          </a:xfrm>
          <a:prstGeom prst="rect">
            <a:avLst/>
          </a:prstGeom>
          <a:noFill/>
        </p:spPr>
        <p:txBody>
          <a:bodyPr wrap="none" rtlCol="0">
            <a:spAutoFit/>
          </a:bodyPr>
          <a:lstStyle/>
          <a:p>
            <a:pPr algn="ctr"/>
            <a:r>
              <a:rPr lang="en-US" altLang="zh-CN" sz="1600" dirty="0">
                <a:cs typeface="+mn-ea"/>
                <a:sym typeface="+mn-lt"/>
              </a:rPr>
              <a:t>Add title text</a:t>
            </a:r>
            <a:endParaRPr lang="zh-CN" altLang="en-US" sz="1600" dirty="0">
              <a:cs typeface="+mn-ea"/>
              <a:sym typeface="+mn-lt"/>
            </a:endParaRPr>
          </a:p>
        </p:txBody>
      </p:sp>
      <p:sp>
        <p:nvSpPr>
          <p:cNvPr id="11" name="Rectangle 38">
            <a:extLst>
              <a:ext uri="{FF2B5EF4-FFF2-40B4-BE49-F238E27FC236}">
                <a16:creationId xmlns:a16="http://schemas.microsoft.com/office/drawing/2014/main" id="{EB492936-70ED-4FFA-A18F-3268507DE0FB}"/>
              </a:ext>
            </a:extLst>
          </p:cNvPr>
          <p:cNvSpPr/>
          <p:nvPr/>
        </p:nvSpPr>
        <p:spPr>
          <a:xfrm>
            <a:off x="1353513" y="5442448"/>
            <a:ext cx="1994008" cy="613694"/>
          </a:xfrm>
          <a:prstGeom prst="rect">
            <a:avLst/>
          </a:prstGeom>
        </p:spPr>
        <p:txBody>
          <a:bodyPr wrap="square">
            <a:spAutoFit/>
          </a:bodyPr>
          <a:lstStyle/>
          <a:p>
            <a:pPr algn="ctr">
              <a:lnSpc>
                <a:spcPct val="150000"/>
              </a:lnSpc>
            </a:pPr>
            <a:r>
              <a:rPr lang="id-ID" sz="1200" dirty="0">
                <a:solidFill>
                  <a:schemeClr val="tx1">
                    <a:lumMod val="50000"/>
                    <a:lumOff val="50000"/>
                  </a:schemeClr>
                </a:solidFill>
                <a:cs typeface="+mn-ea"/>
                <a:sym typeface="+mn-lt"/>
              </a:rPr>
              <a:t>Powerfull presentation material for all business</a:t>
            </a:r>
          </a:p>
        </p:txBody>
      </p:sp>
      <p:sp>
        <p:nvSpPr>
          <p:cNvPr id="12" name="TextBox 49">
            <a:extLst>
              <a:ext uri="{FF2B5EF4-FFF2-40B4-BE49-F238E27FC236}">
                <a16:creationId xmlns:a16="http://schemas.microsoft.com/office/drawing/2014/main" id="{73EAC653-0BC6-4D57-B8F2-9E46F36C91EA}"/>
              </a:ext>
            </a:extLst>
          </p:cNvPr>
          <p:cNvSpPr txBox="1"/>
          <p:nvPr/>
        </p:nvSpPr>
        <p:spPr>
          <a:xfrm>
            <a:off x="6933650" y="5192056"/>
            <a:ext cx="1466940" cy="338554"/>
          </a:xfrm>
          <a:prstGeom prst="rect">
            <a:avLst/>
          </a:prstGeom>
          <a:noFill/>
        </p:spPr>
        <p:txBody>
          <a:bodyPr wrap="none" rtlCol="0">
            <a:spAutoFit/>
          </a:bodyPr>
          <a:lstStyle/>
          <a:p>
            <a:pPr algn="ctr"/>
            <a:r>
              <a:rPr lang="en-US" altLang="zh-CN" sz="1600" dirty="0">
                <a:cs typeface="+mn-ea"/>
                <a:sym typeface="+mn-lt"/>
              </a:rPr>
              <a:t>Add title text</a:t>
            </a:r>
            <a:endParaRPr lang="zh-CN" altLang="en-US" sz="1600" dirty="0">
              <a:cs typeface="+mn-ea"/>
              <a:sym typeface="+mn-lt"/>
            </a:endParaRPr>
          </a:p>
        </p:txBody>
      </p:sp>
      <p:sp>
        <p:nvSpPr>
          <p:cNvPr id="13" name="Rectangle 50">
            <a:extLst>
              <a:ext uri="{FF2B5EF4-FFF2-40B4-BE49-F238E27FC236}">
                <a16:creationId xmlns:a16="http://schemas.microsoft.com/office/drawing/2014/main" id="{C861B04A-8CB8-4D31-B0FF-139C3333B209}"/>
              </a:ext>
            </a:extLst>
          </p:cNvPr>
          <p:cNvSpPr/>
          <p:nvPr/>
        </p:nvSpPr>
        <p:spPr>
          <a:xfrm>
            <a:off x="6658457" y="5442448"/>
            <a:ext cx="1994008" cy="613694"/>
          </a:xfrm>
          <a:prstGeom prst="rect">
            <a:avLst/>
          </a:prstGeom>
        </p:spPr>
        <p:txBody>
          <a:bodyPr wrap="square">
            <a:spAutoFit/>
          </a:bodyPr>
          <a:lstStyle/>
          <a:p>
            <a:pPr algn="ctr">
              <a:lnSpc>
                <a:spcPct val="150000"/>
              </a:lnSpc>
            </a:pPr>
            <a:r>
              <a:rPr lang="id-ID" sz="1200" dirty="0">
                <a:solidFill>
                  <a:schemeClr val="tx1">
                    <a:lumMod val="50000"/>
                    <a:lumOff val="50000"/>
                  </a:schemeClr>
                </a:solidFill>
                <a:cs typeface="+mn-ea"/>
                <a:sym typeface="+mn-lt"/>
              </a:rPr>
              <a:t>Powerfull presentation material for all business</a:t>
            </a:r>
          </a:p>
        </p:txBody>
      </p:sp>
      <p:grpSp>
        <p:nvGrpSpPr>
          <p:cNvPr id="14" name="Group 57">
            <a:extLst>
              <a:ext uri="{FF2B5EF4-FFF2-40B4-BE49-F238E27FC236}">
                <a16:creationId xmlns:a16="http://schemas.microsoft.com/office/drawing/2014/main" id="{2B503741-F2C5-4505-A0F6-CEA94C1A12DF}"/>
              </a:ext>
            </a:extLst>
          </p:cNvPr>
          <p:cNvGrpSpPr/>
          <p:nvPr/>
        </p:nvGrpSpPr>
        <p:grpSpPr>
          <a:xfrm>
            <a:off x="1948134" y="4255959"/>
            <a:ext cx="820615" cy="820615"/>
            <a:chOff x="1329045" y="1781908"/>
            <a:chExt cx="615461" cy="615461"/>
          </a:xfrm>
        </p:grpSpPr>
        <p:sp>
          <p:nvSpPr>
            <p:cNvPr id="15" name="Oval 58">
              <a:extLst>
                <a:ext uri="{FF2B5EF4-FFF2-40B4-BE49-F238E27FC236}">
                  <a16:creationId xmlns:a16="http://schemas.microsoft.com/office/drawing/2014/main" id="{E75D6A45-91AE-43FB-9D7F-E16B14F85D7D}"/>
                </a:ext>
              </a:extLst>
            </p:cNvPr>
            <p:cNvSpPr/>
            <p:nvPr/>
          </p:nvSpPr>
          <p:spPr>
            <a:xfrm>
              <a:off x="1329045" y="1781908"/>
              <a:ext cx="615461" cy="6154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2400" dirty="0">
                <a:cs typeface="+mn-ea"/>
                <a:sym typeface="+mn-lt"/>
              </a:endParaRPr>
            </a:p>
          </p:txBody>
        </p:sp>
        <p:sp>
          <p:nvSpPr>
            <p:cNvPr id="16" name="Freeform 96">
              <a:extLst>
                <a:ext uri="{FF2B5EF4-FFF2-40B4-BE49-F238E27FC236}">
                  <a16:creationId xmlns:a16="http://schemas.microsoft.com/office/drawing/2014/main" id="{E80BB519-F858-423D-8809-4D22512B1776}"/>
                </a:ext>
              </a:extLst>
            </p:cNvPr>
            <p:cNvSpPr>
              <a:spLocks noEditPoints="1"/>
            </p:cNvSpPr>
            <p:nvPr/>
          </p:nvSpPr>
          <p:spPr bwMode="auto">
            <a:xfrm>
              <a:off x="1538377" y="1983813"/>
              <a:ext cx="204860" cy="227764"/>
            </a:xfrm>
            <a:custGeom>
              <a:avLst/>
              <a:gdLst>
                <a:gd name="T0" fmla="*/ 46 w 68"/>
                <a:gd name="T1" fmla="*/ 26 h 73"/>
                <a:gd name="T2" fmla="*/ 63 w 68"/>
                <a:gd name="T3" fmla="*/ 29 h 73"/>
                <a:gd name="T4" fmla="*/ 65 w 68"/>
                <a:gd name="T5" fmla="*/ 34 h 73"/>
                <a:gd name="T6" fmla="*/ 34 w 68"/>
                <a:gd name="T7" fmla="*/ 36 h 73"/>
                <a:gd name="T8" fmla="*/ 35 w 68"/>
                <a:gd name="T9" fmla="*/ 36 h 73"/>
                <a:gd name="T10" fmla="*/ 35 w 68"/>
                <a:gd name="T11" fmla="*/ 36 h 73"/>
                <a:gd name="T12" fmla="*/ 38 w 68"/>
                <a:gd name="T13" fmla="*/ 35 h 73"/>
                <a:gd name="T14" fmla="*/ 63 w 68"/>
                <a:gd name="T15" fmla="*/ 9 h 73"/>
                <a:gd name="T16" fmla="*/ 63 w 68"/>
                <a:gd name="T17" fmla="*/ 2 h 73"/>
                <a:gd name="T18" fmla="*/ 32 w 68"/>
                <a:gd name="T19" fmla="*/ 27 h 73"/>
                <a:gd name="T20" fmla="*/ 12 w 68"/>
                <a:gd name="T21" fmla="*/ 2 h 73"/>
                <a:gd name="T22" fmla="*/ 3 w 68"/>
                <a:gd name="T23" fmla="*/ 5 h 73"/>
                <a:gd name="T24" fmla="*/ 30 w 68"/>
                <a:gd name="T25" fmla="*/ 35 h 73"/>
                <a:gd name="T26" fmla="*/ 30 w 68"/>
                <a:gd name="T27" fmla="*/ 35 h 73"/>
                <a:gd name="T28" fmla="*/ 33 w 68"/>
                <a:gd name="T29" fmla="*/ 36 h 73"/>
                <a:gd name="T30" fmla="*/ 3 w 68"/>
                <a:gd name="T31" fmla="*/ 34 h 73"/>
                <a:gd name="T32" fmla="*/ 5 w 68"/>
                <a:gd name="T33" fmla="*/ 29 h 73"/>
                <a:gd name="T34" fmla="*/ 22 w 68"/>
                <a:gd name="T35" fmla="*/ 26 h 73"/>
                <a:gd name="T36" fmla="*/ 0 w 68"/>
                <a:gd name="T37" fmla="*/ 32 h 73"/>
                <a:gd name="T38" fmla="*/ 4 w 68"/>
                <a:gd name="T39" fmla="*/ 39 h 73"/>
                <a:gd name="T40" fmla="*/ 8 w 68"/>
                <a:gd name="T41" fmla="*/ 73 h 73"/>
                <a:gd name="T42" fmla="*/ 61 w 68"/>
                <a:gd name="T43" fmla="*/ 72 h 73"/>
                <a:gd name="T44" fmla="*/ 68 w 68"/>
                <a:gd name="T45" fmla="*/ 34 h 73"/>
                <a:gd name="T46" fmla="*/ 63 w 68"/>
                <a:gd name="T47" fmla="*/ 26 h 73"/>
                <a:gd name="T48" fmla="*/ 36 w 68"/>
                <a:gd name="T49" fmla="*/ 35 h 73"/>
                <a:gd name="T50" fmla="*/ 29 w 68"/>
                <a:gd name="T51" fmla="*/ 32 h 73"/>
                <a:gd name="T52" fmla="*/ 29 w 68"/>
                <a:gd name="T53" fmla="*/ 32 h 73"/>
                <a:gd name="T54" fmla="*/ 29 w 68"/>
                <a:gd name="T55" fmla="*/ 30 h 73"/>
                <a:gd name="T56" fmla="*/ 6 w 68"/>
                <a:gd name="T57" fmla="*/ 5 h 73"/>
                <a:gd name="T58" fmla="*/ 8 w 68"/>
                <a:gd name="T59" fmla="*/ 3 h 73"/>
                <a:gd name="T60" fmla="*/ 32 w 68"/>
                <a:gd name="T61" fmla="*/ 27 h 73"/>
                <a:gd name="T62" fmla="*/ 29 w 68"/>
                <a:gd name="T63" fmla="*/ 30 h 73"/>
                <a:gd name="T64" fmla="*/ 33 w 68"/>
                <a:gd name="T65" fmla="*/ 30 h 73"/>
                <a:gd name="T66" fmla="*/ 60 w 68"/>
                <a:gd name="T67" fmla="*/ 3 h 73"/>
                <a:gd name="T68" fmla="*/ 62 w 68"/>
                <a:gd name="T69" fmla="*/ 5 h 73"/>
                <a:gd name="T70" fmla="*/ 36 w 68"/>
                <a:gd name="T71" fmla="*/ 32 h 73"/>
                <a:gd name="T72" fmla="*/ 32 w 68"/>
                <a:gd name="T73" fmla="*/ 33 h 73"/>
                <a:gd name="T74" fmla="*/ 58 w 68"/>
                <a:gd name="T75" fmla="*/ 70 h 73"/>
                <a:gd name="T76" fmla="*/ 7 w 68"/>
                <a:gd name="T77" fmla="*/ 39 h 73"/>
                <a:gd name="T78" fmla="*/ 58 w 68"/>
                <a:gd name="T79" fmla="*/ 70 h 73"/>
                <a:gd name="T80" fmla="*/ 32 w 68"/>
                <a:gd name="T81" fmla="*/ 31 h 73"/>
                <a:gd name="T82" fmla="*/ 36 w 68"/>
                <a:gd name="T83" fmla="*/ 31 h 73"/>
                <a:gd name="T84" fmla="*/ 17 w 68"/>
                <a:gd name="T85" fmla="*/ 66 h 73"/>
                <a:gd name="T86" fmla="*/ 18 w 68"/>
                <a:gd name="T87" fmla="*/ 40 h 73"/>
                <a:gd name="T88" fmla="*/ 19 w 68"/>
                <a:gd name="T89" fmla="*/ 66 h 73"/>
                <a:gd name="T90" fmla="*/ 17 w 68"/>
                <a:gd name="T91" fmla="*/ 66 h 73"/>
                <a:gd name="T92" fmla="*/ 25 w 68"/>
                <a:gd name="T93" fmla="*/ 41 h 73"/>
                <a:gd name="T94" fmla="*/ 27 w 68"/>
                <a:gd name="T95" fmla="*/ 41 h 73"/>
                <a:gd name="T96" fmla="*/ 26 w 68"/>
                <a:gd name="T97" fmla="*/ 67 h 73"/>
                <a:gd name="T98" fmla="*/ 34 w 68"/>
                <a:gd name="T99" fmla="*/ 66 h 73"/>
                <a:gd name="T100" fmla="*/ 35 w 68"/>
                <a:gd name="T101" fmla="*/ 40 h 73"/>
                <a:gd name="T102" fmla="*/ 36 w 68"/>
                <a:gd name="T103" fmla="*/ 66 h 73"/>
                <a:gd name="T104" fmla="*/ 34 w 68"/>
                <a:gd name="T105" fmla="*/ 66 h 73"/>
                <a:gd name="T106" fmla="*/ 42 w 68"/>
                <a:gd name="T107" fmla="*/ 41 h 73"/>
                <a:gd name="T108" fmla="*/ 44 w 68"/>
                <a:gd name="T109" fmla="*/ 41 h 73"/>
                <a:gd name="T110" fmla="*/ 43 w 68"/>
                <a:gd name="T111" fmla="*/ 67 h 73"/>
                <a:gd name="T112" fmla="*/ 50 w 68"/>
                <a:gd name="T113" fmla="*/ 66 h 73"/>
                <a:gd name="T114" fmla="*/ 51 w 68"/>
                <a:gd name="T115" fmla="*/ 40 h 73"/>
                <a:gd name="T116" fmla="*/ 52 w 68"/>
                <a:gd name="T117" fmla="*/ 66 h 73"/>
                <a:gd name="T118" fmla="*/ 50 w 68"/>
                <a:gd name="T119" fmla="*/ 6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8" h="73">
                  <a:moveTo>
                    <a:pt x="63" y="26"/>
                  </a:moveTo>
                  <a:cubicBezTo>
                    <a:pt x="46" y="26"/>
                    <a:pt x="46" y="26"/>
                    <a:pt x="46" y="26"/>
                  </a:cubicBezTo>
                  <a:cubicBezTo>
                    <a:pt x="43" y="29"/>
                    <a:pt x="43" y="29"/>
                    <a:pt x="43" y="29"/>
                  </a:cubicBezTo>
                  <a:cubicBezTo>
                    <a:pt x="63" y="29"/>
                    <a:pt x="63" y="29"/>
                    <a:pt x="63" y="29"/>
                  </a:cubicBezTo>
                  <a:cubicBezTo>
                    <a:pt x="64" y="29"/>
                    <a:pt x="65" y="30"/>
                    <a:pt x="65" y="32"/>
                  </a:cubicBezTo>
                  <a:cubicBezTo>
                    <a:pt x="65" y="34"/>
                    <a:pt x="65" y="34"/>
                    <a:pt x="65" y="34"/>
                  </a:cubicBezTo>
                  <a:cubicBezTo>
                    <a:pt x="65" y="35"/>
                    <a:pt x="64" y="36"/>
                    <a:pt x="63" y="36"/>
                  </a:cubicBezTo>
                  <a:cubicBezTo>
                    <a:pt x="34" y="36"/>
                    <a:pt x="34" y="36"/>
                    <a:pt x="34" y="36"/>
                  </a:cubicBezTo>
                  <a:cubicBezTo>
                    <a:pt x="34" y="36"/>
                    <a:pt x="34" y="36"/>
                    <a:pt x="34" y="36"/>
                  </a:cubicBezTo>
                  <a:cubicBezTo>
                    <a:pt x="34" y="36"/>
                    <a:pt x="35" y="36"/>
                    <a:pt x="35" y="36"/>
                  </a:cubicBezTo>
                  <a:cubicBezTo>
                    <a:pt x="35" y="36"/>
                    <a:pt x="34" y="36"/>
                    <a:pt x="34" y="36"/>
                  </a:cubicBezTo>
                  <a:cubicBezTo>
                    <a:pt x="35" y="36"/>
                    <a:pt x="35" y="36"/>
                    <a:pt x="35" y="36"/>
                  </a:cubicBezTo>
                  <a:cubicBezTo>
                    <a:pt x="36" y="36"/>
                    <a:pt x="37" y="36"/>
                    <a:pt x="37" y="35"/>
                  </a:cubicBezTo>
                  <a:cubicBezTo>
                    <a:pt x="38" y="35"/>
                    <a:pt x="38" y="35"/>
                    <a:pt x="38" y="35"/>
                  </a:cubicBezTo>
                  <a:cubicBezTo>
                    <a:pt x="38" y="35"/>
                    <a:pt x="38" y="35"/>
                    <a:pt x="38" y="35"/>
                  </a:cubicBezTo>
                  <a:cubicBezTo>
                    <a:pt x="63" y="9"/>
                    <a:pt x="63" y="9"/>
                    <a:pt x="63" y="9"/>
                  </a:cubicBezTo>
                  <a:cubicBezTo>
                    <a:pt x="64" y="8"/>
                    <a:pt x="65" y="7"/>
                    <a:pt x="65" y="5"/>
                  </a:cubicBezTo>
                  <a:cubicBezTo>
                    <a:pt x="65" y="4"/>
                    <a:pt x="64" y="3"/>
                    <a:pt x="63" y="2"/>
                  </a:cubicBezTo>
                  <a:cubicBezTo>
                    <a:pt x="62" y="0"/>
                    <a:pt x="58" y="0"/>
                    <a:pt x="56" y="2"/>
                  </a:cubicBezTo>
                  <a:cubicBezTo>
                    <a:pt x="32" y="27"/>
                    <a:pt x="32" y="27"/>
                    <a:pt x="32" y="27"/>
                  </a:cubicBezTo>
                  <a:cubicBezTo>
                    <a:pt x="34" y="24"/>
                    <a:pt x="34" y="24"/>
                    <a:pt x="34" y="24"/>
                  </a:cubicBezTo>
                  <a:cubicBezTo>
                    <a:pt x="12" y="2"/>
                    <a:pt x="12" y="2"/>
                    <a:pt x="12" y="2"/>
                  </a:cubicBezTo>
                  <a:cubicBezTo>
                    <a:pt x="10" y="0"/>
                    <a:pt x="6" y="0"/>
                    <a:pt x="4" y="2"/>
                  </a:cubicBezTo>
                  <a:cubicBezTo>
                    <a:pt x="3" y="3"/>
                    <a:pt x="3" y="4"/>
                    <a:pt x="3" y="5"/>
                  </a:cubicBezTo>
                  <a:cubicBezTo>
                    <a:pt x="3" y="7"/>
                    <a:pt x="4" y="8"/>
                    <a:pt x="5" y="9"/>
                  </a:cubicBezTo>
                  <a:cubicBezTo>
                    <a:pt x="30" y="35"/>
                    <a:pt x="30" y="35"/>
                    <a:pt x="30" y="35"/>
                  </a:cubicBezTo>
                  <a:cubicBezTo>
                    <a:pt x="30" y="35"/>
                    <a:pt x="30" y="35"/>
                    <a:pt x="30" y="35"/>
                  </a:cubicBezTo>
                  <a:cubicBezTo>
                    <a:pt x="30" y="35"/>
                    <a:pt x="30" y="35"/>
                    <a:pt x="30" y="35"/>
                  </a:cubicBezTo>
                  <a:cubicBezTo>
                    <a:pt x="31" y="36"/>
                    <a:pt x="32" y="36"/>
                    <a:pt x="33" y="36"/>
                  </a:cubicBezTo>
                  <a:cubicBezTo>
                    <a:pt x="33" y="36"/>
                    <a:pt x="33" y="36"/>
                    <a:pt x="33" y="36"/>
                  </a:cubicBezTo>
                  <a:cubicBezTo>
                    <a:pt x="5" y="36"/>
                    <a:pt x="5" y="36"/>
                    <a:pt x="5" y="36"/>
                  </a:cubicBezTo>
                  <a:cubicBezTo>
                    <a:pt x="4" y="36"/>
                    <a:pt x="3" y="35"/>
                    <a:pt x="3" y="34"/>
                  </a:cubicBezTo>
                  <a:cubicBezTo>
                    <a:pt x="3" y="32"/>
                    <a:pt x="3" y="32"/>
                    <a:pt x="3" y="32"/>
                  </a:cubicBezTo>
                  <a:cubicBezTo>
                    <a:pt x="3" y="30"/>
                    <a:pt x="4" y="29"/>
                    <a:pt x="5" y="29"/>
                  </a:cubicBezTo>
                  <a:cubicBezTo>
                    <a:pt x="25" y="29"/>
                    <a:pt x="25" y="29"/>
                    <a:pt x="25" y="29"/>
                  </a:cubicBezTo>
                  <a:cubicBezTo>
                    <a:pt x="22" y="26"/>
                    <a:pt x="22" y="26"/>
                    <a:pt x="22" y="26"/>
                  </a:cubicBezTo>
                  <a:cubicBezTo>
                    <a:pt x="5" y="26"/>
                    <a:pt x="5" y="26"/>
                    <a:pt x="5" y="26"/>
                  </a:cubicBezTo>
                  <a:cubicBezTo>
                    <a:pt x="2" y="26"/>
                    <a:pt x="0" y="28"/>
                    <a:pt x="0" y="32"/>
                  </a:cubicBezTo>
                  <a:cubicBezTo>
                    <a:pt x="0" y="34"/>
                    <a:pt x="0" y="34"/>
                    <a:pt x="0" y="34"/>
                  </a:cubicBezTo>
                  <a:cubicBezTo>
                    <a:pt x="0" y="36"/>
                    <a:pt x="1" y="38"/>
                    <a:pt x="4" y="39"/>
                  </a:cubicBezTo>
                  <a:cubicBezTo>
                    <a:pt x="7" y="72"/>
                    <a:pt x="7" y="72"/>
                    <a:pt x="7" y="72"/>
                  </a:cubicBezTo>
                  <a:cubicBezTo>
                    <a:pt x="7" y="73"/>
                    <a:pt x="8" y="73"/>
                    <a:pt x="8" y="73"/>
                  </a:cubicBezTo>
                  <a:cubicBezTo>
                    <a:pt x="59" y="73"/>
                    <a:pt x="59" y="73"/>
                    <a:pt x="59" y="73"/>
                  </a:cubicBezTo>
                  <a:cubicBezTo>
                    <a:pt x="60" y="73"/>
                    <a:pt x="61" y="73"/>
                    <a:pt x="61" y="72"/>
                  </a:cubicBezTo>
                  <a:cubicBezTo>
                    <a:pt x="64" y="39"/>
                    <a:pt x="64" y="39"/>
                    <a:pt x="64" y="39"/>
                  </a:cubicBezTo>
                  <a:cubicBezTo>
                    <a:pt x="66" y="38"/>
                    <a:pt x="68" y="36"/>
                    <a:pt x="68" y="34"/>
                  </a:cubicBezTo>
                  <a:cubicBezTo>
                    <a:pt x="68" y="32"/>
                    <a:pt x="68" y="32"/>
                    <a:pt x="68" y="32"/>
                  </a:cubicBezTo>
                  <a:cubicBezTo>
                    <a:pt x="68" y="28"/>
                    <a:pt x="66" y="26"/>
                    <a:pt x="63" y="26"/>
                  </a:cubicBezTo>
                  <a:close/>
                  <a:moveTo>
                    <a:pt x="36" y="36"/>
                  </a:moveTo>
                  <a:cubicBezTo>
                    <a:pt x="36" y="36"/>
                    <a:pt x="36" y="36"/>
                    <a:pt x="36" y="35"/>
                  </a:cubicBezTo>
                  <a:cubicBezTo>
                    <a:pt x="36" y="36"/>
                    <a:pt x="36" y="36"/>
                    <a:pt x="36" y="36"/>
                  </a:cubicBezTo>
                  <a:close/>
                  <a:moveTo>
                    <a:pt x="29" y="32"/>
                  </a:moveTo>
                  <a:cubicBezTo>
                    <a:pt x="29" y="32"/>
                    <a:pt x="29" y="33"/>
                    <a:pt x="29" y="33"/>
                  </a:cubicBezTo>
                  <a:cubicBezTo>
                    <a:pt x="29" y="33"/>
                    <a:pt x="29" y="32"/>
                    <a:pt x="29" y="32"/>
                  </a:cubicBezTo>
                  <a:close/>
                  <a:moveTo>
                    <a:pt x="29" y="30"/>
                  </a:moveTo>
                  <a:cubicBezTo>
                    <a:pt x="29" y="30"/>
                    <a:pt x="29" y="30"/>
                    <a:pt x="29" y="30"/>
                  </a:cubicBezTo>
                  <a:cubicBezTo>
                    <a:pt x="7" y="7"/>
                    <a:pt x="7" y="7"/>
                    <a:pt x="7" y="7"/>
                  </a:cubicBezTo>
                  <a:cubicBezTo>
                    <a:pt x="6" y="7"/>
                    <a:pt x="6" y="6"/>
                    <a:pt x="6" y="5"/>
                  </a:cubicBezTo>
                  <a:cubicBezTo>
                    <a:pt x="6" y="5"/>
                    <a:pt x="6" y="4"/>
                    <a:pt x="6" y="4"/>
                  </a:cubicBezTo>
                  <a:cubicBezTo>
                    <a:pt x="7" y="4"/>
                    <a:pt x="7" y="3"/>
                    <a:pt x="8" y="3"/>
                  </a:cubicBezTo>
                  <a:cubicBezTo>
                    <a:pt x="8" y="3"/>
                    <a:pt x="9" y="4"/>
                    <a:pt x="10" y="4"/>
                  </a:cubicBezTo>
                  <a:cubicBezTo>
                    <a:pt x="32" y="27"/>
                    <a:pt x="32" y="27"/>
                    <a:pt x="32" y="27"/>
                  </a:cubicBezTo>
                  <a:cubicBezTo>
                    <a:pt x="31" y="28"/>
                    <a:pt x="31" y="28"/>
                    <a:pt x="31" y="28"/>
                  </a:cubicBezTo>
                  <a:cubicBezTo>
                    <a:pt x="30" y="28"/>
                    <a:pt x="30" y="29"/>
                    <a:pt x="29" y="30"/>
                  </a:cubicBezTo>
                  <a:close/>
                  <a:moveTo>
                    <a:pt x="32" y="32"/>
                  </a:moveTo>
                  <a:cubicBezTo>
                    <a:pt x="32" y="31"/>
                    <a:pt x="32" y="30"/>
                    <a:pt x="33" y="30"/>
                  </a:cubicBezTo>
                  <a:cubicBezTo>
                    <a:pt x="58" y="4"/>
                    <a:pt x="58" y="4"/>
                    <a:pt x="58" y="4"/>
                  </a:cubicBezTo>
                  <a:cubicBezTo>
                    <a:pt x="59" y="4"/>
                    <a:pt x="59" y="3"/>
                    <a:pt x="60" y="3"/>
                  </a:cubicBezTo>
                  <a:cubicBezTo>
                    <a:pt x="60" y="3"/>
                    <a:pt x="61" y="4"/>
                    <a:pt x="61" y="4"/>
                  </a:cubicBezTo>
                  <a:cubicBezTo>
                    <a:pt x="62" y="4"/>
                    <a:pt x="62" y="5"/>
                    <a:pt x="62" y="5"/>
                  </a:cubicBezTo>
                  <a:cubicBezTo>
                    <a:pt x="62" y="6"/>
                    <a:pt x="61" y="7"/>
                    <a:pt x="61" y="7"/>
                  </a:cubicBezTo>
                  <a:cubicBezTo>
                    <a:pt x="36" y="32"/>
                    <a:pt x="36" y="32"/>
                    <a:pt x="36" y="32"/>
                  </a:cubicBezTo>
                  <a:cubicBezTo>
                    <a:pt x="35" y="33"/>
                    <a:pt x="34" y="33"/>
                    <a:pt x="34" y="33"/>
                  </a:cubicBezTo>
                  <a:cubicBezTo>
                    <a:pt x="33" y="33"/>
                    <a:pt x="33" y="33"/>
                    <a:pt x="32" y="33"/>
                  </a:cubicBezTo>
                  <a:cubicBezTo>
                    <a:pt x="32" y="32"/>
                    <a:pt x="32" y="32"/>
                    <a:pt x="32" y="32"/>
                  </a:cubicBezTo>
                  <a:close/>
                  <a:moveTo>
                    <a:pt x="58" y="70"/>
                  </a:moveTo>
                  <a:cubicBezTo>
                    <a:pt x="10" y="70"/>
                    <a:pt x="10" y="70"/>
                    <a:pt x="10" y="70"/>
                  </a:cubicBezTo>
                  <a:cubicBezTo>
                    <a:pt x="7" y="39"/>
                    <a:pt x="7" y="39"/>
                    <a:pt x="7" y="39"/>
                  </a:cubicBezTo>
                  <a:cubicBezTo>
                    <a:pt x="61" y="39"/>
                    <a:pt x="61" y="39"/>
                    <a:pt x="61" y="39"/>
                  </a:cubicBezTo>
                  <a:lnTo>
                    <a:pt x="58" y="70"/>
                  </a:lnTo>
                  <a:close/>
                  <a:moveTo>
                    <a:pt x="34" y="33"/>
                  </a:moveTo>
                  <a:cubicBezTo>
                    <a:pt x="33" y="33"/>
                    <a:pt x="32" y="32"/>
                    <a:pt x="32" y="31"/>
                  </a:cubicBezTo>
                  <a:cubicBezTo>
                    <a:pt x="32" y="31"/>
                    <a:pt x="33" y="30"/>
                    <a:pt x="34" y="30"/>
                  </a:cubicBezTo>
                  <a:cubicBezTo>
                    <a:pt x="35" y="30"/>
                    <a:pt x="36" y="31"/>
                    <a:pt x="36" y="31"/>
                  </a:cubicBezTo>
                  <a:cubicBezTo>
                    <a:pt x="36" y="32"/>
                    <a:pt x="35" y="33"/>
                    <a:pt x="34" y="33"/>
                  </a:cubicBezTo>
                  <a:close/>
                  <a:moveTo>
                    <a:pt x="17" y="66"/>
                  </a:moveTo>
                  <a:cubicBezTo>
                    <a:pt x="17" y="41"/>
                    <a:pt x="17" y="41"/>
                    <a:pt x="17" y="41"/>
                  </a:cubicBezTo>
                  <a:cubicBezTo>
                    <a:pt x="17" y="41"/>
                    <a:pt x="17" y="40"/>
                    <a:pt x="18" y="40"/>
                  </a:cubicBezTo>
                  <a:cubicBezTo>
                    <a:pt x="19" y="40"/>
                    <a:pt x="19" y="41"/>
                    <a:pt x="19" y="41"/>
                  </a:cubicBezTo>
                  <a:cubicBezTo>
                    <a:pt x="19" y="66"/>
                    <a:pt x="19" y="66"/>
                    <a:pt x="19" y="66"/>
                  </a:cubicBezTo>
                  <a:cubicBezTo>
                    <a:pt x="19" y="66"/>
                    <a:pt x="19" y="67"/>
                    <a:pt x="18" y="67"/>
                  </a:cubicBezTo>
                  <a:cubicBezTo>
                    <a:pt x="17" y="67"/>
                    <a:pt x="17" y="66"/>
                    <a:pt x="17" y="66"/>
                  </a:cubicBezTo>
                  <a:close/>
                  <a:moveTo>
                    <a:pt x="25" y="66"/>
                  </a:moveTo>
                  <a:cubicBezTo>
                    <a:pt x="25" y="41"/>
                    <a:pt x="25" y="41"/>
                    <a:pt x="25" y="41"/>
                  </a:cubicBezTo>
                  <a:cubicBezTo>
                    <a:pt x="25" y="41"/>
                    <a:pt x="26" y="40"/>
                    <a:pt x="26" y="40"/>
                  </a:cubicBezTo>
                  <a:cubicBezTo>
                    <a:pt x="27" y="40"/>
                    <a:pt x="27" y="41"/>
                    <a:pt x="27" y="41"/>
                  </a:cubicBezTo>
                  <a:cubicBezTo>
                    <a:pt x="27" y="66"/>
                    <a:pt x="27" y="66"/>
                    <a:pt x="27" y="66"/>
                  </a:cubicBezTo>
                  <a:cubicBezTo>
                    <a:pt x="27" y="66"/>
                    <a:pt x="27" y="67"/>
                    <a:pt x="26" y="67"/>
                  </a:cubicBezTo>
                  <a:cubicBezTo>
                    <a:pt x="26" y="67"/>
                    <a:pt x="25" y="66"/>
                    <a:pt x="25" y="66"/>
                  </a:cubicBezTo>
                  <a:close/>
                  <a:moveTo>
                    <a:pt x="34" y="66"/>
                  </a:moveTo>
                  <a:cubicBezTo>
                    <a:pt x="34" y="41"/>
                    <a:pt x="34" y="41"/>
                    <a:pt x="34" y="41"/>
                  </a:cubicBezTo>
                  <a:cubicBezTo>
                    <a:pt x="34" y="41"/>
                    <a:pt x="34" y="40"/>
                    <a:pt x="35" y="40"/>
                  </a:cubicBezTo>
                  <a:cubicBezTo>
                    <a:pt x="35" y="40"/>
                    <a:pt x="36" y="41"/>
                    <a:pt x="36" y="41"/>
                  </a:cubicBezTo>
                  <a:cubicBezTo>
                    <a:pt x="36" y="66"/>
                    <a:pt x="36" y="66"/>
                    <a:pt x="36" y="66"/>
                  </a:cubicBezTo>
                  <a:cubicBezTo>
                    <a:pt x="36" y="66"/>
                    <a:pt x="35" y="67"/>
                    <a:pt x="35" y="67"/>
                  </a:cubicBezTo>
                  <a:cubicBezTo>
                    <a:pt x="34" y="67"/>
                    <a:pt x="34" y="66"/>
                    <a:pt x="34" y="66"/>
                  </a:cubicBezTo>
                  <a:close/>
                  <a:moveTo>
                    <a:pt x="42" y="66"/>
                  </a:moveTo>
                  <a:cubicBezTo>
                    <a:pt x="42" y="41"/>
                    <a:pt x="42" y="41"/>
                    <a:pt x="42" y="41"/>
                  </a:cubicBezTo>
                  <a:cubicBezTo>
                    <a:pt x="42" y="41"/>
                    <a:pt x="42" y="40"/>
                    <a:pt x="43" y="40"/>
                  </a:cubicBezTo>
                  <a:cubicBezTo>
                    <a:pt x="43" y="40"/>
                    <a:pt x="44" y="41"/>
                    <a:pt x="44" y="41"/>
                  </a:cubicBezTo>
                  <a:cubicBezTo>
                    <a:pt x="44" y="66"/>
                    <a:pt x="44" y="66"/>
                    <a:pt x="44" y="66"/>
                  </a:cubicBezTo>
                  <a:cubicBezTo>
                    <a:pt x="44" y="66"/>
                    <a:pt x="43" y="67"/>
                    <a:pt x="43" y="67"/>
                  </a:cubicBezTo>
                  <a:cubicBezTo>
                    <a:pt x="42" y="67"/>
                    <a:pt x="42" y="66"/>
                    <a:pt x="42" y="66"/>
                  </a:cubicBezTo>
                  <a:close/>
                  <a:moveTo>
                    <a:pt x="50" y="66"/>
                  </a:moveTo>
                  <a:cubicBezTo>
                    <a:pt x="50" y="41"/>
                    <a:pt x="50" y="41"/>
                    <a:pt x="50" y="41"/>
                  </a:cubicBezTo>
                  <a:cubicBezTo>
                    <a:pt x="50" y="41"/>
                    <a:pt x="50" y="40"/>
                    <a:pt x="51" y="40"/>
                  </a:cubicBezTo>
                  <a:cubicBezTo>
                    <a:pt x="52" y="40"/>
                    <a:pt x="52" y="41"/>
                    <a:pt x="52" y="41"/>
                  </a:cubicBezTo>
                  <a:cubicBezTo>
                    <a:pt x="52" y="66"/>
                    <a:pt x="52" y="66"/>
                    <a:pt x="52" y="66"/>
                  </a:cubicBezTo>
                  <a:cubicBezTo>
                    <a:pt x="52" y="66"/>
                    <a:pt x="52" y="67"/>
                    <a:pt x="51" y="67"/>
                  </a:cubicBezTo>
                  <a:cubicBezTo>
                    <a:pt x="50" y="67"/>
                    <a:pt x="50" y="66"/>
                    <a:pt x="50" y="66"/>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dirty="0">
                <a:cs typeface="+mn-ea"/>
                <a:sym typeface="+mn-lt"/>
              </a:endParaRPr>
            </a:p>
          </p:txBody>
        </p:sp>
      </p:grpSp>
      <p:grpSp>
        <p:nvGrpSpPr>
          <p:cNvPr id="17" name="Group 60">
            <a:extLst>
              <a:ext uri="{FF2B5EF4-FFF2-40B4-BE49-F238E27FC236}">
                <a16:creationId xmlns:a16="http://schemas.microsoft.com/office/drawing/2014/main" id="{D3E53C25-60E3-4140-B430-CD75AA7921D3}"/>
              </a:ext>
            </a:extLst>
          </p:cNvPr>
          <p:cNvGrpSpPr/>
          <p:nvPr/>
        </p:nvGrpSpPr>
        <p:grpSpPr>
          <a:xfrm>
            <a:off x="7261604" y="4255959"/>
            <a:ext cx="820615" cy="820615"/>
            <a:chOff x="5243748" y="1781908"/>
            <a:chExt cx="615461" cy="615461"/>
          </a:xfrm>
        </p:grpSpPr>
        <p:sp>
          <p:nvSpPr>
            <p:cNvPr id="18" name="Oval 61">
              <a:extLst>
                <a:ext uri="{FF2B5EF4-FFF2-40B4-BE49-F238E27FC236}">
                  <a16:creationId xmlns:a16="http://schemas.microsoft.com/office/drawing/2014/main" id="{8400CB53-6EB9-4612-84C9-DA9C4AFCD21F}"/>
                </a:ext>
              </a:extLst>
            </p:cNvPr>
            <p:cNvSpPr/>
            <p:nvPr/>
          </p:nvSpPr>
          <p:spPr>
            <a:xfrm>
              <a:off x="5243748" y="1781908"/>
              <a:ext cx="615461" cy="6154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2400" dirty="0">
                <a:cs typeface="+mn-ea"/>
                <a:sym typeface="+mn-lt"/>
              </a:endParaRPr>
            </a:p>
          </p:txBody>
        </p:sp>
        <p:sp>
          <p:nvSpPr>
            <p:cNvPr id="19" name="Freeform 134">
              <a:extLst>
                <a:ext uri="{FF2B5EF4-FFF2-40B4-BE49-F238E27FC236}">
                  <a16:creationId xmlns:a16="http://schemas.microsoft.com/office/drawing/2014/main" id="{0346E4A0-AAE5-4500-8650-F7C1EE3C227E}"/>
                </a:ext>
              </a:extLst>
            </p:cNvPr>
            <p:cNvSpPr>
              <a:spLocks noEditPoints="1"/>
            </p:cNvSpPr>
            <p:nvPr/>
          </p:nvSpPr>
          <p:spPr bwMode="auto">
            <a:xfrm>
              <a:off x="5442901" y="1981905"/>
              <a:ext cx="209950" cy="231580"/>
            </a:xfrm>
            <a:custGeom>
              <a:avLst/>
              <a:gdLst>
                <a:gd name="T0" fmla="*/ 10 w 70"/>
                <a:gd name="T1" fmla="*/ 68 h 74"/>
                <a:gd name="T2" fmla="*/ 7 w 70"/>
                <a:gd name="T3" fmla="*/ 49 h 74"/>
                <a:gd name="T4" fmla="*/ 10 w 70"/>
                <a:gd name="T5" fmla="*/ 66 h 74"/>
                <a:gd name="T6" fmla="*/ 22 w 70"/>
                <a:gd name="T7" fmla="*/ 66 h 74"/>
                <a:gd name="T8" fmla="*/ 20 w 70"/>
                <a:gd name="T9" fmla="*/ 68 h 74"/>
                <a:gd name="T10" fmla="*/ 22 w 70"/>
                <a:gd name="T11" fmla="*/ 66 h 74"/>
                <a:gd name="T12" fmla="*/ 65 w 70"/>
                <a:gd name="T13" fmla="*/ 74 h 74"/>
                <a:gd name="T14" fmla="*/ 0 w 70"/>
                <a:gd name="T15" fmla="*/ 40 h 74"/>
                <a:gd name="T16" fmla="*/ 12 w 70"/>
                <a:gd name="T17" fmla="*/ 11 h 74"/>
                <a:gd name="T18" fmla="*/ 29 w 70"/>
                <a:gd name="T19" fmla="*/ 0 h 74"/>
                <a:gd name="T20" fmla="*/ 46 w 70"/>
                <a:gd name="T21" fmla="*/ 11 h 74"/>
                <a:gd name="T22" fmla="*/ 70 w 70"/>
                <a:gd name="T23" fmla="*/ 39 h 74"/>
                <a:gd name="T24" fmla="*/ 46 w 70"/>
                <a:gd name="T25" fmla="*/ 16 h 74"/>
                <a:gd name="T26" fmla="*/ 63 w 70"/>
                <a:gd name="T27" fmla="*/ 37 h 74"/>
                <a:gd name="T28" fmla="*/ 57 w 70"/>
                <a:gd name="T29" fmla="*/ 14 h 74"/>
                <a:gd name="T30" fmla="*/ 19 w 70"/>
                <a:gd name="T31" fmla="*/ 22 h 74"/>
                <a:gd name="T32" fmla="*/ 14 w 70"/>
                <a:gd name="T33" fmla="*/ 18 h 74"/>
                <a:gd name="T34" fmla="*/ 20 w 70"/>
                <a:gd name="T35" fmla="*/ 37 h 74"/>
                <a:gd name="T36" fmla="*/ 31 w 70"/>
                <a:gd name="T37" fmla="*/ 41 h 74"/>
                <a:gd name="T38" fmla="*/ 15 w 70"/>
                <a:gd name="T39" fmla="*/ 23 h 74"/>
                <a:gd name="T40" fmla="*/ 26 w 70"/>
                <a:gd name="T41" fmla="*/ 49 h 74"/>
                <a:gd name="T42" fmla="*/ 46 w 70"/>
                <a:gd name="T43" fmla="*/ 43 h 74"/>
                <a:gd name="T44" fmla="*/ 61 w 70"/>
                <a:gd name="T45" fmla="*/ 37 h 74"/>
                <a:gd name="T46" fmla="*/ 46 w 70"/>
                <a:gd name="T47" fmla="*/ 18 h 74"/>
                <a:gd name="T48" fmla="*/ 54 w 70"/>
                <a:gd name="T49" fmla="*/ 23 h 74"/>
                <a:gd name="T50" fmla="*/ 38 w 70"/>
                <a:gd name="T51" fmla="*/ 41 h 74"/>
                <a:gd name="T52" fmla="*/ 49 w 70"/>
                <a:gd name="T53" fmla="*/ 37 h 74"/>
                <a:gd name="T54" fmla="*/ 18 w 70"/>
                <a:gd name="T55" fmla="*/ 25 h 74"/>
                <a:gd name="T56" fmla="*/ 36 w 70"/>
                <a:gd name="T57" fmla="*/ 39 h 74"/>
                <a:gd name="T58" fmla="*/ 51 w 70"/>
                <a:gd name="T59" fmla="*/ 25 h 74"/>
                <a:gd name="T60" fmla="*/ 43 w 70"/>
                <a:gd name="T61" fmla="*/ 5 h 74"/>
                <a:gd name="T62" fmla="*/ 26 w 70"/>
                <a:gd name="T63" fmla="*/ 5 h 74"/>
                <a:gd name="T64" fmla="*/ 3 w 70"/>
                <a:gd name="T65" fmla="*/ 37 h 74"/>
                <a:gd name="T66" fmla="*/ 14 w 70"/>
                <a:gd name="T67" fmla="*/ 16 h 74"/>
                <a:gd name="T68" fmla="*/ 12 w 70"/>
                <a:gd name="T69" fmla="*/ 14 h 74"/>
                <a:gd name="T70" fmla="*/ 67 w 70"/>
                <a:gd name="T71" fmla="*/ 69 h 74"/>
                <a:gd name="T72" fmla="*/ 48 w 70"/>
                <a:gd name="T73" fmla="*/ 48 h 74"/>
                <a:gd name="T74" fmla="*/ 20 w 70"/>
                <a:gd name="T75" fmla="*/ 48 h 74"/>
                <a:gd name="T76" fmla="*/ 3 w 70"/>
                <a:gd name="T77" fmla="*/ 69 h 74"/>
                <a:gd name="T78" fmla="*/ 67 w 70"/>
                <a:gd name="T79" fmla="*/ 69 h 74"/>
                <a:gd name="T80" fmla="*/ 31 w 70"/>
                <a:gd name="T81" fmla="*/ 59 h 74"/>
                <a:gd name="T82" fmla="*/ 35 w 70"/>
                <a:gd name="T83" fmla="*/ 59 h 74"/>
                <a:gd name="T84" fmla="*/ 35 w 70"/>
                <a:gd name="T85" fmla="*/ 5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0" h="74">
                  <a:moveTo>
                    <a:pt x="17" y="67"/>
                  </a:moveTo>
                  <a:cubicBezTo>
                    <a:pt x="17" y="68"/>
                    <a:pt x="16" y="68"/>
                    <a:pt x="16" y="68"/>
                  </a:cubicBezTo>
                  <a:cubicBezTo>
                    <a:pt x="10" y="68"/>
                    <a:pt x="10" y="68"/>
                    <a:pt x="10" y="68"/>
                  </a:cubicBezTo>
                  <a:cubicBezTo>
                    <a:pt x="8" y="68"/>
                    <a:pt x="6" y="66"/>
                    <a:pt x="6" y="63"/>
                  </a:cubicBezTo>
                  <a:cubicBezTo>
                    <a:pt x="6" y="50"/>
                    <a:pt x="6" y="50"/>
                    <a:pt x="6" y="50"/>
                  </a:cubicBezTo>
                  <a:cubicBezTo>
                    <a:pt x="6" y="49"/>
                    <a:pt x="6" y="49"/>
                    <a:pt x="7" y="49"/>
                  </a:cubicBezTo>
                  <a:cubicBezTo>
                    <a:pt x="7" y="49"/>
                    <a:pt x="8" y="49"/>
                    <a:pt x="8" y="50"/>
                  </a:cubicBezTo>
                  <a:cubicBezTo>
                    <a:pt x="8" y="63"/>
                    <a:pt x="8" y="63"/>
                    <a:pt x="8" y="63"/>
                  </a:cubicBezTo>
                  <a:cubicBezTo>
                    <a:pt x="8" y="65"/>
                    <a:pt x="9" y="66"/>
                    <a:pt x="10" y="66"/>
                  </a:cubicBezTo>
                  <a:cubicBezTo>
                    <a:pt x="16" y="66"/>
                    <a:pt x="16" y="66"/>
                    <a:pt x="16" y="66"/>
                  </a:cubicBezTo>
                  <a:cubicBezTo>
                    <a:pt x="16" y="66"/>
                    <a:pt x="17" y="66"/>
                    <a:pt x="17" y="67"/>
                  </a:cubicBezTo>
                  <a:close/>
                  <a:moveTo>
                    <a:pt x="22" y="66"/>
                  </a:moveTo>
                  <a:cubicBezTo>
                    <a:pt x="20" y="66"/>
                    <a:pt x="20" y="66"/>
                    <a:pt x="20" y="66"/>
                  </a:cubicBezTo>
                  <a:cubicBezTo>
                    <a:pt x="19" y="66"/>
                    <a:pt x="19" y="66"/>
                    <a:pt x="19" y="67"/>
                  </a:cubicBezTo>
                  <a:cubicBezTo>
                    <a:pt x="19" y="68"/>
                    <a:pt x="19" y="68"/>
                    <a:pt x="20" y="68"/>
                  </a:cubicBezTo>
                  <a:cubicBezTo>
                    <a:pt x="22" y="68"/>
                    <a:pt x="22" y="68"/>
                    <a:pt x="22" y="68"/>
                  </a:cubicBezTo>
                  <a:cubicBezTo>
                    <a:pt x="23" y="68"/>
                    <a:pt x="23" y="68"/>
                    <a:pt x="23" y="67"/>
                  </a:cubicBezTo>
                  <a:cubicBezTo>
                    <a:pt x="23" y="66"/>
                    <a:pt x="23" y="66"/>
                    <a:pt x="22" y="66"/>
                  </a:cubicBezTo>
                  <a:close/>
                  <a:moveTo>
                    <a:pt x="70" y="40"/>
                  </a:moveTo>
                  <a:cubicBezTo>
                    <a:pt x="70" y="69"/>
                    <a:pt x="70" y="69"/>
                    <a:pt x="70" y="69"/>
                  </a:cubicBezTo>
                  <a:cubicBezTo>
                    <a:pt x="70" y="72"/>
                    <a:pt x="67" y="74"/>
                    <a:pt x="65" y="74"/>
                  </a:cubicBezTo>
                  <a:cubicBezTo>
                    <a:pt x="5" y="74"/>
                    <a:pt x="5" y="74"/>
                    <a:pt x="5" y="74"/>
                  </a:cubicBezTo>
                  <a:cubicBezTo>
                    <a:pt x="2" y="74"/>
                    <a:pt x="0" y="72"/>
                    <a:pt x="0" y="69"/>
                  </a:cubicBezTo>
                  <a:cubicBezTo>
                    <a:pt x="0" y="40"/>
                    <a:pt x="0" y="40"/>
                    <a:pt x="0" y="40"/>
                  </a:cubicBezTo>
                  <a:cubicBezTo>
                    <a:pt x="0" y="39"/>
                    <a:pt x="0" y="39"/>
                    <a:pt x="0" y="39"/>
                  </a:cubicBezTo>
                  <a:cubicBezTo>
                    <a:pt x="6" y="16"/>
                    <a:pt x="6" y="16"/>
                    <a:pt x="6" y="16"/>
                  </a:cubicBezTo>
                  <a:cubicBezTo>
                    <a:pt x="7" y="13"/>
                    <a:pt x="9" y="11"/>
                    <a:pt x="12" y="11"/>
                  </a:cubicBezTo>
                  <a:cubicBezTo>
                    <a:pt x="23" y="11"/>
                    <a:pt x="23" y="11"/>
                    <a:pt x="23" y="11"/>
                  </a:cubicBezTo>
                  <a:cubicBezTo>
                    <a:pt x="23" y="5"/>
                    <a:pt x="23" y="5"/>
                    <a:pt x="23" y="5"/>
                  </a:cubicBezTo>
                  <a:cubicBezTo>
                    <a:pt x="23" y="3"/>
                    <a:pt x="26" y="0"/>
                    <a:pt x="29" y="0"/>
                  </a:cubicBezTo>
                  <a:cubicBezTo>
                    <a:pt x="41" y="0"/>
                    <a:pt x="41" y="0"/>
                    <a:pt x="41" y="0"/>
                  </a:cubicBezTo>
                  <a:cubicBezTo>
                    <a:pt x="44" y="0"/>
                    <a:pt x="46" y="3"/>
                    <a:pt x="46" y="5"/>
                  </a:cubicBezTo>
                  <a:cubicBezTo>
                    <a:pt x="46" y="11"/>
                    <a:pt x="46" y="11"/>
                    <a:pt x="46" y="11"/>
                  </a:cubicBezTo>
                  <a:cubicBezTo>
                    <a:pt x="57" y="11"/>
                    <a:pt x="57" y="11"/>
                    <a:pt x="57" y="11"/>
                  </a:cubicBezTo>
                  <a:cubicBezTo>
                    <a:pt x="60" y="11"/>
                    <a:pt x="63" y="13"/>
                    <a:pt x="63" y="16"/>
                  </a:cubicBezTo>
                  <a:cubicBezTo>
                    <a:pt x="70" y="39"/>
                    <a:pt x="70" y="39"/>
                    <a:pt x="70" y="39"/>
                  </a:cubicBezTo>
                  <a:cubicBezTo>
                    <a:pt x="70" y="39"/>
                    <a:pt x="70" y="39"/>
                    <a:pt x="70" y="40"/>
                  </a:cubicBezTo>
                  <a:close/>
                  <a:moveTo>
                    <a:pt x="46" y="14"/>
                  </a:moveTo>
                  <a:cubicBezTo>
                    <a:pt x="46" y="16"/>
                    <a:pt x="46" y="16"/>
                    <a:pt x="46" y="16"/>
                  </a:cubicBezTo>
                  <a:cubicBezTo>
                    <a:pt x="55" y="16"/>
                    <a:pt x="55" y="16"/>
                    <a:pt x="55" y="16"/>
                  </a:cubicBezTo>
                  <a:cubicBezTo>
                    <a:pt x="57" y="16"/>
                    <a:pt x="58" y="17"/>
                    <a:pt x="59" y="19"/>
                  </a:cubicBezTo>
                  <a:cubicBezTo>
                    <a:pt x="63" y="37"/>
                    <a:pt x="63" y="37"/>
                    <a:pt x="63" y="37"/>
                  </a:cubicBezTo>
                  <a:cubicBezTo>
                    <a:pt x="66" y="37"/>
                    <a:pt x="66" y="37"/>
                    <a:pt x="66" y="37"/>
                  </a:cubicBezTo>
                  <a:cubicBezTo>
                    <a:pt x="60" y="17"/>
                    <a:pt x="60" y="17"/>
                    <a:pt x="60" y="17"/>
                  </a:cubicBezTo>
                  <a:cubicBezTo>
                    <a:pt x="60" y="15"/>
                    <a:pt x="59" y="14"/>
                    <a:pt x="57" y="14"/>
                  </a:cubicBezTo>
                  <a:lnTo>
                    <a:pt x="46" y="14"/>
                  </a:lnTo>
                  <a:close/>
                  <a:moveTo>
                    <a:pt x="15" y="23"/>
                  </a:moveTo>
                  <a:cubicBezTo>
                    <a:pt x="16" y="23"/>
                    <a:pt x="16" y="22"/>
                    <a:pt x="19" y="22"/>
                  </a:cubicBezTo>
                  <a:cubicBezTo>
                    <a:pt x="23" y="22"/>
                    <a:pt x="23" y="22"/>
                    <a:pt x="23" y="22"/>
                  </a:cubicBezTo>
                  <a:cubicBezTo>
                    <a:pt x="23" y="18"/>
                    <a:pt x="23" y="18"/>
                    <a:pt x="23" y="18"/>
                  </a:cubicBezTo>
                  <a:cubicBezTo>
                    <a:pt x="14" y="18"/>
                    <a:pt x="14" y="18"/>
                    <a:pt x="14" y="18"/>
                  </a:cubicBezTo>
                  <a:cubicBezTo>
                    <a:pt x="13" y="18"/>
                    <a:pt x="13" y="19"/>
                    <a:pt x="12" y="19"/>
                  </a:cubicBezTo>
                  <a:cubicBezTo>
                    <a:pt x="8" y="37"/>
                    <a:pt x="8" y="37"/>
                    <a:pt x="8" y="37"/>
                  </a:cubicBezTo>
                  <a:cubicBezTo>
                    <a:pt x="20" y="37"/>
                    <a:pt x="20" y="37"/>
                    <a:pt x="20" y="37"/>
                  </a:cubicBezTo>
                  <a:cubicBezTo>
                    <a:pt x="21" y="37"/>
                    <a:pt x="21" y="37"/>
                    <a:pt x="21" y="38"/>
                  </a:cubicBezTo>
                  <a:cubicBezTo>
                    <a:pt x="22" y="41"/>
                    <a:pt x="22" y="41"/>
                    <a:pt x="22" y="41"/>
                  </a:cubicBezTo>
                  <a:cubicBezTo>
                    <a:pt x="31" y="41"/>
                    <a:pt x="31" y="41"/>
                    <a:pt x="31" y="41"/>
                  </a:cubicBezTo>
                  <a:cubicBezTo>
                    <a:pt x="31" y="41"/>
                    <a:pt x="31" y="41"/>
                    <a:pt x="31" y="41"/>
                  </a:cubicBezTo>
                  <a:cubicBezTo>
                    <a:pt x="16" y="27"/>
                    <a:pt x="16" y="27"/>
                    <a:pt x="16" y="27"/>
                  </a:cubicBezTo>
                  <a:cubicBezTo>
                    <a:pt x="15" y="25"/>
                    <a:pt x="15" y="24"/>
                    <a:pt x="15" y="23"/>
                  </a:cubicBezTo>
                  <a:close/>
                  <a:moveTo>
                    <a:pt x="22" y="43"/>
                  </a:moveTo>
                  <a:cubicBezTo>
                    <a:pt x="23" y="47"/>
                    <a:pt x="23" y="47"/>
                    <a:pt x="23" y="47"/>
                  </a:cubicBezTo>
                  <a:cubicBezTo>
                    <a:pt x="24" y="48"/>
                    <a:pt x="25" y="49"/>
                    <a:pt x="26" y="49"/>
                  </a:cubicBezTo>
                  <a:cubicBezTo>
                    <a:pt x="43" y="49"/>
                    <a:pt x="43" y="49"/>
                    <a:pt x="43" y="49"/>
                  </a:cubicBezTo>
                  <a:cubicBezTo>
                    <a:pt x="44" y="49"/>
                    <a:pt x="45" y="48"/>
                    <a:pt x="46" y="47"/>
                  </a:cubicBezTo>
                  <a:cubicBezTo>
                    <a:pt x="46" y="43"/>
                    <a:pt x="46" y="43"/>
                    <a:pt x="46" y="43"/>
                  </a:cubicBezTo>
                  <a:lnTo>
                    <a:pt x="22" y="43"/>
                  </a:lnTo>
                  <a:close/>
                  <a:moveTo>
                    <a:pt x="49" y="37"/>
                  </a:moveTo>
                  <a:cubicBezTo>
                    <a:pt x="61" y="37"/>
                    <a:pt x="61" y="37"/>
                    <a:pt x="61" y="37"/>
                  </a:cubicBezTo>
                  <a:cubicBezTo>
                    <a:pt x="57" y="19"/>
                    <a:pt x="57" y="19"/>
                    <a:pt x="57" y="19"/>
                  </a:cubicBezTo>
                  <a:cubicBezTo>
                    <a:pt x="57" y="19"/>
                    <a:pt x="56" y="18"/>
                    <a:pt x="55" y="18"/>
                  </a:cubicBezTo>
                  <a:cubicBezTo>
                    <a:pt x="46" y="18"/>
                    <a:pt x="46" y="18"/>
                    <a:pt x="46" y="18"/>
                  </a:cubicBezTo>
                  <a:cubicBezTo>
                    <a:pt x="46" y="22"/>
                    <a:pt x="46" y="22"/>
                    <a:pt x="46" y="22"/>
                  </a:cubicBezTo>
                  <a:cubicBezTo>
                    <a:pt x="51" y="22"/>
                    <a:pt x="51" y="22"/>
                    <a:pt x="51" y="22"/>
                  </a:cubicBezTo>
                  <a:cubicBezTo>
                    <a:pt x="53" y="22"/>
                    <a:pt x="54" y="23"/>
                    <a:pt x="54" y="23"/>
                  </a:cubicBezTo>
                  <a:cubicBezTo>
                    <a:pt x="54" y="24"/>
                    <a:pt x="54" y="25"/>
                    <a:pt x="53" y="27"/>
                  </a:cubicBezTo>
                  <a:cubicBezTo>
                    <a:pt x="38" y="41"/>
                    <a:pt x="38" y="41"/>
                    <a:pt x="38" y="41"/>
                  </a:cubicBezTo>
                  <a:cubicBezTo>
                    <a:pt x="38" y="41"/>
                    <a:pt x="38" y="41"/>
                    <a:pt x="38" y="41"/>
                  </a:cubicBezTo>
                  <a:cubicBezTo>
                    <a:pt x="47" y="41"/>
                    <a:pt x="47" y="41"/>
                    <a:pt x="47" y="41"/>
                  </a:cubicBezTo>
                  <a:cubicBezTo>
                    <a:pt x="48" y="38"/>
                    <a:pt x="48" y="38"/>
                    <a:pt x="48" y="38"/>
                  </a:cubicBezTo>
                  <a:cubicBezTo>
                    <a:pt x="48" y="37"/>
                    <a:pt x="48" y="37"/>
                    <a:pt x="49" y="37"/>
                  </a:cubicBezTo>
                  <a:close/>
                  <a:moveTo>
                    <a:pt x="25" y="25"/>
                  </a:moveTo>
                  <a:cubicBezTo>
                    <a:pt x="19" y="25"/>
                    <a:pt x="19" y="25"/>
                    <a:pt x="19" y="25"/>
                  </a:cubicBezTo>
                  <a:cubicBezTo>
                    <a:pt x="18" y="25"/>
                    <a:pt x="18" y="25"/>
                    <a:pt x="18" y="25"/>
                  </a:cubicBezTo>
                  <a:cubicBezTo>
                    <a:pt x="18" y="25"/>
                    <a:pt x="18" y="25"/>
                    <a:pt x="18" y="25"/>
                  </a:cubicBezTo>
                  <a:cubicBezTo>
                    <a:pt x="33" y="39"/>
                    <a:pt x="33" y="39"/>
                    <a:pt x="33" y="39"/>
                  </a:cubicBezTo>
                  <a:cubicBezTo>
                    <a:pt x="34" y="40"/>
                    <a:pt x="35" y="40"/>
                    <a:pt x="36" y="39"/>
                  </a:cubicBezTo>
                  <a:cubicBezTo>
                    <a:pt x="51" y="25"/>
                    <a:pt x="51" y="25"/>
                    <a:pt x="51" y="25"/>
                  </a:cubicBezTo>
                  <a:cubicBezTo>
                    <a:pt x="51" y="25"/>
                    <a:pt x="51" y="25"/>
                    <a:pt x="51" y="25"/>
                  </a:cubicBezTo>
                  <a:cubicBezTo>
                    <a:pt x="51" y="25"/>
                    <a:pt x="51" y="25"/>
                    <a:pt x="51" y="25"/>
                  </a:cubicBezTo>
                  <a:cubicBezTo>
                    <a:pt x="44" y="25"/>
                    <a:pt x="44" y="25"/>
                    <a:pt x="44" y="25"/>
                  </a:cubicBezTo>
                  <a:cubicBezTo>
                    <a:pt x="44" y="25"/>
                    <a:pt x="43" y="24"/>
                    <a:pt x="43" y="23"/>
                  </a:cubicBezTo>
                  <a:cubicBezTo>
                    <a:pt x="43" y="5"/>
                    <a:pt x="43" y="5"/>
                    <a:pt x="43" y="5"/>
                  </a:cubicBezTo>
                  <a:cubicBezTo>
                    <a:pt x="43" y="4"/>
                    <a:pt x="42" y="3"/>
                    <a:pt x="41" y="3"/>
                  </a:cubicBezTo>
                  <a:cubicBezTo>
                    <a:pt x="29" y="3"/>
                    <a:pt x="29" y="3"/>
                    <a:pt x="29" y="3"/>
                  </a:cubicBezTo>
                  <a:cubicBezTo>
                    <a:pt x="27" y="3"/>
                    <a:pt x="26" y="4"/>
                    <a:pt x="26" y="5"/>
                  </a:cubicBezTo>
                  <a:cubicBezTo>
                    <a:pt x="26" y="23"/>
                    <a:pt x="26" y="23"/>
                    <a:pt x="26" y="23"/>
                  </a:cubicBezTo>
                  <a:cubicBezTo>
                    <a:pt x="26" y="24"/>
                    <a:pt x="26" y="25"/>
                    <a:pt x="25" y="25"/>
                  </a:cubicBezTo>
                  <a:close/>
                  <a:moveTo>
                    <a:pt x="3" y="37"/>
                  </a:moveTo>
                  <a:cubicBezTo>
                    <a:pt x="6" y="37"/>
                    <a:pt x="6" y="37"/>
                    <a:pt x="6" y="37"/>
                  </a:cubicBezTo>
                  <a:cubicBezTo>
                    <a:pt x="11" y="19"/>
                    <a:pt x="11" y="19"/>
                    <a:pt x="11" y="19"/>
                  </a:cubicBezTo>
                  <a:cubicBezTo>
                    <a:pt x="11" y="17"/>
                    <a:pt x="12" y="16"/>
                    <a:pt x="14" y="16"/>
                  </a:cubicBezTo>
                  <a:cubicBezTo>
                    <a:pt x="23" y="16"/>
                    <a:pt x="23" y="16"/>
                    <a:pt x="23" y="16"/>
                  </a:cubicBezTo>
                  <a:cubicBezTo>
                    <a:pt x="23" y="14"/>
                    <a:pt x="23" y="14"/>
                    <a:pt x="23" y="14"/>
                  </a:cubicBezTo>
                  <a:cubicBezTo>
                    <a:pt x="12" y="14"/>
                    <a:pt x="12" y="14"/>
                    <a:pt x="12" y="14"/>
                  </a:cubicBezTo>
                  <a:cubicBezTo>
                    <a:pt x="11" y="14"/>
                    <a:pt x="9" y="15"/>
                    <a:pt x="9" y="16"/>
                  </a:cubicBezTo>
                  <a:lnTo>
                    <a:pt x="3" y="37"/>
                  </a:lnTo>
                  <a:close/>
                  <a:moveTo>
                    <a:pt x="67" y="69"/>
                  </a:moveTo>
                  <a:cubicBezTo>
                    <a:pt x="67" y="40"/>
                    <a:pt x="67" y="40"/>
                    <a:pt x="67" y="40"/>
                  </a:cubicBezTo>
                  <a:cubicBezTo>
                    <a:pt x="50" y="40"/>
                    <a:pt x="50" y="40"/>
                    <a:pt x="50" y="40"/>
                  </a:cubicBezTo>
                  <a:cubicBezTo>
                    <a:pt x="48" y="48"/>
                    <a:pt x="48" y="48"/>
                    <a:pt x="48" y="48"/>
                  </a:cubicBezTo>
                  <a:cubicBezTo>
                    <a:pt x="48" y="50"/>
                    <a:pt x="45" y="52"/>
                    <a:pt x="43" y="52"/>
                  </a:cubicBezTo>
                  <a:cubicBezTo>
                    <a:pt x="26" y="52"/>
                    <a:pt x="26" y="52"/>
                    <a:pt x="26" y="52"/>
                  </a:cubicBezTo>
                  <a:cubicBezTo>
                    <a:pt x="24" y="52"/>
                    <a:pt x="21" y="50"/>
                    <a:pt x="20" y="48"/>
                  </a:cubicBezTo>
                  <a:cubicBezTo>
                    <a:pt x="19" y="40"/>
                    <a:pt x="19" y="40"/>
                    <a:pt x="19" y="40"/>
                  </a:cubicBezTo>
                  <a:cubicBezTo>
                    <a:pt x="3" y="40"/>
                    <a:pt x="3" y="40"/>
                    <a:pt x="3" y="40"/>
                  </a:cubicBezTo>
                  <a:cubicBezTo>
                    <a:pt x="3" y="69"/>
                    <a:pt x="3" y="69"/>
                    <a:pt x="3" y="69"/>
                  </a:cubicBezTo>
                  <a:cubicBezTo>
                    <a:pt x="3" y="70"/>
                    <a:pt x="4" y="71"/>
                    <a:pt x="5" y="71"/>
                  </a:cubicBezTo>
                  <a:cubicBezTo>
                    <a:pt x="65" y="71"/>
                    <a:pt x="65" y="71"/>
                    <a:pt x="65" y="71"/>
                  </a:cubicBezTo>
                  <a:cubicBezTo>
                    <a:pt x="66" y="71"/>
                    <a:pt x="67" y="70"/>
                    <a:pt x="67" y="69"/>
                  </a:cubicBezTo>
                  <a:close/>
                  <a:moveTo>
                    <a:pt x="38" y="59"/>
                  </a:moveTo>
                  <a:cubicBezTo>
                    <a:pt x="38" y="61"/>
                    <a:pt x="37" y="63"/>
                    <a:pt x="35" y="63"/>
                  </a:cubicBezTo>
                  <a:cubicBezTo>
                    <a:pt x="32" y="63"/>
                    <a:pt x="31" y="61"/>
                    <a:pt x="31" y="59"/>
                  </a:cubicBezTo>
                  <a:cubicBezTo>
                    <a:pt x="31" y="57"/>
                    <a:pt x="32" y="55"/>
                    <a:pt x="35" y="55"/>
                  </a:cubicBezTo>
                  <a:cubicBezTo>
                    <a:pt x="37" y="55"/>
                    <a:pt x="38" y="57"/>
                    <a:pt x="38" y="59"/>
                  </a:cubicBezTo>
                  <a:close/>
                  <a:moveTo>
                    <a:pt x="35" y="59"/>
                  </a:moveTo>
                  <a:cubicBezTo>
                    <a:pt x="35" y="58"/>
                    <a:pt x="35" y="58"/>
                    <a:pt x="35" y="58"/>
                  </a:cubicBezTo>
                  <a:cubicBezTo>
                    <a:pt x="34" y="58"/>
                    <a:pt x="34" y="58"/>
                    <a:pt x="34" y="59"/>
                  </a:cubicBezTo>
                  <a:cubicBezTo>
                    <a:pt x="34" y="60"/>
                    <a:pt x="35" y="60"/>
                    <a:pt x="35" y="59"/>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dirty="0">
                <a:cs typeface="+mn-ea"/>
                <a:sym typeface="+mn-lt"/>
              </a:endParaRPr>
            </a:p>
          </p:txBody>
        </p:sp>
      </p:grpSp>
      <p:cxnSp>
        <p:nvCxnSpPr>
          <p:cNvPr id="21" name="Straight Connector 23">
            <a:extLst>
              <a:ext uri="{FF2B5EF4-FFF2-40B4-BE49-F238E27FC236}">
                <a16:creationId xmlns:a16="http://schemas.microsoft.com/office/drawing/2014/main" id="{AF90095F-8758-4195-A8E8-450C5D006E3E}"/>
              </a:ext>
            </a:extLst>
          </p:cNvPr>
          <p:cNvCxnSpPr/>
          <p:nvPr/>
        </p:nvCxnSpPr>
        <p:spPr>
          <a:xfrm>
            <a:off x="1402445" y="2287642"/>
            <a:ext cx="479619" cy="0"/>
          </a:xfrm>
          <a:prstGeom prst="line">
            <a:avLst/>
          </a:prstGeom>
          <a:ln w="25400">
            <a:gradFill>
              <a:gsLst>
                <a:gs pos="0">
                  <a:schemeClr val="bg2"/>
                </a:gs>
                <a:gs pos="99000">
                  <a:schemeClr val="tx2"/>
                </a:gs>
              </a:gsLst>
              <a:lin ang="0" scaled="0"/>
            </a:gradFill>
          </a:ln>
        </p:spPr>
        <p:style>
          <a:lnRef idx="1">
            <a:schemeClr val="accent1"/>
          </a:lnRef>
          <a:fillRef idx="0">
            <a:schemeClr val="accent1"/>
          </a:fillRef>
          <a:effectRef idx="0">
            <a:schemeClr val="accent1"/>
          </a:effectRef>
          <a:fontRef idx="minor">
            <a:schemeClr val="tx1"/>
          </a:fontRef>
        </p:style>
      </p:cxnSp>
      <p:sp>
        <p:nvSpPr>
          <p:cNvPr id="22" name="TextBox 24">
            <a:extLst>
              <a:ext uri="{FF2B5EF4-FFF2-40B4-BE49-F238E27FC236}">
                <a16:creationId xmlns:a16="http://schemas.microsoft.com/office/drawing/2014/main" id="{0EAB0DAA-016C-47BD-B4E4-9BFD7C9F1C88}"/>
              </a:ext>
            </a:extLst>
          </p:cNvPr>
          <p:cNvSpPr txBox="1"/>
          <p:nvPr/>
        </p:nvSpPr>
        <p:spPr>
          <a:xfrm>
            <a:off x="1402445" y="2506260"/>
            <a:ext cx="3783645" cy="626262"/>
          </a:xfrm>
          <a:prstGeom prst="rect">
            <a:avLst/>
          </a:prstGeom>
          <a:noFill/>
        </p:spPr>
        <p:txBody>
          <a:bodyPr lIns="0" tIns="46800" rIns="0">
            <a:spAutoFit/>
          </a:bodyPr>
          <a:lstStyle/>
          <a:p>
            <a:pPr eaLnBrk="1" fontAlgn="auto" hangingPunct="1">
              <a:lnSpc>
                <a:spcPct val="130000"/>
              </a:lnSpc>
              <a:spcBef>
                <a:spcPts val="0"/>
              </a:spcBef>
              <a:spcAft>
                <a:spcPts val="0"/>
              </a:spcAft>
              <a:defRPr/>
            </a:pPr>
            <a:r>
              <a:rPr lang="en-US" sz="1400" dirty="0">
                <a:solidFill>
                  <a:schemeClr val="tx1">
                    <a:alpha val="80000"/>
                  </a:schemeClr>
                </a:solidFill>
                <a:cs typeface="+mn-ea"/>
                <a:sym typeface="+mn-lt"/>
              </a:rPr>
              <a:t>Click here to add text content, such as keywords, some brief introductions, etc.</a:t>
            </a:r>
          </a:p>
        </p:txBody>
      </p:sp>
      <p:sp>
        <p:nvSpPr>
          <p:cNvPr id="20" name="椭圆 19">
            <a:extLst>
              <a:ext uri="{FF2B5EF4-FFF2-40B4-BE49-F238E27FC236}">
                <a16:creationId xmlns:a16="http://schemas.microsoft.com/office/drawing/2014/main" id="{0BEBAC88-EE77-4F39-9384-DF2999055FBE}"/>
              </a:ext>
            </a:extLst>
          </p:cNvPr>
          <p:cNvSpPr/>
          <p:nvPr/>
        </p:nvSpPr>
        <p:spPr>
          <a:xfrm>
            <a:off x="538165" y="356820"/>
            <a:ext cx="647700" cy="6477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23" name="矩形 22">
            <a:extLst>
              <a:ext uri="{FF2B5EF4-FFF2-40B4-BE49-F238E27FC236}">
                <a16:creationId xmlns:a16="http://schemas.microsoft.com/office/drawing/2014/main" id="{0D620389-EE2F-4727-9970-F493F5DD349A}"/>
              </a:ext>
            </a:extLst>
          </p:cNvPr>
          <p:cNvSpPr/>
          <p:nvPr/>
        </p:nvSpPr>
        <p:spPr>
          <a:xfrm>
            <a:off x="1353513" y="481300"/>
            <a:ext cx="2419509" cy="523220"/>
          </a:xfrm>
          <a:prstGeom prst="rect">
            <a:avLst/>
          </a:prstGeom>
        </p:spPr>
        <p:txBody>
          <a:bodyPr wrap="none">
            <a:spAutoFit/>
          </a:bodyPr>
          <a:lstStyle/>
          <a:p>
            <a:r>
              <a:rPr lang="en-US" altLang="zh-CN" sz="2800" dirty="0">
                <a:cs typeface="+mn-ea"/>
                <a:sym typeface="+mn-lt"/>
              </a:rPr>
              <a:t>Add title text</a:t>
            </a:r>
            <a:endParaRPr lang="zh-CN" altLang="en-US" sz="2800" dirty="0">
              <a:cs typeface="+mn-ea"/>
              <a:sym typeface="+mn-lt"/>
            </a:endParaRPr>
          </a:p>
        </p:txBody>
      </p:sp>
      <p:sp>
        <p:nvSpPr>
          <p:cNvPr id="24" name="文本框 23">
            <a:extLst>
              <a:ext uri="{FF2B5EF4-FFF2-40B4-BE49-F238E27FC236}">
                <a16:creationId xmlns:a16="http://schemas.microsoft.com/office/drawing/2014/main" id="{D751ADCF-BF6E-44D7-8FDC-D3D74FFC238B}"/>
              </a:ext>
            </a:extLst>
          </p:cNvPr>
          <p:cNvSpPr txBox="1"/>
          <p:nvPr/>
        </p:nvSpPr>
        <p:spPr>
          <a:xfrm>
            <a:off x="610559" y="481300"/>
            <a:ext cx="546100" cy="461665"/>
          </a:xfrm>
          <a:prstGeom prst="rect">
            <a:avLst/>
          </a:prstGeom>
          <a:noFill/>
        </p:spPr>
        <p:txBody>
          <a:bodyPr wrap="square" rtlCol="0">
            <a:spAutoFit/>
          </a:bodyPr>
          <a:lstStyle/>
          <a:p>
            <a:r>
              <a:rPr lang="en-US" altLang="zh-CN" sz="2400" dirty="0">
                <a:solidFill>
                  <a:schemeClr val="bg1"/>
                </a:solidFill>
                <a:cs typeface="+mn-ea"/>
                <a:sym typeface="+mn-lt"/>
              </a:rPr>
              <a:t>03.</a:t>
            </a:r>
            <a:endParaRPr lang="zh-CN" altLang="en-US" sz="2400" dirty="0">
              <a:solidFill>
                <a:schemeClr val="bg1"/>
              </a:solidFill>
              <a:cs typeface="+mn-ea"/>
              <a:sym typeface="+mn-lt"/>
            </a:endParaRPr>
          </a:p>
        </p:txBody>
      </p:sp>
      <p:sp>
        <p:nvSpPr>
          <p:cNvPr id="26" name="TextBox 43">
            <a:extLst>
              <a:ext uri="{FF2B5EF4-FFF2-40B4-BE49-F238E27FC236}">
                <a16:creationId xmlns:a16="http://schemas.microsoft.com/office/drawing/2014/main" id="{FF925A56-9FAE-47C0-B462-D160F1030A7C}"/>
              </a:ext>
            </a:extLst>
          </p:cNvPr>
          <p:cNvSpPr txBox="1"/>
          <p:nvPr/>
        </p:nvSpPr>
        <p:spPr>
          <a:xfrm>
            <a:off x="9437002" y="5192056"/>
            <a:ext cx="1466940" cy="338554"/>
          </a:xfrm>
          <a:prstGeom prst="rect">
            <a:avLst/>
          </a:prstGeom>
          <a:noFill/>
        </p:spPr>
        <p:txBody>
          <a:bodyPr wrap="none" rtlCol="0">
            <a:spAutoFit/>
          </a:bodyPr>
          <a:lstStyle/>
          <a:p>
            <a:pPr algn="ctr"/>
            <a:r>
              <a:rPr lang="en-US" altLang="zh-CN" sz="1600" dirty="0">
                <a:cs typeface="+mn-ea"/>
                <a:sym typeface="+mn-lt"/>
              </a:rPr>
              <a:t>Add title text</a:t>
            </a:r>
            <a:endParaRPr lang="zh-CN" altLang="en-US" sz="1600" dirty="0">
              <a:cs typeface="+mn-ea"/>
              <a:sym typeface="+mn-lt"/>
            </a:endParaRPr>
          </a:p>
        </p:txBody>
      </p:sp>
      <p:sp>
        <p:nvSpPr>
          <p:cNvPr id="27" name="Rectangle 44">
            <a:extLst>
              <a:ext uri="{FF2B5EF4-FFF2-40B4-BE49-F238E27FC236}">
                <a16:creationId xmlns:a16="http://schemas.microsoft.com/office/drawing/2014/main" id="{29B9E8DA-4656-48FD-A4B8-67A0D68D120F}"/>
              </a:ext>
            </a:extLst>
          </p:cNvPr>
          <p:cNvSpPr/>
          <p:nvPr/>
        </p:nvSpPr>
        <p:spPr>
          <a:xfrm>
            <a:off x="9166420" y="5442448"/>
            <a:ext cx="1994008" cy="613694"/>
          </a:xfrm>
          <a:prstGeom prst="rect">
            <a:avLst/>
          </a:prstGeom>
        </p:spPr>
        <p:txBody>
          <a:bodyPr wrap="square">
            <a:spAutoFit/>
          </a:bodyPr>
          <a:lstStyle/>
          <a:p>
            <a:pPr algn="ctr">
              <a:lnSpc>
                <a:spcPct val="150000"/>
              </a:lnSpc>
            </a:pPr>
            <a:r>
              <a:rPr lang="id-ID" sz="1200" dirty="0">
                <a:solidFill>
                  <a:schemeClr val="tx1">
                    <a:lumMod val="50000"/>
                    <a:lumOff val="50000"/>
                  </a:schemeClr>
                </a:solidFill>
                <a:cs typeface="+mn-ea"/>
                <a:sym typeface="+mn-lt"/>
              </a:rPr>
              <a:t>Powerfull presentation material for all business</a:t>
            </a:r>
          </a:p>
        </p:txBody>
      </p:sp>
      <p:sp>
        <p:nvSpPr>
          <p:cNvPr id="28" name="Oval 55">
            <a:extLst>
              <a:ext uri="{FF2B5EF4-FFF2-40B4-BE49-F238E27FC236}">
                <a16:creationId xmlns:a16="http://schemas.microsoft.com/office/drawing/2014/main" id="{D9E615A7-36CB-4FAD-A228-18A2117B60AF}"/>
              </a:ext>
            </a:extLst>
          </p:cNvPr>
          <p:cNvSpPr/>
          <p:nvPr/>
        </p:nvSpPr>
        <p:spPr>
          <a:xfrm>
            <a:off x="9760154" y="4255959"/>
            <a:ext cx="820615" cy="820615"/>
          </a:xfrm>
          <a:prstGeom prst="ellipse">
            <a:avLst/>
          </a:prstGeom>
          <a:solidFill>
            <a:srgbClr val="2D6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2400" dirty="0">
              <a:cs typeface="+mn-ea"/>
              <a:sym typeface="+mn-lt"/>
            </a:endParaRPr>
          </a:p>
        </p:txBody>
      </p:sp>
      <p:sp>
        <p:nvSpPr>
          <p:cNvPr id="29" name="Freeform 67">
            <a:extLst>
              <a:ext uri="{FF2B5EF4-FFF2-40B4-BE49-F238E27FC236}">
                <a16:creationId xmlns:a16="http://schemas.microsoft.com/office/drawing/2014/main" id="{51DC71C2-3049-4C78-BFD6-506ECE4C7B62}"/>
              </a:ext>
            </a:extLst>
          </p:cNvPr>
          <p:cNvSpPr>
            <a:spLocks noEditPoints="1"/>
          </p:cNvSpPr>
          <p:nvPr/>
        </p:nvSpPr>
        <p:spPr bwMode="auto">
          <a:xfrm>
            <a:off x="10029085" y="4536195"/>
            <a:ext cx="273147" cy="281628"/>
          </a:xfrm>
          <a:custGeom>
            <a:avLst/>
            <a:gdLst>
              <a:gd name="T0" fmla="*/ 18 w 68"/>
              <a:gd name="T1" fmla="*/ 0 h 68"/>
              <a:gd name="T2" fmla="*/ 6 w 68"/>
              <a:gd name="T3" fmla="*/ 16 h 68"/>
              <a:gd name="T4" fmla="*/ 9 w 68"/>
              <a:gd name="T5" fmla="*/ 68 h 68"/>
              <a:gd name="T6" fmla="*/ 68 w 68"/>
              <a:gd name="T7" fmla="*/ 59 h 68"/>
              <a:gd name="T8" fmla="*/ 5 w 68"/>
              <a:gd name="T9" fmla="*/ 63 h 68"/>
              <a:gd name="T10" fmla="*/ 6 w 68"/>
              <a:gd name="T11" fmla="*/ 20 h 68"/>
              <a:gd name="T12" fmla="*/ 5 w 68"/>
              <a:gd name="T13" fmla="*/ 63 h 68"/>
              <a:gd name="T14" fmla="*/ 9 w 68"/>
              <a:gd name="T15" fmla="*/ 6 h 68"/>
              <a:gd name="T16" fmla="*/ 11 w 68"/>
              <a:gd name="T17" fmla="*/ 6 h 68"/>
              <a:gd name="T18" fmla="*/ 7 w 68"/>
              <a:gd name="T19" fmla="*/ 64 h 68"/>
              <a:gd name="T20" fmla="*/ 16 w 68"/>
              <a:gd name="T21" fmla="*/ 6 h 68"/>
              <a:gd name="T22" fmla="*/ 13 w 68"/>
              <a:gd name="T23" fmla="*/ 59 h 68"/>
              <a:gd name="T24" fmla="*/ 18 w 68"/>
              <a:gd name="T25" fmla="*/ 59 h 68"/>
              <a:gd name="T26" fmla="*/ 23 w 68"/>
              <a:gd name="T27" fmla="*/ 3 h 68"/>
              <a:gd name="T28" fmla="*/ 65 w 68"/>
              <a:gd name="T29" fmla="*/ 59 h 68"/>
              <a:gd name="T30" fmla="*/ 18 w 68"/>
              <a:gd name="T31" fmla="*/ 59 h 68"/>
              <a:gd name="T32" fmla="*/ 23 w 68"/>
              <a:gd name="T33" fmla="*/ 11 h 68"/>
              <a:gd name="T34" fmla="*/ 29 w 68"/>
              <a:gd name="T35" fmla="*/ 17 h 68"/>
              <a:gd name="T36" fmla="*/ 29 w 68"/>
              <a:gd name="T37" fmla="*/ 11 h 68"/>
              <a:gd name="T38" fmla="*/ 29 w 68"/>
              <a:gd name="T39" fmla="*/ 20 h 68"/>
              <a:gd name="T40" fmla="*/ 25 w 68"/>
              <a:gd name="T41" fmla="*/ 13 h 68"/>
              <a:gd name="T42" fmla="*/ 39 w 68"/>
              <a:gd name="T43" fmla="*/ 20 h 68"/>
              <a:gd name="T44" fmla="*/ 39 w 68"/>
              <a:gd name="T45" fmla="*/ 11 h 68"/>
              <a:gd name="T46" fmla="*/ 35 w 68"/>
              <a:gd name="T47" fmla="*/ 14 h 68"/>
              <a:gd name="T48" fmla="*/ 35 w 68"/>
              <a:gd name="T49" fmla="*/ 16 h 68"/>
              <a:gd name="T50" fmla="*/ 39 w 68"/>
              <a:gd name="T51" fmla="*/ 20 h 68"/>
              <a:gd name="T52" fmla="*/ 42 w 68"/>
              <a:gd name="T53" fmla="*/ 11 h 68"/>
              <a:gd name="T54" fmla="*/ 43 w 68"/>
              <a:gd name="T55" fmla="*/ 18 h 68"/>
              <a:gd name="T56" fmla="*/ 47 w 68"/>
              <a:gd name="T57" fmla="*/ 11 h 68"/>
              <a:gd name="T58" fmla="*/ 48 w 68"/>
              <a:gd name="T59" fmla="*/ 18 h 68"/>
              <a:gd name="T60" fmla="*/ 52 w 68"/>
              <a:gd name="T61" fmla="*/ 11 h 68"/>
              <a:gd name="T62" fmla="*/ 46 w 68"/>
              <a:gd name="T63" fmla="*/ 16 h 68"/>
              <a:gd name="T64" fmla="*/ 45 w 68"/>
              <a:gd name="T65" fmla="*/ 16 h 68"/>
              <a:gd name="T66" fmla="*/ 57 w 68"/>
              <a:gd name="T67" fmla="*/ 18 h 68"/>
              <a:gd name="T68" fmla="*/ 56 w 68"/>
              <a:gd name="T69" fmla="*/ 11 h 68"/>
              <a:gd name="T70" fmla="*/ 56 w 68"/>
              <a:gd name="T71" fmla="*/ 12 h 68"/>
              <a:gd name="T72" fmla="*/ 59 w 68"/>
              <a:gd name="T73" fmla="*/ 17 h 68"/>
              <a:gd name="T74" fmla="*/ 53 w 68"/>
              <a:gd name="T75" fmla="*/ 18 h 68"/>
              <a:gd name="T76" fmla="*/ 60 w 68"/>
              <a:gd name="T77" fmla="*/ 25 h 68"/>
              <a:gd name="T78" fmla="*/ 60 w 68"/>
              <a:gd name="T79" fmla="*/ 23 h 68"/>
              <a:gd name="T80" fmla="*/ 23 w 68"/>
              <a:gd name="T81" fmla="*/ 34 h 68"/>
              <a:gd name="T82" fmla="*/ 60 w 68"/>
              <a:gd name="T83" fmla="*/ 34 h 68"/>
              <a:gd name="T84" fmla="*/ 40 w 68"/>
              <a:gd name="T85" fmla="*/ 39 h 68"/>
              <a:gd name="T86" fmla="*/ 23 w 68"/>
              <a:gd name="T87" fmla="*/ 42 h 68"/>
              <a:gd name="T88" fmla="*/ 23 w 68"/>
              <a:gd name="T89" fmla="*/ 44 h 68"/>
              <a:gd name="T90" fmla="*/ 40 w 68"/>
              <a:gd name="T91" fmla="*/ 47 h 68"/>
              <a:gd name="T92" fmla="*/ 23 w 68"/>
              <a:gd name="T93" fmla="*/ 47 h 68"/>
              <a:gd name="T94" fmla="*/ 40 w 68"/>
              <a:gd name="T95" fmla="*/ 54 h 68"/>
              <a:gd name="T96" fmla="*/ 23 w 68"/>
              <a:gd name="T97" fmla="*/ 57 h 68"/>
              <a:gd name="T98" fmla="*/ 23 w 68"/>
              <a:gd name="T99" fmla="*/ 59 h 68"/>
              <a:gd name="T100" fmla="*/ 42 w 68"/>
              <a:gd name="T101" fmla="*/ 37 h 68"/>
              <a:gd name="T102" fmla="*/ 60 w 68"/>
              <a:gd name="T103" fmla="*/ 37 h 68"/>
              <a:gd name="T104" fmla="*/ 44 w 68"/>
              <a:gd name="T105" fmla="*/ 3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8" h="68">
                <a:moveTo>
                  <a:pt x="62" y="0"/>
                </a:moveTo>
                <a:cubicBezTo>
                  <a:pt x="21" y="0"/>
                  <a:pt x="21" y="0"/>
                  <a:pt x="21" y="0"/>
                </a:cubicBezTo>
                <a:cubicBezTo>
                  <a:pt x="18" y="0"/>
                  <a:pt x="18" y="0"/>
                  <a:pt x="18" y="0"/>
                </a:cubicBezTo>
                <a:cubicBezTo>
                  <a:pt x="12" y="0"/>
                  <a:pt x="12" y="0"/>
                  <a:pt x="12" y="0"/>
                </a:cubicBezTo>
                <a:cubicBezTo>
                  <a:pt x="8" y="0"/>
                  <a:pt x="6" y="3"/>
                  <a:pt x="6" y="6"/>
                </a:cubicBezTo>
                <a:cubicBezTo>
                  <a:pt x="6" y="16"/>
                  <a:pt x="6" y="16"/>
                  <a:pt x="6" y="16"/>
                </a:cubicBezTo>
                <a:cubicBezTo>
                  <a:pt x="2" y="16"/>
                  <a:pt x="0" y="19"/>
                  <a:pt x="0" y="22"/>
                </a:cubicBezTo>
                <a:cubicBezTo>
                  <a:pt x="0" y="59"/>
                  <a:pt x="0" y="59"/>
                  <a:pt x="0" y="59"/>
                </a:cubicBezTo>
                <a:cubicBezTo>
                  <a:pt x="0" y="64"/>
                  <a:pt x="4" y="68"/>
                  <a:pt x="9" y="68"/>
                </a:cubicBezTo>
                <a:cubicBezTo>
                  <a:pt x="11" y="68"/>
                  <a:pt x="11" y="68"/>
                  <a:pt x="11" y="68"/>
                </a:cubicBezTo>
                <a:cubicBezTo>
                  <a:pt x="58" y="68"/>
                  <a:pt x="58" y="68"/>
                  <a:pt x="58" y="68"/>
                </a:cubicBezTo>
                <a:cubicBezTo>
                  <a:pt x="64" y="68"/>
                  <a:pt x="68" y="64"/>
                  <a:pt x="68" y="59"/>
                </a:cubicBezTo>
                <a:cubicBezTo>
                  <a:pt x="68" y="6"/>
                  <a:pt x="68" y="6"/>
                  <a:pt x="68" y="6"/>
                </a:cubicBezTo>
                <a:cubicBezTo>
                  <a:pt x="68" y="3"/>
                  <a:pt x="65" y="0"/>
                  <a:pt x="62" y="0"/>
                </a:cubicBezTo>
                <a:close/>
                <a:moveTo>
                  <a:pt x="5" y="63"/>
                </a:moveTo>
                <a:cubicBezTo>
                  <a:pt x="4" y="62"/>
                  <a:pt x="3" y="60"/>
                  <a:pt x="3" y="59"/>
                </a:cubicBezTo>
                <a:cubicBezTo>
                  <a:pt x="3" y="22"/>
                  <a:pt x="3" y="22"/>
                  <a:pt x="3" y="22"/>
                </a:cubicBezTo>
                <a:cubicBezTo>
                  <a:pt x="3" y="21"/>
                  <a:pt x="4" y="20"/>
                  <a:pt x="6" y="20"/>
                </a:cubicBezTo>
                <a:cubicBezTo>
                  <a:pt x="7" y="20"/>
                  <a:pt x="7" y="20"/>
                  <a:pt x="7" y="20"/>
                </a:cubicBezTo>
                <a:cubicBezTo>
                  <a:pt x="7" y="59"/>
                  <a:pt x="7" y="59"/>
                  <a:pt x="7" y="59"/>
                </a:cubicBezTo>
                <a:cubicBezTo>
                  <a:pt x="7" y="60"/>
                  <a:pt x="6" y="62"/>
                  <a:pt x="5" y="63"/>
                </a:cubicBezTo>
                <a:close/>
                <a:moveTo>
                  <a:pt x="7" y="64"/>
                </a:moveTo>
                <a:cubicBezTo>
                  <a:pt x="8" y="63"/>
                  <a:pt x="9" y="61"/>
                  <a:pt x="9" y="59"/>
                </a:cubicBezTo>
                <a:cubicBezTo>
                  <a:pt x="9" y="6"/>
                  <a:pt x="9" y="6"/>
                  <a:pt x="9" y="6"/>
                </a:cubicBezTo>
                <a:cubicBezTo>
                  <a:pt x="9" y="5"/>
                  <a:pt x="10" y="3"/>
                  <a:pt x="12" y="3"/>
                </a:cubicBezTo>
                <a:cubicBezTo>
                  <a:pt x="12" y="3"/>
                  <a:pt x="12" y="3"/>
                  <a:pt x="12" y="3"/>
                </a:cubicBezTo>
                <a:cubicBezTo>
                  <a:pt x="12" y="4"/>
                  <a:pt x="11" y="5"/>
                  <a:pt x="11" y="6"/>
                </a:cubicBezTo>
                <a:cubicBezTo>
                  <a:pt x="11" y="59"/>
                  <a:pt x="11" y="59"/>
                  <a:pt x="11" y="59"/>
                </a:cubicBezTo>
                <a:cubicBezTo>
                  <a:pt x="11" y="61"/>
                  <a:pt x="10" y="63"/>
                  <a:pt x="8" y="65"/>
                </a:cubicBezTo>
                <a:cubicBezTo>
                  <a:pt x="7" y="64"/>
                  <a:pt x="7" y="64"/>
                  <a:pt x="7" y="64"/>
                </a:cubicBezTo>
                <a:close/>
                <a:moveTo>
                  <a:pt x="16" y="3"/>
                </a:moveTo>
                <a:cubicBezTo>
                  <a:pt x="17" y="3"/>
                  <a:pt x="17" y="3"/>
                  <a:pt x="17" y="3"/>
                </a:cubicBezTo>
                <a:cubicBezTo>
                  <a:pt x="16" y="4"/>
                  <a:pt x="16" y="5"/>
                  <a:pt x="16" y="6"/>
                </a:cubicBezTo>
                <a:cubicBezTo>
                  <a:pt x="16" y="59"/>
                  <a:pt x="16" y="59"/>
                  <a:pt x="16" y="59"/>
                </a:cubicBezTo>
                <a:cubicBezTo>
                  <a:pt x="16" y="62"/>
                  <a:pt x="13" y="65"/>
                  <a:pt x="10" y="65"/>
                </a:cubicBezTo>
                <a:cubicBezTo>
                  <a:pt x="12" y="64"/>
                  <a:pt x="13" y="61"/>
                  <a:pt x="13" y="59"/>
                </a:cubicBezTo>
                <a:cubicBezTo>
                  <a:pt x="13" y="6"/>
                  <a:pt x="13" y="6"/>
                  <a:pt x="13" y="6"/>
                </a:cubicBezTo>
                <a:cubicBezTo>
                  <a:pt x="13" y="5"/>
                  <a:pt x="15" y="3"/>
                  <a:pt x="16" y="3"/>
                </a:cubicBezTo>
                <a:close/>
                <a:moveTo>
                  <a:pt x="18" y="59"/>
                </a:moveTo>
                <a:cubicBezTo>
                  <a:pt x="18" y="6"/>
                  <a:pt x="18" y="6"/>
                  <a:pt x="18" y="6"/>
                </a:cubicBezTo>
                <a:cubicBezTo>
                  <a:pt x="18" y="5"/>
                  <a:pt x="19" y="3"/>
                  <a:pt x="21" y="3"/>
                </a:cubicBezTo>
                <a:cubicBezTo>
                  <a:pt x="23" y="3"/>
                  <a:pt x="23" y="3"/>
                  <a:pt x="23" y="3"/>
                </a:cubicBezTo>
                <a:cubicBezTo>
                  <a:pt x="62" y="3"/>
                  <a:pt x="62" y="3"/>
                  <a:pt x="62" y="3"/>
                </a:cubicBezTo>
                <a:cubicBezTo>
                  <a:pt x="63" y="3"/>
                  <a:pt x="65" y="5"/>
                  <a:pt x="65" y="6"/>
                </a:cubicBezTo>
                <a:cubicBezTo>
                  <a:pt x="65" y="59"/>
                  <a:pt x="65" y="59"/>
                  <a:pt x="65" y="59"/>
                </a:cubicBezTo>
                <a:cubicBezTo>
                  <a:pt x="65" y="62"/>
                  <a:pt x="62" y="65"/>
                  <a:pt x="58" y="65"/>
                </a:cubicBezTo>
                <a:cubicBezTo>
                  <a:pt x="15" y="65"/>
                  <a:pt x="15" y="65"/>
                  <a:pt x="15" y="65"/>
                </a:cubicBezTo>
                <a:cubicBezTo>
                  <a:pt x="17" y="64"/>
                  <a:pt x="18" y="61"/>
                  <a:pt x="18" y="59"/>
                </a:cubicBezTo>
                <a:close/>
                <a:moveTo>
                  <a:pt x="25" y="20"/>
                </a:moveTo>
                <a:cubicBezTo>
                  <a:pt x="23" y="20"/>
                  <a:pt x="23" y="20"/>
                  <a:pt x="23" y="20"/>
                </a:cubicBezTo>
                <a:cubicBezTo>
                  <a:pt x="23" y="11"/>
                  <a:pt x="23" y="11"/>
                  <a:pt x="23" y="11"/>
                </a:cubicBezTo>
                <a:cubicBezTo>
                  <a:pt x="26" y="11"/>
                  <a:pt x="26" y="11"/>
                  <a:pt x="26" y="11"/>
                </a:cubicBezTo>
                <a:cubicBezTo>
                  <a:pt x="28" y="14"/>
                  <a:pt x="28" y="14"/>
                  <a:pt x="28" y="14"/>
                </a:cubicBezTo>
                <a:cubicBezTo>
                  <a:pt x="28" y="15"/>
                  <a:pt x="29" y="16"/>
                  <a:pt x="29" y="17"/>
                </a:cubicBezTo>
                <a:cubicBezTo>
                  <a:pt x="29" y="17"/>
                  <a:pt x="29" y="17"/>
                  <a:pt x="29" y="17"/>
                </a:cubicBezTo>
                <a:cubicBezTo>
                  <a:pt x="29" y="16"/>
                  <a:pt x="29" y="15"/>
                  <a:pt x="29" y="14"/>
                </a:cubicBezTo>
                <a:cubicBezTo>
                  <a:pt x="29" y="11"/>
                  <a:pt x="29" y="11"/>
                  <a:pt x="29" y="11"/>
                </a:cubicBezTo>
                <a:cubicBezTo>
                  <a:pt x="31" y="11"/>
                  <a:pt x="31" y="11"/>
                  <a:pt x="31" y="11"/>
                </a:cubicBezTo>
                <a:cubicBezTo>
                  <a:pt x="31" y="20"/>
                  <a:pt x="31" y="20"/>
                  <a:pt x="31" y="20"/>
                </a:cubicBezTo>
                <a:cubicBezTo>
                  <a:pt x="29" y="20"/>
                  <a:pt x="29" y="20"/>
                  <a:pt x="29" y="20"/>
                </a:cubicBezTo>
                <a:cubicBezTo>
                  <a:pt x="27" y="17"/>
                  <a:pt x="27" y="17"/>
                  <a:pt x="27" y="17"/>
                </a:cubicBezTo>
                <a:cubicBezTo>
                  <a:pt x="26" y="16"/>
                  <a:pt x="26" y="14"/>
                  <a:pt x="25" y="13"/>
                </a:cubicBezTo>
                <a:cubicBezTo>
                  <a:pt x="25" y="13"/>
                  <a:pt x="25" y="13"/>
                  <a:pt x="25" y="13"/>
                </a:cubicBezTo>
                <a:cubicBezTo>
                  <a:pt x="25" y="14"/>
                  <a:pt x="25" y="16"/>
                  <a:pt x="25" y="17"/>
                </a:cubicBezTo>
                <a:lnTo>
                  <a:pt x="25" y="20"/>
                </a:lnTo>
                <a:close/>
                <a:moveTo>
                  <a:pt x="39" y="20"/>
                </a:moveTo>
                <a:cubicBezTo>
                  <a:pt x="33" y="20"/>
                  <a:pt x="33" y="20"/>
                  <a:pt x="33" y="20"/>
                </a:cubicBezTo>
                <a:cubicBezTo>
                  <a:pt x="33" y="11"/>
                  <a:pt x="33" y="11"/>
                  <a:pt x="33" y="11"/>
                </a:cubicBezTo>
                <a:cubicBezTo>
                  <a:pt x="39" y="11"/>
                  <a:pt x="39" y="11"/>
                  <a:pt x="39" y="11"/>
                </a:cubicBezTo>
                <a:cubicBezTo>
                  <a:pt x="39" y="13"/>
                  <a:pt x="39" y="13"/>
                  <a:pt x="39" y="13"/>
                </a:cubicBezTo>
                <a:cubicBezTo>
                  <a:pt x="35" y="13"/>
                  <a:pt x="35" y="13"/>
                  <a:pt x="35" y="13"/>
                </a:cubicBezTo>
                <a:cubicBezTo>
                  <a:pt x="35" y="14"/>
                  <a:pt x="35" y="14"/>
                  <a:pt x="35" y="14"/>
                </a:cubicBezTo>
                <a:cubicBezTo>
                  <a:pt x="39" y="14"/>
                  <a:pt x="39" y="14"/>
                  <a:pt x="39" y="14"/>
                </a:cubicBezTo>
                <a:cubicBezTo>
                  <a:pt x="39" y="16"/>
                  <a:pt x="39" y="16"/>
                  <a:pt x="39" y="16"/>
                </a:cubicBezTo>
                <a:cubicBezTo>
                  <a:pt x="35" y="16"/>
                  <a:pt x="35" y="16"/>
                  <a:pt x="35" y="16"/>
                </a:cubicBezTo>
                <a:cubicBezTo>
                  <a:pt x="35" y="18"/>
                  <a:pt x="35" y="18"/>
                  <a:pt x="35" y="18"/>
                </a:cubicBezTo>
                <a:cubicBezTo>
                  <a:pt x="39" y="18"/>
                  <a:pt x="39" y="18"/>
                  <a:pt x="39" y="18"/>
                </a:cubicBezTo>
                <a:lnTo>
                  <a:pt x="39" y="20"/>
                </a:lnTo>
                <a:close/>
                <a:moveTo>
                  <a:pt x="42" y="20"/>
                </a:moveTo>
                <a:cubicBezTo>
                  <a:pt x="40" y="11"/>
                  <a:pt x="40" y="11"/>
                  <a:pt x="40" y="11"/>
                </a:cubicBezTo>
                <a:cubicBezTo>
                  <a:pt x="42" y="11"/>
                  <a:pt x="42" y="11"/>
                  <a:pt x="42" y="11"/>
                </a:cubicBezTo>
                <a:cubicBezTo>
                  <a:pt x="43" y="15"/>
                  <a:pt x="43" y="15"/>
                  <a:pt x="43" y="15"/>
                </a:cubicBezTo>
                <a:cubicBezTo>
                  <a:pt x="43" y="16"/>
                  <a:pt x="43" y="17"/>
                  <a:pt x="43" y="18"/>
                </a:cubicBezTo>
                <a:cubicBezTo>
                  <a:pt x="43" y="18"/>
                  <a:pt x="43" y="18"/>
                  <a:pt x="43" y="18"/>
                </a:cubicBezTo>
                <a:cubicBezTo>
                  <a:pt x="44" y="17"/>
                  <a:pt x="44" y="16"/>
                  <a:pt x="44" y="15"/>
                </a:cubicBezTo>
                <a:cubicBezTo>
                  <a:pt x="45" y="11"/>
                  <a:pt x="45" y="11"/>
                  <a:pt x="45" y="11"/>
                </a:cubicBezTo>
                <a:cubicBezTo>
                  <a:pt x="47" y="11"/>
                  <a:pt x="47" y="11"/>
                  <a:pt x="47" y="11"/>
                </a:cubicBezTo>
                <a:cubicBezTo>
                  <a:pt x="48" y="15"/>
                  <a:pt x="48" y="15"/>
                  <a:pt x="48" y="15"/>
                </a:cubicBezTo>
                <a:cubicBezTo>
                  <a:pt x="48" y="16"/>
                  <a:pt x="48" y="17"/>
                  <a:pt x="48" y="18"/>
                </a:cubicBezTo>
                <a:cubicBezTo>
                  <a:pt x="48" y="18"/>
                  <a:pt x="48" y="18"/>
                  <a:pt x="48" y="18"/>
                </a:cubicBezTo>
                <a:cubicBezTo>
                  <a:pt x="49" y="17"/>
                  <a:pt x="49" y="16"/>
                  <a:pt x="49" y="15"/>
                </a:cubicBezTo>
                <a:cubicBezTo>
                  <a:pt x="50" y="11"/>
                  <a:pt x="50" y="11"/>
                  <a:pt x="50" y="11"/>
                </a:cubicBezTo>
                <a:cubicBezTo>
                  <a:pt x="52" y="11"/>
                  <a:pt x="52" y="11"/>
                  <a:pt x="52" y="11"/>
                </a:cubicBezTo>
                <a:cubicBezTo>
                  <a:pt x="50" y="20"/>
                  <a:pt x="50" y="20"/>
                  <a:pt x="50" y="20"/>
                </a:cubicBezTo>
                <a:cubicBezTo>
                  <a:pt x="47" y="20"/>
                  <a:pt x="47" y="20"/>
                  <a:pt x="47" y="20"/>
                </a:cubicBezTo>
                <a:cubicBezTo>
                  <a:pt x="46" y="16"/>
                  <a:pt x="46" y="16"/>
                  <a:pt x="46" y="16"/>
                </a:cubicBezTo>
                <a:cubicBezTo>
                  <a:pt x="46" y="15"/>
                  <a:pt x="46" y="14"/>
                  <a:pt x="46" y="13"/>
                </a:cubicBezTo>
                <a:cubicBezTo>
                  <a:pt x="46" y="13"/>
                  <a:pt x="46" y="13"/>
                  <a:pt x="46" y="13"/>
                </a:cubicBezTo>
                <a:cubicBezTo>
                  <a:pt x="46" y="14"/>
                  <a:pt x="46" y="15"/>
                  <a:pt x="45" y="16"/>
                </a:cubicBezTo>
                <a:cubicBezTo>
                  <a:pt x="44" y="20"/>
                  <a:pt x="44" y="20"/>
                  <a:pt x="44" y="20"/>
                </a:cubicBezTo>
                <a:lnTo>
                  <a:pt x="42" y="20"/>
                </a:lnTo>
                <a:close/>
                <a:moveTo>
                  <a:pt x="57" y="18"/>
                </a:moveTo>
                <a:cubicBezTo>
                  <a:pt x="57" y="17"/>
                  <a:pt x="57" y="17"/>
                  <a:pt x="55" y="16"/>
                </a:cubicBezTo>
                <a:cubicBezTo>
                  <a:pt x="54" y="16"/>
                  <a:pt x="53" y="15"/>
                  <a:pt x="53" y="13"/>
                </a:cubicBezTo>
                <a:cubicBezTo>
                  <a:pt x="53" y="12"/>
                  <a:pt x="54" y="11"/>
                  <a:pt x="56" y="11"/>
                </a:cubicBezTo>
                <a:cubicBezTo>
                  <a:pt x="57" y="11"/>
                  <a:pt x="58" y="11"/>
                  <a:pt x="59" y="11"/>
                </a:cubicBezTo>
                <a:cubicBezTo>
                  <a:pt x="58" y="13"/>
                  <a:pt x="58" y="13"/>
                  <a:pt x="58" y="13"/>
                </a:cubicBezTo>
                <a:cubicBezTo>
                  <a:pt x="58" y="13"/>
                  <a:pt x="57" y="12"/>
                  <a:pt x="56" y="12"/>
                </a:cubicBezTo>
                <a:cubicBezTo>
                  <a:pt x="55" y="12"/>
                  <a:pt x="55" y="13"/>
                  <a:pt x="55" y="13"/>
                </a:cubicBezTo>
                <a:cubicBezTo>
                  <a:pt x="55" y="14"/>
                  <a:pt x="55" y="14"/>
                  <a:pt x="57" y="15"/>
                </a:cubicBezTo>
                <a:cubicBezTo>
                  <a:pt x="58" y="15"/>
                  <a:pt x="59" y="16"/>
                  <a:pt x="59" y="17"/>
                </a:cubicBezTo>
                <a:cubicBezTo>
                  <a:pt x="59" y="19"/>
                  <a:pt x="58" y="20"/>
                  <a:pt x="55" y="20"/>
                </a:cubicBezTo>
                <a:cubicBezTo>
                  <a:pt x="54" y="20"/>
                  <a:pt x="53" y="20"/>
                  <a:pt x="53" y="20"/>
                </a:cubicBezTo>
                <a:cubicBezTo>
                  <a:pt x="53" y="18"/>
                  <a:pt x="53" y="18"/>
                  <a:pt x="53" y="18"/>
                </a:cubicBezTo>
                <a:cubicBezTo>
                  <a:pt x="54" y="18"/>
                  <a:pt x="55" y="19"/>
                  <a:pt x="55" y="19"/>
                </a:cubicBezTo>
                <a:cubicBezTo>
                  <a:pt x="56" y="19"/>
                  <a:pt x="57" y="18"/>
                  <a:pt x="57" y="18"/>
                </a:cubicBezTo>
                <a:close/>
                <a:moveTo>
                  <a:pt x="60" y="25"/>
                </a:moveTo>
                <a:cubicBezTo>
                  <a:pt x="23" y="25"/>
                  <a:pt x="23" y="25"/>
                  <a:pt x="23" y="25"/>
                </a:cubicBezTo>
                <a:cubicBezTo>
                  <a:pt x="23" y="23"/>
                  <a:pt x="23" y="23"/>
                  <a:pt x="23" y="23"/>
                </a:cubicBezTo>
                <a:cubicBezTo>
                  <a:pt x="60" y="23"/>
                  <a:pt x="60" y="23"/>
                  <a:pt x="60" y="23"/>
                </a:cubicBezTo>
                <a:lnTo>
                  <a:pt x="60" y="25"/>
                </a:lnTo>
                <a:close/>
                <a:moveTo>
                  <a:pt x="60" y="34"/>
                </a:moveTo>
                <a:cubicBezTo>
                  <a:pt x="23" y="34"/>
                  <a:pt x="23" y="34"/>
                  <a:pt x="23" y="34"/>
                </a:cubicBezTo>
                <a:cubicBezTo>
                  <a:pt x="23" y="32"/>
                  <a:pt x="23" y="32"/>
                  <a:pt x="23" y="32"/>
                </a:cubicBezTo>
                <a:cubicBezTo>
                  <a:pt x="60" y="32"/>
                  <a:pt x="60" y="32"/>
                  <a:pt x="60" y="32"/>
                </a:cubicBezTo>
                <a:lnTo>
                  <a:pt x="60" y="34"/>
                </a:lnTo>
                <a:close/>
                <a:moveTo>
                  <a:pt x="23" y="37"/>
                </a:moveTo>
                <a:cubicBezTo>
                  <a:pt x="40" y="37"/>
                  <a:pt x="40" y="37"/>
                  <a:pt x="40" y="37"/>
                </a:cubicBezTo>
                <a:cubicBezTo>
                  <a:pt x="40" y="39"/>
                  <a:pt x="40" y="39"/>
                  <a:pt x="40" y="39"/>
                </a:cubicBezTo>
                <a:cubicBezTo>
                  <a:pt x="23" y="39"/>
                  <a:pt x="23" y="39"/>
                  <a:pt x="23" y="39"/>
                </a:cubicBezTo>
                <a:lnTo>
                  <a:pt x="23" y="37"/>
                </a:lnTo>
                <a:close/>
                <a:moveTo>
                  <a:pt x="23" y="42"/>
                </a:moveTo>
                <a:cubicBezTo>
                  <a:pt x="40" y="42"/>
                  <a:pt x="40" y="42"/>
                  <a:pt x="40" y="42"/>
                </a:cubicBezTo>
                <a:cubicBezTo>
                  <a:pt x="40" y="44"/>
                  <a:pt x="40" y="44"/>
                  <a:pt x="40" y="44"/>
                </a:cubicBezTo>
                <a:cubicBezTo>
                  <a:pt x="23" y="44"/>
                  <a:pt x="23" y="44"/>
                  <a:pt x="23" y="44"/>
                </a:cubicBezTo>
                <a:lnTo>
                  <a:pt x="23" y="42"/>
                </a:lnTo>
                <a:close/>
                <a:moveTo>
                  <a:pt x="23" y="47"/>
                </a:moveTo>
                <a:cubicBezTo>
                  <a:pt x="40" y="47"/>
                  <a:pt x="40" y="47"/>
                  <a:pt x="40" y="47"/>
                </a:cubicBezTo>
                <a:cubicBezTo>
                  <a:pt x="40" y="49"/>
                  <a:pt x="40" y="49"/>
                  <a:pt x="40" y="49"/>
                </a:cubicBezTo>
                <a:cubicBezTo>
                  <a:pt x="23" y="49"/>
                  <a:pt x="23" y="49"/>
                  <a:pt x="23" y="49"/>
                </a:cubicBezTo>
                <a:lnTo>
                  <a:pt x="23" y="47"/>
                </a:lnTo>
                <a:close/>
                <a:moveTo>
                  <a:pt x="23" y="52"/>
                </a:moveTo>
                <a:cubicBezTo>
                  <a:pt x="40" y="52"/>
                  <a:pt x="40" y="52"/>
                  <a:pt x="40" y="52"/>
                </a:cubicBezTo>
                <a:cubicBezTo>
                  <a:pt x="40" y="54"/>
                  <a:pt x="40" y="54"/>
                  <a:pt x="40" y="54"/>
                </a:cubicBezTo>
                <a:cubicBezTo>
                  <a:pt x="23" y="54"/>
                  <a:pt x="23" y="54"/>
                  <a:pt x="23" y="54"/>
                </a:cubicBezTo>
                <a:lnTo>
                  <a:pt x="23" y="52"/>
                </a:lnTo>
                <a:close/>
                <a:moveTo>
                  <a:pt x="23" y="57"/>
                </a:moveTo>
                <a:cubicBezTo>
                  <a:pt x="40" y="57"/>
                  <a:pt x="40" y="57"/>
                  <a:pt x="40" y="57"/>
                </a:cubicBezTo>
                <a:cubicBezTo>
                  <a:pt x="40" y="59"/>
                  <a:pt x="40" y="59"/>
                  <a:pt x="40" y="59"/>
                </a:cubicBezTo>
                <a:cubicBezTo>
                  <a:pt x="23" y="59"/>
                  <a:pt x="23" y="59"/>
                  <a:pt x="23" y="59"/>
                </a:cubicBezTo>
                <a:lnTo>
                  <a:pt x="23" y="57"/>
                </a:lnTo>
                <a:close/>
                <a:moveTo>
                  <a:pt x="60" y="37"/>
                </a:moveTo>
                <a:cubicBezTo>
                  <a:pt x="42" y="37"/>
                  <a:pt x="42" y="37"/>
                  <a:pt x="42" y="37"/>
                </a:cubicBezTo>
                <a:cubicBezTo>
                  <a:pt x="42" y="59"/>
                  <a:pt x="42" y="59"/>
                  <a:pt x="42" y="59"/>
                </a:cubicBezTo>
                <a:cubicBezTo>
                  <a:pt x="60" y="59"/>
                  <a:pt x="60" y="59"/>
                  <a:pt x="60" y="59"/>
                </a:cubicBezTo>
                <a:lnTo>
                  <a:pt x="60" y="37"/>
                </a:lnTo>
                <a:close/>
                <a:moveTo>
                  <a:pt x="58" y="57"/>
                </a:moveTo>
                <a:cubicBezTo>
                  <a:pt x="44" y="57"/>
                  <a:pt x="44" y="57"/>
                  <a:pt x="44" y="57"/>
                </a:cubicBezTo>
                <a:cubicBezTo>
                  <a:pt x="44" y="39"/>
                  <a:pt x="44" y="39"/>
                  <a:pt x="44" y="39"/>
                </a:cubicBezTo>
                <a:cubicBezTo>
                  <a:pt x="58" y="39"/>
                  <a:pt x="58" y="39"/>
                  <a:pt x="58" y="39"/>
                </a:cubicBezTo>
                <a:lnTo>
                  <a:pt x="58" y="57"/>
                </a:ln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dirty="0">
              <a:cs typeface="+mn-ea"/>
              <a:sym typeface="+mn-lt"/>
            </a:endParaRPr>
          </a:p>
        </p:txBody>
      </p:sp>
    </p:spTree>
    <p:extLst>
      <p:ext uri="{BB962C8B-B14F-4D97-AF65-F5344CB8AC3E}">
        <p14:creationId xmlns:p14="http://schemas.microsoft.com/office/powerpoint/2010/main" val="213726774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ppt_x"/>
                                          </p:val>
                                        </p:tav>
                                        <p:tav tm="100000">
                                          <p:val>
                                            <p:strVal val="#ppt_x"/>
                                          </p:val>
                                        </p:tav>
                                      </p:tavLst>
                                    </p:anim>
                                    <p:anim calcmode="lin" valueType="num">
                                      <p:cBhvr additive="base">
                                        <p:cTn id="50" dur="500" fill="hold"/>
                                        <p:tgtEl>
                                          <p:spTgt spid="2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additive="base">
                                        <p:cTn id="53" dur="500" fill="hold"/>
                                        <p:tgtEl>
                                          <p:spTgt spid="23"/>
                                        </p:tgtEl>
                                        <p:attrNameLst>
                                          <p:attrName>ppt_x</p:attrName>
                                        </p:attrNameLst>
                                      </p:cBhvr>
                                      <p:tavLst>
                                        <p:tav tm="0">
                                          <p:val>
                                            <p:strVal val="#ppt_x"/>
                                          </p:val>
                                        </p:tav>
                                        <p:tav tm="100000">
                                          <p:val>
                                            <p:strVal val="#ppt_x"/>
                                          </p:val>
                                        </p:tav>
                                      </p:tavLst>
                                    </p:anim>
                                    <p:anim calcmode="lin" valueType="num">
                                      <p:cBhvr additive="base">
                                        <p:cTn id="54" dur="500" fill="hold"/>
                                        <p:tgtEl>
                                          <p:spTgt spid="23"/>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additive="base">
                                        <p:cTn id="57" dur="500" fill="hold"/>
                                        <p:tgtEl>
                                          <p:spTgt spid="24"/>
                                        </p:tgtEl>
                                        <p:attrNameLst>
                                          <p:attrName>ppt_x</p:attrName>
                                        </p:attrNameLst>
                                      </p:cBhvr>
                                      <p:tavLst>
                                        <p:tav tm="0">
                                          <p:val>
                                            <p:strVal val="#ppt_x"/>
                                          </p:val>
                                        </p:tav>
                                        <p:tav tm="100000">
                                          <p:val>
                                            <p:strVal val="#ppt_x"/>
                                          </p:val>
                                        </p:tav>
                                      </p:tavLst>
                                    </p:anim>
                                    <p:anim calcmode="lin" valueType="num">
                                      <p:cBhvr additive="base">
                                        <p:cTn id="5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additive="base">
                                        <p:cTn id="63" dur="500" fill="hold"/>
                                        <p:tgtEl>
                                          <p:spTgt spid="26"/>
                                        </p:tgtEl>
                                        <p:attrNameLst>
                                          <p:attrName>ppt_x</p:attrName>
                                        </p:attrNameLst>
                                      </p:cBhvr>
                                      <p:tavLst>
                                        <p:tav tm="0">
                                          <p:val>
                                            <p:strVal val="#ppt_x"/>
                                          </p:val>
                                        </p:tav>
                                        <p:tav tm="100000">
                                          <p:val>
                                            <p:strVal val="#ppt_x"/>
                                          </p:val>
                                        </p:tav>
                                      </p:tavLst>
                                    </p:anim>
                                    <p:anim calcmode="lin" valueType="num">
                                      <p:cBhvr additive="base">
                                        <p:cTn id="64" dur="500" fill="hold"/>
                                        <p:tgtEl>
                                          <p:spTgt spid="2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 calcmode="lin" valueType="num">
                                      <p:cBhvr additive="base">
                                        <p:cTn id="67" dur="500" fill="hold"/>
                                        <p:tgtEl>
                                          <p:spTgt spid="27"/>
                                        </p:tgtEl>
                                        <p:attrNameLst>
                                          <p:attrName>ppt_x</p:attrName>
                                        </p:attrNameLst>
                                      </p:cBhvr>
                                      <p:tavLst>
                                        <p:tav tm="0">
                                          <p:val>
                                            <p:strVal val="#ppt_x"/>
                                          </p:val>
                                        </p:tav>
                                        <p:tav tm="100000">
                                          <p:val>
                                            <p:strVal val="#ppt_x"/>
                                          </p:val>
                                        </p:tav>
                                      </p:tavLst>
                                    </p:anim>
                                    <p:anim calcmode="lin" valueType="num">
                                      <p:cBhvr additive="base">
                                        <p:cTn id="68" dur="500" fill="hold"/>
                                        <p:tgtEl>
                                          <p:spTgt spid="27"/>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additive="base">
                                        <p:cTn id="71" dur="500" fill="hold"/>
                                        <p:tgtEl>
                                          <p:spTgt spid="28"/>
                                        </p:tgtEl>
                                        <p:attrNameLst>
                                          <p:attrName>ppt_x</p:attrName>
                                        </p:attrNameLst>
                                      </p:cBhvr>
                                      <p:tavLst>
                                        <p:tav tm="0">
                                          <p:val>
                                            <p:strVal val="#ppt_x"/>
                                          </p:val>
                                        </p:tav>
                                        <p:tav tm="100000">
                                          <p:val>
                                            <p:strVal val="#ppt_x"/>
                                          </p:val>
                                        </p:tav>
                                      </p:tavLst>
                                    </p:anim>
                                    <p:anim calcmode="lin" valueType="num">
                                      <p:cBhvr additive="base">
                                        <p:cTn id="72" dur="500" fill="hold"/>
                                        <p:tgtEl>
                                          <p:spTgt spid="28"/>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additive="base">
                                        <p:cTn id="75" dur="500" fill="hold"/>
                                        <p:tgtEl>
                                          <p:spTgt spid="29"/>
                                        </p:tgtEl>
                                        <p:attrNameLst>
                                          <p:attrName>ppt_x</p:attrName>
                                        </p:attrNameLst>
                                      </p:cBhvr>
                                      <p:tavLst>
                                        <p:tav tm="0">
                                          <p:val>
                                            <p:strVal val="#ppt_x"/>
                                          </p:val>
                                        </p:tav>
                                        <p:tav tm="100000">
                                          <p:val>
                                            <p:strVal val="#ppt_x"/>
                                          </p:val>
                                        </p:tav>
                                      </p:tavLst>
                                    </p:anim>
                                    <p:anim calcmode="lin" valueType="num">
                                      <p:cBhvr additive="base">
                                        <p:cTn id="7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animBg="1"/>
      <p:bldP spid="10" grpId="0"/>
      <p:bldP spid="11" grpId="0"/>
      <p:bldP spid="12" grpId="0"/>
      <p:bldP spid="13" grpId="0"/>
      <p:bldP spid="20" grpId="0" animBg="1"/>
      <p:bldP spid="23" grpId="0"/>
      <p:bldP spid="24" grpId="0"/>
      <p:bldP spid="26" grpId="0"/>
      <p:bldP spid="27" grpId="0"/>
      <p:bldP spid="28"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占位符 4">
            <a:extLst>
              <a:ext uri="{FF2B5EF4-FFF2-40B4-BE49-F238E27FC236}">
                <a16:creationId xmlns:a16="http://schemas.microsoft.com/office/drawing/2014/main" id="{B6B46EFD-B0A1-4CDF-A2B8-4128777B4D62}"/>
              </a:ext>
            </a:extLst>
          </p:cNvPr>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p:pic>
      <p:sp>
        <p:nvSpPr>
          <p:cNvPr id="6" name="Shape 627">
            <a:extLst>
              <a:ext uri="{FF2B5EF4-FFF2-40B4-BE49-F238E27FC236}">
                <a16:creationId xmlns:a16="http://schemas.microsoft.com/office/drawing/2014/main" id="{0678ADE4-466D-49E8-80BC-BC11E55FEC0A}"/>
              </a:ext>
            </a:extLst>
          </p:cNvPr>
          <p:cNvSpPr/>
          <p:nvPr/>
        </p:nvSpPr>
        <p:spPr>
          <a:xfrm rot="13500000">
            <a:off x="5209431" y="2122211"/>
            <a:ext cx="2667001" cy="2667001"/>
          </a:xfrm>
          <a:prstGeom prst="roundRect">
            <a:avLst>
              <a:gd name="adj" fmla="val 32703"/>
            </a:avLst>
          </a:prstGeom>
          <a:solidFill>
            <a:schemeClr val="tx1"/>
          </a:solidFill>
          <a:ln w="12700">
            <a:miter lim="400000"/>
          </a:ln>
        </p:spPr>
        <p:txBody>
          <a:bodyPr lIns="25400" tIns="25400" rIns="25400" bIns="25400" anchor="ctr"/>
          <a:lstStyle/>
          <a:p>
            <a:pPr algn="ctr" defTabSz="412750" hangingPunct="0">
              <a:defRPr sz="3200">
                <a:solidFill>
                  <a:srgbClr val="FFFFFF"/>
                </a:solidFill>
              </a:defRPr>
            </a:pPr>
            <a:endParaRPr sz="1600" kern="0" dirty="0">
              <a:solidFill>
                <a:srgbClr val="FFFFFF"/>
              </a:solidFill>
              <a:cs typeface="+mn-ea"/>
              <a:sym typeface="+mn-lt"/>
            </a:endParaRPr>
          </a:p>
        </p:txBody>
      </p:sp>
      <p:sp>
        <p:nvSpPr>
          <p:cNvPr id="7" name="Shape 628">
            <a:extLst>
              <a:ext uri="{FF2B5EF4-FFF2-40B4-BE49-F238E27FC236}">
                <a16:creationId xmlns:a16="http://schemas.microsoft.com/office/drawing/2014/main" id="{7F3FBF9F-5F54-4C67-A8DA-6A1FC64F1EF2}"/>
              </a:ext>
            </a:extLst>
          </p:cNvPr>
          <p:cNvSpPr/>
          <p:nvPr/>
        </p:nvSpPr>
        <p:spPr>
          <a:xfrm rot="13500000">
            <a:off x="7796765" y="716525"/>
            <a:ext cx="2308136" cy="2308136"/>
          </a:xfrm>
          <a:prstGeom prst="roundRect">
            <a:avLst>
              <a:gd name="adj" fmla="val 32703"/>
            </a:avLst>
          </a:prstGeom>
          <a:solidFill>
            <a:srgbClr val="2D65D2"/>
          </a:solidFill>
          <a:ln w="12700">
            <a:solidFill>
              <a:srgbClr val="E8E9EB"/>
            </a:solidFill>
            <a:miter lim="400000"/>
          </a:ln>
        </p:spPr>
        <p:txBody>
          <a:bodyPr lIns="25400" tIns="25400" rIns="25400" bIns="25400" anchor="ctr"/>
          <a:lstStyle/>
          <a:p>
            <a:pPr algn="ctr" defTabSz="412750" hangingPunct="0">
              <a:defRPr sz="3200">
                <a:solidFill>
                  <a:srgbClr val="FFFFFF"/>
                </a:solidFill>
              </a:defRPr>
            </a:pPr>
            <a:endParaRPr sz="1600" kern="0" dirty="0">
              <a:solidFill>
                <a:schemeClr val="bg1"/>
              </a:solidFill>
              <a:cs typeface="+mn-ea"/>
              <a:sym typeface="+mn-lt"/>
            </a:endParaRPr>
          </a:p>
        </p:txBody>
      </p:sp>
      <p:sp>
        <p:nvSpPr>
          <p:cNvPr id="8" name="Shape 629">
            <a:extLst>
              <a:ext uri="{FF2B5EF4-FFF2-40B4-BE49-F238E27FC236}">
                <a16:creationId xmlns:a16="http://schemas.microsoft.com/office/drawing/2014/main" id="{193F9953-BA1F-4C3E-85C1-5FCA1A8C700A}"/>
              </a:ext>
            </a:extLst>
          </p:cNvPr>
          <p:cNvSpPr/>
          <p:nvPr/>
        </p:nvSpPr>
        <p:spPr>
          <a:xfrm>
            <a:off x="8284049" y="1112590"/>
            <a:ext cx="1333570" cy="297517"/>
          </a:xfrm>
          <a:prstGeom prst="rect">
            <a:avLst/>
          </a:prstGeom>
          <a:ln w="12700">
            <a:miter lim="400000"/>
          </a:ln>
          <a:extLst>
            <a:ext uri="{C572A759-6A51-4108-AA02-DFA0A04FC94B}">
              <ma14:wrappingTextBoxFlag xmlns:ma14="http://schemas.microsoft.com/office/mac/drawingml/2011/main" xmlns="" val="1"/>
            </a:ext>
          </a:extLst>
        </p:spPr>
        <p:txBody>
          <a:bodyPr wrap="none" lIns="25400" tIns="25400" rIns="25400" bIns="25400" anchor="ctr">
            <a:spAutoFit/>
          </a:bodyPr>
          <a:lstStyle>
            <a:lvl1pPr>
              <a:lnSpc>
                <a:spcPct val="100000"/>
              </a:lnSpc>
              <a:defRPr sz="3000">
                <a:latin typeface="+mj-lt"/>
                <a:ea typeface="+mj-ea"/>
                <a:cs typeface="+mj-cs"/>
                <a:sym typeface="Montserrat-Regular"/>
              </a:defRPr>
            </a:lvl1pPr>
          </a:lstStyle>
          <a:p>
            <a:pPr algn="ctr"/>
            <a:r>
              <a:rPr lang="en-US" altLang="zh-CN" sz="1600" dirty="0">
                <a:solidFill>
                  <a:schemeClr val="bg1"/>
                </a:solidFill>
                <a:latin typeface="+mn-lt"/>
                <a:ea typeface="+mn-ea"/>
                <a:cs typeface="+mn-ea"/>
                <a:sym typeface="+mn-lt"/>
              </a:rPr>
              <a:t>Add title text</a:t>
            </a:r>
            <a:endParaRPr lang="zh-CN" altLang="en-US" sz="1600" dirty="0">
              <a:solidFill>
                <a:schemeClr val="bg1"/>
              </a:solidFill>
              <a:latin typeface="+mn-lt"/>
              <a:ea typeface="+mn-ea"/>
              <a:cs typeface="+mn-ea"/>
              <a:sym typeface="+mn-lt"/>
            </a:endParaRPr>
          </a:p>
        </p:txBody>
      </p:sp>
      <p:sp>
        <p:nvSpPr>
          <p:cNvPr id="9" name="Shape 630">
            <a:extLst>
              <a:ext uri="{FF2B5EF4-FFF2-40B4-BE49-F238E27FC236}">
                <a16:creationId xmlns:a16="http://schemas.microsoft.com/office/drawing/2014/main" id="{9D8B64DE-8716-4911-8FD9-D1F81BA5A094}"/>
              </a:ext>
            </a:extLst>
          </p:cNvPr>
          <p:cNvSpPr/>
          <p:nvPr/>
        </p:nvSpPr>
        <p:spPr>
          <a:xfrm>
            <a:off x="8050746" y="1513452"/>
            <a:ext cx="1800173" cy="404983"/>
          </a:xfrm>
          <a:prstGeom prst="rect">
            <a:avLst/>
          </a:prstGeom>
          <a:ln w="12700">
            <a:miter lim="400000"/>
          </a:ln>
          <a:extLst>
            <a:ext uri="{C572A759-6A51-4108-AA02-DFA0A04FC94B}">
              <ma14:wrappingTextBoxFlag xmlns:ma14="http://schemas.microsoft.com/office/mac/drawingml/2011/main" xmlns="" val="1"/>
            </a:ext>
          </a:extLst>
        </p:spPr>
        <p:txBody>
          <a:bodyPr wrap="none" lIns="25400" tIns="25400" rIns="25400" bIns="25400" anchor="ctr">
            <a:spAutoFit/>
          </a:bodyPr>
          <a:lstStyle/>
          <a:p>
            <a:pPr algn="ctr" defTabSz="412750" hangingPunct="0">
              <a:lnSpc>
                <a:spcPct val="120000"/>
              </a:lnSpc>
              <a:defRPr sz="2000">
                <a:solidFill>
                  <a:srgbClr val="717172"/>
                </a:solidFill>
              </a:defRPr>
            </a:pPr>
            <a:r>
              <a:rPr sz="1000" kern="0" dirty="0">
                <a:solidFill>
                  <a:schemeClr val="bg1"/>
                </a:solidFill>
                <a:cs typeface="+mn-ea"/>
                <a:sym typeface="+mn-lt"/>
              </a:rPr>
              <a:t>There are many variations of</a:t>
            </a:r>
          </a:p>
          <a:p>
            <a:pPr algn="ctr" defTabSz="412750" hangingPunct="0">
              <a:lnSpc>
                <a:spcPct val="120000"/>
              </a:lnSpc>
              <a:defRPr sz="2000">
                <a:solidFill>
                  <a:srgbClr val="717172"/>
                </a:solidFill>
              </a:defRPr>
            </a:pPr>
            <a:r>
              <a:rPr sz="1000" kern="0" dirty="0">
                <a:solidFill>
                  <a:schemeClr val="bg1"/>
                </a:solidFill>
                <a:cs typeface="+mn-ea"/>
                <a:sym typeface="+mn-lt"/>
              </a:rPr>
              <a:t>passages of Lorem</a:t>
            </a:r>
          </a:p>
        </p:txBody>
      </p:sp>
      <p:sp>
        <p:nvSpPr>
          <p:cNvPr id="10" name="Shape 631">
            <a:extLst>
              <a:ext uri="{FF2B5EF4-FFF2-40B4-BE49-F238E27FC236}">
                <a16:creationId xmlns:a16="http://schemas.microsoft.com/office/drawing/2014/main" id="{26EE91E5-233B-4EEC-9026-D65E3C4BBA10}"/>
              </a:ext>
            </a:extLst>
          </p:cNvPr>
          <p:cNvSpPr/>
          <p:nvPr/>
        </p:nvSpPr>
        <p:spPr>
          <a:xfrm>
            <a:off x="5876148" y="3306953"/>
            <a:ext cx="1333570" cy="297517"/>
          </a:xfrm>
          <a:prstGeom prst="rect">
            <a:avLst/>
          </a:prstGeom>
          <a:ln w="12700">
            <a:miter lim="400000"/>
          </a:ln>
          <a:extLst>
            <a:ext uri="{C572A759-6A51-4108-AA02-DFA0A04FC94B}">
              <ma14:wrappingTextBoxFlag xmlns:ma14="http://schemas.microsoft.com/office/mac/drawingml/2011/main" xmlns="" val="1"/>
            </a:ext>
          </a:extLst>
        </p:spPr>
        <p:txBody>
          <a:bodyPr wrap="none" lIns="25400" tIns="25400" rIns="25400" bIns="25400" anchor="ctr">
            <a:spAutoFit/>
          </a:bodyPr>
          <a:lstStyle>
            <a:lvl1pPr>
              <a:lnSpc>
                <a:spcPct val="100000"/>
              </a:lnSpc>
              <a:defRPr sz="3000">
                <a:solidFill>
                  <a:srgbClr val="FFFFFF"/>
                </a:solidFill>
                <a:latin typeface="+mj-lt"/>
                <a:ea typeface="+mj-ea"/>
                <a:cs typeface="+mj-cs"/>
                <a:sym typeface="Montserrat-Regular"/>
              </a:defRPr>
            </a:lvl1pPr>
          </a:lstStyle>
          <a:p>
            <a:pPr algn="ctr"/>
            <a:r>
              <a:rPr lang="en-US" altLang="zh-CN" sz="1600" dirty="0">
                <a:latin typeface="+mn-lt"/>
                <a:ea typeface="+mn-ea"/>
                <a:cs typeface="+mn-ea"/>
                <a:sym typeface="+mn-lt"/>
              </a:rPr>
              <a:t>Add title text</a:t>
            </a:r>
            <a:endParaRPr lang="zh-CN" altLang="en-US" sz="1600" dirty="0">
              <a:latin typeface="+mn-lt"/>
              <a:ea typeface="+mn-ea"/>
              <a:cs typeface="+mn-ea"/>
              <a:sym typeface="+mn-lt"/>
            </a:endParaRPr>
          </a:p>
        </p:txBody>
      </p:sp>
      <p:sp>
        <p:nvSpPr>
          <p:cNvPr id="11" name="Shape 632">
            <a:extLst>
              <a:ext uri="{FF2B5EF4-FFF2-40B4-BE49-F238E27FC236}">
                <a16:creationId xmlns:a16="http://schemas.microsoft.com/office/drawing/2014/main" id="{6A2C50A8-592D-4709-8306-1E2B2B87328C}"/>
              </a:ext>
            </a:extLst>
          </p:cNvPr>
          <p:cNvSpPr/>
          <p:nvPr/>
        </p:nvSpPr>
        <p:spPr>
          <a:xfrm>
            <a:off x="5642845" y="3707815"/>
            <a:ext cx="1800173" cy="404983"/>
          </a:xfrm>
          <a:prstGeom prst="rect">
            <a:avLst/>
          </a:prstGeom>
          <a:ln w="12700">
            <a:miter lim="400000"/>
          </a:ln>
          <a:extLst>
            <a:ext uri="{C572A759-6A51-4108-AA02-DFA0A04FC94B}">
              <ma14:wrappingTextBoxFlag xmlns:ma14="http://schemas.microsoft.com/office/mac/drawingml/2011/main" xmlns="" val="1"/>
            </a:ext>
          </a:extLst>
        </p:spPr>
        <p:txBody>
          <a:bodyPr wrap="none" lIns="25400" tIns="25400" rIns="25400" bIns="25400" anchor="ctr">
            <a:spAutoFit/>
          </a:bodyPr>
          <a:lstStyle/>
          <a:p>
            <a:pPr algn="ctr" defTabSz="412750" hangingPunct="0">
              <a:lnSpc>
                <a:spcPct val="120000"/>
              </a:lnSpc>
              <a:defRPr sz="2000">
                <a:solidFill>
                  <a:srgbClr val="C1C2C4"/>
                </a:solidFill>
              </a:defRPr>
            </a:pPr>
            <a:r>
              <a:rPr sz="1000" kern="0" dirty="0">
                <a:solidFill>
                  <a:srgbClr val="C1C2C4"/>
                </a:solidFill>
                <a:cs typeface="+mn-ea"/>
                <a:sym typeface="+mn-lt"/>
              </a:rPr>
              <a:t>There are many variations of</a:t>
            </a:r>
          </a:p>
          <a:p>
            <a:pPr algn="ctr" defTabSz="412750" hangingPunct="0">
              <a:lnSpc>
                <a:spcPct val="120000"/>
              </a:lnSpc>
              <a:defRPr sz="2000">
                <a:solidFill>
                  <a:srgbClr val="C1C2C4"/>
                </a:solidFill>
              </a:defRPr>
            </a:pPr>
            <a:r>
              <a:rPr sz="1000" kern="0" dirty="0">
                <a:solidFill>
                  <a:srgbClr val="C1C2C4"/>
                </a:solidFill>
                <a:cs typeface="+mn-ea"/>
                <a:sym typeface="+mn-lt"/>
              </a:rPr>
              <a:t>passages of Lorem Ipsum</a:t>
            </a:r>
          </a:p>
        </p:txBody>
      </p:sp>
      <p:sp>
        <p:nvSpPr>
          <p:cNvPr id="12" name="Shape 633">
            <a:extLst>
              <a:ext uri="{FF2B5EF4-FFF2-40B4-BE49-F238E27FC236}">
                <a16:creationId xmlns:a16="http://schemas.microsoft.com/office/drawing/2014/main" id="{D1E947AC-BD67-494C-82BE-D44D7681B1A9}"/>
              </a:ext>
            </a:extLst>
          </p:cNvPr>
          <p:cNvSpPr/>
          <p:nvPr/>
        </p:nvSpPr>
        <p:spPr>
          <a:xfrm rot="13500000">
            <a:off x="7796765" y="3907031"/>
            <a:ext cx="2308136" cy="2308136"/>
          </a:xfrm>
          <a:prstGeom prst="roundRect">
            <a:avLst>
              <a:gd name="adj" fmla="val 32703"/>
            </a:avLst>
          </a:prstGeom>
          <a:solidFill>
            <a:srgbClr val="2D65D2"/>
          </a:solidFill>
          <a:ln w="12700">
            <a:solidFill>
              <a:srgbClr val="E8E9EB"/>
            </a:solidFill>
            <a:miter lim="400000"/>
          </a:ln>
        </p:spPr>
        <p:txBody>
          <a:bodyPr lIns="25400" tIns="25400" rIns="25400" bIns="25400" anchor="ctr"/>
          <a:lstStyle/>
          <a:p>
            <a:pPr algn="ctr" defTabSz="412750" hangingPunct="0">
              <a:defRPr sz="3200">
                <a:solidFill>
                  <a:srgbClr val="FFFFFF"/>
                </a:solidFill>
              </a:defRPr>
            </a:pPr>
            <a:endParaRPr sz="1600" kern="0" dirty="0">
              <a:solidFill>
                <a:schemeClr val="bg1"/>
              </a:solidFill>
              <a:cs typeface="+mn-ea"/>
              <a:sym typeface="+mn-lt"/>
            </a:endParaRPr>
          </a:p>
        </p:txBody>
      </p:sp>
      <p:sp>
        <p:nvSpPr>
          <p:cNvPr id="13" name="Shape 634">
            <a:extLst>
              <a:ext uri="{FF2B5EF4-FFF2-40B4-BE49-F238E27FC236}">
                <a16:creationId xmlns:a16="http://schemas.microsoft.com/office/drawing/2014/main" id="{DA4F2F66-282A-4E0F-B39F-A8CED41A8F5A}"/>
              </a:ext>
            </a:extLst>
          </p:cNvPr>
          <p:cNvSpPr/>
          <p:nvPr/>
        </p:nvSpPr>
        <p:spPr>
          <a:xfrm>
            <a:off x="8284049" y="4303095"/>
            <a:ext cx="1333570" cy="297517"/>
          </a:xfrm>
          <a:prstGeom prst="rect">
            <a:avLst/>
          </a:prstGeom>
          <a:ln w="12700">
            <a:miter lim="400000"/>
          </a:ln>
          <a:extLst>
            <a:ext uri="{C572A759-6A51-4108-AA02-DFA0A04FC94B}">
              <ma14:wrappingTextBoxFlag xmlns:ma14="http://schemas.microsoft.com/office/mac/drawingml/2011/main" xmlns="" val="1"/>
            </a:ext>
          </a:extLst>
        </p:spPr>
        <p:txBody>
          <a:bodyPr wrap="none" lIns="25400" tIns="25400" rIns="25400" bIns="25400" anchor="ctr">
            <a:spAutoFit/>
          </a:bodyPr>
          <a:lstStyle>
            <a:lvl1pPr>
              <a:lnSpc>
                <a:spcPct val="100000"/>
              </a:lnSpc>
              <a:defRPr sz="3000">
                <a:latin typeface="+mj-lt"/>
                <a:ea typeface="+mj-ea"/>
                <a:cs typeface="+mj-cs"/>
                <a:sym typeface="Montserrat-Regular"/>
              </a:defRPr>
            </a:lvl1pPr>
          </a:lstStyle>
          <a:p>
            <a:pPr algn="ctr" defTabSz="412750" hangingPunct="0"/>
            <a:r>
              <a:rPr lang="en-US" altLang="zh-CN" sz="1600" dirty="0">
                <a:solidFill>
                  <a:schemeClr val="bg1"/>
                </a:solidFill>
                <a:latin typeface="+mn-lt"/>
                <a:ea typeface="+mn-ea"/>
                <a:cs typeface="+mn-ea"/>
                <a:sym typeface="+mn-lt"/>
              </a:rPr>
              <a:t>Add title text</a:t>
            </a:r>
            <a:endParaRPr lang="zh-CN" altLang="en-US" sz="1600" dirty="0">
              <a:solidFill>
                <a:schemeClr val="bg1"/>
              </a:solidFill>
              <a:latin typeface="+mn-lt"/>
              <a:ea typeface="+mn-ea"/>
              <a:cs typeface="+mn-ea"/>
              <a:sym typeface="+mn-lt"/>
            </a:endParaRPr>
          </a:p>
        </p:txBody>
      </p:sp>
      <p:sp>
        <p:nvSpPr>
          <p:cNvPr id="14" name="Shape 635">
            <a:extLst>
              <a:ext uri="{FF2B5EF4-FFF2-40B4-BE49-F238E27FC236}">
                <a16:creationId xmlns:a16="http://schemas.microsoft.com/office/drawing/2014/main" id="{07C1E7D3-358D-4103-AEE4-5CC35A250F47}"/>
              </a:ext>
            </a:extLst>
          </p:cNvPr>
          <p:cNvSpPr/>
          <p:nvPr/>
        </p:nvSpPr>
        <p:spPr>
          <a:xfrm>
            <a:off x="8050746" y="4703957"/>
            <a:ext cx="1800173" cy="404983"/>
          </a:xfrm>
          <a:prstGeom prst="rect">
            <a:avLst/>
          </a:prstGeom>
          <a:ln w="12700">
            <a:miter lim="400000"/>
          </a:ln>
          <a:extLst>
            <a:ext uri="{C572A759-6A51-4108-AA02-DFA0A04FC94B}">
              <ma14:wrappingTextBoxFlag xmlns:ma14="http://schemas.microsoft.com/office/mac/drawingml/2011/main" xmlns="" val="1"/>
            </a:ext>
          </a:extLst>
        </p:spPr>
        <p:txBody>
          <a:bodyPr wrap="none" lIns="25400" tIns="25400" rIns="25400" bIns="25400" anchor="ctr">
            <a:spAutoFit/>
          </a:bodyPr>
          <a:lstStyle/>
          <a:p>
            <a:pPr algn="ctr" defTabSz="412750" hangingPunct="0">
              <a:lnSpc>
                <a:spcPct val="120000"/>
              </a:lnSpc>
              <a:defRPr sz="2000">
                <a:solidFill>
                  <a:srgbClr val="717172"/>
                </a:solidFill>
              </a:defRPr>
            </a:pPr>
            <a:r>
              <a:rPr sz="1000" kern="0" dirty="0">
                <a:solidFill>
                  <a:schemeClr val="bg1"/>
                </a:solidFill>
                <a:cs typeface="+mn-ea"/>
                <a:sym typeface="+mn-lt"/>
              </a:rPr>
              <a:t>There are many variations of</a:t>
            </a:r>
          </a:p>
          <a:p>
            <a:pPr algn="ctr" defTabSz="412750" hangingPunct="0">
              <a:lnSpc>
                <a:spcPct val="120000"/>
              </a:lnSpc>
              <a:defRPr sz="2000">
                <a:solidFill>
                  <a:srgbClr val="717172"/>
                </a:solidFill>
              </a:defRPr>
            </a:pPr>
            <a:r>
              <a:rPr sz="1000" kern="0" dirty="0">
                <a:solidFill>
                  <a:schemeClr val="bg1"/>
                </a:solidFill>
                <a:cs typeface="+mn-ea"/>
                <a:sym typeface="+mn-lt"/>
              </a:rPr>
              <a:t>passages of Lorem</a:t>
            </a:r>
          </a:p>
        </p:txBody>
      </p:sp>
      <p:sp>
        <p:nvSpPr>
          <p:cNvPr id="15" name="Shape 636">
            <a:extLst>
              <a:ext uri="{FF2B5EF4-FFF2-40B4-BE49-F238E27FC236}">
                <a16:creationId xmlns:a16="http://schemas.microsoft.com/office/drawing/2014/main" id="{04B56280-9F1B-4412-ACF2-198050825D90}"/>
              </a:ext>
            </a:extLst>
          </p:cNvPr>
          <p:cNvSpPr/>
          <p:nvPr/>
        </p:nvSpPr>
        <p:spPr>
          <a:xfrm>
            <a:off x="6307981" y="2443209"/>
            <a:ext cx="469901" cy="502295"/>
          </a:xfrm>
          <a:custGeom>
            <a:avLst/>
            <a:gdLst/>
            <a:ahLst/>
            <a:cxnLst>
              <a:cxn ang="0">
                <a:pos x="wd2" y="hd2"/>
              </a:cxn>
              <a:cxn ang="5400000">
                <a:pos x="wd2" y="hd2"/>
              </a:cxn>
              <a:cxn ang="10800000">
                <a:pos x="wd2" y="hd2"/>
              </a:cxn>
              <a:cxn ang="16200000">
                <a:pos x="wd2" y="hd2"/>
              </a:cxn>
            </a:cxnLst>
            <a:rect l="0" t="0" r="r" b="b"/>
            <a:pathLst>
              <a:path w="21600" h="21517" extrusionOk="0">
                <a:moveTo>
                  <a:pt x="11132" y="15175"/>
                </a:moveTo>
                <a:lnTo>
                  <a:pt x="20068" y="10789"/>
                </a:lnTo>
                <a:lnTo>
                  <a:pt x="16800" y="9120"/>
                </a:lnTo>
                <a:lnTo>
                  <a:pt x="11847" y="11551"/>
                </a:lnTo>
                <a:cubicBezTo>
                  <a:pt x="11489" y="11742"/>
                  <a:pt x="11132" y="11790"/>
                  <a:pt x="10774" y="11790"/>
                </a:cubicBezTo>
                <a:cubicBezTo>
                  <a:pt x="10417" y="11790"/>
                  <a:pt x="10060" y="11742"/>
                  <a:pt x="9753" y="11551"/>
                </a:cubicBezTo>
                <a:lnTo>
                  <a:pt x="4800" y="9120"/>
                </a:lnTo>
                <a:lnTo>
                  <a:pt x="1481" y="10741"/>
                </a:lnTo>
                <a:lnTo>
                  <a:pt x="10468" y="15175"/>
                </a:lnTo>
                <a:cubicBezTo>
                  <a:pt x="10672" y="15318"/>
                  <a:pt x="10928" y="15318"/>
                  <a:pt x="11132" y="15175"/>
                </a:cubicBezTo>
                <a:close/>
                <a:moveTo>
                  <a:pt x="20068" y="15700"/>
                </a:moveTo>
                <a:lnTo>
                  <a:pt x="16749" y="13983"/>
                </a:lnTo>
                <a:lnTo>
                  <a:pt x="11847" y="16415"/>
                </a:lnTo>
                <a:cubicBezTo>
                  <a:pt x="11489" y="16606"/>
                  <a:pt x="11132" y="16653"/>
                  <a:pt x="10774" y="16653"/>
                </a:cubicBezTo>
                <a:cubicBezTo>
                  <a:pt x="10417" y="16653"/>
                  <a:pt x="10060" y="16606"/>
                  <a:pt x="9753" y="16415"/>
                </a:cubicBezTo>
                <a:lnTo>
                  <a:pt x="4851" y="13983"/>
                </a:lnTo>
                <a:lnTo>
                  <a:pt x="1481" y="15652"/>
                </a:lnTo>
                <a:lnTo>
                  <a:pt x="10468" y="20039"/>
                </a:lnTo>
                <a:cubicBezTo>
                  <a:pt x="10672" y="20182"/>
                  <a:pt x="10928" y="20182"/>
                  <a:pt x="11132" y="20039"/>
                </a:cubicBezTo>
                <a:lnTo>
                  <a:pt x="20068" y="15700"/>
                </a:lnTo>
                <a:close/>
                <a:moveTo>
                  <a:pt x="10468" y="1443"/>
                </a:moveTo>
                <a:lnTo>
                  <a:pt x="1481" y="5877"/>
                </a:lnTo>
                <a:lnTo>
                  <a:pt x="10468" y="10312"/>
                </a:lnTo>
                <a:cubicBezTo>
                  <a:pt x="10672" y="10455"/>
                  <a:pt x="10928" y="10455"/>
                  <a:pt x="11132" y="10312"/>
                </a:cubicBezTo>
                <a:lnTo>
                  <a:pt x="20068" y="5925"/>
                </a:lnTo>
                <a:lnTo>
                  <a:pt x="11132" y="1443"/>
                </a:lnTo>
                <a:cubicBezTo>
                  <a:pt x="11030" y="1395"/>
                  <a:pt x="10928" y="1395"/>
                  <a:pt x="10774" y="1395"/>
                </a:cubicBezTo>
                <a:cubicBezTo>
                  <a:pt x="10672" y="1395"/>
                  <a:pt x="10570" y="1395"/>
                  <a:pt x="10468" y="1443"/>
                </a:cubicBezTo>
                <a:close/>
                <a:moveTo>
                  <a:pt x="20783" y="9501"/>
                </a:moveTo>
                <a:cubicBezTo>
                  <a:pt x="21294" y="9740"/>
                  <a:pt x="21600" y="10216"/>
                  <a:pt x="21600" y="10741"/>
                </a:cubicBezTo>
                <a:cubicBezTo>
                  <a:pt x="21600" y="11265"/>
                  <a:pt x="21294" y="11742"/>
                  <a:pt x="20783" y="11981"/>
                </a:cubicBezTo>
                <a:lnTo>
                  <a:pt x="18332" y="13220"/>
                </a:lnTo>
                <a:lnTo>
                  <a:pt x="20783" y="14412"/>
                </a:lnTo>
                <a:cubicBezTo>
                  <a:pt x="21294" y="14651"/>
                  <a:pt x="21600" y="15128"/>
                  <a:pt x="21600" y="15652"/>
                </a:cubicBezTo>
                <a:cubicBezTo>
                  <a:pt x="21600" y="16177"/>
                  <a:pt x="21294" y="16653"/>
                  <a:pt x="20783" y="16892"/>
                </a:cubicBezTo>
                <a:lnTo>
                  <a:pt x="11847" y="21279"/>
                </a:lnTo>
                <a:cubicBezTo>
                  <a:pt x="11489" y="21469"/>
                  <a:pt x="11132" y="21517"/>
                  <a:pt x="10774" y="21517"/>
                </a:cubicBezTo>
                <a:cubicBezTo>
                  <a:pt x="10417" y="21517"/>
                  <a:pt x="10060" y="21469"/>
                  <a:pt x="9753" y="21279"/>
                </a:cubicBezTo>
                <a:lnTo>
                  <a:pt x="817" y="16892"/>
                </a:lnTo>
                <a:cubicBezTo>
                  <a:pt x="306" y="16653"/>
                  <a:pt x="0" y="16177"/>
                  <a:pt x="0" y="15652"/>
                </a:cubicBezTo>
                <a:cubicBezTo>
                  <a:pt x="0" y="15128"/>
                  <a:pt x="306" y="14651"/>
                  <a:pt x="817" y="14412"/>
                </a:cubicBezTo>
                <a:lnTo>
                  <a:pt x="3268" y="13220"/>
                </a:lnTo>
                <a:lnTo>
                  <a:pt x="817" y="11981"/>
                </a:lnTo>
                <a:cubicBezTo>
                  <a:pt x="306" y="11742"/>
                  <a:pt x="0" y="11265"/>
                  <a:pt x="0" y="10741"/>
                </a:cubicBezTo>
                <a:cubicBezTo>
                  <a:pt x="0" y="10216"/>
                  <a:pt x="306" y="9740"/>
                  <a:pt x="817" y="9501"/>
                </a:cubicBezTo>
                <a:lnTo>
                  <a:pt x="3166" y="8309"/>
                </a:lnTo>
                <a:lnTo>
                  <a:pt x="817" y="7165"/>
                </a:lnTo>
                <a:cubicBezTo>
                  <a:pt x="306" y="6879"/>
                  <a:pt x="0" y="6402"/>
                  <a:pt x="0" y="5877"/>
                </a:cubicBezTo>
                <a:cubicBezTo>
                  <a:pt x="0" y="5353"/>
                  <a:pt x="306" y="4876"/>
                  <a:pt x="817" y="4638"/>
                </a:cubicBezTo>
                <a:lnTo>
                  <a:pt x="9753" y="251"/>
                </a:lnTo>
                <a:cubicBezTo>
                  <a:pt x="10417" y="-83"/>
                  <a:pt x="11183" y="-83"/>
                  <a:pt x="11847" y="251"/>
                </a:cubicBezTo>
                <a:lnTo>
                  <a:pt x="20783" y="4638"/>
                </a:lnTo>
                <a:cubicBezTo>
                  <a:pt x="21294" y="4876"/>
                  <a:pt x="21600" y="5353"/>
                  <a:pt x="21600" y="5877"/>
                </a:cubicBezTo>
                <a:cubicBezTo>
                  <a:pt x="21600" y="6402"/>
                  <a:pt x="21294" y="6879"/>
                  <a:pt x="20783" y="7165"/>
                </a:cubicBezTo>
                <a:lnTo>
                  <a:pt x="18383" y="8309"/>
                </a:lnTo>
                <a:lnTo>
                  <a:pt x="20783" y="9501"/>
                </a:lnTo>
                <a:close/>
              </a:path>
            </a:pathLst>
          </a:custGeom>
          <a:solidFill>
            <a:schemeClr val="bg1"/>
          </a:solidFill>
          <a:ln w="12700">
            <a:miter lim="400000"/>
          </a:ln>
        </p:spPr>
        <p:txBody>
          <a:bodyPr lIns="22860" rIns="22860" anchor="ctr"/>
          <a:lstStyle/>
          <a:p>
            <a:pPr defTabSz="228600" hangingPunct="0">
              <a:lnSpc>
                <a:spcPct val="93000"/>
              </a:lnSpc>
              <a:defRPr sz="1800">
                <a:solidFill>
                  <a:srgbClr val="000000"/>
                </a:solidFill>
              </a:defRPr>
            </a:pPr>
            <a:endParaRPr sz="900" kern="0" dirty="0">
              <a:solidFill>
                <a:srgbClr val="000000"/>
              </a:solidFill>
              <a:cs typeface="+mn-ea"/>
              <a:sym typeface="+mn-lt"/>
            </a:endParaRPr>
          </a:p>
        </p:txBody>
      </p:sp>
      <p:sp>
        <p:nvSpPr>
          <p:cNvPr id="16" name="Shape 637">
            <a:extLst>
              <a:ext uri="{FF2B5EF4-FFF2-40B4-BE49-F238E27FC236}">
                <a16:creationId xmlns:a16="http://schemas.microsoft.com/office/drawing/2014/main" id="{900DBDCA-B46C-4556-A9A4-2038F3673547}"/>
              </a:ext>
            </a:extLst>
          </p:cNvPr>
          <p:cNvSpPr/>
          <p:nvPr/>
        </p:nvSpPr>
        <p:spPr>
          <a:xfrm>
            <a:off x="8719058" y="2240052"/>
            <a:ext cx="463551" cy="393593"/>
          </a:xfrm>
          <a:custGeom>
            <a:avLst/>
            <a:gdLst/>
            <a:ahLst/>
            <a:cxnLst>
              <a:cxn ang="0">
                <a:pos x="wd2" y="hd2"/>
              </a:cxn>
              <a:cxn ang="5400000">
                <a:pos x="wd2" y="hd2"/>
              </a:cxn>
              <a:cxn ang="10800000">
                <a:pos x="wd2" y="hd2"/>
              </a:cxn>
              <a:cxn ang="16200000">
                <a:pos x="wd2" y="hd2"/>
              </a:cxn>
            </a:cxnLst>
            <a:rect l="0" t="0" r="r" b="b"/>
            <a:pathLst>
              <a:path w="21600" h="21600" extrusionOk="0">
                <a:moveTo>
                  <a:pt x="19813" y="0"/>
                </a:moveTo>
                <a:cubicBezTo>
                  <a:pt x="1787" y="0"/>
                  <a:pt x="1787" y="0"/>
                  <a:pt x="1787" y="0"/>
                </a:cubicBezTo>
                <a:cubicBezTo>
                  <a:pt x="893" y="0"/>
                  <a:pt x="0" y="1058"/>
                  <a:pt x="0" y="2116"/>
                </a:cubicBezTo>
                <a:cubicBezTo>
                  <a:pt x="0" y="14379"/>
                  <a:pt x="0" y="14379"/>
                  <a:pt x="0" y="14379"/>
                </a:cubicBezTo>
                <a:cubicBezTo>
                  <a:pt x="0" y="15624"/>
                  <a:pt x="893" y="16620"/>
                  <a:pt x="1787" y="16620"/>
                </a:cubicBezTo>
                <a:cubicBezTo>
                  <a:pt x="7726" y="16620"/>
                  <a:pt x="7726" y="16620"/>
                  <a:pt x="7726" y="16620"/>
                </a:cubicBezTo>
                <a:cubicBezTo>
                  <a:pt x="7726" y="17678"/>
                  <a:pt x="7726" y="17678"/>
                  <a:pt x="7726" y="17678"/>
                </a:cubicBezTo>
                <a:cubicBezTo>
                  <a:pt x="5991" y="19546"/>
                  <a:pt x="5991" y="19546"/>
                  <a:pt x="5991" y="19546"/>
                </a:cubicBezTo>
                <a:cubicBezTo>
                  <a:pt x="5623" y="19733"/>
                  <a:pt x="5623" y="20355"/>
                  <a:pt x="5623" y="20791"/>
                </a:cubicBezTo>
                <a:cubicBezTo>
                  <a:pt x="5781" y="21227"/>
                  <a:pt x="6149" y="21600"/>
                  <a:pt x="6517" y="21600"/>
                </a:cubicBezTo>
                <a:cubicBezTo>
                  <a:pt x="15083" y="21600"/>
                  <a:pt x="15083" y="21600"/>
                  <a:pt x="15083" y="21600"/>
                </a:cubicBezTo>
                <a:cubicBezTo>
                  <a:pt x="15451" y="21600"/>
                  <a:pt x="15766" y="21227"/>
                  <a:pt x="15977" y="20791"/>
                </a:cubicBezTo>
                <a:cubicBezTo>
                  <a:pt x="15977" y="20355"/>
                  <a:pt x="15977" y="19733"/>
                  <a:pt x="15609" y="19546"/>
                </a:cubicBezTo>
                <a:cubicBezTo>
                  <a:pt x="13874" y="17678"/>
                  <a:pt x="13874" y="17678"/>
                  <a:pt x="13874" y="17678"/>
                </a:cubicBezTo>
                <a:cubicBezTo>
                  <a:pt x="13874" y="16620"/>
                  <a:pt x="13874" y="16620"/>
                  <a:pt x="13874" y="16620"/>
                </a:cubicBezTo>
                <a:cubicBezTo>
                  <a:pt x="19813" y="16620"/>
                  <a:pt x="19813" y="16620"/>
                  <a:pt x="19813" y="16620"/>
                </a:cubicBezTo>
                <a:cubicBezTo>
                  <a:pt x="20707" y="16620"/>
                  <a:pt x="21600" y="15624"/>
                  <a:pt x="21600" y="14379"/>
                </a:cubicBezTo>
                <a:cubicBezTo>
                  <a:pt x="21600" y="2116"/>
                  <a:pt x="21600" y="2116"/>
                  <a:pt x="21600" y="2116"/>
                </a:cubicBezTo>
                <a:cubicBezTo>
                  <a:pt x="21600" y="1058"/>
                  <a:pt x="20707" y="0"/>
                  <a:pt x="19813" y="0"/>
                </a:cubicBezTo>
                <a:close/>
                <a:moveTo>
                  <a:pt x="12455" y="19110"/>
                </a:moveTo>
                <a:cubicBezTo>
                  <a:pt x="13139" y="19733"/>
                  <a:pt x="13139" y="19733"/>
                  <a:pt x="13139" y="19733"/>
                </a:cubicBezTo>
                <a:cubicBezTo>
                  <a:pt x="8409" y="19733"/>
                  <a:pt x="8409" y="19733"/>
                  <a:pt x="8409" y="19733"/>
                </a:cubicBezTo>
                <a:cubicBezTo>
                  <a:pt x="9145" y="19110"/>
                  <a:pt x="9145" y="19110"/>
                  <a:pt x="9145" y="19110"/>
                </a:cubicBezTo>
                <a:cubicBezTo>
                  <a:pt x="9302" y="18923"/>
                  <a:pt x="9460" y="18488"/>
                  <a:pt x="9460" y="18301"/>
                </a:cubicBezTo>
                <a:cubicBezTo>
                  <a:pt x="9460" y="16620"/>
                  <a:pt x="9460" y="16620"/>
                  <a:pt x="9460" y="16620"/>
                </a:cubicBezTo>
                <a:cubicBezTo>
                  <a:pt x="12298" y="16620"/>
                  <a:pt x="12298" y="16620"/>
                  <a:pt x="12298" y="16620"/>
                </a:cubicBezTo>
                <a:cubicBezTo>
                  <a:pt x="12298" y="18301"/>
                  <a:pt x="12298" y="18301"/>
                  <a:pt x="12298" y="18301"/>
                </a:cubicBezTo>
                <a:cubicBezTo>
                  <a:pt x="12298" y="18488"/>
                  <a:pt x="12298" y="18923"/>
                  <a:pt x="12455" y="19110"/>
                </a:cubicBezTo>
                <a:close/>
                <a:moveTo>
                  <a:pt x="19655" y="14379"/>
                </a:moveTo>
                <a:cubicBezTo>
                  <a:pt x="1945" y="14379"/>
                  <a:pt x="1945" y="14379"/>
                  <a:pt x="1945" y="14379"/>
                </a:cubicBezTo>
                <a:cubicBezTo>
                  <a:pt x="1945" y="2303"/>
                  <a:pt x="1945" y="2303"/>
                  <a:pt x="1945" y="2303"/>
                </a:cubicBezTo>
                <a:cubicBezTo>
                  <a:pt x="19655" y="2303"/>
                  <a:pt x="19655" y="2303"/>
                  <a:pt x="19655" y="2303"/>
                </a:cubicBezTo>
                <a:lnTo>
                  <a:pt x="19655" y="14379"/>
                </a:lnTo>
                <a:close/>
              </a:path>
            </a:pathLst>
          </a:custGeom>
          <a:solidFill>
            <a:schemeClr val="bg1"/>
          </a:solidFill>
          <a:ln w="12700">
            <a:miter lim="400000"/>
          </a:ln>
        </p:spPr>
        <p:txBody>
          <a:bodyPr lIns="22860" rIns="22860" anchor="ctr"/>
          <a:lstStyle/>
          <a:p>
            <a:pPr defTabSz="228600" hangingPunct="0">
              <a:lnSpc>
                <a:spcPct val="93000"/>
              </a:lnSpc>
              <a:defRPr sz="1800">
                <a:solidFill>
                  <a:srgbClr val="000000"/>
                </a:solidFill>
              </a:defRPr>
            </a:pPr>
            <a:endParaRPr sz="900" kern="0" dirty="0">
              <a:solidFill>
                <a:schemeClr val="bg1"/>
              </a:solidFill>
              <a:cs typeface="+mn-ea"/>
              <a:sym typeface="+mn-lt"/>
            </a:endParaRPr>
          </a:p>
        </p:txBody>
      </p:sp>
      <p:sp>
        <p:nvSpPr>
          <p:cNvPr id="17" name="Shape 638">
            <a:extLst>
              <a:ext uri="{FF2B5EF4-FFF2-40B4-BE49-F238E27FC236}">
                <a16:creationId xmlns:a16="http://schemas.microsoft.com/office/drawing/2014/main" id="{1C2F47FA-F67E-43C2-B8B3-8D7BE7587A61}"/>
              </a:ext>
            </a:extLst>
          </p:cNvPr>
          <p:cNvSpPr/>
          <p:nvPr/>
        </p:nvSpPr>
        <p:spPr>
          <a:xfrm>
            <a:off x="8715883" y="5434953"/>
            <a:ext cx="469901" cy="371218"/>
          </a:xfrm>
          <a:custGeom>
            <a:avLst/>
            <a:gdLst/>
            <a:ahLst/>
            <a:cxnLst>
              <a:cxn ang="0">
                <a:pos x="wd2" y="hd2"/>
              </a:cxn>
              <a:cxn ang="5400000">
                <a:pos x="wd2" y="hd2"/>
              </a:cxn>
              <a:cxn ang="10800000">
                <a:pos x="wd2" y="hd2"/>
              </a:cxn>
              <a:cxn ang="16200000">
                <a:pos x="wd2" y="hd2"/>
              </a:cxn>
            </a:cxnLst>
            <a:rect l="0" t="0" r="r" b="b"/>
            <a:pathLst>
              <a:path w="21254" h="21405" extrusionOk="0">
                <a:moveTo>
                  <a:pt x="1066" y="21405"/>
                </a:moveTo>
                <a:cubicBezTo>
                  <a:pt x="906" y="21405"/>
                  <a:pt x="694" y="21405"/>
                  <a:pt x="535" y="21204"/>
                </a:cubicBezTo>
                <a:cubicBezTo>
                  <a:pt x="4" y="20736"/>
                  <a:pt x="-155" y="19867"/>
                  <a:pt x="163" y="19198"/>
                </a:cubicBezTo>
                <a:cubicBezTo>
                  <a:pt x="3029" y="13180"/>
                  <a:pt x="3029" y="13180"/>
                  <a:pt x="3029" y="13180"/>
                </a:cubicBezTo>
                <a:cubicBezTo>
                  <a:pt x="3188" y="12712"/>
                  <a:pt x="3560" y="12511"/>
                  <a:pt x="3878" y="12310"/>
                </a:cubicBezTo>
                <a:cubicBezTo>
                  <a:pt x="4409" y="12310"/>
                  <a:pt x="4781" y="12511"/>
                  <a:pt x="4940" y="12979"/>
                </a:cubicBezTo>
                <a:cubicBezTo>
                  <a:pt x="6214" y="15186"/>
                  <a:pt x="6214" y="15186"/>
                  <a:pt x="6214" y="15186"/>
                </a:cubicBezTo>
                <a:cubicBezTo>
                  <a:pt x="8867" y="9635"/>
                  <a:pt x="8867" y="9635"/>
                  <a:pt x="8867" y="9635"/>
                </a:cubicBezTo>
                <a:cubicBezTo>
                  <a:pt x="9026" y="9167"/>
                  <a:pt x="9398" y="8900"/>
                  <a:pt x="9716" y="8699"/>
                </a:cubicBezTo>
                <a:cubicBezTo>
                  <a:pt x="10088" y="8699"/>
                  <a:pt x="10459" y="8900"/>
                  <a:pt x="10778" y="9368"/>
                </a:cubicBezTo>
                <a:cubicBezTo>
                  <a:pt x="13113" y="13180"/>
                  <a:pt x="13113" y="13180"/>
                  <a:pt x="13113" y="13180"/>
                </a:cubicBezTo>
                <a:cubicBezTo>
                  <a:pt x="18951" y="674"/>
                  <a:pt x="18951" y="674"/>
                  <a:pt x="18951" y="674"/>
                </a:cubicBezTo>
                <a:cubicBezTo>
                  <a:pt x="19322" y="6"/>
                  <a:pt x="20012" y="-195"/>
                  <a:pt x="20543" y="206"/>
                </a:cubicBezTo>
                <a:cubicBezTo>
                  <a:pt x="21233" y="674"/>
                  <a:pt x="21445" y="1544"/>
                  <a:pt x="21074" y="2212"/>
                </a:cubicBezTo>
                <a:cubicBezTo>
                  <a:pt x="14174" y="16724"/>
                  <a:pt x="14174" y="16724"/>
                  <a:pt x="14174" y="16724"/>
                </a:cubicBezTo>
                <a:cubicBezTo>
                  <a:pt x="14015" y="17192"/>
                  <a:pt x="13644" y="17393"/>
                  <a:pt x="13272" y="17393"/>
                </a:cubicBezTo>
                <a:cubicBezTo>
                  <a:pt x="12741" y="17393"/>
                  <a:pt x="12370" y="17192"/>
                  <a:pt x="12211" y="16724"/>
                </a:cubicBezTo>
                <a:cubicBezTo>
                  <a:pt x="9929" y="12979"/>
                  <a:pt x="9929" y="12979"/>
                  <a:pt x="9929" y="12979"/>
                </a:cubicBezTo>
                <a:cubicBezTo>
                  <a:pt x="7275" y="18529"/>
                  <a:pt x="7275" y="18529"/>
                  <a:pt x="7275" y="18529"/>
                </a:cubicBezTo>
                <a:cubicBezTo>
                  <a:pt x="7063" y="18998"/>
                  <a:pt x="6744" y="19198"/>
                  <a:pt x="6373" y="19399"/>
                </a:cubicBezTo>
                <a:cubicBezTo>
                  <a:pt x="6001" y="19399"/>
                  <a:pt x="5471" y="19198"/>
                  <a:pt x="5311" y="18730"/>
                </a:cubicBezTo>
                <a:cubicBezTo>
                  <a:pt x="4091" y="16523"/>
                  <a:pt x="4091" y="16523"/>
                  <a:pt x="4091" y="16523"/>
                </a:cubicBezTo>
                <a:cubicBezTo>
                  <a:pt x="2127" y="20736"/>
                  <a:pt x="2127" y="20736"/>
                  <a:pt x="2127" y="20736"/>
                </a:cubicBezTo>
                <a:cubicBezTo>
                  <a:pt x="1968" y="21204"/>
                  <a:pt x="1596" y="21405"/>
                  <a:pt x="1066" y="21405"/>
                </a:cubicBezTo>
              </a:path>
            </a:pathLst>
          </a:custGeom>
          <a:solidFill>
            <a:schemeClr val="bg1"/>
          </a:solidFill>
          <a:ln w="12700">
            <a:miter lim="400000"/>
          </a:ln>
        </p:spPr>
        <p:txBody>
          <a:bodyPr lIns="22860" rIns="22860" anchor="ctr"/>
          <a:lstStyle/>
          <a:p>
            <a:pPr defTabSz="228600" hangingPunct="0">
              <a:lnSpc>
                <a:spcPct val="93000"/>
              </a:lnSpc>
              <a:defRPr sz="1800">
                <a:solidFill>
                  <a:srgbClr val="000000"/>
                </a:solidFill>
                <a:latin typeface="Arial"/>
                <a:ea typeface="Arial"/>
                <a:cs typeface="Arial"/>
                <a:sym typeface="Arial"/>
              </a:defRPr>
            </a:pPr>
            <a:endParaRPr sz="900" kern="0">
              <a:solidFill>
                <a:schemeClr val="bg1"/>
              </a:solidFill>
              <a:cs typeface="+mn-ea"/>
              <a:sym typeface="+mn-lt"/>
            </a:endParaRPr>
          </a:p>
        </p:txBody>
      </p:sp>
      <p:sp>
        <p:nvSpPr>
          <p:cNvPr id="18" name="椭圆 17">
            <a:extLst>
              <a:ext uri="{FF2B5EF4-FFF2-40B4-BE49-F238E27FC236}">
                <a16:creationId xmlns:a16="http://schemas.microsoft.com/office/drawing/2014/main" id="{B4BFE9D5-CA2C-45BB-B005-CE7CCEAB22A2}"/>
              </a:ext>
            </a:extLst>
          </p:cNvPr>
          <p:cNvSpPr/>
          <p:nvPr/>
        </p:nvSpPr>
        <p:spPr>
          <a:xfrm>
            <a:off x="538165" y="356820"/>
            <a:ext cx="647700" cy="6477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19" name="矩形 18">
            <a:extLst>
              <a:ext uri="{FF2B5EF4-FFF2-40B4-BE49-F238E27FC236}">
                <a16:creationId xmlns:a16="http://schemas.microsoft.com/office/drawing/2014/main" id="{68EDAC7E-B066-4690-901D-3DD9AB27C98C}"/>
              </a:ext>
            </a:extLst>
          </p:cNvPr>
          <p:cNvSpPr/>
          <p:nvPr/>
        </p:nvSpPr>
        <p:spPr>
          <a:xfrm>
            <a:off x="1353513" y="481300"/>
            <a:ext cx="2419509" cy="523220"/>
          </a:xfrm>
          <a:prstGeom prst="rect">
            <a:avLst/>
          </a:prstGeom>
        </p:spPr>
        <p:txBody>
          <a:bodyPr wrap="none">
            <a:spAutoFit/>
          </a:bodyPr>
          <a:lstStyle/>
          <a:p>
            <a:r>
              <a:rPr lang="en-US" altLang="zh-CN" sz="2800" dirty="0">
                <a:cs typeface="+mn-ea"/>
                <a:sym typeface="+mn-lt"/>
              </a:rPr>
              <a:t>Add title text</a:t>
            </a:r>
            <a:endParaRPr lang="zh-CN" altLang="en-US" sz="2800" dirty="0">
              <a:cs typeface="+mn-ea"/>
              <a:sym typeface="+mn-lt"/>
            </a:endParaRPr>
          </a:p>
        </p:txBody>
      </p:sp>
      <p:sp>
        <p:nvSpPr>
          <p:cNvPr id="20" name="文本框 19">
            <a:extLst>
              <a:ext uri="{FF2B5EF4-FFF2-40B4-BE49-F238E27FC236}">
                <a16:creationId xmlns:a16="http://schemas.microsoft.com/office/drawing/2014/main" id="{9F7562B7-164D-457E-A7BB-72084B30651D}"/>
              </a:ext>
            </a:extLst>
          </p:cNvPr>
          <p:cNvSpPr txBox="1"/>
          <p:nvPr/>
        </p:nvSpPr>
        <p:spPr>
          <a:xfrm>
            <a:off x="610559" y="481300"/>
            <a:ext cx="546100" cy="830997"/>
          </a:xfrm>
          <a:prstGeom prst="rect">
            <a:avLst/>
          </a:prstGeom>
          <a:noFill/>
        </p:spPr>
        <p:txBody>
          <a:bodyPr wrap="square" rtlCol="0">
            <a:spAutoFit/>
          </a:bodyPr>
          <a:lstStyle/>
          <a:p>
            <a:r>
              <a:rPr lang="en-US" altLang="zh-CN" sz="2400" dirty="0">
                <a:solidFill>
                  <a:schemeClr val="bg1"/>
                </a:solidFill>
                <a:cs typeface="+mn-ea"/>
                <a:sym typeface="+mn-lt"/>
              </a:rPr>
              <a:t>03.</a:t>
            </a:r>
            <a:endParaRPr lang="zh-CN" altLang="en-US" sz="2400" dirty="0">
              <a:solidFill>
                <a:schemeClr val="bg1"/>
              </a:solidFill>
              <a:cs typeface="+mn-ea"/>
              <a:sym typeface="+mn-lt"/>
            </a:endParaRPr>
          </a:p>
        </p:txBody>
      </p:sp>
    </p:spTree>
    <p:extLst>
      <p:ext uri="{BB962C8B-B14F-4D97-AF65-F5344CB8AC3E}">
        <p14:creationId xmlns:p14="http://schemas.microsoft.com/office/powerpoint/2010/main" val="308900474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占位符 3">
            <a:extLst>
              <a:ext uri="{FF2B5EF4-FFF2-40B4-BE49-F238E27FC236}">
                <a16:creationId xmlns:a16="http://schemas.microsoft.com/office/drawing/2014/main" id="{08353522-B6F9-4823-9376-D075CBC03783}"/>
              </a:ext>
            </a:extLst>
          </p:cNvPr>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p:pic>
      <p:sp>
        <p:nvSpPr>
          <p:cNvPr id="5" name="Competently optimize cooperative systems with inexpensive web…">
            <a:extLst>
              <a:ext uri="{FF2B5EF4-FFF2-40B4-BE49-F238E27FC236}">
                <a16:creationId xmlns:a16="http://schemas.microsoft.com/office/drawing/2014/main" id="{34EE6377-5231-4488-B728-BC88738DB7AC}"/>
              </a:ext>
            </a:extLst>
          </p:cNvPr>
          <p:cNvSpPr txBox="1"/>
          <p:nvPr/>
        </p:nvSpPr>
        <p:spPr>
          <a:xfrm>
            <a:off x="1156659" y="2147672"/>
            <a:ext cx="4397038" cy="7617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p>
            <a:pPr defTabSz="412750" hangingPunct="0">
              <a:lnSpc>
                <a:spcPct val="150000"/>
              </a:lnSpc>
              <a:defRPr sz="2000" b="0">
                <a:solidFill>
                  <a:srgbClr val="1C1F25"/>
                </a:solidFill>
                <a:latin typeface="Roboto Bold"/>
                <a:ea typeface="Roboto Bold"/>
                <a:cs typeface="Roboto Bold"/>
                <a:sym typeface="Roboto Bold"/>
              </a:defRPr>
            </a:pPr>
            <a:r>
              <a:rPr sz="1100" kern="0" dirty="0">
                <a:latin typeface="+mn-ea"/>
                <a:cs typeface="+mn-ea"/>
                <a:sym typeface="+mn-lt"/>
              </a:rPr>
              <a:t>Competently optimize cooperative systems with inexpensive web</a:t>
            </a:r>
          </a:p>
          <a:p>
            <a:pPr defTabSz="412750" hangingPunct="0">
              <a:lnSpc>
                <a:spcPct val="150000"/>
              </a:lnSpc>
              <a:defRPr sz="2000" b="0">
                <a:solidFill>
                  <a:srgbClr val="1C1F25"/>
                </a:solidFill>
                <a:latin typeface="Roboto Bold"/>
                <a:ea typeface="Roboto Bold"/>
                <a:cs typeface="Roboto Bold"/>
                <a:sym typeface="Roboto Bold"/>
              </a:defRPr>
            </a:pPr>
            <a:r>
              <a:rPr sz="1100" kern="0" dirty="0">
                <a:latin typeface="+mn-ea"/>
                <a:cs typeface="+mn-ea"/>
                <a:sym typeface="+mn-lt"/>
              </a:rPr>
              <a:t>services. Dramatically </a:t>
            </a:r>
            <a:r>
              <a:rPr sz="1100" kern="0" dirty="0" err="1">
                <a:latin typeface="+mn-ea"/>
                <a:cs typeface="+mn-ea"/>
                <a:sym typeface="+mn-lt"/>
              </a:rPr>
              <a:t>envisioneer</a:t>
            </a:r>
            <a:r>
              <a:rPr sz="1100" kern="0" dirty="0">
                <a:latin typeface="+mn-ea"/>
                <a:cs typeface="+mn-ea"/>
                <a:sym typeface="+mn-lt"/>
              </a:rPr>
              <a:t> dynamic human capital rather</a:t>
            </a:r>
          </a:p>
          <a:p>
            <a:pPr defTabSz="412750" hangingPunct="0">
              <a:lnSpc>
                <a:spcPct val="150000"/>
              </a:lnSpc>
              <a:defRPr sz="2000" b="0">
                <a:solidFill>
                  <a:srgbClr val="1C1F25"/>
                </a:solidFill>
                <a:latin typeface="Roboto Bold"/>
                <a:ea typeface="Roboto Bold"/>
                <a:cs typeface="Roboto Bold"/>
                <a:sym typeface="Roboto Bold"/>
              </a:defRPr>
            </a:pPr>
            <a:r>
              <a:rPr sz="1100" kern="0" dirty="0">
                <a:latin typeface="+mn-ea"/>
                <a:cs typeface="+mn-ea"/>
                <a:sym typeface="+mn-lt"/>
              </a:rPr>
              <a:t>than client-centric e-business.</a:t>
            </a:r>
          </a:p>
        </p:txBody>
      </p:sp>
      <p:sp>
        <p:nvSpPr>
          <p:cNvPr id="6" name="Circle">
            <a:extLst>
              <a:ext uri="{FF2B5EF4-FFF2-40B4-BE49-F238E27FC236}">
                <a16:creationId xmlns:a16="http://schemas.microsoft.com/office/drawing/2014/main" id="{158ED7A8-F458-4171-9FEC-D6D41FB5EAE3}"/>
              </a:ext>
            </a:extLst>
          </p:cNvPr>
          <p:cNvSpPr/>
          <p:nvPr/>
        </p:nvSpPr>
        <p:spPr>
          <a:xfrm>
            <a:off x="1156659" y="3266478"/>
            <a:ext cx="508001" cy="508001"/>
          </a:xfrm>
          <a:prstGeom prst="ellipse">
            <a:avLst/>
          </a:prstGeom>
          <a:solidFill>
            <a:srgbClr val="2D65D2"/>
          </a:solidFill>
          <a:ln w="12700">
            <a:miter lim="400000"/>
          </a:ln>
        </p:spPr>
        <p:txBody>
          <a:bodyPr lIns="0" tIns="0" rIns="0" bIns="0" anchor="ctr"/>
          <a:lstStyle/>
          <a:p>
            <a:pPr defTabSz="914446" hangingPunct="0">
              <a:defRPr sz="2700" b="0">
                <a:solidFill>
                  <a:srgbClr val="1C1F25"/>
                </a:solidFill>
                <a:latin typeface="Calibri"/>
                <a:ea typeface="Calibri"/>
                <a:cs typeface="Calibri"/>
                <a:sym typeface="Calibri"/>
              </a:defRPr>
            </a:pPr>
            <a:endParaRPr sz="1600" kern="0" dirty="0">
              <a:solidFill>
                <a:schemeClr val="bg1"/>
              </a:solidFill>
              <a:latin typeface="+mn-ea"/>
              <a:cs typeface="+mn-ea"/>
              <a:sym typeface="+mn-lt"/>
            </a:endParaRPr>
          </a:p>
        </p:txBody>
      </p:sp>
      <p:sp>
        <p:nvSpPr>
          <p:cNvPr id="7" name="S">
            <a:extLst>
              <a:ext uri="{FF2B5EF4-FFF2-40B4-BE49-F238E27FC236}">
                <a16:creationId xmlns:a16="http://schemas.microsoft.com/office/drawing/2014/main" id="{2090BF84-6D22-43B3-B1EC-92EF9F190DCC}"/>
              </a:ext>
            </a:extLst>
          </p:cNvPr>
          <p:cNvSpPr txBox="1"/>
          <p:nvPr/>
        </p:nvSpPr>
        <p:spPr>
          <a:xfrm>
            <a:off x="1280014" y="3279389"/>
            <a:ext cx="261290" cy="4821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defTabSz="914400">
              <a:lnSpc>
                <a:spcPct val="150000"/>
              </a:lnSpc>
              <a:defRPr sz="4000" b="0">
                <a:solidFill>
                  <a:srgbClr val="F7F9FF"/>
                </a:solidFill>
                <a:latin typeface="linea-basic-10"/>
                <a:ea typeface="linea-basic-10"/>
                <a:cs typeface="linea-basic-10"/>
                <a:sym typeface="linea-basic-10"/>
              </a:defRPr>
            </a:lvl1pPr>
          </a:lstStyle>
          <a:p>
            <a:pPr algn="ctr" defTabSz="457200" hangingPunct="0">
              <a:lnSpc>
                <a:spcPct val="100000"/>
              </a:lnSpc>
            </a:pPr>
            <a:r>
              <a:rPr sz="2800" kern="0" dirty="0">
                <a:solidFill>
                  <a:schemeClr val="bg1"/>
                </a:solidFill>
                <a:latin typeface="+mn-ea"/>
                <a:ea typeface="+mn-ea"/>
                <a:cs typeface="+mn-ea"/>
                <a:sym typeface="+mn-lt"/>
              </a:rPr>
              <a:t>S</a:t>
            </a:r>
          </a:p>
        </p:txBody>
      </p:sp>
      <p:sp>
        <p:nvSpPr>
          <p:cNvPr id="8" name="Service Title…">
            <a:extLst>
              <a:ext uri="{FF2B5EF4-FFF2-40B4-BE49-F238E27FC236}">
                <a16:creationId xmlns:a16="http://schemas.microsoft.com/office/drawing/2014/main" id="{8BE49525-3442-409C-B9FA-15358D10E744}"/>
              </a:ext>
            </a:extLst>
          </p:cNvPr>
          <p:cNvSpPr txBox="1"/>
          <p:nvPr/>
        </p:nvSpPr>
        <p:spPr>
          <a:xfrm>
            <a:off x="2082906" y="3181131"/>
            <a:ext cx="3171590" cy="11310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defTabSz="412750" hangingPunct="0">
              <a:lnSpc>
                <a:spcPct val="150000"/>
              </a:lnSpc>
              <a:defRPr sz="2500" b="0">
                <a:solidFill>
                  <a:srgbClr val="1C1F25"/>
                </a:solidFill>
                <a:latin typeface="Roboto Bold"/>
                <a:ea typeface="Roboto Bold"/>
                <a:cs typeface="Roboto Bold"/>
                <a:sym typeface="Roboto Bold"/>
              </a:defRPr>
            </a:pPr>
            <a:r>
              <a:rPr sz="1600" kern="0" dirty="0">
                <a:latin typeface="+mn-ea"/>
                <a:cs typeface="+mn-ea"/>
                <a:sym typeface="+mn-lt"/>
              </a:rPr>
              <a:t>Service Title</a:t>
            </a:r>
          </a:p>
          <a:p>
            <a:pPr defTabSz="412750" hangingPunct="0">
              <a:lnSpc>
                <a:spcPct val="150000"/>
              </a:lnSpc>
              <a:defRPr sz="2000" b="0">
                <a:solidFill>
                  <a:srgbClr val="1C1F25"/>
                </a:solidFill>
                <a:latin typeface="Roboto Bold"/>
                <a:ea typeface="Roboto Bold"/>
                <a:cs typeface="Roboto Bold"/>
                <a:sym typeface="Roboto Bold"/>
              </a:defRPr>
            </a:pPr>
            <a:r>
              <a:rPr sz="1100" kern="0" dirty="0">
                <a:latin typeface="+mn-ea"/>
                <a:cs typeface="+mn-ea"/>
                <a:sym typeface="+mn-lt"/>
              </a:rPr>
              <a:t>Synergistically technically sound portals with frictionless supply chains. Dramatically customize empowered.</a:t>
            </a:r>
          </a:p>
        </p:txBody>
      </p:sp>
      <p:sp>
        <p:nvSpPr>
          <p:cNvPr id="9" name="Circle">
            <a:extLst>
              <a:ext uri="{FF2B5EF4-FFF2-40B4-BE49-F238E27FC236}">
                <a16:creationId xmlns:a16="http://schemas.microsoft.com/office/drawing/2014/main" id="{12254FD9-421E-404A-9FC0-76EFF5955D1F}"/>
              </a:ext>
            </a:extLst>
          </p:cNvPr>
          <p:cNvSpPr/>
          <p:nvPr/>
        </p:nvSpPr>
        <p:spPr>
          <a:xfrm>
            <a:off x="1156659" y="4547745"/>
            <a:ext cx="508001" cy="508001"/>
          </a:xfrm>
          <a:prstGeom prst="ellipse">
            <a:avLst/>
          </a:prstGeom>
          <a:solidFill>
            <a:srgbClr val="2D65D2"/>
          </a:solidFill>
          <a:ln w="12700">
            <a:miter lim="400000"/>
          </a:ln>
        </p:spPr>
        <p:txBody>
          <a:bodyPr lIns="0" tIns="0" rIns="0" bIns="0" anchor="ctr"/>
          <a:lstStyle/>
          <a:p>
            <a:pPr defTabSz="914446" hangingPunct="0">
              <a:defRPr sz="2700" b="0">
                <a:solidFill>
                  <a:srgbClr val="1C1F25"/>
                </a:solidFill>
                <a:latin typeface="Calibri"/>
                <a:ea typeface="Calibri"/>
                <a:cs typeface="Calibri"/>
                <a:sym typeface="Calibri"/>
              </a:defRPr>
            </a:pPr>
            <a:endParaRPr sz="1600" kern="0" dirty="0">
              <a:solidFill>
                <a:schemeClr val="bg1"/>
              </a:solidFill>
              <a:latin typeface="+mn-ea"/>
              <a:cs typeface="+mn-ea"/>
              <a:sym typeface="+mn-lt"/>
            </a:endParaRPr>
          </a:p>
        </p:txBody>
      </p:sp>
      <p:sp>
        <p:nvSpPr>
          <p:cNvPr id="10" name="A">
            <a:extLst>
              <a:ext uri="{FF2B5EF4-FFF2-40B4-BE49-F238E27FC236}">
                <a16:creationId xmlns:a16="http://schemas.microsoft.com/office/drawing/2014/main" id="{1A8C95C9-9CA1-4966-B372-DFD58537417D}"/>
              </a:ext>
            </a:extLst>
          </p:cNvPr>
          <p:cNvSpPr txBox="1"/>
          <p:nvPr/>
        </p:nvSpPr>
        <p:spPr>
          <a:xfrm>
            <a:off x="1258375" y="4560655"/>
            <a:ext cx="304571" cy="4821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defTabSz="914400">
              <a:lnSpc>
                <a:spcPct val="150000"/>
              </a:lnSpc>
              <a:defRPr sz="4000" b="0">
                <a:solidFill>
                  <a:srgbClr val="F7F9FF"/>
                </a:solidFill>
                <a:latin typeface="linea-basic-10"/>
                <a:ea typeface="linea-basic-10"/>
                <a:cs typeface="linea-basic-10"/>
                <a:sym typeface="linea-basic-10"/>
              </a:defRPr>
            </a:lvl1pPr>
          </a:lstStyle>
          <a:p>
            <a:pPr algn="ctr" defTabSz="457200" hangingPunct="0">
              <a:lnSpc>
                <a:spcPct val="100000"/>
              </a:lnSpc>
            </a:pPr>
            <a:r>
              <a:rPr sz="2800" kern="0" dirty="0">
                <a:solidFill>
                  <a:schemeClr val="bg1"/>
                </a:solidFill>
                <a:latin typeface="+mn-ea"/>
                <a:ea typeface="+mn-ea"/>
                <a:cs typeface="+mn-ea"/>
                <a:sym typeface="+mn-lt"/>
              </a:rPr>
              <a:t>A</a:t>
            </a:r>
          </a:p>
        </p:txBody>
      </p:sp>
      <p:sp>
        <p:nvSpPr>
          <p:cNvPr id="11" name="Service Title…">
            <a:extLst>
              <a:ext uri="{FF2B5EF4-FFF2-40B4-BE49-F238E27FC236}">
                <a16:creationId xmlns:a16="http://schemas.microsoft.com/office/drawing/2014/main" id="{0D5E0D63-4A46-4587-95BE-034734F83567}"/>
              </a:ext>
            </a:extLst>
          </p:cNvPr>
          <p:cNvSpPr txBox="1"/>
          <p:nvPr/>
        </p:nvSpPr>
        <p:spPr>
          <a:xfrm>
            <a:off x="2082906" y="4462398"/>
            <a:ext cx="3171590" cy="11310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defTabSz="412750" hangingPunct="0">
              <a:lnSpc>
                <a:spcPct val="150000"/>
              </a:lnSpc>
              <a:defRPr sz="2500" b="0">
                <a:solidFill>
                  <a:srgbClr val="1C1F25"/>
                </a:solidFill>
                <a:latin typeface="Roboto Bold"/>
                <a:ea typeface="Roboto Bold"/>
                <a:cs typeface="Roboto Bold"/>
                <a:sym typeface="Roboto Bold"/>
              </a:defRPr>
            </a:pPr>
            <a:r>
              <a:rPr sz="1600" kern="0" dirty="0">
                <a:latin typeface="+mn-ea"/>
                <a:cs typeface="+mn-ea"/>
                <a:sym typeface="+mn-lt"/>
              </a:rPr>
              <a:t>Service Title</a:t>
            </a:r>
          </a:p>
          <a:p>
            <a:pPr defTabSz="412750" hangingPunct="0">
              <a:lnSpc>
                <a:spcPct val="150000"/>
              </a:lnSpc>
              <a:defRPr sz="2000" b="0">
                <a:solidFill>
                  <a:srgbClr val="1C1F25"/>
                </a:solidFill>
                <a:latin typeface="Roboto Bold"/>
                <a:ea typeface="Roboto Bold"/>
                <a:cs typeface="Roboto Bold"/>
                <a:sym typeface="Roboto Bold"/>
              </a:defRPr>
            </a:pPr>
            <a:r>
              <a:rPr sz="1100" kern="0" dirty="0">
                <a:latin typeface="+mn-ea"/>
                <a:cs typeface="+mn-ea"/>
                <a:sym typeface="+mn-lt"/>
              </a:rPr>
              <a:t>Synergistically technically sound portals with frictionless supply chains. Dramatically customize empowered.</a:t>
            </a:r>
          </a:p>
        </p:txBody>
      </p:sp>
      <p:sp>
        <p:nvSpPr>
          <p:cNvPr id="13" name="椭圆 12">
            <a:extLst>
              <a:ext uri="{FF2B5EF4-FFF2-40B4-BE49-F238E27FC236}">
                <a16:creationId xmlns:a16="http://schemas.microsoft.com/office/drawing/2014/main" id="{24C902C9-2ABC-42E8-ACFF-D3642562951A}"/>
              </a:ext>
            </a:extLst>
          </p:cNvPr>
          <p:cNvSpPr/>
          <p:nvPr/>
        </p:nvSpPr>
        <p:spPr>
          <a:xfrm>
            <a:off x="538165" y="356820"/>
            <a:ext cx="647700" cy="6477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14" name="矩形 13">
            <a:extLst>
              <a:ext uri="{FF2B5EF4-FFF2-40B4-BE49-F238E27FC236}">
                <a16:creationId xmlns:a16="http://schemas.microsoft.com/office/drawing/2014/main" id="{046C5A65-C939-4535-89F8-7812609BF59F}"/>
              </a:ext>
            </a:extLst>
          </p:cNvPr>
          <p:cNvSpPr/>
          <p:nvPr/>
        </p:nvSpPr>
        <p:spPr>
          <a:xfrm>
            <a:off x="1353513" y="481300"/>
            <a:ext cx="2419509" cy="523220"/>
          </a:xfrm>
          <a:prstGeom prst="rect">
            <a:avLst/>
          </a:prstGeom>
        </p:spPr>
        <p:txBody>
          <a:bodyPr wrap="none">
            <a:spAutoFit/>
          </a:bodyPr>
          <a:lstStyle/>
          <a:p>
            <a:r>
              <a:rPr lang="en-US" altLang="zh-CN" sz="2800" dirty="0">
                <a:cs typeface="+mn-ea"/>
                <a:sym typeface="+mn-lt"/>
              </a:rPr>
              <a:t>Add title text</a:t>
            </a:r>
            <a:endParaRPr lang="zh-CN" altLang="en-US" sz="2800" dirty="0">
              <a:cs typeface="+mn-ea"/>
              <a:sym typeface="+mn-lt"/>
            </a:endParaRPr>
          </a:p>
        </p:txBody>
      </p:sp>
      <p:sp>
        <p:nvSpPr>
          <p:cNvPr id="15" name="文本框 14">
            <a:extLst>
              <a:ext uri="{FF2B5EF4-FFF2-40B4-BE49-F238E27FC236}">
                <a16:creationId xmlns:a16="http://schemas.microsoft.com/office/drawing/2014/main" id="{235B3950-1A37-4106-AF7B-09D3EE8F39BB}"/>
              </a:ext>
            </a:extLst>
          </p:cNvPr>
          <p:cNvSpPr txBox="1"/>
          <p:nvPr/>
        </p:nvSpPr>
        <p:spPr>
          <a:xfrm>
            <a:off x="610559" y="481300"/>
            <a:ext cx="546100" cy="830997"/>
          </a:xfrm>
          <a:prstGeom prst="rect">
            <a:avLst/>
          </a:prstGeom>
          <a:noFill/>
        </p:spPr>
        <p:txBody>
          <a:bodyPr wrap="square" rtlCol="0">
            <a:spAutoFit/>
          </a:bodyPr>
          <a:lstStyle/>
          <a:p>
            <a:r>
              <a:rPr lang="en-US" altLang="zh-CN" sz="2400" dirty="0">
                <a:solidFill>
                  <a:schemeClr val="bg1"/>
                </a:solidFill>
                <a:cs typeface="+mn-ea"/>
                <a:sym typeface="+mn-lt"/>
              </a:rPr>
              <a:t>02.</a:t>
            </a:r>
            <a:endParaRPr lang="zh-CN" altLang="en-US" sz="2400" dirty="0">
              <a:solidFill>
                <a:schemeClr val="bg1"/>
              </a:solidFill>
              <a:cs typeface="+mn-ea"/>
              <a:sym typeface="+mn-lt"/>
            </a:endParaRPr>
          </a:p>
        </p:txBody>
      </p:sp>
    </p:spTree>
    <p:extLst>
      <p:ext uri="{BB962C8B-B14F-4D97-AF65-F5344CB8AC3E}">
        <p14:creationId xmlns:p14="http://schemas.microsoft.com/office/powerpoint/2010/main" val="30086287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fill="hold"/>
                                        <p:tgtEl>
                                          <p:spTgt spid="15"/>
                                        </p:tgtEl>
                                        <p:attrNameLst>
                                          <p:attrName>ppt_x</p:attrName>
                                        </p:attrNameLst>
                                      </p:cBhvr>
                                      <p:tavLst>
                                        <p:tav tm="0">
                                          <p:val>
                                            <p:strVal val="#ppt_x"/>
                                          </p:val>
                                        </p:tav>
                                        <p:tav tm="100000">
                                          <p:val>
                                            <p:strVal val="#ppt_x"/>
                                          </p:val>
                                        </p:tav>
                                      </p:tavLst>
                                    </p:anim>
                                    <p:anim calcmode="lin" valueType="num">
                                      <p:cBhvr additive="base">
                                        <p:cTn id="4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3" grpId="0" animBg="1"/>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a:extLst>
              <a:ext uri="{FF2B5EF4-FFF2-40B4-BE49-F238E27FC236}">
                <a16:creationId xmlns:a16="http://schemas.microsoft.com/office/drawing/2014/main" id="{40826C63-3C8A-48D6-A5DC-E5ACBF6077C9}"/>
              </a:ext>
            </a:extLst>
          </p:cNvPr>
          <p:cNvSpPr/>
          <p:nvPr/>
        </p:nvSpPr>
        <p:spPr>
          <a:xfrm>
            <a:off x="1684187" y="2526094"/>
            <a:ext cx="1905001" cy="2222500"/>
          </a:xfrm>
          <a:prstGeom prst="roundRect">
            <a:avLst>
              <a:gd name="adj" fmla="val 3333"/>
            </a:avLst>
          </a:prstGeom>
          <a:solidFill>
            <a:srgbClr val="2D65D2"/>
          </a:solidFill>
          <a:ln w="12700">
            <a:miter lim="400000"/>
          </a:ln>
          <a:effectLst>
            <a:outerShdw blurRad="190500" dist="63500" dir="5400000" rotWithShape="0">
              <a:srgbClr val="000000">
                <a:alpha val="20000"/>
              </a:srgbClr>
            </a:outerShdw>
          </a:effectLst>
        </p:spPr>
        <p:txBody>
          <a:bodyPr lIns="0" tIns="0" rIns="0" bIns="0" anchor="ctr"/>
          <a:lstStyle/>
          <a:p>
            <a:pPr>
              <a:defRPr sz="3200" b="0">
                <a:solidFill>
                  <a:srgbClr val="FFFFFF"/>
                </a:solidFill>
                <a:latin typeface="+mn-lt"/>
                <a:ea typeface="+mn-ea"/>
                <a:cs typeface="+mn-cs"/>
                <a:sym typeface="Helvetica Neue Medium"/>
              </a:defRPr>
            </a:pPr>
            <a:endParaRPr sz="1600" dirty="0">
              <a:solidFill>
                <a:schemeClr val="bg1"/>
              </a:solidFill>
              <a:latin typeface="+mn-ea"/>
              <a:cs typeface="+mn-ea"/>
              <a:sym typeface="+mn-lt"/>
            </a:endParaRPr>
          </a:p>
        </p:txBody>
      </p:sp>
      <p:sp>
        <p:nvSpPr>
          <p:cNvPr id="4" name="Rounded Rectangle">
            <a:extLst>
              <a:ext uri="{FF2B5EF4-FFF2-40B4-BE49-F238E27FC236}">
                <a16:creationId xmlns:a16="http://schemas.microsoft.com/office/drawing/2014/main" id="{E03FE23D-C40A-4BEE-A2B1-B888395076CB}"/>
              </a:ext>
            </a:extLst>
          </p:cNvPr>
          <p:cNvSpPr/>
          <p:nvPr/>
        </p:nvSpPr>
        <p:spPr>
          <a:xfrm>
            <a:off x="3982679" y="2526094"/>
            <a:ext cx="1905001" cy="2222500"/>
          </a:xfrm>
          <a:prstGeom prst="roundRect">
            <a:avLst>
              <a:gd name="adj" fmla="val 3333"/>
            </a:avLst>
          </a:prstGeom>
          <a:solidFill>
            <a:schemeClr val="tx1"/>
          </a:solidFill>
          <a:ln w="12700">
            <a:miter lim="400000"/>
          </a:ln>
          <a:effectLst>
            <a:outerShdw blurRad="190500" dist="63500" dir="5400000" rotWithShape="0">
              <a:srgbClr val="000000">
                <a:alpha val="20000"/>
              </a:srgbClr>
            </a:outerShdw>
          </a:effectLst>
        </p:spPr>
        <p:txBody>
          <a:bodyPr lIns="0" tIns="0" rIns="0" bIns="0" anchor="ctr"/>
          <a:lstStyle/>
          <a:p>
            <a:pPr>
              <a:defRPr sz="3200" b="0">
                <a:solidFill>
                  <a:srgbClr val="FFFFFF"/>
                </a:solidFill>
                <a:latin typeface="+mn-lt"/>
                <a:ea typeface="+mn-ea"/>
                <a:cs typeface="+mn-cs"/>
                <a:sym typeface="Helvetica Neue Medium"/>
              </a:defRPr>
            </a:pPr>
            <a:endParaRPr sz="1600" dirty="0">
              <a:solidFill>
                <a:schemeClr val="bg1"/>
              </a:solidFill>
              <a:latin typeface="+mn-ea"/>
              <a:cs typeface="+mn-ea"/>
              <a:sym typeface="+mn-lt"/>
            </a:endParaRPr>
          </a:p>
        </p:txBody>
      </p:sp>
      <p:sp>
        <p:nvSpPr>
          <p:cNvPr id="5" name="Rounded Rectangle">
            <a:extLst>
              <a:ext uri="{FF2B5EF4-FFF2-40B4-BE49-F238E27FC236}">
                <a16:creationId xmlns:a16="http://schemas.microsoft.com/office/drawing/2014/main" id="{F6E85072-C509-4754-AB1D-DE06C47EBB6E}"/>
              </a:ext>
            </a:extLst>
          </p:cNvPr>
          <p:cNvSpPr/>
          <p:nvPr/>
        </p:nvSpPr>
        <p:spPr>
          <a:xfrm>
            <a:off x="6281171" y="2526094"/>
            <a:ext cx="1905001" cy="2222500"/>
          </a:xfrm>
          <a:prstGeom prst="roundRect">
            <a:avLst>
              <a:gd name="adj" fmla="val 3333"/>
            </a:avLst>
          </a:prstGeom>
          <a:solidFill>
            <a:srgbClr val="2D65D2"/>
          </a:solidFill>
          <a:ln w="12700">
            <a:miter lim="400000"/>
          </a:ln>
          <a:effectLst>
            <a:outerShdw blurRad="190500" dist="63500" dir="5400000" rotWithShape="0">
              <a:srgbClr val="000000">
                <a:alpha val="20000"/>
              </a:srgbClr>
            </a:outerShdw>
          </a:effectLst>
        </p:spPr>
        <p:txBody>
          <a:bodyPr lIns="0" tIns="0" rIns="0" bIns="0" anchor="ctr"/>
          <a:lstStyle/>
          <a:p>
            <a:pPr>
              <a:defRPr sz="3200" b="0">
                <a:solidFill>
                  <a:srgbClr val="FFFFFF"/>
                </a:solidFill>
                <a:latin typeface="+mn-lt"/>
                <a:ea typeface="+mn-ea"/>
                <a:cs typeface="+mn-cs"/>
                <a:sym typeface="Helvetica Neue Medium"/>
              </a:defRPr>
            </a:pPr>
            <a:endParaRPr sz="1600" dirty="0">
              <a:solidFill>
                <a:schemeClr val="bg1"/>
              </a:solidFill>
              <a:latin typeface="+mn-ea"/>
              <a:cs typeface="+mn-ea"/>
              <a:sym typeface="+mn-lt"/>
            </a:endParaRPr>
          </a:p>
        </p:txBody>
      </p:sp>
      <p:sp>
        <p:nvSpPr>
          <p:cNvPr id="6" name="Rounded Rectangle">
            <a:extLst>
              <a:ext uri="{FF2B5EF4-FFF2-40B4-BE49-F238E27FC236}">
                <a16:creationId xmlns:a16="http://schemas.microsoft.com/office/drawing/2014/main" id="{D27B1CB5-0758-4516-9E89-441FE0886E62}"/>
              </a:ext>
            </a:extLst>
          </p:cNvPr>
          <p:cNvSpPr/>
          <p:nvPr/>
        </p:nvSpPr>
        <p:spPr>
          <a:xfrm>
            <a:off x="8579663" y="2526094"/>
            <a:ext cx="1905001" cy="2222500"/>
          </a:xfrm>
          <a:prstGeom prst="roundRect">
            <a:avLst>
              <a:gd name="adj" fmla="val 3333"/>
            </a:avLst>
          </a:prstGeom>
          <a:solidFill>
            <a:schemeClr val="tx1"/>
          </a:solidFill>
          <a:ln w="12700">
            <a:miter lim="400000"/>
          </a:ln>
          <a:effectLst>
            <a:outerShdw blurRad="190500" dist="63500" dir="5400000" rotWithShape="0">
              <a:srgbClr val="000000">
                <a:alpha val="20000"/>
              </a:srgbClr>
            </a:outerShdw>
          </a:effectLst>
        </p:spPr>
        <p:txBody>
          <a:bodyPr lIns="0" tIns="0" rIns="0" bIns="0" anchor="ctr"/>
          <a:lstStyle/>
          <a:p>
            <a:pPr>
              <a:defRPr sz="3200" b="0">
                <a:solidFill>
                  <a:srgbClr val="FFFFFF"/>
                </a:solidFill>
                <a:latin typeface="+mn-lt"/>
                <a:ea typeface="+mn-ea"/>
                <a:cs typeface="+mn-cs"/>
                <a:sym typeface="Helvetica Neue Medium"/>
              </a:defRPr>
            </a:pPr>
            <a:endParaRPr sz="1600" dirty="0">
              <a:solidFill>
                <a:schemeClr val="bg1"/>
              </a:solidFill>
              <a:latin typeface="+mn-ea"/>
              <a:cs typeface="+mn-ea"/>
              <a:sym typeface="+mn-lt"/>
            </a:endParaRPr>
          </a:p>
        </p:txBody>
      </p:sp>
      <p:pic>
        <p:nvPicPr>
          <p:cNvPr id="7" name="图片占位符 6">
            <a:extLst>
              <a:ext uri="{FF2B5EF4-FFF2-40B4-BE49-F238E27FC236}">
                <a16:creationId xmlns:a16="http://schemas.microsoft.com/office/drawing/2014/main" id="{BE9B2BFB-02D7-4FCD-B1B9-8D3899D4E9FA}"/>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2128687" y="2814962"/>
            <a:ext cx="1016001" cy="1016001"/>
          </a:xfrm>
          <a:custGeom>
            <a:avLst/>
            <a:gdLst>
              <a:gd name="connsiteX0" fmla="*/ 1016001 w 2032001"/>
              <a:gd name="connsiteY0" fmla="*/ 0 h 2032001"/>
              <a:gd name="connsiteX1" fmla="*/ 2032001 w 2032001"/>
              <a:gd name="connsiteY1" fmla="*/ 1016001 h 2032001"/>
              <a:gd name="connsiteX2" fmla="*/ 1016001 w 2032001"/>
              <a:gd name="connsiteY2" fmla="*/ 2032001 h 2032001"/>
              <a:gd name="connsiteX3" fmla="*/ 0 w 2032001"/>
              <a:gd name="connsiteY3" fmla="*/ 1016001 h 2032001"/>
              <a:gd name="connsiteX4" fmla="*/ 1016001 w 2032001"/>
              <a:gd name="connsiteY4" fmla="*/ 0 h 2032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1" h="2032001">
                <a:moveTo>
                  <a:pt x="1016001" y="0"/>
                </a:moveTo>
                <a:cubicBezTo>
                  <a:pt x="1577153" y="0"/>
                  <a:pt x="2032001" y="454848"/>
                  <a:pt x="2032001" y="1016001"/>
                </a:cubicBezTo>
                <a:cubicBezTo>
                  <a:pt x="2032001" y="1577153"/>
                  <a:pt x="1577153" y="2032001"/>
                  <a:pt x="1016001" y="2032001"/>
                </a:cubicBezTo>
                <a:cubicBezTo>
                  <a:pt x="454849" y="2032001"/>
                  <a:pt x="0" y="1577153"/>
                  <a:pt x="0" y="1016001"/>
                </a:cubicBezTo>
                <a:cubicBezTo>
                  <a:pt x="0" y="454848"/>
                  <a:pt x="454849" y="0"/>
                  <a:pt x="1016001" y="0"/>
                </a:cubicBezTo>
                <a:close/>
              </a:path>
            </a:pathLst>
          </a:custGeom>
        </p:spPr>
      </p:pic>
      <p:pic>
        <p:nvPicPr>
          <p:cNvPr id="8" name="图片占位符 8">
            <a:extLst>
              <a:ext uri="{FF2B5EF4-FFF2-40B4-BE49-F238E27FC236}">
                <a16:creationId xmlns:a16="http://schemas.microsoft.com/office/drawing/2014/main" id="{11FFD514-7EC6-4746-ADDE-32307A389E43}"/>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4427179" y="2814962"/>
            <a:ext cx="1016001" cy="1016001"/>
          </a:xfrm>
          <a:custGeom>
            <a:avLst/>
            <a:gdLst>
              <a:gd name="connsiteX0" fmla="*/ 1016001 w 2032001"/>
              <a:gd name="connsiteY0" fmla="*/ 0 h 2032001"/>
              <a:gd name="connsiteX1" fmla="*/ 2032001 w 2032001"/>
              <a:gd name="connsiteY1" fmla="*/ 1016001 h 2032001"/>
              <a:gd name="connsiteX2" fmla="*/ 1016001 w 2032001"/>
              <a:gd name="connsiteY2" fmla="*/ 2032001 h 2032001"/>
              <a:gd name="connsiteX3" fmla="*/ 0 w 2032001"/>
              <a:gd name="connsiteY3" fmla="*/ 1016001 h 2032001"/>
              <a:gd name="connsiteX4" fmla="*/ 1016001 w 2032001"/>
              <a:gd name="connsiteY4" fmla="*/ 0 h 2032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1" h="2032001">
                <a:moveTo>
                  <a:pt x="1016001" y="0"/>
                </a:moveTo>
                <a:cubicBezTo>
                  <a:pt x="1577153" y="0"/>
                  <a:pt x="2032001" y="454848"/>
                  <a:pt x="2032001" y="1016001"/>
                </a:cubicBezTo>
                <a:cubicBezTo>
                  <a:pt x="2032001" y="1577153"/>
                  <a:pt x="1577153" y="2032001"/>
                  <a:pt x="1016001" y="2032001"/>
                </a:cubicBezTo>
                <a:cubicBezTo>
                  <a:pt x="454848" y="2032001"/>
                  <a:pt x="0" y="1577153"/>
                  <a:pt x="0" y="1016001"/>
                </a:cubicBezTo>
                <a:cubicBezTo>
                  <a:pt x="0" y="454848"/>
                  <a:pt x="454848" y="0"/>
                  <a:pt x="1016001" y="0"/>
                </a:cubicBezTo>
                <a:close/>
              </a:path>
            </a:pathLst>
          </a:custGeom>
        </p:spPr>
      </p:pic>
      <p:pic>
        <p:nvPicPr>
          <p:cNvPr id="9" name="图片占位符 10">
            <a:extLst>
              <a:ext uri="{FF2B5EF4-FFF2-40B4-BE49-F238E27FC236}">
                <a16:creationId xmlns:a16="http://schemas.microsoft.com/office/drawing/2014/main" id="{C0544D28-2191-4681-983B-9650F827B785}"/>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6725671" y="2814962"/>
            <a:ext cx="1016001" cy="1016001"/>
          </a:xfrm>
          <a:custGeom>
            <a:avLst/>
            <a:gdLst>
              <a:gd name="connsiteX0" fmla="*/ 1016001 w 2032001"/>
              <a:gd name="connsiteY0" fmla="*/ 0 h 2032001"/>
              <a:gd name="connsiteX1" fmla="*/ 2032001 w 2032001"/>
              <a:gd name="connsiteY1" fmla="*/ 1016001 h 2032001"/>
              <a:gd name="connsiteX2" fmla="*/ 1016001 w 2032001"/>
              <a:gd name="connsiteY2" fmla="*/ 2032001 h 2032001"/>
              <a:gd name="connsiteX3" fmla="*/ 0 w 2032001"/>
              <a:gd name="connsiteY3" fmla="*/ 1016001 h 2032001"/>
              <a:gd name="connsiteX4" fmla="*/ 1016001 w 2032001"/>
              <a:gd name="connsiteY4" fmla="*/ 0 h 2032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1" h="2032001">
                <a:moveTo>
                  <a:pt x="1016001" y="0"/>
                </a:moveTo>
                <a:cubicBezTo>
                  <a:pt x="1577153" y="0"/>
                  <a:pt x="2032001" y="454848"/>
                  <a:pt x="2032001" y="1016001"/>
                </a:cubicBezTo>
                <a:cubicBezTo>
                  <a:pt x="2032001" y="1577153"/>
                  <a:pt x="1577153" y="2032001"/>
                  <a:pt x="1016001" y="2032001"/>
                </a:cubicBezTo>
                <a:cubicBezTo>
                  <a:pt x="454848" y="2032001"/>
                  <a:pt x="0" y="1577153"/>
                  <a:pt x="0" y="1016001"/>
                </a:cubicBezTo>
                <a:cubicBezTo>
                  <a:pt x="0" y="454848"/>
                  <a:pt x="454848" y="0"/>
                  <a:pt x="1016001" y="0"/>
                </a:cubicBezTo>
                <a:close/>
              </a:path>
            </a:pathLst>
          </a:custGeom>
        </p:spPr>
      </p:pic>
      <p:pic>
        <p:nvPicPr>
          <p:cNvPr id="10" name="图片占位符 12">
            <a:extLst>
              <a:ext uri="{FF2B5EF4-FFF2-40B4-BE49-F238E27FC236}">
                <a16:creationId xmlns:a16="http://schemas.microsoft.com/office/drawing/2014/main" id="{3104479E-CF66-4E5A-857E-54B30C54AFE9}"/>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9024163" y="2814962"/>
            <a:ext cx="1016001" cy="1016001"/>
          </a:xfrm>
          <a:custGeom>
            <a:avLst/>
            <a:gdLst>
              <a:gd name="connsiteX0" fmla="*/ 1016002 w 2032002"/>
              <a:gd name="connsiteY0" fmla="*/ 0 h 2032001"/>
              <a:gd name="connsiteX1" fmla="*/ 2032002 w 2032002"/>
              <a:gd name="connsiteY1" fmla="*/ 1016001 h 2032001"/>
              <a:gd name="connsiteX2" fmla="*/ 1016002 w 2032002"/>
              <a:gd name="connsiteY2" fmla="*/ 2032001 h 2032001"/>
              <a:gd name="connsiteX3" fmla="*/ 0 w 2032002"/>
              <a:gd name="connsiteY3" fmla="*/ 1016001 h 2032001"/>
              <a:gd name="connsiteX4" fmla="*/ 1016002 w 2032002"/>
              <a:gd name="connsiteY4" fmla="*/ 0 h 2032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2" h="2032001">
                <a:moveTo>
                  <a:pt x="1016002" y="0"/>
                </a:moveTo>
                <a:cubicBezTo>
                  <a:pt x="1577154" y="0"/>
                  <a:pt x="2032002" y="454848"/>
                  <a:pt x="2032002" y="1016001"/>
                </a:cubicBezTo>
                <a:cubicBezTo>
                  <a:pt x="2032002" y="1577153"/>
                  <a:pt x="1577154" y="2032001"/>
                  <a:pt x="1016002" y="2032001"/>
                </a:cubicBezTo>
                <a:cubicBezTo>
                  <a:pt x="454850" y="2032001"/>
                  <a:pt x="0" y="1577153"/>
                  <a:pt x="0" y="1016001"/>
                </a:cubicBezTo>
                <a:cubicBezTo>
                  <a:pt x="0" y="454848"/>
                  <a:pt x="454850" y="0"/>
                  <a:pt x="1016002" y="0"/>
                </a:cubicBezTo>
                <a:close/>
              </a:path>
            </a:pathLst>
          </a:custGeom>
        </p:spPr>
      </p:pic>
      <p:sp>
        <p:nvSpPr>
          <p:cNvPr id="11" name="Jeanny Fox…">
            <a:extLst>
              <a:ext uri="{FF2B5EF4-FFF2-40B4-BE49-F238E27FC236}">
                <a16:creationId xmlns:a16="http://schemas.microsoft.com/office/drawing/2014/main" id="{F52D0EC2-FADA-4C98-8891-376E03F2A091}"/>
              </a:ext>
            </a:extLst>
          </p:cNvPr>
          <p:cNvSpPr txBox="1"/>
          <p:nvPr/>
        </p:nvSpPr>
        <p:spPr>
          <a:xfrm>
            <a:off x="1801900" y="4078726"/>
            <a:ext cx="1530868" cy="52136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algn="ctr">
              <a:lnSpc>
                <a:spcPct val="150000"/>
              </a:lnSpc>
              <a:defRPr sz="2000" b="0">
                <a:solidFill>
                  <a:srgbClr val="F7F9FF"/>
                </a:solidFill>
                <a:latin typeface="Montserrat SemiBold"/>
                <a:ea typeface="Montserrat SemiBold"/>
                <a:cs typeface="Montserrat SemiBold"/>
                <a:sym typeface="Montserrat SemiBold"/>
              </a:defRPr>
            </a:pPr>
            <a:r>
              <a:rPr sz="1200" dirty="0" err="1">
                <a:solidFill>
                  <a:schemeClr val="bg1"/>
                </a:solidFill>
                <a:latin typeface="+mn-ea"/>
                <a:cs typeface="+mn-ea"/>
                <a:sym typeface="+mn-lt"/>
              </a:rPr>
              <a:t>Jeanny</a:t>
            </a:r>
            <a:r>
              <a:rPr sz="1200" dirty="0">
                <a:solidFill>
                  <a:schemeClr val="bg1"/>
                </a:solidFill>
                <a:latin typeface="+mn-ea"/>
                <a:cs typeface="+mn-ea"/>
                <a:sym typeface="+mn-lt"/>
              </a:rPr>
              <a:t> Fox</a:t>
            </a:r>
          </a:p>
          <a:p>
            <a:pPr algn="ctr">
              <a:lnSpc>
                <a:spcPct val="150000"/>
              </a:lnSpc>
              <a:defRPr sz="2000" b="0">
                <a:solidFill>
                  <a:srgbClr val="C8CBD1"/>
                </a:solidFill>
                <a:latin typeface="Montserrat Light"/>
                <a:ea typeface="Montserrat Light"/>
                <a:cs typeface="Montserrat Light"/>
                <a:sym typeface="Montserrat Light"/>
              </a:defRPr>
            </a:pPr>
            <a:r>
              <a:rPr sz="1200" dirty="0">
                <a:solidFill>
                  <a:schemeClr val="bg1"/>
                </a:solidFill>
                <a:latin typeface="+mn-ea"/>
                <a:cs typeface="+mn-ea"/>
                <a:sym typeface="+mn-lt"/>
              </a:rPr>
              <a:t>The Business outside</a:t>
            </a:r>
          </a:p>
        </p:txBody>
      </p:sp>
      <p:sp>
        <p:nvSpPr>
          <p:cNvPr id="12" name="Jeanny Fox…">
            <a:extLst>
              <a:ext uri="{FF2B5EF4-FFF2-40B4-BE49-F238E27FC236}">
                <a16:creationId xmlns:a16="http://schemas.microsoft.com/office/drawing/2014/main" id="{78374325-9793-4498-8DC4-783BE6040437}"/>
              </a:ext>
            </a:extLst>
          </p:cNvPr>
          <p:cNvSpPr txBox="1"/>
          <p:nvPr/>
        </p:nvSpPr>
        <p:spPr>
          <a:xfrm>
            <a:off x="4100392" y="4078726"/>
            <a:ext cx="1530868" cy="52136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algn="ctr">
              <a:lnSpc>
                <a:spcPct val="150000"/>
              </a:lnSpc>
              <a:defRPr sz="2000" b="0">
                <a:solidFill>
                  <a:srgbClr val="F7F9FF"/>
                </a:solidFill>
                <a:latin typeface="Montserrat SemiBold"/>
                <a:ea typeface="Montserrat SemiBold"/>
                <a:cs typeface="Montserrat SemiBold"/>
                <a:sym typeface="Montserrat SemiBold"/>
              </a:defRPr>
            </a:pPr>
            <a:r>
              <a:rPr sz="1200" dirty="0" err="1">
                <a:solidFill>
                  <a:schemeClr val="bg1"/>
                </a:solidFill>
                <a:latin typeface="+mn-ea"/>
                <a:cs typeface="+mn-ea"/>
                <a:sym typeface="+mn-lt"/>
              </a:rPr>
              <a:t>Jeanny</a:t>
            </a:r>
            <a:r>
              <a:rPr sz="1200" dirty="0">
                <a:solidFill>
                  <a:schemeClr val="bg1"/>
                </a:solidFill>
                <a:latin typeface="+mn-ea"/>
                <a:cs typeface="+mn-ea"/>
                <a:sym typeface="+mn-lt"/>
              </a:rPr>
              <a:t> Fox</a:t>
            </a:r>
          </a:p>
          <a:p>
            <a:pPr algn="ctr">
              <a:lnSpc>
                <a:spcPct val="150000"/>
              </a:lnSpc>
              <a:defRPr sz="2000" b="0">
                <a:solidFill>
                  <a:srgbClr val="C8CBD1"/>
                </a:solidFill>
                <a:latin typeface="Montserrat Light"/>
                <a:ea typeface="Montserrat Light"/>
                <a:cs typeface="Montserrat Light"/>
                <a:sym typeface="Montserrat Light"/>
              </a:defRPr>
            </a:pPr>
            <a:r>
              <a:rPr sz="1200" dirty="0">
                <a:solidFill>
                  <a:schemeClr val="bg1"/>
                </a:solidFill>
                <a:latin typeface="+mn-ea"/>
                <a:cs typeface="+mn-ea"/>
                <a:sym typeface="+mn-lt"/>
              </a:rPr>
              <a:t>The Business outside</a:t>
            </a:r>
          </a:p>
        </p:txBody>
      </p:sp>
      <p:sp>
        <p:nvSpPr>
          <p:cNvPr id="13" name="Jeanny Fox…">
            <a:extLst>
              <a:ext uri="{FF2B5EF4-FFF2-40B4-BE49-F238E27FC236}">
                <a16:creationId xmlns:a16="http://schemas.microsoft.com/office/drawing/2014/main" id="{9003A968-662A-4607-8676-D032A8504CA6}"/>
              </a:ext>
            </a:extLst>
          </p:cNvPr>
          <p:cNvSpPr txBox="1"/>
          <p:nvPr/>
        </p:nvSpPr>
        <p:spPr>
          <a:xfrm>
            <a:off x="6398885" y="4078726"/>
            <a:ext cx="1530868" cy="52136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algn="ctr">
              <a:lnSpc>
                <a:spcPct val="150000"/>
              </a:lnSpc>
              <a:defRPr sz="2000" b="0">
                <a:solidFill>
                  <a:srgbClr val="F7F9FF"/>
                </a:solidFill>
                <a:latin typeface="Montserrat SemiBold"/>
                <a:ea typeface="Montserrat SemiBold"/>
                <a:cs typeface="Montserrat SemiBold"/>
                <a:sym typeface="Montserrat SemiBold"/>
              </a:defRPr>
            </a:pPr>
            <a:r>
              <a:rPr sz="1200" dirty="0" err="1">
                <a:solidFill>
                  <a:schemeClr val="bg1"/>
                </a:solidFill>
                <a:latin typeface="+mn-ea"/>
                <a:cs typeface="+mn-ea"/>
                <a:sym typeface="+mn-lt"/>
              </a:rPr>
              <a:t>Jeanny</a:t>
            </a:r>
            <a:r>
              <a:rPr sz="1200" dirty="0">
                <a:solidFill>
                  <a:schemeClr val="bg1"/>
                </a:solidFill>
                <a:latin typeface="+mn-ea"/>
                <a:cs typeface="+mn-ea"/>
                <a:sym typeface="+mn-lt"/>
              </a:rPr>
              <a:t> Fox</a:t>
            </a:r>
          </a:p>
          <a:p>
            <a:pPr algn="ctr">
              <a:lnSpc>
                <a:spcPct val="150000"/>
              </a:lnSpc>
              <a:defRPr sz="2000" b="0">
                <a:solidFill>
                  <a:srgbClr val="C8CBD1"/>
                </a:solidFill>
                <a:latin typeface="Montserrat Light"/>
                <a:ea typeface="Montserrat Light"/>
                <a:cs typeface="Montserrat Light"/>
                <a:sym typeface="Montserrat Light"/>
              </a:defRPr>
            </a:pPr>
            <a:r>
              <a:rPr sz="1200" dirty="0">
                <a:solidFill>
                  <a:schemeClr val="bg1"/>
                </a:solidFill>
                <a:latin typeface="+mn-ea"/>
                <a:cs typeface="+mn-ea"/>
                <a:sym typeface="+mn-lt"/>
              </a:rPr>
              <a:t>The Business outside</a:t>
            </a:r>
          </a:p>
        </p:txBody>
      </p:sp>
      <p:sp>
        <p:nvSpPr>
          <p:cNvPr id="14" name="Jeanny Fox…">
            <a:extLst>
              <a:ext uri="{FF2B5EF4-FFF2-40B4-BE49-F238E27FC236}">
                <a16:creationId xmlns:a16="http://schemas.microsoft.com/office/drawing/2014/main" id="{933A9473-67BF-455C-BDF7-F7034AA6C3AC}"/>
              </a:ext>
            </a:extLst>
          </p:cNvPr>
          <p:cNvSpPr txBox="1"/>
          <p:nvPr/>
        </p:nvSpPr>
        <p:spPr>
          <a:xfrm>
            <a:off x="8697377" y="4078726"/>
            <a:ext cx="1530868" cy="52136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algn="ctr">
              <a:lnSpc>
                <a:spcPct val="150000"/>
              </a:lnSpc>
              <a:defRPr sz="2000" b="0">
                <a:solidFill>
                  <a:srgbClr val="F7F9FF"/>
                </a:solidFill>
                <a:latin typeface="Montserrat SemiBold"/>
                <a:ea typeface="Montserrat SemiBold"/>
                <a:cs typeface="Montserrat SemiBold"/>
                <a:sym typeface="Montserrat SemiBold"/>
              </a:defRPr>
            </a:pPr>
            <a:r>
              <a:rPr sz="1200" dirty="0" err="1">
                <a:solidFill>
                  <a:schemeClr val="bg1"/>
                </a:solidFill>
                <a:latin typeface="+mn-ea"/>
                <a:cs typeface="+mn-ea"/>
                <a:sym typeface="+mn-lt"/>
              </a:rPr>
              <a:t>Jeanny</a:t>
            </a:r>
            <a:r>
              <a:rPr sz="1200" dirty="0">
                <a:solidFill>
                  <a:schemeClr val="bg1"/>
                </a:solidFill>
                <a:latin typeface="+mn-ea"/>
                <a:cs typeface="+mn-ea"/>
                <a:sym typeface="+mn-lt"/>
              </a:rPr>
              <a:t> Fox</a:t>
            </a:r>
          </a:p>
          <a:p>
            <a:pPr algn="ctr">
              <a:lnSpc>
                <a:spcPct val="150000"/>
              </a:lnSpc>
              <a:defRPr sz="2000" b="0">
                <a:solidFill>
                  <a:srgbClr val="C8CBD1"/>
                </a:solidFill>
                <a:latin typeface="Montserrat Light"/>
                <a:ea typeface="Montserrat Light"/>
                <a:cs typeface="Montserrat Light"/>
                <a:sym typeface="Montserrat Light"/>
              </a:defRPr>
            </a:pPr>
            <a:r>
              <a:rPr sz="1200" dirty="0">
                <a:solidFill>
                  <a:schemeClr val="bg1"/>
                </a:solidFill>
                <a:latin typeface="+mn-ea"/>
                <a:cs typeface="+mn-ea"/>
                <a:sym typeface="+mn-lt"/>
              </a:rPr>
              <a:t>The Business outside</a:t>
            </a:r>
          </a:p>
        </p:txBody>
      </p:sp>
      <p:sp>
        <p:nvSpPr>
          <p:cNvPr id="15" name="Distinctively develop without focused partnerships. Business outside…">
            <a:extLst>
              <a:ext uri="{FF2B5EF4-FFF2-40B4-BE49-F238E27FC236}">
                <a16:creationId xmlns:a16="http://schemas.microsoft.com/office/drawing/2014/main" id="{27CCBF50-072F-4B14-86F8-C493A12F29E3}"/>
              </a:ext>
            </a:extLst>
          </p:cNvPr>
          <p:cNvSpPr txBox="1"/>
          <p:nvPr/>
        </p:nvSpPr>
        <p:spPr>
          <a:xfrm>
            <a:off x="3144262" y="5164689"/>
            <a:ext cx="5880328" cy="608243"/>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algn="ctr">
              <a:lnSpc>
                <a:spcPct val="150000"/>
              </a:lnSpc>
              <a:defRPr sz="2000" b="0">
                <a:solidFill>
                  <a:srgbClr val="696F78"/>
                </a:solidFill>
                <a:latin typeface="Montserrat Light"/>
                <a:ea typeface="Montserrat Light"/>
                <a:cs typeface="Montserrat Light"/>
                <a:sym typeface="Montserrat Light"/>
              </a:defRPr>
            </a:pPr>
            <a:r>
              <a:rPr sz="1400" dirty="0">
                <a:latin typeface="+mn-ea"/>
                <a:cs typeface="+mn-ea"/>
                <a:sym typeface="+mn-lt"/>
              </a:rPr>
              <a:t>Distinctively develop without focused partnerships. Business outside</a:t>
            </a:r>
          </a:p>
          <a:p>
            <a:pPr algn="ctr">
              <a:lnSpc>
                <a:spcPct val="150000"/>
              </a:lnSpc>
              <a:defRPr sz="2000" b="0">
                <a:solidFill>
                  <a:srgbClr val="696F78"/>
                </a:solidFill>
                <a:latin typeface="Montserrat Light"/>
                <a:ea typeface="Montserrat Light"/>
                <a:cs typeface="Montserrat Light"/>
                <a:sym typeface="Montserrat Light"/>
              </a:defRPr>
            </a:pPr>
            <a:r>
              <a:rPr sz="1400" dirty="0">
                <a:latin typeface="+mn-ea"/>
                <a:cs typeface="+mn-ea"/>
                <a:sym typeface="+mn-lt"/>
              </a:rPr>
              <a:t>deliver virtual before enterprise convergence.</a:t>
            </a:r>
          </a:p>
        </p:txBody>
      </p:sp>
      <p:sp>
        <p:nvSpPr>
          <p:cNvPr id="17" name="椭圆 16">
            <a:extLst>
              <a:ext uri="{FF2B5EF4-FFF2-40B4-BE49-F238E27FC236}">
                <a16:creationId xmlns:a16="http://schemas.microsoft.com/office/drawing/2014/main" id="{ADD020BD-D3D1-4432-9889-3F686B7C37FF}"/>
              </a:ext>
            </a:extLst>
          </p:cNvPr>
          <p:cNvSpPr/>
          <p:nvPr/>
        </p:nvSpPr>
        <p:spPr>
          <a:xfrm>
            <a:off x="538165" y="356820"/>
            <a:ext cx="647700" cy="6477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18" name="矩形 17">
            <a:extLst>
              <a:ext uri="{FF2B5EF4-FFF2-40B4-BE49-F238E27FC236}">
                <a16:creationId xmlns:a16="http://schemas.microsoft.com/office/drawing/2014/main" id="{37C6B532-E526-4CEE-8DA7-9967FC11C362}"/>
              </a:ext>
            </a:extLst>
          </p:cNvPr>
          <p:cNvSpPr/>
          <p:nvPr/>
        </p:nvSpPr>
        <p:spPr>
          <a:xfrm>
            <a:off x="1353513" y="481300"/>
            <a:ext cx="2419509" cy="523220"/>
          </a:xfrm>
          <a:prstGeom prst="rect">
            <a:avLst/>
          </a:prstGeom>
        </p:spPr>
        <p:txBody>
          <a:bodyPr wrap="none">
            <a:spAutoFit/>
          </a:bodyPr>
          <a:lstStyle/>
          <a:p>
            <a:r>
              <a:rPr lang="en-US" altLang="zh-CN" sz="2800" dirty="0">
                <a:cs typeface="+mn-ea"/>
                <a:sym typeface="+mn-lt"/>
              </a:rPr>
              <a:t>Add title text</a:t>
            </a:r>
            <a:endParaRPr lang="zh-CN" altLang="en-US" sz="2800" dirty="0">
              <a:cs typeface="+mn-ea"/>
              <a:sym typeface="+mn-lt"/>
            </a:endParaRPr>
          </a:p>
        </p:txBody>
      </p:sp>
      <p:sp>
        <p:nvSpPr>
          <p:cNvPr id="19" name="文本框 18">
            <a:extLst>
              <a:ext uri="{FF2B5EF4-FFF2-40B4-BE49-F238E27FC236}">
                <a16:creationId xmlns:a16="http://schemas.microsoft.com/office/drawing/2014/main" id="{5647E0E7-548E-40B6-973B-B7C3C15887BA}"/>
              </a:ext>
            </a:extLst>
          </p:cNvPr>
          <p:cNvSpPr txBox="1"/>
          <p:nvPr/>
        </p:nvSpPr>
        <p:spPr>
          <a:xfrm>
            <a:off x="610559" y="481300"/>
            <a:ext cx="546100" cy="830997"/>
          </a:xfrm>
          <a:prstGeom prst="rect">
            <a:avLst/>
          </a:prstGeom>
          <a:noFill/>
        </p:spPr>
        <p:txBody>
          <a:bodyPr wrap="square" rtlCol="0">
            <a:spAutoFit/>
          </a:bodyPr>
          <a:lstStyle/>
          <a:p>
            <a:r>
              <a:rPr lang="en-US" altLang="zh-CN" sz="2400" dirty="0">
                <a:solidFill>
                  <a:schemeClr val="bg1"/>
                </a:solidFill>
                <a:cs typeface="+mn-ea"/>
                <a:sym typeface="+mn-lt"/>
              </a:rPr>
              <a:t>03.</a:t>
            </a:r>
            <a:endParaRPr lang="zh-CN" altLang="en-US" sz="2400" dirty="0">
              <a:solidFill>
                <a:schemeClr val="bg1"/>
              </a:solidFill>
              <a:cs typeface="+mn-ea"/>
              <a:sym typeface="+mn-lt"/>
            </a:endParaRPr>
          </a:p>
        </p:txBody>
      </p:sp>
      <p:sp>
        <p:nvSpPr>
          <p:cNvPr id="20" name="Distinctively develop without focused partnerships. Business outside…">
            <a:extLst>
              <a:ext uri="{FF2B5EF4-FFF2-40B4-BE49-F238E27FC236}">
                <a16:creationId xmlns:a16="http://schemas.microsoft.com/office/drawing/2014/main" id="{953557A9-C845-4547-BB3B-C793A65B95EC}"/>
              </a:ext>
            </a:extLst>
          </p:cNvPr>
          <p:cNvSpPr txBox="1"/>
          <p:nvPr/>
        </p:nvSpPr>
        <p:spPr>
          <a:xfrm>
            <a:off x="3187040" y="1672187"/>
            <a:ext cx="5880328" cy="608243"/>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algn="ctr">
              <a:lnSpc>
                <a:spcPct val="150000"/>
              </a:lnSpc>
              <a:defRPr sz="2000" b="0">
                <a:solidFill>
                  <a:srgbClr val="696F78"/>
                </a:solidFill>
                <a:latin typeface="Montserrat Light"/>
                <a:ea typeface="Montserrat Light"/>
                <a:cs typeface="Montserrat Light"/>
                <a:sym typeface="Montserrat Light"/>
              </a:defRPr>
            </a:pPr>
            <a:r>
              <a:rPr sz="1400" dirty="0">
                <a:latin typeface="+mn-ea"/>
                <a:cs typeface="+mn-ea"/>
                <a:sym typeface="+mn-lt"/>
              </a:rPr>
              <a:t>Distinctively develop without focused partnerships. Business outside</a:t>
            </a:r>
          </a:p>
          <a:p>
            <a:pPr algn="ctr">
              <a:lnSpc>
                <a:spcPct val="150000"/>
              </a:lnSpc>
              <a:defRPr sz="2000" b="0">
                <a:solidFill>
                  <a:srgbClr val="696F78"/>
                </a:solidFill>
                <a:latin typeface="Montserrat Light"/>
                <a:ea typeface="Montserrat Light"/>
                <a:cs typeface="Montserrat Light"/>
                <a:sym typeface="Montserrat Light"/>
              </a:defRPr>
            </a:pPr>
            <a:r>
              <a:rPr sz="1400" dirty="0">
                <a:latin typeface="+mn-ea"/>
                <a:cs typeface="+mn-ea"/>
                <a:sym typeface="+mn-lt"/>
              </a:rPr>
              <a:t>deliver virtual before enterprise convergence.</a:t>
            </a:r>
          </a:p>
        </p:txBody>
      </p:sp>
    </p:spTree>
    <p:extLst>
      <p:ext uri="{BB962C8B-B14F-4D97-AF65-F5344CB8AC3E}">
        <p14:creationId xmlns:p14="http://schemas.microsoft.com/office/powerpoint/2010/main" val="427908027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Effect transition="in" filter="fade">
                                      <p:cBhvr>
                                        <p:cTn id="14" dur="10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fltVal val="0"/>
                                          </p:val>
                                        </p:tav>
                                        <p:tav tm="100000">
                                          <p:val>
                                            <p:strVal val="#ppt_w"/>
                                          </p:val>
                                        </p:tav>
                                      </p:tavLst>
                                    </p:anim>
                                    <p:anim calcmode="lin" valueType="num">
                                      <p:cBhvr>
                                        <p:cTn id="18" dur="1000" fill="hold"/>
                                        <p:tgtEl>
                                          <p:spTgt spid="5"/>
                                        </p:tgtEl>
                                        <p:attrNameLst>
                                          <p:attrName>ppt_h</p:attrName>
                                        </p:attrNameLst>
                                      </p:cBhvr>
                                      <p:tavLst>
                                        <p:tav tm="0">
                                          <p:val>
                                            <p:fltVal val="0"/>
                                          </p:val>
                                        </p:tav>
                                        <p:tav tm="100000">
                                          <p:val>
                                            <p:strVal val="#ppt_h"/>
                                          </p:val>
                                        </p:tav>
                                      </p:tavLst>
                                    </p:anim>
                                    <p:animEffect transition="in" filter="fade">
                                      <p:cBhvr>
                                        <p:cTn id="19" dur="1000"/>
                                        <p:tgtEl>
                                          <p:spTgt spid="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fltVal val="0"/>
                                          </p:val>
                                        </p:tav>
                                        <p:tav tm="100000">
                                          <p:val>
                                            <p:strVal val="#ppt_w"/>
                                          </p:val>
                                        </p:tav>
                                      </p:tavLst>
                                    </p:anim>
                                    <p:anim calcmode="lin" valueType="num">
                                      <p:cBhvr>
                                        <p:cTn id="23" dur="1000" fill="hold"/>
                                        <p:tgtEl>
                                          <p:spTgt spid="6"/>
                                        </p:tgtEl>
                                        <p:attrNameLst>
                                          <p:attrName>ppt_h</p:attrName>
                                        </p:attrNameLst>
                                      </p:cBhvr>
                                      <p:tavLst>
                                        <p:tav tm="0">
                                          <p:val>
                                            <p:fltVal val="0"/>
                                          </p:val>
                                        </p:tav>
                                        <p:tav tm="100000">
                                          <p:val>
                                            <p:strVal val="#ppt_h"/>
                                          </p:val>
                                        </p:tav>
                                      </p:tavLst>
                                    </p:anim>
                                    <p:animEffect transition="in" filter="fade">
                                      <p:cBhvr>
                                        <p:cTn id="24" dur="1000"/>
                                        <p:tgtEl>
                                          <p:spTgt spid="6"/>
                                        </p:tgtEl>
                                      </p:cBhvr>
                                    </p:animEffect>
                                  </p:childTnLst>
                                </p:cTn>
                              </p:par>
                              <p:par>
                                <p:cTn id="25" presetID="53" presetClass="entr" presetSubtype="16"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Effect transition="in" filter="fade">
                                      <p:cBhvr>
                                        <p:cTn id="29" dur="1000"/>
                                        <p:tgtEl>
                                          <p:spTgt spid="7"/>
                                        </p:tgtEl>
                                      </p:cBhvr>
                                    </p:animEffect>
                                  </p:childTnLst>
                                </p:cTn>
                              </p:par>
                              <p:par>
                                <p:cTn id="30" presetID="53" presetClass="entr" presetSubtype="16"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1000" fill="hold"/>
                                        <p:tgtEl>
                                          <p:spTgt spid="8"/>
                                        </p:tgtEl>
                                        <p:attrNameLst>
                                          <p:attrName>ppt_w</p:attrName>
                                        </p:attrNameLst>
                                      </p:cBhvr>
                                      <p:tavLst>
                                        <p:tav tm="0">
                                          <p:val>
                                            <p:fltVal val="0"/>
                                          </p:val>
                                        </p:tav>
                                        <p:tav tm="100000">
                                          <p:val>
                                            <p:strVal val="#ppt_w"/>
                                          </p:val>
                                        </p:tav>
                                      </p:tavLst>
                                    </p:anim>
                                    <p:anim calcmode="lin" valueType="num">
                                      <p:cBhvr>
                                        <p:cTn id="33" dur="1000" fill="hold"/>
                                        <p:tgtEl>
                                          <p:spTgt spid="8"/>
                                        </p:tgtEl>
                                        <p:attrNameLst>
                                          <p:attrName>ppt_h</p:attrName>
                                        </p:attrNameLst>
                                      </p:cBhvr>
                                      <p:tavLst>
                                        <p:tav tm="0">
                                          <p:val>
                                            <p:fltVal val="0"/>
                                          </p:val>
                                        </p:tav>
                                        <p:tav tm="100000">
                                          <p:val>
                                            <p:strVal val="#ppt_h"/>
                                          </p:val>
                                        </p:tav>
                                      </p:tavLst>
                                    </p:anim>
                                    <p:animEffect transition="in" filter="fade">
                                      <p:cBhvr>
                                        <p:cTn id="34" dur="1000"/>
                                        <p:tgtEl>
                                          <p:spTgt spid="8"/>
                                        </p:tgtEl>
                                      </p:cBhvr>
                                    </p:animEffect>
                                  </p:childTnLst>
                                </p:cTn>
                              </p:par>
                              <p:par>
                                <p:cTn id="35" presetID="53" presetClass="entr" presetSubtype="16"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1000" fill="hold"/>
                                        <p:tgtEl>
                                          <p:spTgt spid="9"/>
                                        </p:tgtEl>
                                        <p:attrNameLst>
                                          <p:attrName>ppt_w</p:attrName>
                                        </p:attrNameLst>
                                      </p:cBhvr>
                                      <p:tavLst>
                                        <p:tav tm="0">
                                          <p:val>
                                            <p:fltVal val="0"/>
                                          </p:val>
                                        </p:tav>
                                        <p:tav tm="100000">
                                          <p:val>
                                            <p:strVal val="#ppt_w"/>
                                          </p:val>
                                        </p:tav>
                                      </p:tavLst>
                                    </p:anim>
                                    <p:anim calcmode="lin" valueType="num">
                                      <p:cBhvr>
                                        <p:cTn id="38" dur="1000" fill="hold"/>
                                        <p:tgtEl>
                                          <p:spTgt spid="9"/>
                                        </p:tgtEl>
                                        <p:attrNameLst>
                                          <p:attrName>ppt_h</p:attrName>
                                        </p:attrNameLst>
                                      </p:cBhvr>
                                      <p:tavLst>
                                        <p:tav tm="0">
                                          <p:val>
                                            <p:fltVal val="0"/>
                                          </p:val>
                                        </p:tav>
                                        <p:tav tm="100000">
                                          <p:val>
                                            <p:strVal val="#ppt_h"/>
                                          </p:val>
                                        </p:tav>
                                      </p:tavLst>
                                    </p:anim>
                                    <p:animEffect transition="in" filter="fade">
                                      <p:cBhvr>
                                        <p:cTn id="39" dur="1000"/>
                                        <p:tgtEl>
                                          <p:spTgt spid="9"/>
                                        </p:tgtEl>
                                      </p:cBhvr>
                                    </p:animEffect>
                                  </p:childTnLst>
                                </p:cTn>
                              </p:par>
                              <p:par>
                                <p:cTn id="40" presetID="53" presetClass="entr" presetSubtype="16"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1000" fill="hold"/>
                                        <p:tgtEl>
                                          <p:spTgt spid="10"/>
                                        </p:tgtEl>
                                        <p:attrNameLst>
                                          <p:attrName>ppt_w</p:attrName>
                                        </p:attrNameLst>
                                      </p:cBhvr>
                                      <p:tavLst>
                                        <p:tav tm="0">
                                          <p:val>
                                            <p:fltVal val="0"/>
                                          </p:val>
                                        </p:tav>
                                        <p:tav tm="100000">
                                          <p:val>
                                            <p:strVal val="#ppt_w"/>
                                          </p:val>
                                        </p:tav>
                                      </p:tavLst>
                                    </p:anim>
                                    <p:anim calcmode="lin" valueType="num">
                                      <p:cBhvr>
                                        <p:cTn id="43" dur="1000" fill="hold"/>
                                        <p:tgtEl>
                                          <p:spTgt spid="10"/>
                                        </p:tgtEl>
                                        <p:attrNameLst>
                                          <p:attrName>ppt_h</p:attrName>
                                        </p:attrNameLst>
                                      </p:cBhvr>
                                      <p:tavLst>
                                        <p:tav tm="0">
                                          <p:val>
                                            <p:fltVal val="0"/>
                                          </p:val>
                                        </p:tav>
                                        <p:tav tm="100000">
                                          <p:val>
                                            <p:strVal val="#ppt_h"/>
                                          </p:val>
                                        </p:tav>
                                      </p:tavLst>
                                    </p:anim>
                                    <p:animEffect transition="in" filter="fade">
                                      <p:cBhvr>
                                        <p:cTn id="44" dur="1000"/>
                                        <p:tgtEl>
                                          <p:spTgt spid="1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Effect transition="in" filter="fade">
                                      <p:cBhvr>
                                        <p:cTn id="49" dur="10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1000" fill="hold"/>
                                        <p:tgtEl>
                                          <p:spTgt spid="12"/>
                                        </p:tgtEl>
                                        <p:attrNameLst>
                                          <p:attrName>ppt_w</p:attrName>
                                        </p:attrNameLst>
                                      </p:cBhvr>
                                      <p:tavLst>
                                        <p:tav tm="0">
                                          <p:val>
                                            <p:fltVal val="0"/>
                                          </p:val>
                                        </p:tav>
                                        <p:tav tm="100000">
                                          <p:val>
                                            <p:strVal val="#ppt_w"/>
                                          </p:val>
                                        </p:tav>
                                      </p:tavLst>
                                    </p:anim>
                                    <p:anim calcmode="lin" valueType="num">
                                      <p:cBhvr>
                                        <p:cTn id="53" dur="1000" fill="hold"/>
                                        <p:tgtEl>
                                          <p:spTgt spid="12"/>
                                        </p:tgtEl>
                                        <p:attrNameLst>
                                          <p:attrName>ppt_h</p:attrName>
                                        </p:attrNameLst>
                                      </p:cBhvr>
                                      <p:tavLst>
                                        <p:tav tm="0">
                                          <p:val>
                                            <p:fltVal val="0"/>
                                          </p:val>
                                        </p:tav>
                                        <p:tav tm="100000">
                                          <p:val>
                                            <p:strVal val="#ppt_h"/>
                                          </p:val>
                                        </p:tav>
                                      </p:tavLst>
                                    </p:anim>
                                    <p:animEffect transition="in" filter="fade">
                                      <p:cBhvr>
                                        <p:cTn id="54" dur="1000"/>
                                        <p:tgtEl>
                                          <p:spTgt spid="12"/>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1000" fill="hold"/>
                                        <p:tgtEl>
                                          <p:spTgt spid="13"/>
                                        </p:tgtEl>
                                        <p:attrNameLst>
                                          <p:attrName>ppt_w</p:attrName>
                                        </p:attrNameLst>
                                      </p:cBhvr>
                                      <p:tavLst>
                                        <p:tav tm="0">
                                          <p:val>
                                            <p:fltVal val="0"/>
                                          </p:val>
                                        </p:tav>
                                        <p:tav tm="100000">
                                          <p:val>
                                            <p:strVal val="#ppt_w"/>
                                          </p:val>
                                        </p:tav>
                                      </p:tavLst>
                                    </p:anim>
                                    <p:anim calcmode="lin" valueType="num">
                                      <p:cBhvr>
                                        <p:cTn id="58" dur="1000" fill="hold"/>
                                        <p:tgtEl>
                                          <p:spTgt spid="13"/>
                                        </p:tgtEl>
                                        <p:attrNameLst>
                                          <p:attrName>ppt_h</p:attrName>
                                        </p:attrNameLst>
                                      </p:cBhvr>
                                      <p:tavLst>
                                        <p:tav tm="0">
                                          <p:val>
                                            <p:fltVal val="0"/>
                                          </p:val>
                                        </p:tav>
                                        <p:tav tm="100000">
                                          <p:val>
                                            <p:strVal val="#ppt_h"/>
                                          </p:val>
                                        </p:tav>
                                      </p:tavLst>
                                    </p:anim>
                                    <p:animEffect transition="in" filter="fade">
                                      <p:cBhvr>
                                        <p:cTn id="59" dur="1000"/>
                                        <p:tgtEl>
                                          <p:spTgt spid="1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p:cTn id="62" dur="1000" fill="hold"/>
                                        <p:tgtEl>
                                          <p:spTgt spid="14"/>
                                        </p:tgtEl>
                                        <p:attrNameLst>
                                          <p:attrName>ppt_w</p:attrName>
                                        </p:attrNameLst>
                                      </p:cBhvr>
                                      <p:tavLst>
                                        <p:tav tm="0">
                                          <p:val>
                                            <p:fltVal val="0"/>
                                          </p:val>
                                        </p:tav>
                                        <p:tav tm="100000">
                                          <p:val>
                                            <p:strVal val="#ppt_w"/>
                                          </p:val>
                                        </p:tav>
                                      </p:tavLst>
                                    </p:anim>
                                    <p:anim calcmode="lin" valueType="num">
                                      <p:cBhvr>
                                        <p:cTn id="63" dur="1000" fill="hold"/>
                                        <p:tgtEl>
                                          <p:spTgt spid="14"/>
                                        </p:tgtEl>
                                        <p:attrNameLst>
                                          <p:attrName>ppt_h</p:attrName>
                                        </p:attrNameLst>
                                      </p:cBhvr>
                                      <p:tavLst>
                                        <p:tav tm="0">
                                          <p:val>
                                            <p:fltVal val="0"/>
                                          </p:val>
                                        </p:tav>
                                        <p:tav tm="100000">
                                          <p:val>
                                            <p:strVal val="#ppt_h"/>
                                          </p:val>
                                        </p:tav>
                                      </p:tavLst>
                                    </p:anim>
                                    <p:animEffect transition="in" filter="fade">
                                      <p:cBhvr>
                                        <p:cTn id="64" dur="1000"/>
                                        <p:tgtEl>
                                          <p:spTgt spid="14"/>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500" fill="hold"/>
                                        <p:tgtEl>
                                          <p:spTgt spid="17"/>
                                        </p:tgtEl>
                                        <p:attrNameLst>
                                          <p:attrName>ppt_x</p:attrName>
                                        </p:attrNameLst>
                                      </p:cBhvr>
                                      <p:tavLst>
                                        <p:tav tm="0">
                                          <p:val>
                                            <p:strVal val="#ppt_x"/>
                                          </p:val>
                                        </p:tav>
                                        <p:tav tm="100000">
                                          <p:val>
                                            <p:strVal val="#ppt_x"/>
                                          </p:val>
                                        </p:tav>
                                      </p:tavLst>
                                    </p:anim>
                                    <p:anim calcmode="lin" valueType="num">
                                      <p:cBhvr additive="base">
                                        <p:cTn id="70" dur="500" fill="hold"/>
                                        <p:tgtEl>
                                          <p:spTgt spid="17"/>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additive="base">
                                        <p:cTn id="73" dur="500" fill="hold"/>
                                        <p:tgtEl>
                                          <p:spTgt spid="18"/>
                                        </p:tgtEl>
                                        <p:attrNameLst>
                                          <p:attrName>ppt_x</p:attrName>
                                        </p:attrNameLst>
                                      </p:cBhvr>
                                      <p:tavLst>
                                        <p:tav tm="0">
                                          <p:val>
                                            <p:strVal val="#ppt_x"/>
                                          </p:val>
                                        </p:tav>
                                        <p:tav tm="100000">
                                          <p:val>
                                            <p:strVal val="#ppt_x"/>
                                          </p:val>
                                        </p:tav>
                                      </p:tavLst>
                                    </p:anim>
                                    <p:anim calcmode="lin" valueType="num">
                                      <p:cBhvr additive="base">
                                        <p:cTn id="74" dur="500" fill="hold"/>
                                        <p:tgtEl>
                                          <p:spTgt spid="18"/>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19"/>
                                        </p:tgtEl>
                                        <p:attrNameLst>
                                          <p:attrName>style.visibility</p:attrName>
                                        </p:attrNameLst>
                                      </p:cBhvr>
                                      <p:to>
                                        <p:strVal val="visible"/>
                                      </p:to>
                                    </p:set>
                                    <p:anim calcmode="lin" valueType="num">
                                      <p:cBhvr additive="base">
                                        <p:cTn id="77" dur="500" fill="hold"/>
                                        <p:tgtEl>
                                          <p:spTgt spid="19"/>
                                        </p:tgtEl>
                                        <p:attrNameLst>
                                          <p:attrName>ppt_x</p:attrName>
                                        </p:attrNameLst>
                                      </p:cBhvr>
                                      <p:tavLst>
                                        <p:tav tm="0">
                                          <p:val>
                                            <p:strVal val="#ppt_x"/>
                                          </p:val>
                                        </p:tav>
                                        <p:tav tm="100000">
                                          <p:val>
                                            <p:strVal val="#ppt_x"/>
                                          </p:val>
                                        </p:tav>
                                      </p:tavLst>
                                    </p:anim>
                                    <p:anim calcmode="lin" valueType="num">
                                      <p:cBhvr additive="base">
                                        <p:cTn id="7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11" grpId="0" animBg="1"/>
      <p:bldP spid="12" grpId="0" animBg="1"/>
      <p:bldP spid="13" grpId="0" animBg="1"/>
      <p:bldP spid="14" grpId="0" animBg="1"/>
      <p:bldP spid="17" grpId="0" animBg="1"/>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a:extLst>
              <a:ext uri="{FF2B5EF4-FFF2-40B4-BE49-F238E27FC236}">
                <a16:creationId xmlns:a16="http://schemas.microsoft.com/office/drawing/2014/main" id="{09191657-C721-448C-857E-DB4E424FDAB5}"/>
              </a:ext>
            </a:extLst>
          </p:cNvPr>
          <p:cNvSpPr/>
          <p:nvPr/>
        </p:nvSpPr>
        <p:spPr>
          <a:xfrm>
            <a:off x="5767388" y="577850"/>
            <a:ext cx="5345112" cy="5308600"/>
          </a:xfrm>
          <a:custGeom>
            <a:avLst/>
            <a:gdLst/>
            <a:ahLst/>
            <a:cxnLst>
              <a:cxn ang="0">
                <a:pos x="wd2" y="hd2"/>
              </a:cxn>
              <a:cxn ang="5400000">
                <a:pos x="wd2" y="hd2"/>
              </a:cxn>
              <a:cxn ang="10800000">
                <a:pos x="wd2" y="hd2"/>
              </a:cxn>
              <a:cxn ang="16200000">
                <a:pos x="wd2" y="hd2"/>
              </a:cxn>
            </a:cxnLst>
            <a:rect l="0" t="0" r="r" b="b"/>
            <a:pathLst>
              <a:path w="16321" h="17595" extrusionOk="0">
                <a:moveTo>
                  <a:pt x="7241" y="381"/>
                </a:moveTo>
                <a:cubicBezTo>
                  <a:pt x="2736" y="-2064"/>
                  <a:pt x="-1769" y="7885"/>
                  <a:pt x="701" y="12437"/>
                </a:cubicBezTo>
                <a:cubicBezTo>
                  <a:pt x="3172" y="16990"/>
                  <a:pt x="9462" y="19536"/>
                  <a:pt x="14652" y="15784"/>
                </a:cubicBezTo>
                <a:cubicBezTo>
                  <a:pt x="19831" y="12032"/>
                  <a:pt x="11444" y="11232"/>
                  <a:pt x="9960" y="9350"/>
                </a:cubicBezTo>
                <a:cubicBezTo>
                  <a:pt x="8476" y="7480"/>
                  <a:pt x="9960" y="1857"/>
                  <a:pt x="7241" y="381"/>
                </a:cubicBezTo>
                <a:close/>
              </a:path>
            </a:pathLst>
          </a:custGeom>
          <a:noFill/>
          <a:ln w="6350" cap="flat">
            <a:solidFill>
              <a:schemeClr val="tx1">
                <a:alpha val="15000"/>
              </a:schemeClr>
            </a:solidFill>
            <a:miter lim="400000"/>
          </a:ln>
          <a:effectLst/>
        </p:spPr>
        <p:txBody>
          <a:bodyPr lIns="38100" tIns="38100" rIns="38100" bIns="38100" anchor="ctr"/>
          <a:lstStyle/>
          <a:p>
            <a:pPr eaLnBrk="1" fontAlgn="auto" hangingPunct="1">
              <a:spcBef>
                <a:spcPts val="0"/>
              </a:spcBef>
              <a:spcAft>
                <a:spcPts val="0"/>
              </a:spcAft>
              <a:defRPr>
                <a:effectLst>
                  <a:outerShdw blurRad="38100" dist="12700" dir="5400000" rotWithShape="0">
                    <a:srgbClr val="000000">
                      <a:alpha val="50000"/>
                    </a:srgbClr>
                  </a:outerShdw>
                </a:effectLst>
              </a:defRPr>
            </a:pPr>
            <a:endParaRPr dirty="0">
              <a:effectLst>
                <a:outerShdw blurRad="38100" dist="12700" dir="5400000" rotWithShape="0">
                  <a:srgbClr val="000000">
                    <a:alpha val="50000"/>
                  </a:srgbClr>
                </a:outerShdw>
              </a:effectLst>
              <a:cs typeface="+mn-ea"/>
              <a:sym typeface="+mn-lt"/>
            </a:endParaRPr>
          </a:p>
        </p:txBody>
      </p:sp>
      <p:sp>
        <p:nvSpPr>
          <p:cNvPr id="3" name="Shape">
            <a:extLst>
              <a:ext uri="{FF2B5EF4-FFF2-40B4-BE49-F238E27FC236}">
                <a16:creationId xmlns:a16="http://schemas.microsoft.com/office/drawing/2014/main" id="{3E6DD0BD-2C08-46B5-8534-77E11B11F947}"/>
              </a:ext>
            </a:extLst>
          </p:cNvPr>
          <p:cNvSpPr/>
          <p:nvPr/>
        </p:nvSpPr>
        <p:spPr>
          <a:xfrm>
            <a:off x="6046372" y="1171491"/>
            <a:ext cx="5386734" cy="4224430"/>
          </a:xfrm>
          <a:custGeom>
            <a:avLst/>
            <a:gdLst/>
            <a:ahLst/>
            <a:cxnLst>
              <a:cxn ang="0">
                <a:pos x="wd2" y="hd2"/>
              </a:cxn>
              <a:cxn ang="5400000">
                <a:pos x="wd2" y="hd2"/>
              </a:cxn>
              <a:cxn ang="10800000">
                <a:pos x="wd2" y="hd2"/>
              </a:cxn>
              <a:cxn ang="16200000">
                <a:pos x="wd2" y="hd2"/>
              </a:cxn>
            </a:cxnLst>
            <a:rect l="0" t="0" r="r" b="b"/>
            <a:pathLst>
              <a:path w="16046" h="19010" extrusionOk="0">
                <a:moveTo>
                  <a:pt x="10260" y="35"/>
                </a:moveTo>
                <a:cubicBezTo>
                  <a:pt x="5673" y="-363"/>
                  <a:pt x="-302" y="2651"/>
                  <a:pt x="12" y="9091"/>
                </a:cubicBezTo>
                <a:cubicBezTo>
                  <a:pt x="326" y="15516"/>
                  <a:pt x="5693" y="21237"/>
                  <a:pt x="9784" y="18147"/>
                </a:cubicBezTo>
                <a:cubicBezTo>
                  <a:pt x="13885" y="15042"/>
                  <a:pt x="21298" y="983"/>
                  <a:pt x="10260" y="35"/>
                </a:cubicBezTo>
                <a:close/>
              </a:path>
            </a:pathLst>
          </a:custGeom>
          <a:blipFill>
            <a:blip r:embed="rId2" cstate="screen">
              <a:extLst>
                <a:ext uri="{28A0092B-C50C-407E-A947-70E740481C1C}">
                  <a14:useLocalDpi xmlns:a14="http://schemas.microsoft.com/office/drawing/2010/main"/>
                </a:ext>
              </a:extLst>
            </a:blip>
            <a:stretch>
              <a:fillRect/>
            </a:stretch>
          </a:blipFill>
          <a:ln w="25400" cap="flat">
            <a:solidFill>
              <a:schemeClr val="tx1">
                <a:lumMod val="50000"/>
                <a:lumOff val="50000"/>
              </a:schemeClr>
            </a:solidFill>
            <a:miter lim="400000"/>
          </a:ln>
          <a:effectLst>
            <a:innerShdw blurRad="1028700">
              <a:schemeClr val="bg1">
                <a:alpha val="78000"/>
              </a:schemeClr>
            </a:innerShdw>
          </a:effectLst>
        </p:spPr>
        <p:txBody>
          <a:bodyPr lIns="38100" tIns="38100" rIns="38100" bIns="38100" anchor="ctr"/>
          <a:lstStyle/>
          <a:p>
            <a:pPr eaLnBrk="1" fontAlgn="auto" hangingPunct="1">
              <a:spcBef>
                <a:spcPts val="0"/>
              </a:spcBef>
              <a:spcAft>
                <a:spcPts val="0"/>
              </a:spcAft>
              <a:defRPr>
                <a:effectLst>
                  <a:outerShdw blurRad="38100" dist="12700" dir="5400000" rotWithShape="0">
                    <a:srgbClr val="000000">
                      <a:alpha val="50000"/>
                    </a:srgbClr>
                  </a:outerShdw>
                </a:effectLst>
              </a:defRPr>
            </a:pPr>
            <a:endParaRPr dirty="0">
              <a:effectLst>
                <a:outerShdw blurRad="38100" dist="12700" dir="5400000" rotWithShape="0">
                  <a:srgbClr val="000000">
                    <a:alpha val="50000"/>
                  </a:srgbClr>
                </a:outerShdw>
              </a:effectLst>
              <a:cs typeface="+mn-ea"/>
              <a:sym typeface="+mn-lt"/>
            </a:endParaRPr>
          </a:p>
        </p:txBody>
      </p:sp>
      <p:sp>
        <p:nvSpPr>
          <p:cNvPr id="4" name="Title 1">
            <a:extLst>
              <a:ext uri="{FF2B5EF4-FFF2-40B4-BE49-F238E27FC236}">
                <a16:creationId xmlns:a16="http://schemas.microsoft.com/office/drawing/2014/main" id="{9DCBD1E4-13E8-439A-B7DD-3AA681B38E67}"/>
              </a:ext>
            </a:extLst>
          </p:cNvPr>
          <p:cNvSpPr txBox="1">
            <a:spLocks/>
          </p:cNvSpPr>
          <p:nvPr/>
        </p:nvSpPr>
        <p:spPr>
          <a:xfrm>
            <a:off x="1555819" y="1171491"/>
            <a:ext cx="3890963" cy="2359025"/>
          </a:xfr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7200" dirty="0">
                <a:latin typeface="+mn-lt"/>
                <a:ea typeface="+mn-ea"/>
                <a:cs typeface="+mn-ea"/>
                <a:sym typeface="+mn-lt"/>
              </a:rPr>
              <a:t>PART FOUR</a:t>
            </a:r>
          </a:p>
        </p:txBody>
      </p:sp>
      <p:sp>
        <p:nvSpPr>
          <p:cNvPr id="5" name="TextBox 26">
            <a:extLst>
              <a:ext uri="{FF2B5EF4-FFF2-40B4-BE49-F238E27FC236}">
                <a16:creationId xmlns:a16="http://schemas.microsoft.com/office/drawing/2014/main" id="{027EB8A0-D699-4BD3-8859-1EC01ECA9157}"/>
              </a:ext>
            </a:extLst>
          </p:cNvPr>
          <p:cNvSpPr txBox="1">
            <a:spLocks noChangeArrowheads="1"/>
          </p:cNvSpPr>
          <p:nvPr/>
        </p:nvSpPr>
        <p:spPr bwMode="auto">
          <a:xfrm>
            <a:off x="7523539" y="3538538"/>
            <a:ext cx="183281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a:solidFill>
                  <a:schemeClr val="tx1"/>
                </a:solidFill>
                <a:latin typeface="Source Sans Pro" panose="020B0503030403020204" pitchFamily="34" charset="0"/>
              </a:defRPr>
            </a:lvl1pPr>
            <a:lvl2pPr marL="742950" indent="-285750">
              <a:defRPr>
                <a:solidFill>
                  <a:schemeClr val="tx1"/>
                </a:solidFill>
                <a:latin typeface="Source Sans Pro" panose="020B0503030403020204" pitchFamily="34" charset="0"/>
              </a:defRPr>
            </a:lvl2pPr>
            <a:lvl3pPr marL="1143000" indent="-228600">
              <a:defRPr>
                <a:solidFill>
                  <a:schemeClr val="tx1"/>
                </a:solidFill>
                <a:latin typeface="Source Sans Pro" panose="020B0503030403020204" pitchFamily="34" charset="0"/>
              </a:defRPr>
            </a:lvl3pPr>
            <a:lvl4pPr marL="1600200" indent="-228600">
              <a:defRPr>
                <a:solidFill>
                  <a:schemeClr val="tx1"/>
                </a:solidFill>
                <a:latin typeface="Source Sans Pro" panose="020B0503030403020204" pitchFamily="34" charset="0"/>
              </a:defRPr>
            </a:lvl4pPr>
            <a:lvl5pPr marL="2057400" indent="-228600">
              <a:defRPr>
                <a:solidFill>
                  <a:schemeClr val="tx1"/>
                </a:solidFill>
                <a:latin typeface="Source Sans Pro" panose="020B0503030403020204" pitchFamily="34" charset="0"/>
              </a:defRPr>
            </a:lvl5pPr>
            <a:lvl6pPr marL="2514600" indent="-228600" fontAlgn="base">
              <a:spcBef>
                <a:spcPct val="0"/>
              </a:spcBef>
              <a:spcAft>
                <a:spcPct val="0"/>
              </a:spcAft>
              <a:defRPr>
                <a:solidFill>
                  <a:schemeClr val="tx1"/>
                </a:solidFill>
                <a:latin typeface="Source Sans Pro" panose="020B0503030403020204" pitchFamily="34" charset="0"/>
              </a:defRPr>
            </a:lvl6pPr>
            <a:lvl7pPr marL="2971800" indent="-228600" fontAlgn="base">
              <a:spcBef>
                <a:spcPct val="0"/>
              </a:spcBef>
              <a:spcAft>
                <a:spcPct val="0"/>
              </a:spcAft>
              <a:defRPr>
                <a:solidFill>
                  <a:schemeClr val="tx1"/>
                </a:solidFill>
                <a:latin typeface="Source Sans Pro" panose="020B0503030403020204" pitchFamily="34" charset="0"/>
              </a:defRPr>
            </a:lvl7pPr>
            <a:lvl8pPr marL="3429000" indent="-228600" fontAlgn="base">
              <a:spcBef>
                <a:spcPct val="0"/>
              </a:spcBef>
              <a:spcAft>
                <a:spcPct val="0"/>
              </a:spcAft>
              <a:defRPr>
                <a:solidFill>
                  <a:schemeClr val="tx1"/>
                </a:solidFill>
                <a:latin typeface="Source Sans Pro" panose="020B0503030403020204" pitchFamily="34" charset="0"/>
              </a:defRPr>
            </a:lvl8pPr>
            <a:lvl9pPr marL="3886200" indent="-228600" fontAlgn="base">
              <a:spcBef>
                <a:spcPct val="0"/>
              </a:spcBef>
              <a:spcAft>
                <a:spcPct val="0"/>
              </a:spcAft>
              <a:defRPr>
                <a:solidFill>
                  <a:schemeClr val="tx1"/>
                </a:solidFill>
                <a:latin typeface="Source Sans Pro" panose="020B0503030403020204" pitchFamily="34" charset="0"/>
              </a:defRPr>
            </a:lvl9pPr>
          </a:lstStyle>
          <a:p>
            <a:pPr algn="ctr" eaLnBrk="1" hangingPunct="1"/>
            <a:r>
              <a:rPr lang="en-US" altLang="zh-CN" sz="1600" b="1">
                <a:solidFill>
                  <a:schemeClr val="bg1"/>
                </a:solidFill>
                <a:latin typeface="+mn-lt"/>
                <a:cs typeface="+mn-ea"/>
                <a:sym typeface="+mn-lt"/>
              </a:rPr>
              <a:t>Sample Title Here</a:t>
            </a:r>
          </a:p>
        </p:txBody>
      </p:sp>
      <p:sp>
        <p:nvSpPr>
          <p:cNvPr id="6" name="TextBox 29">
            <a:extLst>
              <a:ext uri="{FF2B5EF4-FFF2-40B4-BE49-F238E27FC236}">
                <a16:creationId xmlns:a16="http://schemas.microsoft.com/office/drawing/2014/main" id="{EBF4D9B4-FBDC-4101-89B8-15A64EBCDDE5}"/>
              </a:ext>
            </a:extLst>
          </p:cNvPr>
          <p:cNvSpPr txBox="1">
            <a:spLocks noChangeArrowheads="1"/>
          </p:cNvSpPr>
          <p:nvPr/>
        </p:nvSpPr>
        <p:spPr bwMode="auto">
          <a:xfrm>
            <a:off x="1724526" y="3466542"/>
            <a:ext cx="27377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defPPr>
              <a:defRPr lang="en-US"/>
            </a:defPPr>
            <a:lvl1pPr>
              <a:defRPr sz="3200" b="1">
                <a:cs typeface="+mn-ea"/>
              </a:defRPr>
            </a:lvl1pPr>
            <a:lvl2pPr marL="742950" indent="-285750">
              <a:defRPr>
                <a:latin typeface="Source Sans Pro" panose="020B0503030403020204" pitchFamily="34" charset="0"/>
              </a:defRPr>
            </a:lvl2pPr>
            <a:lvl3pPr marL="1143000" indent="-228600">
              <a:defRPr>
                <a:latin typeface="Source Sans Pro" panose="020B0503030403020204" pitchFamily="34" charset="0"/>
              </a:defRPr>
            </a:lvl3pPr>
            <a:lvl4pPr marL="1600200" indent="-228600">
              <a:defRPr>
                <a:latin typeface="Source Sans Pro" panose="020B0503030403020204" pitchFamily="34" charset="0"/>
              </a:defRPr>
            </a:lvl4pPr>
            <a:lvl5pPr marL="2057400" indent="-228600">
              <a:defRPr>
                <a:latin typeface="Source Sans Pro" panose="020B0503030403020204" pitchFamily="34" charset="0"/>
              </a:defRPr>
            </a:lvl5pPr>
            <a:lvl6pPr marL="2514600" indent="-228600" fontAlgn="base">
              <a:spcBef>
                <a:spcPct val="0"/>
              </a:spcBef>
              <a:spcAft>
                <a:spcPct val="0"/>
              </a:spcAft>
              <a:defRPr>
                <a:latin typeface="Source Sans Pro" panose="020B0503030403020204" pitchFamily="34" charset="0"/>
              </a:defRPr>
            </a:lvl6pPr>
            <a:lvl7pPr marL="2971800" indent="-228600" fontAlgn="base">
              <a:spcBef>
                <a:spcPct val="0"/>
              </a:spcBef>
              <a:spcAft>
                <a:spcPct val="0"/>
              </a:spcAft>
              <a:defRPr>
                <a:latin typeface="Source Sans Pro" panose="020B0503030403020204" pitchFamily="34" charset="0"/>
              </a:defRPr>
            </a:lvl7pPr>
            <a:lvl8pPr marL="3429000" indent="-228600" fontAlgn="base">
              <a:spcBef>
                <a:spcPct val="0"/>
              </a:spcBef>
              <a:spcAft>
                <a:spcPct val="0"/>
              </a:spcAft>
              <a:defRPr>
                <a:latin typeface="Source Sans Pro" panose="020B0503030403020204" pitchFamily="34" charset="0"/>
              </a:defRPr>
            </a:lvl8pPr>
            <a:lvl9pPr marL="3886200" indent="-228600" fontAlgn="base">
              <a:spcBef>
                <a:spcPct val="0"/>
              </a:spcBef>
              <a:spcAft>
                <a:spcPct val="0"/>
              </a:spcAft>
              <a:defRPr>
                <a:latin typeface="Source Sans Pro" panose="020B0503030403020204" pitchFamily="34" charset="0"/>
              </a:defRPr>
            </a:lvl9pPr>
          </a:lstStyle>
          <a:p>
            <a:r>
              <a:rPr lang="en-US" altLang="zh-CN" dirty="0">
                <a:sym typeface="+mn-lt"/>
              </a:rPr>
              <a:t>Add title text</a:t>
            </a:r>
            <a:endParaRPr lang="zh-CN" altLang="en-US" dirty="0">
              <a:sym typeface="+mn-lt"/>
            </a:endParaRPr>
          </a:p>
        </p:txBody>
      </p:sp>
      <p:cxnSp>
        <p:nvCxnSpPr>
          <p:cNvPr id="7" name="Straight Connector 30">
            <a:extLst>
              <a:ext uri="{FF2B5EF4-FFF2-40B4-BE49-F238E27FC236}">
                <a16:creationId xmlns:a16="http://schemas.microsoft.com/office/drawing/2014/main" id="{65625611-3B96-43AF-A48C-FF6138B3F91C}"/>
              </a:ext>
            </a:extLst>
          </p:cNvPr>
          <p:cNvCxnSpPr/>
          <p:nvPr/>
        </p:nvCxnSpPr>
        <p:spPr>
          <a:xfrm>
            <a:off x="1724526" y="4352131"/>
            <a:ext cx="479619" cy="0"/>
          </a:xfrm>
          <a:prstGeom prst="line">
            <a:avLst/>
          </a:prstGeom>
          <a:ln w="25400">
            <a:gradFill>
              <a:gsLst>
                <a:gs pos="0">
                  <a:schemeClr val="bg2"/>
                </a:gs>
                <a:gs pos="99000">
                  <a:schemeClr val="tx2"/>
                </a:gs>
              </a:gsLst>
              <a:lin ang="0" scaled="0"/>
            </a:gradFill>
          </a:ln>
        </p:spPr>
        <p:style>
          <a:lnRef idx="1">
            <a:schemeClr val="accent1"/>
          </a:lnRef>
          <a:fillRef idx="0">
            <a:schemeClr val="accent1"/>
          </a:fillRef>
          <a:effectRef idx="0">
            <a:schemeClr val="accent1"/>
          </a:effectRef>
          <a:fontRef idx="minor">
            <a:schemeClr val="tx1"/>
          </a:fontRef>
        </p:style>
      </p:cxnSp>
      <p:sp>
        <p:nvSpPr>
          <p:cNvPr id="8" name="TextBox 31">
            <a:extLst>
              <a:ext uri="{FF2B5EF4-FFF2-40B4-BE49-F238E27FC236}">
                <a16:creationId xmlns:a16="http://schemas.microsoft.com/office/drawing/2014/main" id="{1756752F-97C4-4BC1-858E-07D7A01F3449}"/>
              </a:ext>
            </a:extLst>
          </p:cNvPr>
          <p:cNvSpPr txBox="1"/>
          <p:nvPr/>
        </p:nvSpPr>
        <p:spPr>
          <a:xfrm>
            <a:off x="1724526" y="4572119"/>
            <a:ext cx="3783645" cy="626262"/>
          </a:xfrm>
          <a:prstGeom prst="rect">
            <a:avLst/>
          </a:prstGeom>
          <a:noFill/>
        </p:spPr>
        <p:txBody>
          <a:bodyPr lIns="0" tIns="46800" rIns="0">
            <a:spAutoFit/>
          </a:bodyPr>
          <a:lstStyle/>
          <a:p>
            <a:pPr eaLnBrk="1" fontAlgn="auto" hangingPunct="1">
              <a:lnSpc>
                <a:spcPct val="130000"/>
              </a:lnSpc>
              <a:spcBef>
                <a:spcPts val="0"/>
              </a:spcBef>
              <a:spcAft>
                <a:spcPts val="0"/>
              </a:spcAft>
              <a:defRPr/>
            </a:pPr>
            <a:r>
              <a:rPr lang="en-US" sz="1400" dirty="0">
                <a:solidFill>
                  <a:schemeClr val="tx1">
                    <a:alpha val="80000"/>
                  </a:schemeClr>
                </a:solidFill>
                <a:cs typeface="+mn-ea"/>
                <a:sym typeface="+mn-lt"/>
              </a:rPr>
              <a:t>Click here to add text content, such as keywords, some brief introductions, etc.</a:t>
            </a:r>
          </a:p>
        </p:txBody>
      </p:sp>
      <p:sp>
        <p:nvSpPr>
          <p:cNvPr id="9" name="Freeform 32">
            <a:extLst>
              <a:ext uri="{FF2B5EF4-FFF2-40B4-BE49-F238E27FC236}">
                <a16:creationId xmlns:a16="http://schemas.microsoft.com/office/drawing/2014/main" id="{C54D35B7-1021-4C8B-85A2-4E16A7C633DE}"/>
              </a:ext>
            </a:extLst>
          </p:cNvPr>
          <p:cNvSpPr/>
          <p:nvPr/>
        </p:nvSpPr>
        <p:spPr>
          <a:xfrm>
            <a:off x="-114300" y="-139700"/>
            <a:ext cx="12407900" cy="7137400"/>
          </a:xfrm>
          <a:custGeom>
            <a:avLst/>
            <a:gdLst>
              <a:gd name="connsiteX0" fmla="*/ 658522 w 12407900"/>
              <a:gd name="connsiteY0" fmla="*/ 0 h 7137400"/>
              <a:gd name="connsiteX1" fmla="*/ 11911775 w 12407900"/>
              <a:gd name="connsiteY1" fmla="*/ 0 h 7137400"/>
              <a:gd name="connsiteX2" fmla="*/ 11995325 w 12407900"/>
              <a:gd name="connsiteY2" fmla="*/ 75959 h 7137400"/>
              <a:gd name="connsiteX3" fmla="*/ 12211517 w 12407900"/>
              <a:gd name="connsiteY3" fmla="*/ 294981 h 7137400"/>
              <a:gd name="connsiteX4" fmla="*/ 12407900 w 12407900"/>
              <a:gd name="connsiteY4" fmla="*/ 516916 h 7137400"/>
              <a:gd name="connsiteX5" fmla="*/ 12407900 w 12407900"/>
              <a:gd name="connsiteY5" fmla="*/ 7137400 h 7137400"/>
              <a:gd name="connsiteX6" fmla="*/ 0 w 12407900"/>
              <a:gd name="connsiteY6" fmla="*/ 7137400 h 7137400"/>
              <a:gd name="connsiteX7" fmla="*/ 0 w 12407900"/>
              <a:gd name="connsiteY7" fmla="*/ 528784 h 7137400"/>
              <a:gd name="connsiteX8" fmla="*/ 34696 w 12407900"/>
              <a:gd name="connsiteY8" fmla="*/ 496355 h 7137400"/>
              <a:gd name="connsiteX9" fmla="*/ 527063 w 12407900"/>
              <a:gd name="connsiteY9" fmla="*/ 94059 h 713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07900" h="7137400">
                <a:moveTo>
                  <a:pt x="658522" y="0"/>
                </a:moveTo>
                <a:lnTo>
                  <a:pt x="11911775" y="0"/>
                </a:lnTo>
                <a:lnTo>
                  <a:pt x="11995325" y="75959"/>
                </a:lnTo>
                <a:cubicBezTo>
                  <a:pt x="12069628" y="147265"/>
                  <a:pt x="12141703" y="220292"/>
                  <a:pt x="12211517" y="294981"/>
                </a:cubicBezTo>
                <a:lnTo>
                  <a:pt x="12407900" y="516916"/>
                </a:lnTo>
                <a:lnTo>
                  <a:pt x="12407900" y="7137400"/>
                </a:lnTo>
                <a:lnTo>
                  <a:pt x="0" y="7137400"/>
                </a:lnTo>
                <a:lnTo>
                  <a:pt x="0" y="528784"/>
                </a:lnTo>
                <a:lnTo>
                  <a:pt x="34696" y="496355"/>
                </a:lnTo>
                <a:cubicBezTo>
                  <a:pt x="190692" y="356990"/>
                  <a:pt x="354945" y="222777"/>
                  <a:pt x="527063" y="94059"/>
                </a:cubicBezTo>
                <a:close/>
              </a:path>
            </a:pathLst>
          </a:custGeom>
          <a:noFill/>
          <a:ln w="6350">
            <a:solidFill>
              <a:schemeClr val="tx1">
                <a:alpha val="20000"/>
              </a:schemeClr>
            </a:solidFill>
            <a:miter lim="400000"/>
          </a:ln>
        </p:spPr>
        <p:txBody>
          <a:bodyPr lIns="38100" tIns="38100" rIns="38100" bIns="38100" anchor="ctr"/>
          <a:lstStyle/>
          <a:p>
            <a:pPr eaLnBrk="1" fontAlgn="auto" hangingPunct="1">
              <a:spcBef>
                <a:spcPts val="0"/>
              </a:spcBef>
              <a:spcAft>
                <a:spcPts val="0"/>
              </a:spcAft>
              <a:defRPr>
                <a:effectLst>
                  <a:outerShdw blurRad="38100" dist="12700" dir="5400000" rotWithShape="0">
                    <a:srgbClr val="000000">
                      <a:alpha val="50000"/>
                    </a:srgbClr>
                  </a:outerShdw>
                </a:effectLst>
              </a:defRPr>
            </a:pPr>
            <a:endParaRPr dirty="0">
              <a:effectLst>
                <a:outerShdw blurRad="38100" dist="12700" dir="5400000" rotWithShape="0">
                  <a:srgbClr val="000000">
                    <a:alpha val="50000"/>
                  </a:srgbClr>
                </a:outerShdw>
              </a:effectLst>
              <a:cs typeface="+mn-ea"/>
              <a:sym typeface="+mn-lt"/>
            </a:endParaRPr>
          </a:p>
        </p:txBody>
      </p:sp>
      <p:sp>
        <p:nvSpPr>
          <p:cNvPr id="10" name="Freeform 33">
            <a:extLst>
              <a:ext uri="{FF2B5EF4-FFF2-40B4-BE49-F238E27FC236}">
                <a16:creationId xmlns:a16="http://schemas.microsoft.com/office/drawing/2014/main" id="{039D1BBD-F909-4E85-97B8-469C5DA07EF4}"/>
              </a:ext>
            </a:extLst>
          </p:cNvPr>
          <p:cNvSpPr/>
          <p:nvPr/>
        </p:nvSpPr>
        <p:spPr>
          <a:xfrm>
            <a:off x="-114300" y="-139700"/>
            <a:ext cx="12407900" cy="7137400"/>
          </a:xfrm>
          <a:custGeom>
            <a:avLst/>
            <a:gdLst>
              <a:gd name="connsiteX0" fmla="*/ 1272925 w 12407900"/>
              <a:gd name="connsiteY0" fmla="*/ 0 h 7137400"/>
              <a:gd name="connsiteX1" fmla="*/ 10937726 w 12407900"/>
              <a:gd name="connsiteY1" fmla="*/ 0 h 7137400"/>
              <a:gd name="connsiteX2" fmla="*/ 10963608 w 12407900"/>
              <a:gd name="connsiteY2" fmla="*/ 14979 h 7137400"/>
              <a:gd name="connsiteX3" fmla="*/ 12322394 w 12407900"/>
              <a:gd name="connsiteY3" fmla="*/ 1369901 h 7137400"/>
              <a:gd name="connsiteX4" fmla="*/ 12407900 w 12407900"/>
              <a:gd name="connsiteY4" fmla="*/ 1534095 h 7137400"/>
              <a:gd name="connsiteX5" fmla="*/ 12407900 w 12407900"/>
              <a:gd name="connsiteY5" fmla="*/ 5377854 h 7137400"/>
              <a:gd name="connsiteX6" fmla="*/ 12378438 w 12407900"/>
              <a:gd name="connsiteY6" fmla="*/ 5451150 h 7137400"/>
              <a:gd name="connsiteX7" fmla="*/ 11169762 w 12407900"/>
              <a:gd name="connsiteY7" fmla="*/ 7126105 h 7137400"/>
              <a:gd name="connsiteX8" fmla="*/ 11156476 w 12407900"/>
              <a:gd name="connsiteY8" fmla="*/ 7137400 h 7137400"/>
              <a:gd name="connsiteX9" fmla="*/ 1914992 w 12407900"/>
              <a:gd name="connsiteY9" fmla="*/ 7137400 h 7137400"/>
              <a:gd name="connsiteX10" fmla="*/ 1859553 w 12407900"/>
              <a:gd name="connsiteY10" fmla="*/ 7096884 h 7137400"/>
              <a:gd name="connsiteX11" fmla="*/ 11346 w 12407900"/>
              <a:gd name="connsiteY11" fmla="*/ 4439115 h 7137400"/>
              <a:gd name="connsiteX12" fmla="*/ 0 w 12407900"/>
              <a:gd name="connsiteY12" fmla="*/ 4392155 h 7137400"/>
              <a:gd name="connsiteX13" fmla="*/ 0 w 12407900"/>
              <a:gd name="connsiteY13" fmla="*/ 2026681 h 7137400"/>
              <a:gd name="connsiteX14" fmla="*/ 2778 w 12407900"/>
              <a:gd name="connsiteY14" fmla="*/ 2015010 h 7137400"/>
              <a:gd name="connsiteX15" fmla="*/ 1245599 w 12407900"/>
              <a:gd name="connsiteY15" fmla="*/ 22791 h 713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407900" h="7137400">
                <a:moveTo>
                  <a:pt x="1272925" y="0"/>
                </a:moveTo>
                <a:lnTo>
                  <a:pt x="10937726" y="0"/>
                </a:lnTo>
                <a:lnTo>
                  <a:pt x="10963608" y="14979"/>
                </a:lnTo>
                <a:cubicBezTo>
                  <a:pt x="11553437" y="376200"/>
                  <a:pt x="12011461" y="821317"/>
                  <a:pt x="12322394" y="1369901"/>
                </a:cubicBezTo>
                <a:lnTo>
                  <a:pt x="12407900" y="1534095"/>
                </a:lnTo>
                <a:lnTo>
                  <a:pt x="12407900" y="5377854"/>
                </a:lnTo>
                <a:lnTo>
                  <a:pt x="12378438" y="5451150"/>
                </a:lnTo>
                <a:cubicBezTo>
                  <a:pt x="12103005" y="6086896"/>
                  <a:pt x="11696132" y="6653946"/>
                  <a:pt x="11169762" y="7126105"/>
                </a:cubicBezTo>
                <a:lnTo>
                  <a:pt x="11156476" y="7137400"/>
                </a:lnTo>
                <a:lnTo>
                  <a:pt x="1914992" y="7137400"/>
                </a:lnTo>
                <a:lnTo>
                  <a:pt x="1859553" y="7096884"/>
                </a:lnTo>
                <a:cubicBezTo>
                  <a:pt x="941226" y="6394410"/>
                  <a:pt x="294190" y="5483064"/>
                  <a:pt x="11346" y="4439115"/>
                </a:cubicBezTo>
                <a:lnTo>
                  <a:pt x="0" y="4392155"/>
                </a:lnTo>
                <a:lnTo>
                  <a:pt x="0" y="2026681"/>
                </a:lnTo>
                <a:lnTo>
                  <a:pt x="2778" y="2015010"/>
                </a:lnTo>
                <a:cubicBezTo>
                  <a:pt x="214624" y="1236503"/>
                  <a:pt x="640538" y="559617"/>
                  <a:pt x="1245599" y="22791"/>
                </a:cubicBezTo>
                <a:close/>
              </a:path>
            </a:pathLst>
          </a:custGeom>
          <a:noFill/>
          <a:ln w="6350">
            <a:solidFill>
              <a:schemeClr val="tx1">
                <a:alpha val="20000"/>
              </a:schemeClr>
            </a:solidFill>
            <a:miter lim="400000"/>
          </a:ln>
        </p:spPr>
        <p:txBody>
          <a:bodyPr lIns="38100" tIns="38100" rIns="38100" bIns="38100" anchor="ctr"/>
          <a:lstStyle/>
          <a:p>
            <a:pPr eaLnBrk="1" fontAlgn="auto" hangingPunct="1">
              <a:spcBef>
                <a:spcPts val="0"/>
              </a:spcBef>
              <a:spcAft>
                <a:spcPts val="0"/>
              </a:spcAft>
              <a:defRPr>
                <a:effectLst>
                  <a:outerShdw blurRad="38100" dist="12700" dir="5400000" rotWithShape="0">
                    <a:srgbClr val="000000">
                      <a:alpha val="50000"/>
                    </a:srgbClr>
                  </a:outerShdw>
                </a:effectLst>
              </a:defRPr>
            </a:pPr>
            <a:endParaRPr dirty="0">
              <a:effectLst>
                <a:outerShdw blurRad="38100" dist="12700" dir="5400000" rotWithShape="0">
                  <a:srgbClr val="000000">
                    <a:alpha val="50000"/>
                  </a:srgbClr>
                </a:outerShdw>
              </a:effectLst>
              <a:cs typeface="+mn-ea"/>
              <a:sym typeface="+mn-lt"/>
            </a:endParaRPr>
          </a:p>
        </p:txBody>
      </p:sp>
      <p:sp>
        <p:nvSpPr>
          <p:cNvPr id="11" name="Freeform 2073">
            <a:extLst>
              <a:ext uri="{FF2B5EF4-FFF2-40B4-BE49-F238E27FC236}">
                <a16:creationId xmlns:a16="http://schemas.microsoft.com/office/drawing/2014/main" id="{3F6009F0-8413-4D27-BCED-07D599A9FA3F}"/>
              </a:ext>
            </a:extLst>
          </p:cNvPr>
          <p:cNvSpPr>
            <a:spLocks noEditPoints="1"/>
          </p:cNvSpPr>
          <p:nvPr/>
        </p:nvSpPr>
        <p:spPr bwMode="auto">
          <a:xfrm>
            <a:off x="8002588" y="2433638"/>
            <a:ext cx="874712" cy="884237"/>
          </a:xfrm>
          <a:custGeom>
            <a:avLst/>
            <a:gdLst>
              <a:gd name="T0" fmla="*/ 500435 w 159"/>
              <a:gd name="T1" fmla="*/ 868027 h 160"/>
              <a:gd name="T2" fmla="*/ 483937 w 159"/>
              <a:gd name="T3" fmla="*/ 884613 h 160"/>
              <a:gd name="T4" fmla="*/ 439943 w 159"/>
              <a:gd name="T5" fmla="*/ 409134 h 160"/>
              <a:gd name="T6" fmla="*/ 472939 w 159"/>
              <a:gd name="T7" fmla="*/ 398076 h 160"/>
              <a:gd name="T8" fmla="*/ 456441 w 159"/>
              <a:gd name="T9" fmla="*/ 0 h 160"/>
              <a:gd name="T10" fmla="*/ 225471 w 159"/>
              <a:gd name="T11" fmla="*/ 71875 h 160"/>
              <a:gd name="T12" fmla="*/ 241969 w 159"/>
              <a:gd name="T13" fmla="*/ 99519 h 160"/>
              <a:gd name="T14" fmla="*/ 456441 w 159"/>
              <a:gd name="T15" fmla="*/ 27644 h 160"/>
              <a:gd name="T16" fmla="*/ 841391 w 159"/>
              <a:gd name="T17" fmla="*/ 481008 h 160"/>
              <a:gd name="T18" fmla="*/ 857889 w 159"/>
              <a:gd name="T19" fmla="*/ 492066 h 160"/>
              <a:gd name="T20" fmla="*/ 824893 w 159"/>
              <a:gd name="T21" fmla="*/ 248797 h 160"/>
              <a:gd name="T22" fmla="*/ 181477 w 159"/>
              <a:gd name="T23" fmla="*/ 127163 h 160"/>
              <a:gd name="T24" fmla="*/ 71491 w 159"/>
              <a:gd name="T25" fmla="*/ 602643 h 160"/>
              <a:gd name="T26" fmla="*/ 93488 w 159"/>
              <a:gd name="T27" fmla="*/ 613700 h 160"/>
              <a:gd name="T28" fmla="*/ 181477 w 159"/>
              <a:gd name="T29" fmla="*/ 143750 h 160"/>
              <a:gd name="T30" fmla="*/ 335457 w 159"/>
              <a:gd name="T31" fmla="*/ 116105 h 160"/>
              <a:gd name="T32" fmla="*/ 164979 w 159"/>
              <a:gd name="T33" fmla="*/ 536297 h 160"/>
              <a:gd name="T34" fmla="*/ 186976 w 159"/>
              <a:gd name="T35" fmla="*/ 762979 h 160"/>
              <a:gd name="T36" fmla="*/ 197974 w 159"/>
              <a:gd name="T37" fmla="*/ 536297 h 160"/>
              <a:gd name="T38" fmla="*/ 346455 w 159"/>
              <a:gd name="T39" fmla="*/ 143750 h 160"/>
              <a:gd name="T40" fmla="*/ 731405 w 159"/>
              <a:gd name="T41" fmla="*/ 326201 h 160"/>
              <a:gd name="T42" fmla="*/ 769901 w 159"/>
              <a:gd name="T43" fmla="*/ 735335 h 160"/>
              <a:gd name="T44" fmla="*/ 758902 w 159"/>
              <a:gd name="T45" fmla="*/ 315143 h 160"/>
              <a:gd name="T46" fmla="*/ 456441 w 159"/>
              <a:gd name="T47" fmla="*/ 182451 h 160"/>
              <a:gd name="T48" fmla="*/ 395949 w 159"/>
              <a:gd name="T49" fmla="*/ 204567 h 160"/>
              <a:gd name="T50" fmla="*/ 456441 w 159"/>
              <a:gd name="T51" fmla="*/ 210096 h 160"/>
              <a:gd name="T52" fmla="*/ 665414 w 159"/>
              <a:gd name="T53" fmla="*/ 796152 h 160"/>
              <a:gd name="T54" fmla="*/ 681912 w 159"/>
              <a:gd name="T55" fmla="*/ 807209 h 160"/>
              <a:gd name="T56" fmla="*/ 659915 w 159"/>
              <a:gd name="T57" fmla="*/ 315143 h 160"/>
              <a:gd name="T58" fmla="*/ 346455 w 159"/>
              <a:gd name="T59" fmla="*/ 243269 h 160"/>
              <a:gd name="T60" fmla="*/ 329957 w 159"/>
              <a:gd name="T61" fmla="*/ 221153 h 160"/>
              <a:gd name="T62" fmla="*/ 274964 w 159"/>
              <a:gd name="T63" fmla="*/ 762979 h 160"/>
              <a:gd name="T64" fmla="*/ 307960 w 159"/>
              <a:gd name="T65" fmla="*/ 762979 h 160"/>
              <a:gd name="T66" fmla="*/ 346455 w 159"/>
              <a:gd name="T67" fmla="*/ 243269 h 160"/>
              <a:gd name="T68" fmla="*/ 588424 w 159"/>
              <a:gd name="T69" fmla="*/ 702162 h 160"/>
              <a:gd name="T70" fmla="*/ 571926 w 159"/>
              <a:gd name="T71" fmla="*/ 718748 h 160"/>
              <a:gd name="T72" fmla="*/ 577425 w 159"/>
              <a:gd name="T73" fmla="*/ 840382 h 160"/>
              <a:gd name="T74" fmla="*/ 588424 w 159"/>
              <a:gd name="T75" fmla="*/ 856969 h 160"/>
              <a:gd name="T76" fmla="*/ 604922 w 159"/>
              <a:gd name="T77" fmla="*/ 762979 h 160"/>
              <a:gd name="T78" fmla="*/ 456441 w 159"/>
              <a:gd name="T79" fmla="*/ 287499 h 160"/>
              <a:gd name="T80" fmla="*/ 346455 w 159"/>
              <a:gd name="T81" fmla="*/ 447835 h 160"/>
              <a:gd name="T82" fmla="*/ 379451 w 159"/>
              <a:gd name="T83" fmla="*/ 856969 h 160"/>
              <a:gd name="T84" fmla="*/ 373952 w 159"/>
              <a:gd name="T85" fmla="*/ 436778 h 160"/>
              <a:gd name="T86" fmla="*/ 456441 w 159"/>
              <a:gd name="T87" fmla="*/ 315143 h 160"/>
              <a:gd name="T88" fmla="*/ 577425 w 159"/>
              <a:gd name="T89" fmla="*/ 646873 h 160"/>
              <a:gd name="T90" fmla="*/ 593923 w 159"/>
              <a:gd name="T91" fmla="*/ 657931 h 160"/>
              <a:gd name="T92" fmla="*/ 566427 w 159"/>
              <a:gd name="T93" fmla="*/ 359374 h 16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59" h="160">
                <a:moveTo>
                  <a:pt x="86" y="72"/>
                </a:moveTo>
                <a:cubicBezTo>
                  <a:pt x="86" y="74"/>
                  <a:pt x="93" y="99"/>
                  <a:pt x="91" y="157"/>
                </a:cubicBezTo>
                <a:cubicBezTo>
                  <a:pt x="91" y="159"/>
                  <a:pt x="90" y="160"/>
                  <a:pt x="88" y="160"/>
                </a:cubicBezTo>
                <a:cubicBezTo>
                  <a:pt x="88" y="160"/>
                  <a:pt x="88" y="160"/>
                  <a:pt x="88" y="160"/>
                </a:cubicBezTo>
                <a:cubicBezTo>
                  <a:pt x="87" y="160"/>
                  <a:pt x="86" y="159"/>
                  <a:pt x="86" y="157"/>
                </a:cubicBezTo>
                <a:cubicBezTo>
                  <a:pt x="88" y="100"/>
                  <a:pt x="80" y="74"/>
                  <a:pt x="80" y="74"/>
                </a:cubicBezTo>
                <a:cubicBezTo>
                  <a:pt x="80" y="73"/>
                  <a:pt x="81" y="71"/>
                  <a:pt x="82" y="71"/>
                </a:cubicBezTo>
                <a:cubicBezTo>
                  <a:pt x="84" y="70"/>
                  <a:pt x="85" y="71"/>
                  <a:pt x="86" y="72"/>
                </a:cubicBezTo>
                <a:close/>
                <a:moveTo>
                  <a:pt x="150" y="45"/>
                </a:moveTo>
                <a:cubicBezTo>
                  <a:pt x="139" y="18"/>
                  <a:pt x="112" y="0"/>
                  <a:pt x="83" y="0"/>
                </a:cubicBezTo>
                <a:cubicBezTo>
                  <a:pt x="73" y="0"/>
                  <a:pt x="64" y="2"/>
                  <a:pt x="55" y="6"/>
                </a:cubicBezTo>
                <a:cubicBezTo>
                  <a:pt x="50" y="8"/>
                  <a:pt x="45" y="10"/>
                  <a:pt x="41" y="13"/>
                </a:cubicBezTo>
                <a:cubicBezTo>
                  <a:pt x="40" y="14"/>
                  <a:pt x="39" y="15"/>
                  <a:pt x="40" y="17"/>
                </a:cubicBezTo>
                <a:cubicBezTo>
                  <a:pt x="41" y="18"/>
                  <a:pt x="42" y="18"/>
                  <a:pt x="44" y="18"/>
                </a:cubicBezTo>
                <a:cubicBezTo>
                  <a:pt x="48" y="15"/>
                  <a:pt x="52" y="13"/>
                  <a:pt x="57" y="11"/>
                </a:cubicBezTo>
                <a:cubicBezTo>
                  <a:pt x="65" y="7"/>
                  <a:pt x="74" y="5"/>
                  <a:pt x="83" y="5"/>
                </a:cubicBezTo>
                <a:cubicBezTo>
                  <a:pt x="110" y="5"/>
                  <a:pt x="135" y="22"/>
                  <a:pt x="145" y="47"/>
                </a:cubicBezTo>
                <a:cubicBezTo>
                  <a:pt x="150" y="57"/>
                  <a:pt x="152" y="77"/>
                  <a:pt x="153" y="87"/>
                </a:cubicBezTo>
                <a:cubicBezTo>
                  <a:pt x="153" y="88"/>
                  <a:pt x="155" y="89"/>
                  <a:pt x="156" y="89"/>
                </a:cubicBezTo>
                <a:cubicBezTo>
                  <a:pt x="156" y="89"/>
                  <a:pt x="156" y="89"/>
                  <a:pt x="156" y="89"/>
                </a:cubicBezTo>
                <a:cubicBezTo>
                  <a:pt x="158" y="89"/>
                  <a:pt x="159" y="88"/>
                  <a:pt x="159" y="87"/>
                </a:cubicBezTo>
                <a:cubicBezTo>
                  <a:pt x="157" y="73"/>
                  <a:pt x="155" y="55"/>
                  <a:pt x="150" y="45"/>
                </a:cubicBezTo>
                <a:close/>
                <a:moveTo>
                  <a:pt x="33" y="26"/>
                </a:moveTo>
                <a:cubicBezTo>
                  <a:pt x="34" y="25"/>
                  <a:pt x="34" y="24"/>
                  <a:pt x="33" y="23"/>
                </a:cubicBezTo>
                <a:cubicBezTo>
                  <a:pt x="32" y="21"/>
                  <a:pt x="30" y="21"/>
                  <a:pt x="29" y="22"/>
                </a:cubicBezTo>
                <a:cubicBezTo>
                  <a:pt x="14" y="37"/>
                  <a:pt x="0" y="64"/>
                  <a:pt x="13" y="109"/>
                </a:cubicBezTo>
                <a:cubicBezTo>
                  <a:pt x="14" y="110"/>
                  <a:pt x="15" y="111"/>
                  <a:pt x="16" y="111"/>
                </a:cubicBezTo>
                <a:cubicBezTo>
                  <a:pt x="16" y="111"/>
                  <a:pt x="17" y="111"/>
                  <a:pt x="17" y="111"/>
                </a:cubicBezTo>
                <a:cubicBezTo>
                  <a:pt x="18" y="111"/>
                  <a:pt x="19" y="109"/>
                  <a:pt x="19" y="108"/>
                </a:cubicBezTo>
                <a:cubicBezTo>
                  <a:pt x="8" y="74"/>
                  <a:pt x="13" y="45"/>
                  <a:pt x="33" y="26"/>
                </a:cubicBezTo>
                <a:close/>
                <a:moveTo>
                  <a:pt x="85" y="16"/>
                </a:moveTo>
                <a:cubicBezTo>
                  <a:pt x="77" y="16"/>
                  <a:pt x="69" y="17"/>
                  <a:pt x="61" y="21"/>
                </a:cubicBezTo>
                <a:cubicBezTo>
                  <a:pt x="34" y="32"/>
                  <a:pt x="20" y="61"/>
                  <a:pt x="28" y="89"/>
                </a:cubicBezTo>
                <a:cubicBezTo>
                  <a:pt x="29" y="91"/>
                  <a:pt x="30" y="94"/>
                  <a:pt x="30" y="97"/>
                </a:cubicBezTo>
                <a:cubicBezTo>
                  <a:pt x="31" y="104"/>
                  <a:pt x="31" y="116"/>
                  <a:pt x="31" y="136"/>
                </a:cubicBezTo>
                <a:cubicBezTo>
                  <a:pt x="31" y="137"/>
                  <a:pt x="32" y="138"/>
                  <a:pt x="34" y="138"/>
                </a:cubicBezTo>
                <a:cubicBezTo>
                  <a:pt x="35" y="138"/>
                  <a:pt x="37" y="137"/>
                  <a:pt x="37" y="136"/>
                </a:cubicBezTo>
                <a:cubicBezTo>
                  <a:pt x="37" y="115"/>
                  <a:pt x="37" y="104"/>
                  <a:pt x="36" y="97"/>
                </a:cubicBezTo>
                <a:cubicBezTo>
                  <a:pt x="35" y="93"/>
                  <a:pt x="34" y="90"/>
                  <a:pt x="33" y="87"/>
                </a:cubicBezTo>
                <a:cubicBezTo>
                  <a:pt x="26" y="62"/>
                  <a:pt x="39" y="36"/>
                  <a:pt x="63" y="26"/>
                </a:cubicBezTo>
                <a:cubicBezTo>
                  <a:pt x="70" y="23"/>
                  <a:pt x="77" y="21"/>
                  <a:pt x="85" y="22"/>
                </a:cubicBezTo>
                <a:cubicBezTo>
                  <a:pt x="104" y="22"/>
                  <a:pt x="126" y="39"/>
                  <a:pt x="133" y="59"/>
                </a:cubicBezTo>
                <a:cubicBezTo>
                  <a:pt x="138" y="76"/>
                  <a:pt x="138" y="104"/>
                  <a:pt x="138" y="130"/>
                </a:cubicBezTo>
                <a:cubicBezTo>
                  <a:pt x="138" y="132"/>
                  <a:pt x="139" y="133"/>
                  <a:pt x="140" y="133"/>
                </a:cubicBezTo>
                <a:cubicBezTo>
                  <a:pt x="142" y="133"/>
                  <a:pt x="143" y="132"/>
                  <a:pt x="143" y="130"/>
                </a:cubicBezTo>
                <a:cubicBezTo>
                  <a:pt x="144" y="104"/>
                  <a:pt x="144" y="75"/>
                  <a:pt x="138" y="57"/>
                </a:cubicBezTo>
                <a:cubicBezTo>
                  <a:pt x="130" y="35"/>
                  <a:pt x="107" y="17"/>
                  <a:pt x="85" y="16"/>
                </a:cubicBezTo>
                <a:close/>
                <a:moveTo>
                  <a:pt x="83" y="33"/>
                </a:moveTo>
                <a:cubicBezTo>
                  <a:pt x="80" y="33"/>
                  <a:pt x="77" y="33"/>
                  <a:pt x="74" y="33"/>
                </a:cubicBezTo>
                <a:cubicBezTo>
                  <a:pt x="73" y="34"/>
                  <a:pt x="72" y="35"/>
                  <a:pt x="72" y="37"/>
                </a:cubicBezTo>
                <a:cubicBezTo>
                  <a:pt x="72" y="38"/>
                  <a:pt x="74" y="39"/>
                  <a:pt x="75" y="39"/>
                </a:cubicBezTo>
                <a:cubicBezTo>
                  <a:pt x="78" y="38"/>
                  <a:pt x="80" y="38"/>
                  <a:pt x="83" y="38"/>
                </a:cubicBezTo>
                <a:cubicBezTo>
                  <a:pt x="97" y="38"/>
                  <a:pt x="110" y="46"/>
                  <a:pt x="115" y="59"/>
                </a:cubicBezTo>
                <a:cubicBezTo>
                  <a:pt x="122" y="75"/>
                  <a:pt x="122" y="100"/>
                  <a:pt x="121" y="144"/>
                </a:cubicBezTo>
                <a:cubicBezTo>
                  <a:pt x="121" y="145"/>
                  <a:pt x="122" y="146"/>
                  <a:pt x="124" y="146"/>
                </a:cubicBezTo>
                <a:cubicBezTo>
                  <a:pt x="124" y="146"/>
                  <a:pt x="124" y="146"/>
                  <a:pt x="124" y="146"/>
                </a:cubicBezTo>
                <a:cubicBezTo>
                  <a:pt x="125" y="146"/>
                  <a:pt x="126" y="145"/>
                  <a:pt x="126" y="144"/>
                </a:cubicBezTo>
                <a:cubicBezTo>
                  <a:pt x="128" y="98"/>
                  <a:pt x="127" y="74"/>
                  <a:pt x="120" y="57"/>
                </a:cubicBezTo>
                <a:cubicBezTo>
                  <a:pt x="114" y="42"/>
                  <a:pt x="99" y="33"/>
                  <a:pt x="83" y="33"/>
                </a:cubicBezTo>
                <a:close/>
                <a:moveTo>
                  <a:pt x="63" y="44"/>
                </a:moveTo>
                <a:cubicBezTo>
                  <a:pt x="64" y="43"/>
                  <a:pt x="64" y="42"/>
                  <a:pt x="63" y="41"/>
                </a:cubicBezTo>
                <a:cubicBezTo>
                  <a:pt x="63" y="39"/>
                  <a:pt x="61" y="39"/>
                  <a:pt x="60" y="40"/>
                </a:cubicBezTo>
                <a:cubicBezTo>
                  <a:pt x="46" y="50"/>
                  <a:pt x="40" y="69"/>
                  <a:pt x="45" y="87"/>
                </a:cubicBezTo>
                <a:cubicBezTo>
                  <a:pt x="45" y="87"/>
                  <a:pt x="50" y="107"/>
                  <a:pt x="50" y="138"/>
                </a:cubicBezTo>
                <a:cubicBezTo>
                  <a:pt x="50" y="140"/>
                  <a:pt x="51" y="141"/>
                  <a:pt x="53" y="141"/>
                </a:cubicBezTo>
                <a:cubicBezTo>
                  <a:pt x="54" y="141"/>
                  <a:pt x="56" y="140"/>
                  <a:pt x="56" y="138"/>
                </a:cubicBezTo>
                <a:cubicBezTo>
                  <a:pt x="56" y="106"/>
                  <a:pt x="50" y="86"/>
                  <a:pt x="50" y="85"/>
                </a:cubicBezTo>
                <a:cubicBezTo>
                  <a:pt x="45" y="69"/>
                  <a:pt x="51" y="53"/>
                  <a:pt x="63" y="44"/>
                </a:cubicBezTo>
                <a:close/>
                <a:moveTo>
                  <a:pt x="110" y="130"/>
                </a:moveTo>
                <a:cubicBezTo>
                  <a:pt x="110" y="129"/>
                  <a:pt x="109" y="127"/>
                  <a:pt x="107" y="127"/>
                </a:cubicBezTo>
                <a:cubicBezTo>
                  <a:pt x="107" y="127"/>
                  <a:pt x="107" y="127"/>
                  <a:pt x="107" y="127"/>
                </a:cubicBezTo>
                <a:cubicBezTo>
                  <a:pt x="106" y="127"/>
                  <a:pt x="104" y="129"/>
                  <a:pt x="104" y="130"/>
                </a:cubicBezTo>
                <a:cubicBezTo>
                  <a:pt x="104" y="132"/>
                  <a:pt x="104" y="135"/>
                  <a:pt x="105" y="138"/>
                </a:cubicBezTo>
                <a:cubicBezTo>
                  <a:pt x="105" y="143"/>
                  <a:pt x="105" y="148"/>
                  <a:pt x="105" y="152"/>
                </a:cubicBezTo>
                <a:cubicBezTo>
                  <a:pt x="105" y="153"/>
                  <a:pt x="106" y="155"/>
                  <a:pt x="107" y="155"/>
                </a:cubicBezTo>
                <a:cubicBezTo>
                  <a:pt x="107" y="155"/>
                  <a:pt x="107" y="155"/>
                  <a:pt x="107" y="155"/>
                </a:cubicBezTo>
                <a:cubicBezTo>
                  <a:pt x="109" y="155"/>
                  <a:pt x="110" y="153"/>
                  <a:pt x="110" y="152"/>
                </a:cubicBezTo>
                <a:cubicBezTo>
                  <a:pt x="110" y="148"/>
                  <a:pt x="110" y="143"/>
                  <a:pt x="110" y="138"/>
                </a:cubicBezTo>
                <a:cubicBezTo>
                  <a:pt x="110" y="135"/>
                  <a:pt x="110" y="132"/>
                  <a:pt x="110" y="130"/>
                </a:cubicBezTo>
                <a:close/>
                <a:moveTo>
                  <a:pt x="83" y="52"/>
                </a:moveTo>
                <a:cubicBezTo>
                  <a:pt x="80" y="52"/>
                  <a:pt x="77" y="52"/>
                  <a:pt x="75" y="53"/>
                </a:cubicBezTo>
                <a:cubicBezTo>
                  <a:pt x="64" y="58"/>
                  <a:pt x="59" y="70"/>
                  <a:pt x="63" y="81"/>
                </a:cubicBezTo>
                <a:cubicBezTo>
                  <a:pt x="65" y="87"/>
                  <a:pt x="66" y="120"/>
                  <a:pt x="66" y="152"/>
                </a:cubicBezTo>
                <a:cubicBezTo>
                  <a:pt x="66" y="153"/>
                  <a:pt x="68" y="155"/>
                  <a:pt x="69" y="155"/>
                </a:cubicBezTo>
                <a:cubicBezTo>
                  <a:pt x="71" y="155"/>
                  <a:pt x="72" y="153"/>
                  <a:pt x="72" y="152"/>
                </a:cubicBezTo>
                <a:cubicBezTo>
                  <a:pt x="72" y="123"/>
                  <a:pt x="70" y="87"/>
                  <a:pt x="68" y="79"/>
                </a:cubicBezTo>
                <a:cubicBezTo>
                  <a:pt x="65" y="71"/>
                  <a:pt x="69" y="62"/>
                  <a:pt x="77" y="58"/>
                </a:cubicBezTo>
                <a:cubicBezTo>
                  <a:pt x="79" y="57"/>
                  <a:pt x="81" y="57"/>
                  <a:pt x="83" y="57"/>
                </a:cubicBezTo>
                <a:cubicBezTo>
                  <a:pt x="89" y="57"/>
                  <a:pt x="95" y="61"/>
                  <a:pt x="98" y="67"/>
                </a:cubicBezTo>
                <a:cubicBezTo>
                  <a:pt x="103" y="79"/>
                  <a:pt x="105" y="101"/>
                  <a:pt x="105" y="117"/>
                </a:cubicBezTo>
                <a:cubicBezTo>
                  <a:pt x="105" y="118"/>
                  <a:pt x="106" y="119"/>
                  <a:pt x="108" y="119"/>
                </a:cubicBezTo>
                <a:cubicBezTo>
                  <a:pt x="108" y="119"/>
                  <a:pt x="108" y="119"/>
                  <a:pt x="108" y="119"/>
                </a:cubicBezTo>
                <a:cubicBezTo>
                  <a:pt x="109" y="119"/>
                  <a:pt x="110" y="118"/>
                  <a:pt x="110" y="117"/>
                </a:cubicBezTo>
                <a:cubicBezTo>
                  <a:pt x="110" y="100"/>
                  <a:pt x="108" y="78"/>
                  <a:pt x="103" y="65"/>
                </a:cubicBezTo>
                <a:cubicBezTo>
                  <a:pt x="100" y="57"/>
                  <a:pt x="92" y="52"/>
                  <a:pt x="83" y="52"/>
                </a:cubicBezTo>
                <a:close/>
              </a:path>
            </a:pathLst>
          </a:custGeom>
          <a:solidFill>
            <a:schemeClr val="bg1"/>
          </a:solidFill>
          <a:ln>
            <a:noFill/>
          </a:ln>
        </p:spPr>
        <p:txBody>
          <a:bodyPr/>
          <a:lstStyle/>
          <a:p>
            <a:endParaRPr lang="zh-CN" altLang="en-US" dirty="0">
              <a:cs typeface="+mn-ea"/>
              <a:sym typeface="+mn-lt"/>
            </a:endParaRPr>
          </a:p>
        </p:txBody>
      </p:sp>
    </p:spTree>
    <p:extLst>
      <p:ext uri="{BB962C8B-B14F-4D97-AF65-F5344CB8AC3E}">
        <p14:creationId xmlns:p14="http://schemas.microsoft.com/office/powerpoint/2010/main" val="200236674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a:extLst>
              <a:ext uri="{FF2B5EF4-FFF2-40B4-BE49-F238E27FC236}">
                <a16:creationId xmlns:a16="http://schemas.microsoft.com/office/drawing/2014/main" id="{3DDB9310-E08D-4918-AF82-946921B34682}"/>
              </a:ext>
            </a:extLst>
          </p:cNvPr>
          <p:cNvSpPr/>
          <p:nvPr/>
        </p:nvSpPr>
        <p:spPr>
          <a:xfrm>
            <a:off x="5983368" y="1737780"/>
            <a:ext cx="5173662" cy="3606800"/>
          </a:xfrm>
          <a:custGeom>
            <a:avLst/>
            <a:gdLst/>
            <a:ahLst/>
            <a:cxnLst>
              <a:cxn ang="0">
                <a:pos x="wd2" y="hd2"/>
              </a:cxn>
              <a:cxn ang="5400000">
                <a:pos x="wd2" y="hd2"/>
              </a:cxn>
              <a:cxn ang="10800000">
                <a:pos x="wd2" y="hd2"/>
              </a:cxn>
              <a:cxn ang="16200000">
                <a:pos x="wd2" y="hd2"/>
              </a:cxn>
            </a:cxnLst>
            <a:rect l="0" t="0" r="r" b="b"/>
            <a:pathLst>
              <a:path w="16419" h="16054" extrusionOk="0">
                <a:moveTo>
                  <a:pt x="3324" y="2336"/>
                </a:moveTo>
                <a:cubicBezTo>
                  <a:pt x="371" y="4447"/>
                  <a:pt x="-2505" y="7823"/>
                  <a:pt x="3612" y="12840"/>
                </a:cubicBezTo>
                <a:cubicBezTo>
                  <a:pt x="9728" y="17870"/>
                  <a:pt x="12787" y="17749"/>
                  <a:pt x="15941" y="7016"/>
                </a:cubicBezTo>
                <a:cubicBezTo>
                  <a:pt x="19095" y="-3730"/>
                  <a:pt x="5711" y="614"/>
                  <a:pt x="3324" y="2336"/>
                </a:cubicBezTo>
                <a:close/>
              </a:path>
            </a:pathLst>
          </a:custGeom>
          <a:noFill/>
          <a:ln w="6350" cap="flat">
            <a:solidFill>
              <a:schemeClr val="tx1">
                <a:alpha val="15000"/>
              </a:schemeClr>
            </a:solidFill>
            <a:miter lim="400000"/>
          </a:ln>
          <a:effectLst/>
        </p:spPr>
        <p:txBody>
          <a:bodyPr lIns="38100" tIns="38100" rIns="38100" bIns="38100" anchor="ctr"/>
          <a:lstStyle/>
          <a:p>
            <a:pPr eaLnBrk="1" fontAlgn="auto" hangingPunct="1">
              <a:spcBef>
                <a:spcPts val="0"/>
              </a:spcBef>
              <a:spcAft>
                <a:spcPts val="0"/>
              </a:spcAft>
              <a:defRPr>
                <a:effectLst>
                  <a:outerShdw blurRad="38100" dist="12700" dir="5400000" rotWithShape="0">
                    <a:srgbClr val="000000">
                      <a:alpha val="50000"/>
                    </a:srgbClr>
                  </a:outerShdw>
                </a:effectLst>
              </a:defRPr>
            </a:pPr>
            <a:endParaRPr dirty="0">
              <a:effectLst>
                <a:outerShdw blurRad="38100" dist="12700" dir="5400000" rotWithShape="0">
                  <a:srgbClr val="000000">
                    <a:alpha val="50000"/>
                  </a:srgbClr>
                </a:outerShdw>
              </a:effectLst>
              <a:cs typeface="+mn-ea"/>
              <a:sym typeface="+mn-lt"/>
            </a:endParaRPr>
          </a:p>
        </p:txBody>
      </p:sp>
      <p:sp>
        <p:nvSpPr>
          <p:cNvPr id="3" name="Shape">
            <a:extLst>
              <a:ext uri="{FF2B5EF4-FFF2-40B4-BE49-F238E27FC236}">
                <a16:creationId xmlns:a16="http://schemas.microsoft.com/office/drawing/2014/main" id="{7D537FDA-6EE9-408D-AE12-E837772D4EF1}"/>
              </a:ext>
            </a:extLst>
          </p:cNvPr>
          <p:cNvSpPr/>
          <p:nvPr/>
        </p:nvSpPr>
        <p:spPr>
          <a:xfrm>
            <a:off x="6886491" y="1013837"/>
            <a:ext cx="3740225" cy="5149793"/>
          </a:xfrm>
          <a:custGeom>
            <a:avLst/>
            <a:gdLst/>
            <a:ahLst/>
            <a:cxnLst>
              <a:cxn ang="0">
                <a:pos x="wd2" y="hd2"/>
              </a:cxn>
              <a:cxn ang="5400000">
                <a:pos x="wd2" y="hd2"/>
              </a:cxn>
              <a:cxn ang="10800000">
                <a:pos x="wd2" y="hd2"/>
              </a:cxn>
              <a:cxn ang="16200000">
                <a:pos x="wd2" y="hd2"/>
              </a:cxn>
            </a:cxnLst>
            <a:rect l="0" t="0" r="r" b="b"/>
            <a:pathLst>
              <a:path w="16949" h="18194" extrusionOk="0">
                <a:moveTo>
                  <a:pt x="7366" y="168"/>
                </a:moveTo>
                <a:cubicBezTo>
                  <a:pt x="2794" y="787"/>
                  <a:pt x="-1545" y="5024"/>
                  <a:pt x="536" y="7681"/>
                </a:cubicBezTo>
                <a:cubicBezTo>
                  <a:pt x="2616" y="10349"/>
                  <a:pt x="8598" y="12153"/>
                  <a:pt x="7489" y="15194"/>
                </a:cubicBezTo>
                <a:cubicBezTo>
                  <a:pt x="6394" y="18236"/>
                  <a:pt x="10172" y="20050"/>
                  <a:pt x="13964" y="15194"/>
                </a:cubicBezTo>
                <a:cubicBezTo>
                  <a:pt x="17742" y="10349"/>
                  <a:pt x="20055" y="-1550"/>
                  <a:pt x="7366" y="168"/>
                </a:cubicBezTo>
                <a:close/>
              </a:path>
            </a:pathLst>
          </a:custGeom>
          <a:solidFill>
            <a:srgbClr val="2D65D2"/>
          </a:solidFill>
          <a:ln w="25400" cap="flat">
            <a:noFill/>
            <a:miter lim="400000"/>
          </a:ln>
          <a:effectLst>
            <a:innerShdw blurRad="533400">
              <a:schemeClr val="bg1">
                <a:alpha val="62000"/>
              </a:schemeClr>
            </a:innerShdw>
          </a:effectLst>
        </p:spPr>
        <p:txBody>
          <a:bodyPr lIns="38100" tIns="38100" rIns="38100" bIns="38100" anchor="ctr"/>
          <a:lstStyle/>
          <a:p>
            <a:pPr eaLnBrk="1" fontAlgn="auto" hangingPunct="1">
              <a:spcBef>
                <a:spcPts val="0"/>
              </a:spcBef>
              <a:spcAft>
                <a:spcPts val="0"/>
              </a:spcAft>
              <a:defRPr>
                <a:effectLst>
                  <a:outerShdw blurRad="38100" dist="12700" dir="5400000" rotWithShape="0">
                    <a:srgbClr val="000000">
                      <a:alpha val="50000"/>
                    </a:srgbClr>
                  </a:outerShdw>
                </a:effectLst>
              </a:defRPr>
            </a:pPr>
            <a:endParaRPr dirty="0">
              <a:effectLst>
                <a:outerShdw blurRad="38100" dist="12700" dir="5400000" rotWithShape="0">
                  <a:srgbClr val="000000">
                    <a:alpha val="50000"/>
                  </a:srgbClr>
                </a:outerShdw>
              </a:effectLst>
              <a:cs typeface="+mn-ea"/>
              <a:sym typeface="+mn-lt"/>
            </a:endParaRPr>
          </a:p>
        </p:txBody>
      </p:sp>
      <p:sp>
        <p:nvSpPr>
          <p:cNvPr id="4" name="Freeform 33">
            <a:extLst>
              <a:ext uri="{FF2B5EF4-FFF2-40B4-BE49-F238E27FC236}">
                <a16:creationId xmlns:a16="http://schemas.microsoft.com/office/drawing/2014/main" id="{57394827-B660-4CF8-A238-E6816932904B}"/>
              </a:ext>
            </a:extLst>
          </p:cNvPr>
          <p:cNvSpPr/>
          <p:nvPr/>
        </p:nvSpPr>
        <p:spPr>
          <a:xfrm>
            <a:off x="-114300" y="-139700"/>
            <a:ext cx="12407900" cy="7137400"/>
          </a:xfrm>
          <a:custGeom>
            <a:avLst/>
            <a:gdLst>
              <a:gd name="connsiteX0" fmla="*/ 1272925 w 12407900"/>
              <a:gd name="connsiteY0" fmla="*/ 0 h 7137400"/>
              <a:gd name="connsiteX1" fmla="*/ 10937726 w 12407900"/>
              <a:gd name="connsiteY1" fmla="*/ 0 h 7137400"/>
              <a:gd name="connsiteX2" fmla="*/ 10963608 w 12407900"/>
              <a:gd name="connsiteY2" fmla="*/ 14979 h 7137400"/>
              <a:gd name="connsiteX3" fmla="*/ 12322394 w 12407900"/>
              <a:gd name="connsiteY3" fmla="*/ 1369901 h 7137400"/>
              <a:gd name="connsiteX4" fmla="*/ 12407900 w 12407900"/>
              <a:gd name="connsiteY4" fmla="*/ 1534095 h 7137400"/>
              <a:gd name="connsiteX5" fmla="*/ 12407900 w 12407900"/>
              <a:gd name="connsiteY5" fmla="*/ 5377854 h 7137400"/>
              <a:gd name="connsiteX6" fmla="*/ 12378438 w 12407900"/>
              <a:gd name="connsiteY6" fmla="*/ 5451150 h 7137400"/>
              <a:gd name="connsiteX7" fmla="*/ 11169762 w 12407900"/>
              <a:gd name="connsiteY7" fmla="*/ 7126105 h 7137400"/>
              <a:gd name="connsiteX8" fmla="*/ 11156476 w 12407900"/>
              <a:gd name="connsiteY8" fmla="*/ 7137400 h 7137400"/>
              <a:gd name="connsiteX9" fmla="*/ 1914992 w 12407900"/>
              <a:gd name="connsiteY9" fmla="*/ 7137400 h 7137400"/>
              <a:gd name="connsiteX10" fmla="*/ 1859553 w 12407900"/>
              <a:gd name="connsiteY10" fmla="*/ 7096884 h 7137400"/>
              <a:gd name="connsiteX11" fmla="*/ 11346 w 12407900"/>
              <a:gd name="connsiteY11" fmla="*/ 4439115 h 7137400"/>
              <a:gd name="connsiteX12" fmla="*/ 0 w 12407900"/>
              <a:gd name="connsiteY12" fmla="*/ 4392155 h 7137400"/>
              <a:gd name="connsiteX13" fmla="*/ 0 w 12407900"/>
              <a:gd name="connsiteY13" fmla="*/ 2026681 h 7137400"/>
              <a:gd name="connsiteX14" fmla="*/ 2778 w 12407900"/>
              <a:gd name="connsiteY14" fmla="*/ 2015010 h 7137400"/>
              <a:gd name="connsiteX15" fmla="*/ 1245599 w 12407900"/>
              <a:gd name="connsiteY15" fmla="*/ 22791 h 713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407900" h="7137400">
                <a:moveTo>
                  <a:pt x="1272925" y="0"/>
                </a:moveTo>
                <a:lnTo>
                  <a:pt x="10937726" y="0"/>
                </a:lnTo>
                <a:lnTo>
                  <a:pt x="10963608" y="14979"/>
                </a:lnTo>
                <a:cubicBezTo>
                  <a:pt x="11553437" y="376200"/>
                  <a:pt x="12011461" y="821317"/>
                  <a:pt x="12322394" y="1369901"/>
                </a:cubicBezTo>
                <a:lnTo>
                  <a:pt x="12407900" y="1534095"/>
                </a:lnTo>
                <a:lnTo>
                  <a:pt x="12407900" y="5377854"/>
                </a:lnTo>
                <a:lnTo>
                  <a:pt x="12378438" y="5451150"/>
                </a:lnTo>
                <a:cubicBezTo>
                  <a:pt x="12103005" y="6086896"/>
                  <a:pt x="11696132" y="6653946"/>
                  <a:pt x="11169762" y="7126105"/>
                </a:cubicBezTo>
                <a:lnTo>
                  <a:pt x="11156476" y="7137400"/>
                </a:lnTo>
                <a:lnTo>
                  <a:pt x="1914992" y="7137400"/>
                </a:lnTo>
                <a:lnTo>
                  <a:pt x="1859553" y="7096884"/>
                </a:lnTo>
                <a:cubicBezTo>
                  <a:pt x="941226" y="6394410"/>
                  <a:pt x="294190" y="5483064"/>
                  <a:pt x="11346" y="4439115"/>
                </a:cubicBezTo>
                <a:lnTo>
                  <a:pt x="0" y="4392155"/>
                </a:lnTo>
                <a:lnTo>
                  <a:pt x="0" y="2026681"/>
                </a:lnTo>
                <a:lnTo>
                  <a:pt x="2778" y="2015010"/>
                </a:lnTo>
                <a:cubicBezTo>
                  <a:pt x="214624" y="1236503"/>
                  <a:pt x="640538" y="559617"/>
                  <a:pt x="1245599" y="22791"/>
                </a:cubicBezTo>
                <a:close/>
              </a:path>
            </a:pathLst>
          </a:custGeom>
          <a:noFill/>
          <a:ln w="6350">
            <a:solidFill>
              <a:schemeClr val="tx1">
                <a:alpha val="20000"/>
              </a:schemeClr>
            </a:solidFill>
            <a:miter lim="400000"/>
          </a:ln>
        </p:spPr>
        <p:txBody>
          <a:bodyPr lIns="38100" tIns="38100" rIns="38100" bIns="38100" anchor="ctr"/>
          <a:lstStyle/>
          <a:p>
            <a:pPr eaLnBrk="1" fontAlgn="auto" hangingPunct="1">
              <a:spcBef>
                <a:spcPts val="0"/>
              </a:spcBef>
              <a:spcAft>
                <a:spcPts val="0"/>
              </a:spcAft>
              <a:defRPr>
                <a:effectLst>
                  <a:outerShdw blurRad="38100" dist="12700" dir="5400000" rotWithShape="0">
                    <a:srgbClr val="000000">
                      <a:alpha val="50000"/>
                    </a:srgbClr>
                  </a:outerShdw>
                </a:effectLst>
              </a:defRPr>
            </a:pPr>
            <a:endParaRPr dirty="0">
              <a:effectLst>
                <a:outerShdw blurRad="38100" dist="12700" dir="5400000" rotWithShape="0">
                  <a:srgbClr val="000000">
                    <a:alpha val="50000"/>
                  </a:srgbClr>
                </a:outerShdw>
              </a:effectLst>
              <a:cs typeface="+mn-ea"/>
              <a:sym typeface="+mn-lt"/>
            </a:endParaRPr>
          </a:p>
        </p:txBody>
      </p:sp>
      <p:grpSp>
        <p:nvGrpSpPr>
          <p:cNvPr id="5" name="Group 7">
            <a:extLst>
              <a:ext uri="{FF2B5EF4-FFF2-40B4-BE49-F238E27FC236}">
                <a16:creationId xmlns:a16="http://schemas.microsoft.com/office/drawing/2014/main" id="{A2087AA5-2164-42E4-9396-BB6FB6163472}"/>
              </a:ext>
            </a:extLst>
          </p:cNvPr>
          <p:cNvGrpSpPr>
            <a:grpSpLocks/>
          </p:cNvGrpSpPr>
          <p:nvPr/>
        </p:nvGrpSpPr>
        <p:grpSpPr bwMode="auto">
          <a:xfrm>
            <a:off x="1452563" y="899319"/>
            <a:ext cx="3917950" cy="1232781"/>
            <a:chOff x="1709434" y="2281480"/>
            <a:chExt cx="3918875" cy="1232523"/>
          </a:xfrm>
        </p:grpSpPr>
        <p:sp>
          <p:nvSpPr>
            <p:cNvPr id="6" name="TextBox 3">
              <a:extLst>
                <a:ext uri="{FF2B5EF4-FFF2-40B4-BE49-F238E27FC236}">
                  <a16:creationId xmlns:a16="http://schemas.microsoft.com/office/drawing/2014/main" id="{0BEF7100-881D-4A19-A951-D8362E1AE5A0}"/>
                </a:ext>
              </a:extLst>
            </p:cNvPr>
            <p:cNvSpPr txBox="1">
              <a:spLocks noChangeArrowheads="1"/>
            </p:cNvSpPr>
            <p:nvPr/>
          </p:nvSpPr>
          <p:spPr bwMode="auto">
            <a:xfrm>
              <a:off x="2436473" y="2395974"/>
              <a:ext cx="822535" cy="30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a:solidFill>
                    <a:schemeClr val="tx1"/>
                  </a:solidFill>
                  <a:latin typeface="Source Sans Pro" panose="020B0503030403020204" pitchFamily="34" charset="0"/>
                </a:defRPr>
              </a:lvl1pPr>
              <a:lvl2pPr marL="742950" indent="-285750">
                <a:defRPr>
                  <a:solidFill>
                    <a:schemeClr val="tx1"/>
                  </a:solidFill>
                  <a:latin typeface="Source Sans Pro" panose="020B0503030403020204" pitchFamily="34" charset="0"/>
                </a:defRPr>
              </a:lvl2pPr>
              <a:lvl3pPr marL="1143000" indent="-228600">
                <a:defRPr>
                  <a:solidFill>
                    <a:schemeClr val="tx1"/>
                  </a:solidFill>
                  <a:latin typeface="Source Sans Pro" panose="020B0503030403020204" pitchFamily="34" charset="0"/>
                </a:defRPr>
              </a:lvl3pPr>
              <a:lvl4pPr marL="1600200" indent="-228600">
                <a:defRPr>
                  <a:solidFill>
                    <a:schemeClr val="tx1"/>
                  </a:solidFill>
                  <a:latin typeface="Source Sans Pro" panose="020B0503030403020204" pitchFamily="34" charset="0"/>
                </a:defRPr>
              </a:lvl4pPr>
              <a:lvl5pPr marL="2057400" indent="-228600">
                <a:defRPr>
                  <a:solidFill>
                    <a:schemeClr val="tx1"/>
                  </a:solidFill>
                  <a:latin typeface="Source Sans Pro" panose="020B0503030403020204" pitchFamily="34" charset="0"/>
                </a:defRPr>
              </a:lvl5pPr>
              <a:lvl6pPr marL="2514600" indent="-228600" fontAlgn="base">
                <a:spcBef>
                  <a:spcPct val="0"/>
                </a:spcBef>
                <a:spcAft>
                  <a:spcPct val="0"/>
                </a:spcAft>
                <a:defRPr>
                  <a:solidFill>
                    <a:schemeClr val="tx1"/>
                  </a:solidFill>
                  <a:latin typeface="Source Sans Pro" panose="020B0503030403020204" pitchFamily="34" charset="0"/>
                </a:defRPr>
              </a:lvl6pPr>
              <a:lvl7pPr marL="2971800" indent="-228600" fontAlgn="base">
                <a:spcBef>
                  <a:spcPct val="0"/>
                </a:spcBef>
                <a:spcAft>
                  <a:spcPct val="0"/>
                </a:spcAft>
                <a:defRPr>
                  <a:solidFill>
                    <a:schemeClr val="tx1"/>
                  </a:solidFill>
                  <a:latin typeface="Source Sans Pro" panose="020B0503030403020204" pitchFamily="34" charset="0"/>
                </a:defRPr>
              </a:lvl7pPr>
              <a:lvl8pPr marL="3429000" indent="-228600" fontAlgn="base">
                <a:spcBef>
                  <a:spcPct val="0"/>
                </a:spcBef>
                <a:spcAft>
                  <a:spcPct val="0"/>
                </a:spcAft>
                <a:defRPr>
                  <a:solidFill>
                    <a:schemeClr val="tx1"/>
                  </a:solidFill>
                  <a:latin typeface="Source Sans Pro" panose="020B0503030403020204" pitchFamily="34" charset="0"/>
                </a:defRPr>
              </a:lvl8pPr>
              <a:lvl9pPr marL="3886200" indent="-228600" fontAlgn="base">
                <a:spcBef>
                  <a:spcPct val="0"/>
                </a:spcBef>
                <a:spcAft>
                  <a:spcPct val="0"/>
                </a:spcAft>
                <a:defRPr>
                  <a:solidFill>
                    <a:schemeClr val="tx1"/>
                  </a:solidFill>
                  <a:latin typeface="Source Sans Pro" panose="020B0503030403020204" pitchFamily="34" charset="0"/>
                </a:defRPr>
              </a:lvl9pPr>
            </a:lstStyle>
            <a:p>
              <a:pPr eaLnBrk="1" hangingPunct="1"/>
              <a:r>
                <a:rPr lang="en-US" altLang="zh-CN" sz="1400" b="1">
                  <a:latin typeface="+mn-lt"/>
                  <a:cs typeface="+mn-ea"/>
                  <a:sym typeface="+mn-lt"/>
                </a:rPr>
                <a:t>About us</a:t>
              </a:r>
              <a:endParaRPr lang="en-US" altLang="zh-CN" sz="1400">
                <a:latin typeface="+mn-lt"/>
                <a:cs typeface="+mn-ea"/>
                <a:sym typeface="+mn-lt"/>
              </a:endParaRPr>
            </a:p>
          </p:txBody>
        </p:sp>
        <p:cxnSp>
          <p:nvCxnSpPr>
            <p:cNvPr id="7" name="Straight Connector 4">
              <a:extLst>
                <a:ext uri="{FF2B5EF4-FFF2-40B4-BE49-F238E27FC236}">
                  <a16:creationId xmlns:a16="http://schemas.microsoft.com/office/drawing/2014/main" id="{A9C4941E-A26C-42F1-93C0-3BEF7E43AF19}"/>
                </a:ext>
              </a:extLst>
            </p:cNvPr>
            <p:cNvCxnSpPr/>
            <p:nvPr/>
          </p:nvCxnSpPr>
          <p:spPr>
            <a:xfrm>
              <a:off x="2436473" y="2865120"/>
              <a:ext cx="479619" cy="0"/>
            </a:xfrm>
            <a:prstGeom prst="line">
              <a:avLst/>
            </a:prstGeom>
            <a:ln w="25400">
              <a:gradFill>
                <a:gsLst>
                  <a:gs pos="0">
                    <a:schemeClr val="accent3"/>
                  </a:gs>
                  <a:gs pos="98000">
                    <a:schemeClr val="accent4"/>
                  </a:gs>
                </a:gsLst>
                <a:lin ang="0" scaled="0"/>
              </a:gradFill>
            </a:ln>
          </p:spPr>
          <p:style>
            <a:lnRef idx="1">
              <a:schemeClr val="accent1"/>
            </a:lnRef>
            <a:fillRef idx="0">
              <a:schemeClr val="accent1"/>
            </a:fillRef>
            <a:effectRef idx="0">
              <a:schemeClr val="accent1"/>
            </a:effectRef>
            <a:fontRef idx="minor">
              <a:schemeClr val="tx1"/>
            </a:fontRef>
          </p:style>
        </p:cxnSp>
        <p:sp>
          <p:nvSpPr>
            <p:cNvPr id="8" name="TextBox 5">
              <a:extLst>
                <a:ext uri="{FF2B5EF4-FFF2-40B4-BE49-F238E27FC236}">
                  <a16:creationId xmlns:a16="http://schemas.microsoft.com/office/drawing/2014/main" id="{0EFD1436-B143-4F44-9960-B611DA052F65}"/>
                </a:ext>
              </a:extLst>
            </p:cNvPr>
            <p:cNvSpPr txBox="1"/>
            <p:nvPr/>
          </p:nvSpPr>
          <p:spPr>
            <a:xfrm>
              <a:off x="2436473" y="2963966"/>
              <a:ext cx="3191836" cy="550037"/>
            </a:xfrm>
            <a:prstGeom prst="rect">
              <a:avLst/>
            </a:prstGeom>
            <a:noFill/>
          </p:spPr>
          <p:txBody>
            <a:bodyPr lIns="0" tIns="46800" rIns="0">
              <a:spAutoFit/>
            </a:bodyPr>
            <a:lstStyle/>
            <a:p>
              <a:pPr eaLnBrk="1" fontAlgn="auto" hangingPunct="1">
                <a:lnSpc>
                  <a:spcPct val="130000"/>
                </a:lnSpc>
                <a:spcBef>
                  <a:spcPts val="0"/>
                </a:spcBef>
                <a:spcAft>
                  <a:spcPts val="0"/>
                </a:spcAft>
                <a:defRPr/>
              </a:pPr>
              <a:r>
                <a:rPr lang="en-US" sz="1200" dirty="0">
                  <a:solidFill>
                    <a:schemeClr val="tx1">
                      <a:alpha val="80000"/>
                    </a:schemeClr>
                  </a:solidFill>
                  <a:cs typeface="+mn-ea"/>
                  <a:sym typeface="+mn-lt"/>
                </a:rPr>
                <a:t>Click here to add text content, such as keywords, some brief introductions, etc.</a:t>
              </a:r>
            </a:p>
          </p:txBody>
        </p:sp>
        <p:sp>
          <p:nvSpPr>
            <p:cNvPr id="9" name="TextBox 6">
              <a:extLst>
                <a:ext uri="{FF2B5EF4-FFF2-40B4-BE49-F238E27FC236}">
                  <a16:creationId xmlns:a16="http://schemas.microsoft.com/office/drawing/2014/main" id="{DFACC2C1-77B1-4D47-B4C6-C1AB31F25E46}"/>
                </a:ext>
              </a:extLst>
            </p:cNvPr>
            <p:cNvSpPr txBox="1">
              <a:spLocks noChangeArrowheads="1"/>
            </p:cNvSpPr>
            <p:nvPr/>
          </p:nvSpPr>
          <p:spPr bwMode="auto">
            <a:xfrm>
              <a:off x="1709434" y="2281480"/>
              <a:ext cx="631732" cy="70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a:solidFill>
                    <a:schemeClr val="tx1"/>
                  </a:solidFill>
                  <a:latin typeface="Source Sans Pro" panose="020B0503030403020204" pitchFamily="34" charset="0"/>
                </a:defRPr>
              </a:lvl1pPr>
              <a:lvl2pPr marL="742950" indent="-285750">
                <a:defRPr>
                  <a:solidFill>
                    <a:schemeClr val="tx1"/>
                  </a:solidFill>
                  <a:latin typeface="Source Sans Pro" panose="020B0503030403020204" pitchFamily="34" charset="0"/>
                </a:defRPr>
              </a:lvl2pPr>
              <a:lvl3pPr marL="1143000" indent="-228600">
                <a:defRPr>
                  <a:solidFill>
                    <a:schemeClr val="tx1"/>
                  </a:solidFill>
                  <a:latin typeface="Source Sans Pro" panose="020B0503030403020204" pitchFamily="34" charset="0"/>
                </a:defRPr>
              </a:lvl3pPr>
              <a:lvl4pPr marL="1600200" indent="-228600">
                <a:defRPr>
                  <a:solidFill>
                    <a:schemeClr val="tx1"/>
                  </a:solidFill>
                  <a:latin typeface="Source Sans Pro" panose="020B0503030403020204" pitchFamily="34" charset="0"/>
                </a:defRPr>
              </a:lvl4pPr>
              <a:lvl5pPr marL="2057400" indent="-228600">
                <a:defRPr>
                  <a:solidFill>
                    <a:schemeClr val="tx1"/>
                  </a:solidFill>
                  <a:latin typeface="Source Sans Pro" panose="020B0503030403020204" pitchFamily="34" charset="0"/>
                </a:defRPr>
              </a:lvl5pPr>
              <a:lvl6pPr marL="2514600" indent="-228600" fontAlgn="base">
                <a:spcBef>
                  <a:spcPct val="0"/>
                </a:spcBef>
                <a:spcAft>
                  <a:spcPct val="0"/>
                </a:spcAft>
                <a:defRPr>
                  <a:solidFill>
                    <a:schemeClr val="tx1"/>
                  </a:solidFill>
                  <a:latin typeface="Source Sans Pro" panose="020B0503030403020204" pitchFamily="34" charset="0"/>
                </a:defRPr>
              </a:lvl6pPr>
              <a:lvl7pPr marL="2971800" indent="-228600" fontAlgn="base">
                <a:spcBef>
                  <a:spcPct val="0"/>
                </a:spcBef>
                <a:spcAft>
                  <a:spcPct val="0"/>
                </a:spcAft>
                <a:defRPr>
                  <a:solidFill>
                    <a:schemeClr val="tx1"/>
                  </a:solidFill>
                  <a:latin typeface="Source Sans Pro" panose="020B0503030403020204" pitchFamily="34" charset="0"/>
                </a:defRPr>
              </a:lvl7pPr>
              <a:lvl8pPr marL="3429000" indent="-228600" fontAlgn="base">
                <a:spcBef>
                  <a:spcPct val="0"/>
                </a:spcBef>
                <a:spcAft>
                  <a:spcPct val="0"/>
                </a:spcAft>
                <a:defRPr>
                  <a:solidFill>
                    <a:schemeClr val="tx1"/>
                  </a:solidFill>
                  <a:latin typeface="Source Sans Pro" panose="020B0503030403020204" pitchFamily="34" charset="0"/>
                </a:defRPr>
              </a:lvl8pPr>
              <a:lvl9pPr marL="3886200" indent="-228600" fontAlgn="base">
                <a:spcBef>
                  <a:spcPct val="0"/>
                </a:spcBef>
                <a:spcAft>
                  <a:spcPct val="0"/>
                </a:spcAft>
                <a:defRPr>
                  <a:solidFill>
                    <a:schemeClr val="tx1"/>
                  </a:solidFill>
                  <a:latin typeface="Source Sans Pro" panose="020B0503030403020204" pitchFamily="34" charset="0"/>
                </a:defRPr>
              </a:lvl9pPr>
            </a:lstStyle>
            <a:p>
              <a:pPr eaLnBrk="1" hangingPunct="1"/>
              <a:r>
                <a:rPr lang="en-US" altLang="zh-CN" sz="4000" b="1">
                  <a:latin typeface="+mn-lt"/>
                  <a:cs typeface="+mn-ea"/>
                  <a:sym typeface="+mn-lt"/>
                </a:rPr>
                <a:t>01</a:t>
              </a:r>
              <a:endParaRPr lang="en-US" altLang="zh-CN" sz="4000">
                <a:latin typeface="+mn-lt"/>
                <a:cs typeface="+mn-ea"/>
                <a:sym typeface="+mn-lt"/>
              </a:endParaRPr>
            </a:p>
          </p:txBody>
        </p:sp>
      </p:grpSp>
      <p:grpSp>
        <p:nvGrpSpPr>
          <p:cNvPr id="10" name="Group 8">
            <a:extLst>
              <a:ext uri="{FF2B5EF4-FFF2-40B4-BE49-F238E27FC236}">
                <a16:creationId xmlns:a16="http://schemas.microsoft.com/office/drawing/2014/main" id="{431E74DD-D52D-4FB4-97A0-493D5473461A}"/>
              </a:ext>
            </a:extLst>
          </p:cNvPr>
          <p:cNvGrpSpPr>
            <a:grpSpLocks/>
          </p:cNvGrpSpPr>
          <p:nvPr/>
        </p:nvGrpSpPr>
        <p:grpSpPr bwMode="auto">
          <a:xfrm>
            <a:off x="1452563" y="2740819"/>
            <a:ext cx="3917950" cy="1232781"/>
            <a:chOff x="1709434" y="2281480"/>
            <a:chExt cx="3918875" cy="1232523"/>
          </a:xfrm>
        </p:grpSpPr>
        <p:sp>
          <p:nvSpPr>
            <p:cNvPr id="11" name="TextBox 9">
              <a:extLst>
                <a:ext uri="{FF2B5EF4-FFF2-40B4-BE49-F238E27FC236}">
                  <a16:creationId xmlns:a16="http://schemas.microsoft.com/office/drawing/2014/main" id="{FC3F5C70-15B5-4B70-B6F2-EC96AFFCC395}"/>
                </a:ext>
              </a:extLst>
            </p:cNvPr>
            <p:cNvSpPr txBox="1">
              <a:spLocks noChangeArrowheads="1"/>
            </p:cNvSpPr>
            <p:nvPr/>
          </p:nvSpPr>
          <p:spPr bwMode="auto">
            <a:xfrm>
              <a:off x="2436473" y="2395974"/>
              <a:ext cx="1529626" cy="30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a:solidFill>
                    <a:schemeClr val="tx1"/>
                  </a:solidFill>
                  <a:latin typeface="Source Sans Pro" panose="020B0503030403020204" pitchFamily="34" charset="0"/>
                </a:defRPr>
              </a:lvl1pPr>
              <a:lvl2pPr marL="742950" indent="-285750">
                <a:defRPr>
                  <a:solidFill>
                    <a:schemeClr val="tx1"/>
                  </a:solidFill>
                  <a:latin typeface="Source Sans Pro" panose="020B0503030403020204" pitchFamily="34" charset="0"/>
                </a:defRPr>
              </a:lvl2pPr>
              <a:lvl3pPr marL="1143000" indent="-228600">
                <a:defRPr>
                  <a:solidFill>
                    <a:schemeClr val="tx1"/>
                  </a:solidFill>
                  <a:latin typeface="Source Sans Pro" panose="020B0503030403020204" pitchFamily="34" charset="0"/>
                </a:defRPr>
              </a:lvl3pPr>
              <a:lvl4pPr marL="1600200" indent="-228600">
                <a:defRPr>
                  <a:solidFill>
                    <a:schemeClr val="tx1"/>
                  </a:solidFill>
                  <a:latin typeface="Source Sans Pro" panose="020B0503030403020204" pitchFamily="34" charset="0"/>
                </a:defRPr>
              </a:lvl4pPr>
              <a:lvl5pPr marL="2057400" indent="-228600">
                <a:defRPr>
                  <a:solidFill>
                    <a:schemeClr val="tx1"/>
                  </a:solidFill>
                  <a:latin typeface="Source Sans Pro" panose="020B0503030403020204" pitchFamily="34" charset="0"/>
                </a:defRPr>
              </a:lvl5pPr>
              <a:lvl6pPr marL="2514600" indent="-228600" fontAlgn="base">
                <a:spcBef>
                  <a:spcPct val="0"/>
                </a:spcBef>
                <a:spcAft>
                  <a:spcPct val="0"/>
                </a:spcAft>
                <a:defRPr>
                  <a:solidFill>
                    <a:schemeClr val="tx1"/>
                  </a:solidFill>
                  <a:latin typeface="Source Sans Pro" panose="020B0503030403020204" pitchFamily="34" charset="0"/>
                </a:defRPr>
              </a:lvl6pPr>
              <a:lvl7pPr marL="2971800" indent="-228600" fontAlgn="base">
                <a:spcBef>
                  <a:spcPct val="0"/>
                </a:spcBef>
                <a:spcAft>
                  <a:spcPct val="0"/>
                </a:spcAft>
                <a:defRPr>
                  <a:solidFill>
                    <a:schemeClr val="tx1"/>
                  </a:solidFill>
                  <a:latin typeface="Source Sans Pro" panose="020B0503030403020204" pitchFamily="34" charset="0"/>
                </a:defRPr>
              </a:lvl7pPr>
              <a:lvl8pPr marL="3429000" indent="-228600" fontAlgn="base">
                <a:spcBef>
                  <a:spcPct val="0"/>
                </a:spcBef>
                <a:spcAft>
                  <a:spcPct val="0"/>
                </a:spcAft>
                <a:defRPr>
                  <a:solidFill>
                    <a:schemeClr val="tx1"/>
                  </a:solidFill>
                  <a:latin typeface="Source Sans Pro" panose="020B0503030403020204" pitchFamily="34" charset="0"/>
                </a:defRPr>
              </a:lvl8pPr>
              <a:lvl9pPr marL="3886200" indent="-228600" fontAlgn="base">
                <a:spcBef>
                  <a:spcPct val="0"/>
                </a:spcBef>
                <a:spcAft>
                  <a:spcPct val="0"/>
                </a:spcAft>
                <a:defRPr>
                  <a:solidFill>
                    <a:schemeClr val="tx1"/>
                  </a:solidFill>
                  <a:latin typeface="Source Sans Pro" panose="020B0503030403020204" pitchFamily="34" charset="0"/>
                </a:defRPr>
              </a:lvl9pPr>
            </a:lstStyle>
            <a:p>
              <a:pPr eaLnBrk="1" hangingPunct="1"/>
              <a:r>
                <a:rPr lang="en-US" altLang="zh-CN" sz="1400" b="1">
                  <a:latin typeface="+mn-lt"/>
                  <a:cs typeface="+mn-ea"/>
                  <a:sym typeface="+mn-lt"/>
                </a:rPr>
                <a:t>Mission &amp; Vision</a:t>
              </a:r>
              <a:endParaRPr lang="en-US" altLang="zh-CN" sz="1400">
                <a:latin typeface="+mn-lt"/>
                <a:cs typeface="+mn-ea"/>
                <a:sym typeface="+mn-lt"/>
              </a:endParaRPr>
            </a:p>
          </p:txBody>
        </p:sp>
        <p:cxnSp>
          <p:nvCxnSpPr>
            <p:cNvPr id="12" name="Straight Connector 10">
              <a:extLst>
                <a:ext uri="{FF2B5EF4-FFF2-40B4-BE49-F238E27FC236}">
                  <a16:creationId xmlns:a16="http://schemas.microsoft.com/office/drawing/2014/main" id="{09DCFACF-E214-4860-80E4-7CFACC4912F7}"/>
                </a:ext>
              </a:extLst>
            </p:cNvPr>
            <p:cNvCxnSpPr/>
            <p:nvPr/>
          </p:nvCxnSpPr>
          <p:spPr>
            <a:xfrm>
              <a:off x="2436473" y="2864175"/>
              <a:ext cx="479619" cy="0"/>
            </a:xfrm>
            <a:prstGeom prst="line">
              <a:avLst/>
            </a:prstGeom>
            <a:ln w="25400">
              <a:gradFill>
                <a:gsLst>
                  <a:gs pos="0">
                    <a:schemeClr val="accent3"/>
                  </a:gs>
                  <a:gs pos="99000">
                    <a:schemeClr val="accent4"/>
                  </a:gs>
                </a:gsLst>
                <a:lin ang="0" scaled="0"/>
              </a:gradFill>
            </a:ln>
          </p:spPr>
          <p:style>
            <a:lnRef idx="1">
              <a:schemeClr val="accent1"/>
            </a:lnRef>
            <a:fillRef idx="0">
              <a:schemeClr val="accent1"/>
            </a:fillRef>
            <a:effectRef idx="0">
              <a:schemeClr val="accent1"/>
            </a:effectRef>
            <a:fontRef idx="minor">
              <a:schemeClr val="tx1"/>
            </a:fontRef>
          </p:style>
        </p:cxnSp>
        <p:sp>
          <p:nvSpPr>
            <p:cNvPr id="13" name="TextBox 11">
              <a:extLst>
                <a:ext uri="{FF2B5EF4-FFF2-40B4-BE49-F238E27FC236}">
                  <a16:creationId xmlns:a16="http://schemas.microsoft.com/office/drawing/2014/main" id="{5A384350-5EAE-4677-8015-972400B9C383}"/>
                </a:ext>
              </a:extLst>
            </p:cNvPr>
            <p:cNvSpPr txBox="1"/>
            <p:nvPr/>
          </p:nvSpPr>
          <p:spPr>
            <a:xfrm>
              <a:off x="2436473" y="2963966"/>
              <a:ext cx="3191836" cy="550037"/>
            </a:xfrm>
            <a:prstGeom prst="rect">
              <a:avLst/>
            </a:prstGeom>
            <a:noFill/>
          </p:spPr>
          <p:txBody>
            <a:bodyPr lIns="0" tIns="46800" rIns="0">
              <a:spAutoFit/>
            </a:bodyPr>
            <a:lstStyle/>
            <a:p>
              <a:pPr eaLnBrk="1" fontAlgn="auto" hangingPunct="1">
                <a:lnSpc>
                  <a:spcPct val="130000"/>
                </a:lnSpc>
                <a:spcBef>
                  <a:spcPts val="0"/>
                </a:spcBef>
                <a:spcAft>
                  <a:spcPts val="0"/>
                </a:spcAft>
                <a:defRPr/>
              </a:pPr>
              <a:r>
                <a:rPr lang="en-US" sz="1200" dirty="0">
                  <a:solidFill>
                    <a:schemeClr val="tx1">
                      <a:alpha val="80000"/>
                    </a:schemeClr>
                  </a:solidFill>
                  <a:cs typeface="+mn-ea"/>
                  <a:sym typeface="+mn-lt"/>
                </a:rPr>
                <a:t>Click here to add text content, such as keywords, some brief introductions, etc.</a:t>
              </a:r>
            </a:p>
          </p:txBody>
        </p:sp>
        <p:sp>
          <p:nvSpPr>
            <p:cNvPr id="14" name="TextBox 12">
              <a:extLst>
                <a:ext uri="{FF2B5EF4-FFF2-40B4-BE49-F238E27FC236}">
                  <a16:creationId xmlns:a16="http://schemas.microsoft.com/office/drawing/2014/main" id="{5878C77C-E8A7-4933-A2F2-E54F3C25E179}"/>
                </a:ext>
              </a:extLst>
            </p:cNvPr>
            <p:cNvSpPr txBox="1">
              <a:spLocks noChangeArrowheads="1"/>
            </p:cNvSpPr>
            <p:nvPr/>
          </p:nvSpPr>
          <p:spPr bwMode="auto">
            <a:xfrm>
              <a:off x="1709434" y="2281480"/>
              <a:ext cx="631732" cy="70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a:solidFill>
                    <a:schemeClr val="tx1"/>
                  </a:solidFill>
                  <a:latin typeface="Source Sans Pro" panose="020B0503030403020204" pitchFamily="34" charset="0"/>
                </a:defRPr>
              </a:lvl1pPr>
              <a:lvl2pPr marL="742950" indent="-285750">
                <a:defRPr>
                  <a:solidFill>
                    <a:schemeClr val="tx1"/>
                  </a:solidFill>
                  <a:latin typeface="Source Sans Pro" panose="020B0503030403020204" pitchFamily="34" charset="0"/>
                </a:defRPr>
              </a:lvl2pPr>
              <a:lvl3pPr marL="1143000" indent="-228600">
                <a:defRPr>
                  <a:solidFill>
                    <a:schemeClr val="tx1"/>
                  </a:solidFill>
                  <a:latin typeface="Source Sans Pro" panose="020B0503030403020204" pitchFamily="34" charset="0"/>
                </a:defRPr>
              </a:lvl3pPr>
              <a:lvl4pPr marL="1600200" indent="-228600">
                <a:defRPr>
                  <a:solidFill>
                    <a:schemeClr val="tx1"/>
                  </a:solidFill>
                  <a:latin typeface="Source Sans Pro" panose="020B0503030403020204" pitchFamily="34" charset="0"/>
                </a:defRPr>
              </a:lvl4pPr>
              <a:lvl5pPr marL="2057400" indent="-228600">
                <a:defRPr>
                  <a:solidFill>
                    <a:schemeClr val="tx1"/>
                  </a:solidFill>
                  <a:latin typeface="Source Sans Pro" panose="020B0503030403020204" pitchFamily="34" charset="0"/>
                </a:defRPr>
              </a:lvl5pPr>
              <a:lvl6pPr marL="2514600" indent="-228600" fontAlgn="base">
                <a:spcBef>
                  <a:spcPct val="0"/>
                </a:spcBef>
                <a:spcAft>
                  <a:spcPct val="0"/>
                </a:spcAft>
                <a:defRPr>
                  <a:solidFill>
                    <a:schemeClr val="tx1"/>
                  </a:solidFill>
                  <a:latin typeface="Source Sans Pro" panose="020B0503030403020204" pitchFamily="34" charset="0"/>
                </a:defRPr>
              </a:lvl6pPr>
              <a:lvl7pPr marL="2971800" indent="-228600" fontAlgn="base">
                <a:spcBef>
                  <a:spcPct val="0"/>
                </a:spcBef>
                <a:spcAft>
                  <a:spcPct val="0"/>
                </a:spcAft>
                <a:defRPr>
                  <a:solidFill>
                    <a:schemeClr val="tx1"/>
                  </a:solidFill>
                  <a:latin typeface="Source Sans Pro" panose="020B0503030403020204" pitchFamily="34" charset="0"/>
                </a:defRPr>
              </a:lvl7pPr>
              <a:lvl8pPr marL="3429000" indent="-228600" fontAlgn="base">
                <a:spcBef>
                  <a:spcPct val="0"/>
                </a:spcBef>
                <a:spcAft>
                  <a:spcPct val="0"/>
                </a:spcAft>
                <a:defRPr>
                  <a:solidFill>
                    <a:schemeClr val="tx1"/>
                  </a:solidFill>
                  <a:latin typeface="Source Sans Pro" panose="020B0503030403020204" pitchFamily="34" charset="0"/>
                </a:defRPr>
              </a:lvl8pPr>
              <a:lvl9pPr marL="3886200" indent="-228600" fontAlgn="base">
                <a:spcBef>
                  <a:spcPct val="0"/>
                </a:spcBef>
                <a:spcAft>
                  <a:spcPct val="0"/>
                </a:spcAft>
                <a:defRPr>
                  <a:solidFill>
                    <a:schemeClr val="tx1"/>
                  </a:solidFill>
                  <a:latin typeface="Source Sans Pro" panose="020B0503030403020204" pitchFamily="34" charset="0"/>
                </a:defRPr>
              </a:lvl9pPr>
            </a:lstStyle>
            <a:p>
              <a:pPr eaLnBrk="1" hangingPunct="1"/>
              <a:r>
                <a:rPr lang="en-US" altLang="zh-CN" sz="4000" b="1" dirty="0">
                  <a:latin typeface="+mn-lt"/>
                  <a:cs typeface="+mn-ea"/>
                  <a:sym typeface="+mn-lt"/>
                </a:rPr>
                <a:t>02</a:t>
              </a:r>
              <a:endParaRPr lang="en-US" altLang="zh-CN" sz="4000" dirty="0">
                <a:latin typeface="+mn-lt"/>
                <a:cs typeface="+mn-ea"/>
                <a:sym typeface="+mn-lt"/>
              </a:endParaRPr>
            </a:p>
          </p:txBody>
        </p:sp>
      </p:grpSp>
      <p:grpSp>
        <p:nvGrpSpPr>
          <p:cNvPr id="15" name="Group 8">
            <a:extLst>
              <a:ext uri="{FF2B5EF4-FFF2-40B4-BE49-F238E27FC236}">
                <a16:creationId xmlns:a16="http://schemas.microsoft.com/office/drawing/2014/main" id="{7507C172-ED69-4CA7-A570-7B85731EAF07}"/>
              </a:ext>
            </a:extLst>
          </p:cNvPr>
          <p:cNvGrpSpPr>
            <a:grpSpLocks/>
          </p:cNvGrpSpPr>
          <p:nvPr/>
        </p:nvGrpSpPr>
        <p:grpSpPr bwMode="auto">
          <a:xfrm>
            <a:off x="1452563" y="4467801"/>
            <a:ext cx="3917950" cy="1232781"/>
            <a:chOff x="1709434" y="2281480"/>
            <a:chExt cx="3918875" cy="1232523"/>
          </a:xfrm>
        </p:grpSpPr>
        <p:sp>
          <p:nvSpPr>
            <p:cNvPr id="16" name="TextBox 9">
              <a:extLst>
                <a:ext uri="{FF2B5EF4-FFF2-40B4-BE49-F238E27FC236}">
                  <a16:creationId xmlns:a16="http://schemas.microsoft.com/office/drawing/2014/main" id="{396CEC15-8FD2-45DB-B429-9C5DCF3CA9DF}"/>
                </a:ext>
              </a:extLst>
            </p:cNvPr>
            <p:cNvSpPr txBox="1">
              <a:spLocks noChangeArrowheads="1"/>
            </p:cNvSpPr>
            <p:nvPr/>
          </p:nvSpPr>
          <p:spPr bwMode="auto">
            <a:xfrm>
              <a:off x="2436473" y="2395974"/>
              <a:ext cx="1529626" cy="30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a:solidFill>
                    <a:schemeClr val="tx1"/>
                  </a:solidFill>
                  <a:latin typeface="Source Sans Pro" panose="020B0503030403020204" pitchFamily="34" charset="0"/>
                </a:defRPr>
              </a:lvl1pPr>
              <a:lvl2pPr marL="742950" indent="-285750">
                <a:defRPr>
                  <a:solidFill>
                    <a:schemeClr val="tx1"/>
                  </a:solidFill>
                  <a:latin typeface="Source Sans Pro" panose="020B0503030403020204" pitchFamily="34" charset="0"/>
                </a:defRPr>
              </a:lvl2pPr>
              <a:lvl3pPr marL="1143000" indent="-228600">
                <a:defRPr>
                  <a:solidFill>
                    <a:schemeClr val="tx1"/>
                  </a:solidFill>
                  <a:latin typeface="Source Sans Pro" panose="020B0503030403020204" pitchFamily="34" charset="0"/>
                </a:defRPr>
              </a:lvl3pPr>
              <a:lvl4pPr marL="1600200" indent="-228600">
                <a:defRPr>
                  <a:solidFill>
                    <a:schemeClr val="tx1"/>
                  </a:solidFill>
                  <a:latin typeface="Source Sans Pro" panose="020B0503030403020204" pitchFamily="34" charset="0"/>
                </a:defRPr>
              </a:lvl4pPr>
              <a:lvl5pPr marL="2057400" indent="-228600">
                <a:defRPr>
                  <a:solidFill>
                    <a:schemeClr val="tx1"/>
                  </a:solidFill>
                  <a:latin typeface="Source Sans Pro" panose="020B0503030403020204" pitchFamily="34" charset="0"/>
                </a:defRPr>
              </a:lvl5pPr>
              <a:lvl6pPr marL="2514600" indent="-228600" fontAlgn="base">
                <a:spcBef>
                  <a:spcPct val="0"/>
                </a:spcBef>
                <a:spcAft>
                  <a:spcPct val="0"/>
                </a:spcAft>
                <a:defRPr>
                  <a:solidFill>
                    <a:schemeClr val="tx1"/>
                  </a:solidFill>
                  <a:latin typeface="Source Sans Pro" panose="020B0503030403020204" pitchFamily="34" charset="0"/>
                </a:defRPr>
              </a:lvl6pPr>
              <a:lvl7pPr marL="2971800" indent="-228600" fontAlgn="base">
                <a:spcBef>
                  <a:spcPct val="0"/>
                </a:spcBef>
                <a:spcAft>
                  <a:spcPct val="0"/>
                </a:spcAft>
                <a:defRPr>
                  <a:solidFill>
                    <a:schemeClr val="tx1"/>
                  </a:solidFill>
                  <a:latin typeface="Source Sans Pro" panose="020B0503030403020204" pitchFamily="34" charset="0"/>
                </a:defRPr>
              </a:lvl7pPr>
              <a:lvl8pPr marL="3429000" indent="-228600" fontAlgn="base">
                <a:spcBef>
                  <a:spcPct val="0"/>
                </a:spcBef>
                <a:spcAft>
                  <a:spcPct val="0"/>
                </a:spcAft>
                <a:defRPr>
                  <a:solidFill>
                    <a:schemeClr val="tx1"/>
                  </a:solidFill>
                  <a:latin typeface="Source Sans Pro" panose="020B0503030403020204" pitchFamily="34" charset="0"/>
                </a:defRPr>
              </a:lvl8pPr>
              <a:lvl9pPr marL="3886200" indent="-228600" fontAlgn="base">
                <a:spcBef>
                  <a:spcPct val="0"/>
                </a:spcBef>
                <a:spcAft>
                  <a:spcPct val="0"/>
                </a:spcAft>
                <a:defRPr>
                  <a:solidFill>
                    <a:schemeClr val="tx1"/>
                  </a:solidFill>
                  <a:latin typeface="Source Sans Pro" panose="020B0503030403020204" pitchFamily="34" charset="0"/>
                </a:defRPr>
              </a:lvl9pPr>
            </a:lstStyle>
            <a:p>
              <a:pPr eaLnBrk="1" hangingPunct="1"/>
              <a:r>
                <a:rPr lang="en-US" altLang="zh-CN" sz="1400" b="1">
                  <a:latin typeface="+mn-lt"/>
                  <a:cs typeface="+mn-ea"/>
                  <a:sym typeface="+mn-lt"/>
                </a:rPr>
                <a:t>Mission &amp; Vision</a:t>
              </a:r>
              <a:endParaRPr lang="en-US" altLang="zh-CN" sz="1400">
                <a:latin typeface="+mn-lt"/>
                <a:cs typeface="+mn-ea"/>
                <a:sym typeface="+mn-lt"/>
              </a:endParaRPr>
            </a:p>
          </p:txBody>
        </p:sp>
        <p:cxnSp>
          <p:nvCxnSpPr>
            <p:cNvPr id="17" name="Straight Connector 10">
              <a:extLst>
                <a:ext uri="{FF2B5EF4-FFF2-40B4-BE49-F238E27FC236}">
                  <a16:creationId xmlns:a16="http://schemas.microsoft.com/office/drawing/2014/main" id="{168B75BF-573E-4852-8A34-42D9A02D039D}"/>
                </a:ext>
              </a:extLst>
            </p:cNvPr>
            <p:cNvCxnSpPr/>
            <p:nvPr/>
          </p:nvCxnSpPr>
          <p:spPr>
            <a:xfrm>
              <a:off x="2436473" y="2864175"/>
              <a:ext cx="479619" cy="0"/>
            </a:xfrm>
            <a:prstGeom prst="line">
              <a:avLst/>
            </a:prstGeom>
            <a:ln w="25400">
              <a:gradFill>
                <a:gsLst>
                  <a:gs pos="0">
                    <a:schemeClr val="accent3"/>
                  </a:gs>
                  <a:gs pos="99000">
                    <a:schemeClr val="accent4"/>
                  </a:gs>
                </a:gsLst>
                <a:lin ang="0" scaled="0"/>
              </a:gradFill>
            </a:ln>
          </p:spPr>
          <p:style>
            <a:lnRef idx="1">
              <a:schemeClr val="accent1"/>
            </a:lnRef>
            <a:fillRef idx="0">
              <a:schemeClr val="accent1"/>
            </a:fillRef>
            <a:effectRef idx="0">
              <a:schemeClr val="accent1"/>
            </a:effectRef>
            <a:fontRef idx="minor">
              <a:schemeClr val="tx1"/>
            </a:fontRef>
          </p:style>
        </p:cxnSp>
        <p:sp>
          <p:nvSpPr>
            <p:cNvPr id="18" name="TextBox 11">
              <a:extLst>
                <a:ext uri="{FF2B5EF4-FFF2-40B4-BE49-F238E27FC236}">
                  <a16:creationId xmlns:a16="http://schemas.microsoft.com/office/drawing/2014/main" id="{81C1354A-6C74-4B86-A70F-0AE5E9E46B85}"/>
                </a:ext>
              </a:extLst>
            </p:cNvPr>
            <p:cNvSpPr txBox="1"/>
            <p:nvPr/>
          </p:nvSpPr>
          <p:spPr>
            <a:xfrm>
              <a:off x="2436473" y="2963966"/>
              <a:ext cx="3191836" cy="550037"/>
            </a:xfrm>
            <a:prstGeom prst="rect">
              <a:avLst/>
            </a:prstGeom>
            <a:noFill/>
          </p:spPr>
          <p:txBody>
            <a:bodyPr lIns="0" tIns="46800" rIns="0">
              <a:spAutoFit/>
            </a:bodyPr>
            <a:lstStyle/>
            <a:p>
              <a:pPr eaLnBrk="1" fontAlgn="auto" hangingPunct="1">
                <a:lnSpc>
                  <a:spcPct val="130000"/>
                </a:lnSpc>
                <a:spcBef>
                  <a:spcPts val="0"/>
                </a:spcBef>
                <a:spcAft>
                  <a:spcPts val="0"/>
                </a:spcAft>
                <a:defRPr/>
              </a:pPr>
              <a:r>
                <a:rPr lang="en-US" sz="1200" dirty="0">
                  <a:solidFill>
                    <a:schemeClr val="tx1">
                      <a:alpha val="80000"/>
                    </a:schemeClr>
                  </a:solidFill>
                  <a:cs typeface="+mn-ea"/>
                  <a:sym typeface="+mn-lt"/>
                </a:rPr>
                <a:t>Click here to add text content, such as keywords, some brief introductions, etc.</a:t>
              </a:r>
            </a:p>
          </p:txBody>
        </p:sp>
        <p:sp>
          <p:nvSpPr>
            <p:cNvPr id="19" name="TextBox 12">
              <a:extLst>
                <a:ext uri="{FF2B5EF4-FFF2-40B4-BE49-F238E27FC236}">
                  <a16:creationId xmlns:a16="http://schemas.microsoft.com/office/drawing/2014/main" id="{9095EDBF-2811-48A1-B8BB-48A956555A54}"/>
                </a:ext>
              </a:extLst>
            </p:cNvPr>
            <p:cNvSpPr txBox="1">
              <a:spLocks noChangeArrowheads="1"/>
            </p:cNvSpPr>
            <p:nvPr/>
          </p:nvSpPr>
          <p:spPr bwMode="auto">
            <a:xfrm>
              <a:off x="1709434" y="2281480"/>
              <a:ext cx="631732" cy="70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a:solidFill>
                    <a:schemeClr val="tx1"/>
                  </a:solidFill>
                  <a:latin typeface="Source Sans Pro" panose="020B0503030403020204" pitchFamily="34" charset="0"/>
                </a:defRPr>
              </a:lvl1pPr>
              <a:lvl2pPr marL="742950" indent="-285750">
                <a:defRPr>
                  <a:solidFill>
                    <a:schemeClr val="tx1"/>
                  </a:solidFill>
                  <a:latin typeface="Source Sans Pro" panose="020B0503030403020204" pitchFamily="34" charset="0"/>
                </a:defRPr>
              </a:lvl2pPr>
              <a:lvl3pPr marL="1143000" indent="-228600">
                <a:defRPr>
                  <a:solidFill>
                    <a:schemeClr val="tx1"/>
                  </a:solidFill>
                  <a:latin typeface="Source Sans Pro" panose="020B0503030403020204" pitchFamily="34" charset="0"/>
                </a:defRPr>
              </a:lvl3pPr>
              <a:lvl4pPr marL="1600200" indent="-228600">
                <a:defRPr>
                  <a:solidFill>
                    <a:schemeClr val="tx1"/>
                  </a:solidFill>
                  <a:latin typeface="Source Sans Pro" panose="020B0503030403020204" pitchFamily="34" charset="0"/>
                </a:defRPr>
              </a:lvl4pPr>
              <a:lvl5pPr marL="2057400" indent="-228600">
                <a:defRPr>
                  <a:solidFill>
                    <a:schemeClr val="tx1"/>
                  </a:solidFill>
                  <a:latin typeface="Source Sans Pro" panose="020B0503030403020204" pitchFamily="34" charset="0"/>
                </a:defRPr>
              </a:lvl5pPr>
              <a:lvl6pPr marL="2514600" indent="-228600" fontAlgn="base">
                <a:spcBef>
                  <a:spcPct val="0"/>
                </a:spcBef>
                <a:spcAft>
                  <a:spcPct val="0"/>
                </a:spcAft>
                <a:defRPr>
                  <a:solidFill>
                    <a:schemeClr val="tx1"/>
                  </a:solidFill>
                  <a:latin typeface="Source Sans Pro" panose="020B0503030403020204" pitchFamily="34" charset="0"/>
                </a:defRPr>
              </a:lvl6pPr>
              <a:lvl7pPr marL="2971800" indent="-228600" fontAlgn="base">
                <a:spcBef>
                  <a:spcPct val="0"/>
                </a:spcBef>
                <a:spcAft>
                  <a:spcPct val="0"/>
                </a:spcAft>
                <a:defRPr>
                  <a:solidFill>
                    <a:schemeClr val="tx1"/>
                  </a:solidFill>
                  <a:latin typeface="Source Sans Pro" panose="020B0503030403020204" pitchFamily="34" charset="0"/>
                </a:defRPr>
              </a:lvl7pPr>
              <a:lvl8pPr marL="3429000" indent="-228600" fontAlgn="base">
                <a:spcBef>
                  <a:spcPct val="0"/>
                </a:spcBef>
                <a:spcAft>
                  <a:spcPct val="0"/>
                </a:spcAft>
                <a:defRPr>
                  <a:solidFill>
                    <a:schemeClr val="tx1"/>
                  </a:solidFill>
                  <a:latin typeface="Source Sans Pro" panose="020B0503030403020204" pitchFamily="34" charset="0"/>
                </a:defRPr>
              </a:lvl8pPr>
              <a:lvl9pPr marL="3886200" indent="-228600" fontAlgn="base">
                <a:spcBef>
                  <a:spcPct val="0"/>
                </a:spcBef>
                <a:spcAft>
                  <a:spcPct val="0"/>
                </a:spcAft>
                <a:defRPr>
                  <a:solidFill>
                    <a:schemeClr val="tx1"/>
                  </a:solidFill>
                  <a:latin typeface="Source Sans Pro" panose="020B0503030403020204" pitchFamily="34" charset="0"/>
                </a:defRPr>
              </a:lvl9pPr>
            </a:lstStyle>
            <a:p>
              <a:pPr eaLnBrk="1" hangingPunct="1"/>
              <a:r>
                <a:rPr lang="en-US" altLang="zh-CN" sz="4000" b="1">
                  <a:latin typeface="+mn-lt"/>
                  <a:cs typeface="+mn-ea"/>
                  <a:sym typeface="+mn-lt"/>
                </a:rPr>
                <a:t>03</a:t>
              </a:r>
              <a:endParaRPr lang="en-US" altLang="zh-CN" sz="4000">
                <a:latin typeface="+mn-lt"/>
                <a:cs typeface="+mn-ea"/>
                <a:sym typeface="+mn-lt"/>
              </a:endParaRPr>
            </a:p>
          </p:txBody>
        </p:sp>
      </p:grpSp>
      <p:sp>
        <p:nvSpPr>
          <p:cNvPr id="20" name="Shape 631">
            <a:extLst>
              <a:ext uri="{FF2B5EF4-FFF2-40B4-BE49-F238E27FC236}">
                <a16:creationId xmlns:a16="http://schemas.microsoft.com/office/drawing/2014/main" id="{1F3534F7-A464-4A7E-AB03-E3C77EA83EC8}"/>
              </a:ext>
            </a:extLst>
          </p:cNvPr>
          <p:cNvSpPr/>
          <p:nvPr/>
        </p:nvSpPr>
        <p:spPr>
          <a:xfrm>
            <a:off x="8262704" y="3096086"/>
            <a:ext cx="1333570" cy="297517"/>
          </a:xfrm>
          <a:prstGeom prst="rect">
            <a:avLst/>
          </a:prstGeom>
          <a:ln w="12700">
            <a:miter lim="400000"/>
          </a:ln>
          <a:extLst>
            <a:ext uri="{C572A759-6A51-4108-AA02-DFA0A04FC94B}">
              <ma14:wrappingTextBoxFlag xmlns:ma14="http://schemas.microsoft.com/office/mac/drawingml/2011/main" xmlns="" val="1"/>
            </a:ext>
          </a:extLst>
        </p:spPr>
        <p:txBody>
          <a:bodyPr wrap="none" lIns="25400" tIns="25400" rIns="25400" bIns="25400" anchor="ctr">
            <a:spAutoFit/>
          </a:bodyPr>
          <a:lstStyle>
            <a:lvl1pPr>
              <a:lnSpc>
                <a:spcPct val="100000"/>
              </a:lnSpc>
              <a:defRPr sz="3000">
                <a:solidFill>
                  <a:srgbClr val="FFFFFF"/>
                </a:solidFill>
                <a:latin typeface="+mj-lt"/>
                <a:ea typeface="+mj-ea"/>
                <a:cs typeface="+mj-cs"/>
                <a:sym typeface="Montserrat-Regular"/>
              </a:defRPr>
            </a:lvl1pPr>
          </a:lstStyle>
          <a:p>
            <a:pPr algn="ctr"/>
            <a:r>
              <a:rPr lang="en-US" altLang="zh-CN" sz="1600" dirty="0">
                <a:latin typeface="+mn-lt"/>
                <a:ea typeface="+mn-ea"/>
                <a:cs typeface="+mn-ea"/>
                <a:sym typeface="+mn-lt"/>
              </a:rPr>
              <a:t>Add title text</a:t>
            </a:r>
            <a:endParaRPr lang="zh-CN" altLang="en-US" sz="1600" dirty="0">
              <a:latin typeface="+mn-lt"/>
              <a:ea typeface="+mn-ea"/>
              <a:cs typeface="+mn-ea"/>
              <a:sym typeface="+mn-lt"/>
            </a:endParaRPr>
          </a:p>
        </p:txBody>
      </p:sp>
      <p:sp>
        <p:nvSpPr>
          <p:cNvPr id="21" name="Shape 632">
            <a:extLst>
              <a:ext uri="{FF2B5EF4-FFF2-40B4-BE49-F238E27FC236}">
                <a16:creationId xmlns:a16="http://schemas.microsoft.com/office/drawing/2014/main" id="{B76C6F5F-F56F-4B25-8D2A-B2EB2BFDB8A1}"/>
              </a:ext>
            </a:extLst>
          </p:cNvPr>
          <p:cNvSpPr/>
          <p:nvPr/>
        </p:nvSpPr>
        <p:spPr>
          <a:xfrm>
            <a:off x="8029401" y="3496948"/>
            <a:ext cx="1800173" cy="404983"/>
          </a:xfrm>
          <a:prstGeom prst="rect">
            <a:avLst/>
          </a:prstGeom>
          <a:ln w="12700">
            <a:miter lim="400000"/>
          </a:ln>
          <a:extLst>
            <a:ext uri="{C572A759-6A51-4108-AA02-DFA0A04FC94B}">
              <ma14:wrappingTextBoxFlag xmlns:ma14="http://schemas.microsoft.com/office/mac/drawingml/2011/main" xmlns="" val="1"/>
            </a:ext>
          </a:extLst>
        </p:spPr>
        <p:txBody>
          <a:bodyPr wrap="none" lIns="25400" tIns="25400" rIns="25400" bIns="25400" anchor="ctr">
            <a:spAutoFit/>
          </a:bodyPr>
          <a:lstStyle/>
          <a:p>
            <a:pPr algn="ctr" defTabSz="412750" hangingPunct="0">
              <a:lnSpc>
                <a:spcPct val="120000"/>
              </a:lnSpc>
              <a:defRPr sz="2000">
                <a:solidFill>
                  <a:srgbClr val="C1C2C4"/>
                </a:solidFill>
              </a:defRPr>
            </a:pPr>
            <a:r>
              <a:rPr sz="1000" kern="0" dirty="0">
                <a:solidFill>
                  <a:srgbClr val="C1C2C4"/>
                </a:solidFill>
                <a:cs typeface="+mn-ea"/>
                <a:sym typeface="+mn-lt"/>
              </a:rPr>
              <a:t>There are many variations of</a:t>
            </a:r>
          </a:p>
          <a:p>
            <a:pPr algn="ctr" defTabSz="412750" hangingPunct="0">
              <a:lnSpc>
                <a:spcPct val="120000"/>
              </a:lnSpc>
              <a:defRPr sz="2000">
                <a:solidFill>
                  <a:srgbClr val="C1C2C4"/>
                </a:solidFill>
              </a:defRPr>
            </a:pPr>
            <a:r>
              <a:rPr sz="1000" kern="0" dirty="0">
                <a:solidFill>
                  <a:srgbClr val="C1C2C4"/>
                </a:solidFill>
                <a:cs typeface="+mn-ea"/>
                <a:sym typeface="+mn-lt"/>
              </a:rPr>
              <a:t>passages of Lorem Ipsum</a:t>
            </a:r>
          </a:p>
        </p:txBody>
      </p:sp>
      <p:sp>
        <p:nvSpPr>
          <p:cNvPr id="22" name="Shape 636">
            <a:extLst>
              <a:ext uri="{FF2B5EF4-FFF2-40B4-BE49-F238E27FC236}">
                <a16:creationId xmlns:a16="http://schemas.microsoft.com/office/drawing/2014/main" id="{0C065243-FB90-4891-B27B-34C26C9657CA}"/>
              </a:ext>
            </a:extLst>
          </p:cNvPr>
          <p:cNvSpPr/>
          <p:nvPr/>
        </p:nvSpPr>
        <p:spPr>
          <a:xfrm>
            <a:off x="8694537" y="2232342"/>
            <a:ext cx="469901" cy="502295"/>
          </a:xfrm>
          <a:custGeom>
            <a:avLst/>
            <a:gdLst/>
            <a:ahLst/>
            <a:cxnLst>
              <a:cxn ang="0">
                <a:pos x="wd2" y="hd2"/>
              </a:cxn>
              <a:cxn ang="5400000">
                <a:pos x="wd2" y="hd2"/>
              </a:cxn>
              <a:cxn ang="10800000">
                <a:pos x="wd2" y="hd2"/>
              </a:cxn>
              <a:cxn ang="16200000">
                <a:pos x="wd2" y="hd2"/>
              </a:cxn>
            </a:cxnLst>
            <a:rect l="0" t="0" r="r" b="b"/>
            <a:pathLst>
              <a:path w="21600" h="21517" extrusionOk="0">
                <a:moveTo>
                  <a:pt x="11132" y="15175"/>
                </a:moveTo>
                <a:lnTo>
                  <a:pt x="20068" y="10789"/>
                </a:lnTo>
                <a:lnTo>
                  <a:pt x="16800" y="9120"/>
                </a:lnTo>
                <a:lnTo>
                  <a:pt x="11847" y="11551"/>
                </a:lnTo>
                <a:cubicBezTo>
                  <a:pt x="11489" y="11742"/>
                  <a:pt x="11132" y="11790"/>
                  <a:pt x="10774" y="11790"/>
                </a:cubicBezTo>
                <a:cubicBezTo>
                  <a:pt x="10417" y="11790"/>
                  <a:pt x="10060" y="11742"/>
                  <a:pt x="9753" y="11551"/>
                </a:cubicBezTo>
                <a:lnTo>
                  <a:pt x="4800" y="9120"/>
                </a:lnTo>
                <a:lnTo>
                  <a:pt x="1481" y="10741"/>
                </a:lnTo>
                <a:lnTo>
                  <a:pt x="10468" y="15175"/>
                </a:lnTo>
                <a:cubicBezTo>
                  <a:pt x="10672" y="15318"/>
                  <a:pt x="10928" y="15318"/>
                  <a:pt x="11132" y="15175"/>
                </a:cubicBezTo>
                <a:close/>
                <a:moveTo>
                  <a:pt x="20068" y="15700"/>
                </a:moveTo>
                <a:lnTo>
                  <a:pt x="16749" y="13983"/>
                </a:lnTo>
                <a:lnTo>
                  <a:pt x="11847" y="16415"/>
                </a:lnTo>
                <a:cubicBezTo>
                  <a:pt x="11489" y="16606"/>
                  <a:pt x="11132" y="16653"/>
                  <a:pt x="10774" y="16653"/>
                </a:cubicBezTo>
                <a:cubicBezTo>
                  <a:pt x="10417" y="16653"/>
                  <a:pt x="10060" y="16606"/>
                  <a:pt x="9753" y="16415"/>
                </a:cubicBezTo>
                <a:lnTo>
                  <a:pt x="4851" y="13983"/>
                </a:lnTo>
                <a:lnTo>
                  <a:pt x="1481" y="15652"/>
                </a:lnTo>
                <a:lnTo>
                  <a:pt x="10468" y="20039"/>
                </a:lnTo>
                <a:cubicBezTo>
                  <a:pt x="10672" y="20182"/>
                  <a:pt x="10928" y="20182"/>
                  <a:pt x="11132" y="20039"/>
                </a:cubicBezTo>
                <a:lnTo>
                  <a:pt x="20068" y="15700"/>
                </a:lnTo>
                <a:close/>
                <a:moveTo>
                  <a:pt x="10468" y="1443"/>
                </a:moveTo>
                <a:lnTo>
                  <a:pt x="1481" y="5877"/>
                </a:lnTo>
                <a:lnTo>
                  <a:pt x="10468" y="10312"/>
                </a:lnTo>
                <a:cubicBezTo>
                  <a:pt x="10672" y="10455"/>
                  <a:pt x="10928" y="10455"/>
                  <a:pt x="11132" y="10312"/>
                </a:cubicBezTo>
                <a:lnTo>
                  <a:pt x="20068" y="5925"/>
                </a:lnTo>
                <a:lnTo>
                  <a:pt x="11132" y="1443"/>
                </a:lnTo>
                <a:cubicBezTo>
                  <a:pt x="11030" y="1395"/>
                  <a:pt x="10928" y="1395"/>
                  <a:pt x="10774" y="1395"/>
                </a:cubicBezTo>
                <a:cubicBezTo>
                  <a:pt x="10672" y="1395"/>
                  <a:pt x="10570" y="1395"/>
                  <a:pt x="10468" y="1443"/>
                </a:cubicBezTo>
                <a:close/>
                <a:moveTo>
                  <a:pt x="20783" y="9501"/>
                </a:moveTo>
                <a:cubicBezTo>
                  <a:pt x="21294" y="9740"/>
                  <a:pt x="21600" y="10216"/>
                  <a:pt x="21600" y="10741"/>
                </a:cubicBezTo>
                <a:cubicBezTo>
                  <a:pt x="21600" y="11265"/>
                  <a:pt x="21294" y="11742"/>
                  <a:pt x="20783" y="11981"/>
                </a:cubicBezTo>
                <a:lnTo>
                  <a:pt x="18332" y="13220"/>
                </a:lnTo>
                <a:lnTo>
                  <a:pt x="20783" y="14412"/>
                </a:lnTo>
                <a:cubicBezTo>
                  <a:pt x="21294" y="14651"/>
                  <a:pt x="21600" y="15128"/>
                  <a:pt x="21600" y="15652"/>
                </a:cubicBezTo>
                <a:cubicBezTo>
                  <a:pt x="21600" y="16177"/>
                  <a:pt x="21294" y="16653"/>
                  <a:pt x="20783" y="16892"/>
                </a:cubicBezTo>
                <a:lnTo>
                  <a:pt x="11847" y="21279"/>
                </a:lnTo>
                <a:cubicBezTo>
                  <a:pt x="11489" y="21469"/>
                  <a:pt x="11132" y="21517"/>
                  <a:pt x="10774" y="21517"/>
                </a:cubicBezTo>
                <a:cubicBezTo>
                  <a:pt x="10417" y="21517"/>
                  <a:pt x="10060" y="21469"/>
                  <a:pt x="9753" y="21279"/>
                </a:cubicBezTo>
                <a:lnTo>
                  <a:pt x="817" y="16892"/>
                </a:lnTo>
                <a:cubicBezTo>
                  <a:pt x="306" y="16653"/>
                  <a:pt x="0" y="16177"/>
                  <a:pt x="0" y="15652"/>
                </a:cubicBezTo>
                <a:cubicBezTo>
                  <a:pt x="0" y="15128"/>
                  <a:pt x="306" y="14651"/>
                  <a:pt x="817" y="14412"/>
                </a:cubicBezTo>
                <a:lnTo>
                  <a:pt x="3268" y="13220"/>
                </a:lnTo>
                <a:lnTo>
                  <a:pt x="817" y="11981"/>
                </a:lnTo>
                <a:cubicBezTo>
                  <a:pt x="306" y="11742"/>
                  <a:pt x="0" y="11265"/>
                  <a:pt x="0" y="10741"/>
                </a:cubicBezTo>
                <a:cubicBezTo>
                  <a:pt x="0" y="10216"/>
                  <a:pt x="306" y="9740"/>
                  <a:pt x="817" y="9501"/>
                </a:cubicBezTo>
                <a:lnTo>
                  <a:pt x="3166" y="8309"/>
                </a:lnTo>
                <a:lnTo>
                  <a:pt x="817" y="7165"/>
                </a:lnTo>
                <a:cubicBezTo>
                  <a:pt x="306" y="6879"/>
                  <a:pt x="0" y="6402"/>
                  <a:pt x="0" y="5877"/>
                </a:cubicBezTo>
                <a:cubicBezTo>
                  <a:pt x="0" y="5353"/>
                  <a:pt x="306" y="4876"/>
                  <a:pt x="817" y="4638"/>
                </a:cubicBezTo>
                <a:lnTo>
                  <a:pt x="9753" y="251"/>
                </a:lnTo>
                <a:cubicBezTo>
                  <a:pt x="10417" y="-83"/>
                  <a:pt x="11183" y="-83"/>
                  <a:pt x="11847" y="251"/>
                </a:cubicBezTo>
                <a:lnTo>
                  <a:pt x="20783" y="4638"/>
                </a:lnTo>
                <a:cubicBezTo>
                  <a:pt x="21294" y="4876"/>
                  <a:pt x="21600" y="5353"/>
                  <a:pt x="21600" y="5877"/>
                </a:cubicBezTo>
                <a:cubicBezTo>
                  <a:pt x="21600" y="6402"/>
                  <a:pt x="21294" y="6879"/>
                  <a:pt x="20783" y="7165"/>
                </a:cubicBezTo>
                <a:lnTo>
                  <a:pt x="18383" y="8309"/>
                </a:lnTo>
                <a:lnTo>
                  <a:pt x="20783" y="9501"/>
                </a:lnTo>
                <a:close/>
              </a:path>
            </a:pathLst>
          </a:custGeom>
          <a:solidFill>
            <a:schemeClr val="bg1"/>
          </a:solidFill>
          <a:ln w="12700">
            <a:miter lim="400000"/>
          </a:ln>
        </p:spPr>
        <p:txBody>
          <a:bodyPr lIns="22860" rIns="22860" anchor="ctr"/>
          <a:lstStyle/>
          <a:p>
            <a:pPr defTabSz="228600" hangingPunct="0">
              <a:lnSpc>
                <a:spcPct val="93000"/>
              </a:lnSpc>
              <a:defRPr sz="1800">
                <a:solidFill>
                  <a:srgbClr val="000000"/>
                </a:solidFill>
              </a:defRPr>
            </a:pPr>
            <a:endParaRPr sz="900" kern="0" dirty="0">
              <a:solidFill>
                <a:srgbClr val="000000"/>
              </a:solidFill>
              <a:cs typeface="+mn-ea"/>
              <a:sym typeface="+mn-lt"/>
            </a:endParaRPr>
          </a:p>
        </p:txBody>
      </p:sp>
    </p:spTree>
    <p:extLst>
      <p:ext uri="{BB962C8B-B14F-4D97-AF65-F5344CB8AC3E}">
        <p14:creationId xmlns:p14="http://schemas.microsoft.com/office/powerpoint/2010/main" val="361579287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6ED5A1E-442C-4D2E-ACF6-E6616B6E568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381000"/>
            <a:ext cx="12192000" cy="6096000"/>
          </a:xfrm>
          <a:prstGeom prst="rect">
            <a:avLst/>
          </a:prstGeom>
        </p:spPr>
      </p:pic>
      <p:sp>
        <p:nvSpPr>
          <p:cNvPr id="2" name="菱形 1">
            <a:extLst>
              <a:ext uri="{FF2B5EF4-FFF2-40B4-BE49-F238E27FC236}">
                <a16:creationId xmlns:a16="http://schemas.microsoft.com/office/drawing/2014/main" id="{87A368F5-CA75-4B72-8A70-A5B0F4EC8F12}"/>
              </a:ext>
            </a:extLst>
          </p:cNvPr>
          <p:cNvSpPr/>
          <p:nvPr/>
        </p:nvSpPr>
        <p:spPr>
          <a:xfrm>
            <a:off x="874370" y="641827"/>
            <a:ext cx="5419750" cy="5574346"/>
          </a:xfrm>
          <a:prstGeom prst="diamond">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 name="菱形 6">
            <a:extLst>
              <a:ext uri="{FF2B5EF4-FFF2-40B4-BE49-F238E27FC236}">
                <a16:creationId xmlns:a16="http://schemas.microsoft.com/office/drawing/2014/main" id="{D9BE9C4F-DE09-41E1-A2F3-4E92497929A6}"/>
              </a:ext>
            </a:extLst>
          </p:cNvPr>
          <p:cNvSpPr/>
          <p:nvPr/>
        </p:nvSpPr>
        <p:spPr>
          <a:xfrm>
            <a:off x="1595425" y="1440180"/>
            <a:ext cx="3977640" cy="3977640"/>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8" name="椭圆 7">
            <a:extLst>
              <a:ext uri="{FF2B5EF4-FFF2-40B4-BE49-F238E27FC236}">
                <a16:creationId xmlns:a16="http://schemas.microsoft.com/office/drawing/2014/main" id="{ECFC298B-3443-417D-9D2D-F9232640194E}"/>
              </a:ext>
            </a:extLst>
          </p:cNvPr>
          <p:cNvSpPr/>
          <p:nvPr/>
        </p:nvSpPr>
        <p:spPr>
          <a:xfrm>
            <a:off x="7504052" y="1747526"/>
            <a:ext cx="647700" cy="6477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9" name="矩形 8">
            <a:extLst>
              <a:ext uri="{FF2B5EF4-FFF2-40B4-BE49-F238E27FC236}">
                <a16:creationId xmlns:a16="http://schemas.microsoft.com/office/drawing/2014/main" id="{1932536F-AE19-4A88-AAB4-B8F1C3EA82DD}"/>
              </a:ext>
            </a:extLst>
          </p:cNvPr>
          <p:cNvSpPr/>
          <p:nvPr/>
        </p:nvSpPr>
        <p:spPr>
          <a:xfrm>
            <a:off x="8319400" y="1872006"/>
            <a:ext cx="2419509" cy="523220"/>
          </a:xfrm>
          <a:prstGeom prst="rect">
            <a:avLst/>
          </a:prstGeom>
        </p:spPr>
        <p:txBody>
          <a:bodyPr wrap="none">
            <a:spAutoFit/>
          </a:bodyPr>
          <a:lstStyle/>
          <a:p>
            <a:r>
              <a:rPr lang="en-US" altLang="zh-CN" sz="2800" dirty="0">
                <a:solidFill>
                  <a:schemeClr val="bg1"/>
                </a:solidFill>
                <a:cs typeface="+mn-ea"/>
                <a:sym typeface="+mn-lt"/>
              </a:rPr>
              <a:t>Add title text</a:t>
            </a:r>
            <a:endParaRPr lang="zh-CN" altLang="en-US" sz="2800" dirty="0">
              <a:solidFill>
                <a:schemeClr val="bg1"/>
              </a:solidFill>
              <a:cs typeface="+mn-ea"/>
              <a:sym typeface="+mn-lt"/>
            </a:endParaRPr>
          </a:p>
        </p:txBody>
      </p:sp>
      <p:sp>
        <p:nvSpPr>
          <p:cNvPr id="10" name="文本框 9">
            <a:extLst>
              <a:ext uri="{FF2B5EF4-FFF2-40B4-BE49-F238E27FC236}">
                <a16:creationId xmlns:a16="http://schemas.microsoft.com/office/drawing/2014/main" id="{C804412D-1EC4-44F0-8D19-8F8FE8C75C39}"/>
              </a:ext>
            </a:extLst>
          </p:cNvPr>
          <p:cNvSpPr txBox="1"/>
          <p:nvPr/>
        </p:nvSpPr>
        <p:spPr>
          <a:xfrm>
            <a:off x="7576446" y="1872006"/>
            <a:ext cx="546100" cy="461665"/>
          </a:xfrm>
          <a:prstGeom prst="rect">
            <a:avLst/>
          </a:prstGeom>
          <a:noFill/>
        </p:spPr>
        <p:txBody>
          <a:bodyPr wrap="square" rtlCol="0">
            <a:spAutoFit/>
          </a:bodyPr>
          <a:lstStyle/>
          <a:p>
            <a:r>
              <a:rPr lang="en-US" altLang="zh-CN" sz="2400" dirty="0">
                <a:solidFill>
                  <a:schemeClr val="bg1"/>
                </a:solidFill>
                <a:cs typeface="+mn-ea"/>
                <a:sym typeface="+mn-lt"/>
              </a:rPr>
              <a:t>01.</a:t>
            </a:r>
            <a:endParaRPr lang="zh-CN" altLang="en-US" sz="2400" dirty="0">
              <a:solidFill>
                <a:schemeClr val="bg1"/>
              </a:solidFill>
              <a:cs typeface="+mn-ea"/>
              <a:sym typeface="+mn-lt"/>
            </a:endParaRPr>
          </a:p>
        </p:txBody>
      </p:sp>
      <p:sp>
        <p:nvSpPr>
          <p:cNvPr id="11" name="椭圆 10">
            <a:extLst>
              <a:ext uri="{FF2B5EF4-FFF2-40B4-BE49-F238E27FC236}">
                <a16:creationId xmlns:a16="http://schemas.microsoft.com/office/drawing/2014/main" id="{90258448-0CDC-49FA-A045-86E8BC38E54A}"/>
              </a:ext>
            </a:extLst>
          </p:cNvPr>
          <p:cNvSpPr/>
          <p:nvPr/>
        </p:nvSpPr>
        <p:spPr>
          <a:xfrm>
            <a:off x="7504052" y="2786101"/>
            <a:ext cx="647700" cy="6477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12" name="矩形 11">
            <a:extLst>
              <a:ext uri="{FF2B5EF4-FFF2-40B4-BE49-F238E27FC236}">
                <a16:creationId xmlns:a16="http://schemas.microsoft.com/office/drawing/2014/main" id="{4929A413-41E1-45BA-B353-B23DA662C28B}"/>
              </a:ext>
            </a:extLst>
          </p:cNvPr>
          <p:cNvSpPr/>
          <p:nvPr/>
        </p:nvSpPr>
        <p:spPr>
          <a:xfrm>
            <a:off x="8319400" y="2910581"/>
            <a:ext cx="2419509" cy="523220"/>
          </a:xfrm>
          <a:prstGeom prst="rect">
            <a:avLst/>
          </a:prstGeom>
        </p:spPr>
        <p:txBody>
          <a:bodyPr wrap="none">
            <a:spAutoFit/>
          </a:bodyPr>
          <a:lstStyle/>
          <a:p>
            <a:r>
              <a:rPr lang="en-US" altLang="zh-CN" sz="2800" dirty="0">
                <a:solidFill>
                  <a:schemeClr val="bg1"/>
                </a:solidFill>
                <a:cs typeface="+mn-ea"/>
                <a:sym typeface="+mn-lt"/>
              </a:rPr>
              <a:t>Add title text</a:t>
            </a:r>
            <a:endParaRPr lang="zh-CN" altLang="en-US" sz="2800" dirty="0">
              <a:solidFill>
                <a:schemeClr val="bg1"/>
              </a:solidFill>
              <a:cs typeface="+mn-ea"/>
              <a:sym typeface="+mn-lt"/>
            </a:endParaRPr>
          </a:p>
        </p:txBody>
      </p:sp>
      <p:sp>
        <p:nvSpPr>
          <p:cNvPr id="13" name="文本框 12">
            <a:extLst>
              <a:ext uri="{FF2B5EF4-FFF2-40B4-BE49-F238E27FC236}">
                <a16:creationId xmlns:a16="http://schemas.microsoft.com/office/drawing/2014/main" id="{B50AAF2B-4475-4927-814E-27923915DC01}"/>
              </a:ext>
            </a:extLst>
          </p:cNvPr>
          <p:cNvSpPr txBox="1"/>
          <p:nvPr/>
        </p:nvSpPr>
        <p:spPr>
          <a:xfrm>
            <a:off x="7576446" y="2910581"/>
            <a:ext cx="546100" cy="461665"/>
          </a:xfrm>
          <a:prstGeom prst="rect">
            <a:avLst/>
          </a:prstGeom>
          <a:noFill/>
        </p:spPr>
        <p:txBody>
          <a:bodyPr wrap="square" rtlCol="0">
            <a:spAutoFit/>
          </a:bodyPr>
          <a:lstStyle/>
          <a:p>
            <a:r>
              <a:rPr lang="en-US" altLang="zh-CN" sz="2400" dirty="0">
                <a:solidFill>
                  <a:schemeClr val="bg1"/>
                </a:solidFill>
                <a:cs typeface="+mn-ea"/>
                <a:sym typeface="+mn-lt"/>
              </a:rPr>
              <a:t>02.</a:t>
            </a:r>
            <a:endParaRPr lang="zh-CN" altLang="en-US" sz="2400" dirty="0">
              <a:solidFill>
                <a:schemeClr val="bg1"/>
              </a:solidFill>
              <a:cs typeface="+mn-ea"/>
              <a:sym typeface="+mn-lt"/>
            </a:endParaRPr>
          </a:p>
        </p:txBody>
      </p:sp>
      <p:sp>
        <p:nvSpPr>
          <p:cNvPr id="14" name="椭圆 13">
            <a:extLst>
              <a:ext uri="{FF2B5EF4-FFF2-40B4-BE49-F238E27FC236}">
                <a16:creationId xmlns:a16="http://schemas.microsoft.com/office/drawing/2014/main" id="{4F0C2B8F-5465-4BEC-82CA-2667220B885D}"/>
              </a:ext>
            </a:extLst>
          </p:cNvPr>
          <p:cNvSpPr/>
          <p:nvPr/>
        </p:nvSpPr>
        <p:spPr>
          <a:xfrm>
            <a:off x="7504052" y="3731545"/>
            <a:ext cx="647700" cy="6477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15" name="矩形 14">
            <a:extLst>
              <a:ext uri="{FF2B5EF4-FFF2-40B4-BE49-F238E27FC236}">
                <a16:creationId xmlns:a16="http://schemas.microsoft.com/office/drawing/2014/main" id="{9E0AEF1D-D842-4EA3-9BE1-2F4E2D1F41D9}"/>
              </a:ext>
            </a:extLst>
          </p:cNvPr>
          <p:cNvSpPr/>
          <p:nvPr/>
        </p:nvSpPr>
        <p:spPr>
          <a:xfrm>
            <a:off x="8319400" y="3856025"/>
            <a:ext cx="2419509" cy="523220"/>
          </a:xfrm>
          <a:prstGeom prst="rect">
            <a:avLst/>
          </a:prstGeom>
        </p:spPr>
        <p:txBody>
          <a:bodyPr wrap="none">
            <a:spAutoFit/>
          </a:bodyPr>
          <a:lstStyle/>
          <a:p>
            <a:r>
              <a:rPr lang="en-US" altLang="zh-CN" sz="2800" dirty="0">
                <a:solidFill>
                  <a:schemeClr val="bg1"/>
                </a:solidFill>
                <a:cs typeface="+mn-ea"/>
                <a:sym typeface="+mn-lt"/>
              </a:rPr>
              <a:t>Add title text</a:t>
            </a:r>
            <a:endParaRPr lang="zh-CN" altLang="en-US" sz="2800" dirty="0">
              <a:solidFill>
                <a:schemeClr val="bg1"/>
              </a:solidFill>
              <a:cs typeface="+mn-ea"/>
              <a:sym typeface="+mn-lt"/>
            </a:endParaRPr>
          </a:p>
        </p:txBody>
      </p:sp>
      <p:sp>
        <p:nvSpPr>
          <p:cNvPr id="16" name="文本框 15">
            <a:extLst>
              <a:ext uri="{FF2B5EF4-FFF2-40B4-BE49-F238E27FC236}">
                <a16:creationId xmlns:a16="http://schemas.microsoft.com/office/drawing/2014/main" id="{DA49AC00-103C-45FB-B1E3-C4E68072AA7C}"/>
              </a:ext>
            </a:extLst>
          </p:cNvPr>
          <p:cNvSpPr txBox="1"/>
          <p:nvPr/>
        </p:nvSpPr>
        <p:spPr>
          <a:xfrm>
            <a:off x="7576446" y="3856025"/>
            <a:ext cx="546100" cy="461665"/>
          </a:xfrm>
          <a:prstGeom prst="rect">
            <a:avLst/>
          </a:prstGeom>
          <a:noFill/>
        </p:spPr>
        <p:txBody>
          <a:bodyPr wrap="square" rtlCol="0">
            <a:spAutoFit/>
          </a:bodyPr>
          <a:lstStyle/>
          <a:p>
            <a:r>
              <a:rPr lang="en-US" altLang="zh-CN" sz="2400" dirty="0">
                <a:solidFill>
                  <a:schemeClr val="bg1"/>
                </a:solidFill>
                <a:cs typeface="+mn-ea"/>
                <a:sym typeface="+mn-lt"/>
              </a:rPr>
              <a:t>03.</a:t>
            </a:r>
            <a:endParaRPr lang="zh-CN" altLang="en-US" sz="2400" dirty="0">
              <a:solidFill>
                <a:schemeClr val="bg1"/>
              </a:solidFill>
              <a:cs typeface="+mn-ea"/>
              <a:sym typeface="+mn-lt"/>
            </a:endParaRPr>
          </a:p>
        </p:txBody>
      </p:sp>
      <p:sp>
        <p:nvSpPr>
          <p:cNvPr id="17" name="椭圆 16">
            <a:extLst>
              <a:ext uri="{FF2B5EF4-FFF2-40B4-BE49-F238E27FC236}">
                <a16:creationId xmlns:a16="http://schemas.microsoft.com/office/drawing/2014/main" id="{44730E20-D8FF-4787-9555-2A7DE5E9ABBA}"/>
              </a:ext>
            </a:extLst>
          </p:cNvPr>
          <p:cNvSpPr/>
          <p:nvPr/>
        </p:nvSpPr>
        <p:spPr>
          <a:xfrm>
            <a:off x="7504052" y="4770120"/>
            <a:ext cx="647700" cy="6477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18" name="矩形 17">
            <a:extLst>
              <a:ext uri="{FF2B5EF4-FFF2-40B4-BE49-F238E27FC236}">
                <a16:creationId xmlns:a16="http://schemas.microsoft.com/office/drawing/2014/main" id="{BF9CEEF6-9692-41DD-AF21-AB7FB7FCF604}"/>
              </a:ext>
            </a:extLst>
          </p:cNvPr>
          <p:cNvSpPr/>
          <p:nvPr/>
        </p:nvSpPr>
        <p:spPr>
          <a:xfrm>
            <a:off x="8319400" y="4894600"/>
            <a:ext cx="2419509" cy="523220"/>
          </a:xfrm>
          <a:prstGeom prst="rect">
            <a:avLst/>
          </a:prstGeom>
        </p:spPr>
        <p:txBody>
          <a:bodyPr wrap="none">
            <a:spAutoFit/>
          </a:bodyPr>
          <a:lstStyle/>
          <a:p>
            <a:r>
              <a:rPr lang="en-US" altLang="zh-CN" sz="2800" dirty="0">
                <a:solidFill>
                  <a:schemeClr val="bg1"/>
                </a:solidFill>
                <a:cs typeface="+mn-ea"/>
                <a:sym typeface="+mn-lt"/>
              </a:rPr>
              <a:t>Add title text</a:t>
            </a:r>
            <a:endParaRPr lang="zh-CN" altLang="en-US" sz="2800" dirty="0">
              <a:solidFill>
                <a:schemeClr val="bg1"/>
              </a:solidFill>
              <a:cs typeface="+mn-ea"/>
              <a:sym typeface="+mn-lt"/>
            </a:endParaRPr>
          </a:p>
        </p:txBody>
      </p:sp>
      <p:sp>
        <p:nvSpPr>
          <p:cNvPr id="19" name="文本框 18">
            <a:extLst>
              <a:ext uri="{FF2B5EF4-FFF2-40B4-BE49-F238E27FC236}">
                <a16:creationId xmlns:a16="http://schemas.microsoft.com/office/drawing/2014/main" id="{0F5FBDA2-9FB8-430F-A951-A37A55628E6C}"/>
              </a:ext>
            </a:extLst>
          </p:cNvPr>
          <p:cNvSpPr txBox="1"/>
          <p:nvPr/>
        </p:nvSpPr>
        <p:spPr>
          <a:xfrm>
            <a:off x="7576446" y="4894600"/>
            <a:ext cx="546100" cy="461665"/>
          </a:xfrm>
          <a:prstGeom prst="rect">
            <a:avLst/>
          </a:prstGeom>
          <a:noFill/>
        </p:spPr>
        <p:txBody>
          <a:bodyPr wrap="square" rtlCol="0">
            <a:spAutoFit/>
          </a:bodyPr>
          <a:lstStyle/>
          <a:p>
            <a:r>
              <a:rPr lang="en-US" altLang="zh-CN" sz="2400" dirty="0">
                <a:solidFill>
                  <a:schemeClr val="bg1"/>
                </a:solidFill>
                <a:cs typeface="+mn-ea"/>
                <a:sym typeface="+mn-lt"/>
              </a:rPr>
              <a:t>04.</a:t>
            </a:r>
            <a:endParaRPr lang="zh-CN" altLang="en-US" sz="2400" dirty="0">
              <a:solidFill>
                <a:schemeClr val="bg1"/>
              </a:solidFill>
              <a:cs typeface="+mn-ea"/>
              <a:sym typeface="+mn-lt"/>
            </a:endParaRPr>
          </a:p>
        </p:txBody>
      </p:sp>
      <p:sp>
        <p:nvSpPr>
          <p:cNvPr id="21" name="文本框 20">
            <a:extLst>
              <a:ext uri="{FF2B5EF4-FFF2-40B4-BE49-F238E27FC236}">
                <a16:creationId xmlns:a16="http://schemas.microsoft.com/office/drawing/2014/main" id="{6F05B97C-AF0F-4E35-883F-74294108F388}"/>
              </a:ext>
            </a:extLst>
          </p:cNvPr>
          <p:cNvSpPr txBox="1"/>
          <p:nvPr/>
        </p:nvSpPr>
        <p:spPr>
          <a:xfrm>
            <a:off x="1813774" y="3085214"/>
            <a:ext cx="3300060" cy="646331"/>
          </a:xfrm>
          <a:prstGeom prst="rect">
            <a:avLst/>
          </a:prstGeom>
          <a:noFill/>
        </p:spPr>
        <p:txBody>
          <a:bodyPr wrap="square" rtlCol="0">
            <a:spAutoFit/>
          </a:bodyPr>
          <a:lstStyle/>
          <a:p>
            <a:pPr algn="ctr"/>
            <a:r>
              <a:rPr lang="en-US" altLang="zh-CN" sz="3600" b="1" dirty="0">
                <a:cs typeface="+mn-ea"/>
                <a:sym typeface="+mn-lt"/>
              </a:rPr>
              <a:t>CONTENTS</a:t>
            </a:r>
            <a:endParaRPr lang="zh-CN" altLang="en-US" sz="3600" b="1" dirty="0">
              <a:cs typeface="+mn-ea"/>
              <a:sym typeface="+mn-lt"/>
            </a:endParaRPr>
          </a:p>
        </p:txBody>
      </p:sp>
    </p:spTree>
    <p:extLst>
      <p:ext uri="{BB962C8B-B14F-4D97-AF65-F5344CB8AC3E}">
        <p14:creationId xmlns:p14="http://schemas.microsoft.com/office/powerpoint/2010/main" val="262058481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ppt_x"/>
                                          </p:val>
                                        </p:tav>
                                        <p:tav tm="100000">
                                          <p:val>
                                            <p:strVal val="#ppt_x"/>
                                          </p:val>
                                        </p:tav>
                                      </p:tavLst>
                                    </p:anim>
                                    <p:anim calcmode="lin" valueType="num">
                                      <p:cBhvr additive="base">
                                        <p:cTn id="54" dur="500" fill="hold"/>
                                        <p:tgtEl>
                                          <p:spTgt spid="1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wipe(left)">
                                      <p:cBhvr>
                                        <p:cTn id="6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animBg="1"/>
      <p:bldP spid="12" grpId="0"/>
      <p:bldP spid="13" grpId="0"/>
      <p:bldP spid="14" grpId="0" animBg="1"/>
      <p:bldP spid="15" grpId="0"/>
      <p:bldP spid="16" grpId="0"/>
      <p:bldP spid="17" grpId="0" animBg="1"/>
      <p:bldP spid="18" grpId="0"/>
      <p:bldP spid="19" grpId="0"/>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8">
            <a:extLst>
              <a:ext uri="{FF2B5EF4-FFF2-40B4-BE49-F238E27FC236}">
                <a16:creationId xmlns:a16="http://schemas.microsoft.com/office/drawing/2014/main" id="{B0972DBC-D45A-4744-A0F4-7123AD7BB8BA}"/>
              </a:ext>
            </a:extLst>
          </p:cNvPr>
          <p:cNvSpPr>
            <a:spLocks/>
          </p:cNvSpPr>
          <p:nvPr/>
        </p:nvSpPr>
        <p:spPr bwMode="auto">
          <a:xfrm flipH="1">
            <a:off x="9416397" y="4194259"/>
            <a:ext cx="1711327" cy="1154112"/>
          </a:xfrm>
          <a:custGeom>
            <a:avLst/>
            <a:gdLst>
              <a:gd name="T0" fmla="*/ 832 w 1078"/>
              <a:gd name="T1" fmla="*/ 363 h 727"/>
              <a:gd name="T2" fmla="*/ 1078 w 1078"/>
              <a:gd name="T3" fmla="*/ 115 h 727"/>
              <a:gd name="T4" fmla="*/ 362 w 1078"/>
              <a:gd name="T5" fmla="*/ 115 h 727"/>
              <a:gd name="T6" fmla="*/ 362 w 1078"/>
              <a:gd name="T7" fmla="*/ 0 h 727"/>
              <a:gd name="T8" fmla="*/ 0 w 1078"/>
              <a:gd name="T9" fmla="*/ 363 h 727"/>
              <a:gd name="T10" fmla="*/ 362 w 1078"/>
              <a:gd name="T11" fmla="*/ 727 h 727"/>
              <a:gd name="T12" fmla="*/ 362 w 1078"/>
              <a:gd name="T13" fmla="*/ 592 h 727"/>
              <a:gd name="T14" fmla="*/ 1058 w 1078"/>
              <a:gd name="T15" fmla="*/ 592 h 727"/>
              <a:gd name="T16" fmla="*/ 832 w 1078"/>
              <a:gd name="T17" fmla="*/ 363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8" h="727">
                <a:moveTo>
                  <a:pt x="832" y="363"/>
                </a:moveTo>
                <a:lnTo>
                  <a:pt x="1078" y="115"/>
                </a:lnTo>
                <a:lnTo>
                  <a:pt x="362" y="115"/>
                </a:lnTo>
                <a:lnTo>
                  <a:pt x="362" y="0"/>
                </a:lnTo>
                <a:lnTo>
                  <a:pt x="0" y="363"/>
                </a:lnTo>
                <a:lnTo>
                  <a:pt x="362" y="727"/>
                </a:lnTo>
                <a:lnTo>
                  <a:pt x="362" y="592"/>
                </a:lnTo>
                <a:lnTo>
                  <a:pt x="1058" y="592"/>
                </a:lnTo>
                <a:lnTo>
                  <a:pt x="832" y="363"/>
                </a:lnTo>
                <a:close/>
              </a:path>
            </a:pathLst>
          </a:custGeom>
          <a:solidFill>
            <a:schemeClr val="tx1"/>
          </a:solidFill>
          <a:ln>
            <a:noFill/>
          </a:ln>
          <a:scene3d>
            <a:camera prst="perspectiveRelaxed"/>
            <a:lightRig rig="morning" dir="t"/>
          </a:scene3d>
          <a:sp3d extrusionH="190500" prstMaterial="matte"/>
        </p:spPr>
        <p:txBody>
          <a:bodyPr vert="horz" wrap="square" lIns="91440" tIns="45721" rIns="91440" bIns="45721" numCol="1" anchor="t" anchorCtr="0" compatLnSpc="1">
            <a:prstTxWarp prst="textNoShape">
              <a:avLst/>
            </a:prstTxWarp>
          </a:bodyPr>
          <a:lstStyle/>
          <a:p>
            <a:endParaRPr lang="en-US" sz="1801" dirty="0">
              <a:cs typeface="+mn-ea"/>
              <a:sym typeface="+mn-lt"/>
            </a:endParaRPr>
          </a:p>
        </p:txBody>
      </p:sp>
      <p:sp>
        <p:nvSpPr>
          <p:cNvPr id="3" name="Freeform 30">
            <a:extLst>
              <a:ext uri="{FF2B5EF4-FFF2-40B4-BE49-F238E27FC236}">
                <a16:creationId xmlns:a16="http://schemas.microsoft.com/office/drawing/2014/main" id="{CF2EA9EB-643C-478D-99B9-AA5C98F05096}"/>
              </a:ext>
            </a:extLst>
          </p:cNvPr>
          <p:cNvSpPr>
            <a:spLocks/>
          </p:cNvSpPr>
          <p:nvPr/>
        </p:nvSpPr>
        <p:spPr bwMode="auto">
          <a:xfrm flipH="1">
            <a:off x="6682328" y="4194259"/>
            <a:ext cx="1711327" cy="1154112"/>
          </a:xfrm>
          <a:custGeom>
            <a:avLst/>
            <a:gdLst>
              <a:gd name="T0" fmla="*/ 832 w 1078"/>
              <a:gd name="T1" fmla="*/ 363 h 727"/>
              <a:gd name="T2" fmla="*/ 1078 w 1078"/>
              <a:gd name="T3" fmla="*/ 115 h 727"/>
              <a:gd name="T4" fmla="*/ 360 w 1078"/>
              <a:gd name="T5" fmla="*/ 115 h 727"/>
              <a:gd name="T6" fmla="*/ 360 w 1078"/>
              <a:gd name="T7" fmla="*/ 0 h 727"/>
              <a:gd name="T8" fmla="*/ 0 w 1078"/>
              <a:gd name="T9" fmla="*/ 363 h 727"/>
              <a:gd name="T10" fmla="*/ 360 w 1078"/>
              <a:gd name="T11" fmla="*/ 727 h 727"/>
              <a:gd name="T12" fmla="*/ 360 w 1078"/>
              <a:gd name="T13" fmla="*/ 592 h 727"/>
              <a:gd name="T14" fmla="*/ 1058 w 1078"/>
              <a:gd name="T15" fmla="*/ 592 h 727"/>
              <a:gd name="T16" fmla="*/ 832 w 1078"/>
              <a:gd name="T17" fmla="*/ 363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8" h="727">
                <a:moveTo>
                  <a:pt x="832" y="363"/>
                </a:moveTo>
                <a:lnTo>
                  <a:pt x="1078" y="115"/>
                </a:lnTo>
                <a:lnTo>
                  <a:pt x="360" y="115"/>
                </a:lnTo>
                <a:lnTo>
                  <a:pt x="360" y="0"/>
                </a:lnTo>
                <a:lnTo>
                  <a:pt x="0" y="363"/>
                </a:lnTo>
                <a:lnTo>
                  <a:pt x="360" y="727"/>
                </a:lnTo>
                <a:lnTo>
                  <a:pt x="360" y="592"/>
                </a:lnTo>
                <a:lnTo>
                  <a:pt x="1058" y="592"/>
                </a:lnTo>
                <a:lnTo>
                  <a:pt x="832" y="363"/>
                </a:lnTo>
                <a:close/>
              </a:path>
            </a:pathLst>
          </a:custGeom>
          <a:solidFill>
            <a:srgbClr val="2D65D2"/>
          </a:solidFill>
          <a:ln>
            <a:noFill/>
          </a:ln>
          <a:scene3d>
            <a:camera prst="perspectiveRelaxed"/>
            <a:lightRig rig="morning" dir="t"/>
          </a:scene3d>
          <a:sp3d extrusionH="190500" prstMaterial="matte"/>
        </p:spPr>
        <p:txBody>
          <a:bodyPr vert="horz" wrap="square" lIns="91440" tIns="45721" rIns="91440" bIns="45721" numCol="1" anchor="t" anchorCtr="0" compatLnSpc="1">
            <a:prstTxWarp prst="textNoShape">
              <a:avLst/>
            </a:prstTxWarp>
          </a:bodyPr>
          <a:lstStyle/>
          <a:p>
            <a:endParaRPr lang="en-US" sz="1801" dirty="0">
              <a:cs typeface="+mn-ea"/>
              <a:sym typeface="+mn-lt"/>
            </a:endParaRPr>
          </a:p>
        </p:txBody>
      </p:sp>
      <p:sp>
        <p:nvSpPr>
          <p:cNvPr id="4" name="Freeform 31">
            <a:extLst>
              <a:ext uri="{FF2B5EF4-FFF2-40B4-BE49-F238E27FC236}">
                <a16:creationId xmlns:a16="http://schemas.microsoft.com/office/drawing/2014/main" id="{4143A590-11BB-4893-A99A-B203884A8E9B}"/>
              </a:ext>
            </a:extLst>
          </p:cNvPr>
          <p:cNvSpPr>
            <a:spLocks/>
          </p:cNvSpPr>
          <p:nvPr/>
        </p:nvSpPr>
        <p:spPr bwMode="auto">
          <a:xfrm flipH="1">
            <a:off x="3893275" y="4194259"/>
            <a:ext cx="1711327" cy="1154112"/>
          </a:xfrm>
          <a:custGeom>
            <a:avLst/>
            <a:gdLst>
              <a:gd name="T0" fmla="*/ 832 w 1078"/>
              <a:gd name="T1" fmla="*/ 363 h 727"/>
              <a:gd name="T2" fmla="*/ 1078 w 1078"/>
              <a:gd name="T3" fmla="*/ 115 h 727"/>
              <a:gd name="T4" fmla="*/ 362 w 1078"/>
              <a:gd name="T5" fmla="*/ 115 h 727"/>
              <a:gd name="T6" fmla="*/ 362 w 1078"/>
              <a:gd name="T7" fmla="*/ 0 h 727"/>
              <a:gd name="T8" fmla="*/ 0 w 1078"/>
              <a:gd name="T9" fmla="*/ 363 h 727"/>
              <a:gd name="T10" fmla="*/ 362 w 1078"/>
              <a:gd name="T11" fmla="*/ 727 h 727"/>
              <a:gd name="T12" fmla="*/ 362 w 1078"/>
              <a:gd name="T13" fmla="*/ 592 h 727"/>
              <a:gd name="T14" fmla="*/ 1058 w 1078"/>
              <a:gd name="T15" fmla="*/ 592 h 727"/>
              <a:gd name="T16" fmla="*/ 832 w 1078"/>
              <a:gd name="T17" fmla="*/ 363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8" h="727">
                <a:moveTo>
                  <a:pt x="832" y="363"/>
                </a:moveTo>
                <a:lnTo>
                  <a:pt x="1078" y="115"/>
                </a:lnTo>
                <a:lnTo>
                  <a:pt x="362" y="115"/>
                </a:lnTo>
                <a:lnTo>
                  <a:pt x="362" y="0"/>
                </a:lnTo>
                <a:lnTo>
                  <a:pt x="0" y="363"/>
                </a:lnTo>
                <a:lnTo>
                  <a:pt x="362" y="727"/>
                </a:lnTo>
                <a:lnTo>
                  <a:pt x="362" y="592"/>
                </a:lnTo>
                <a:lnTo>
                  <a:pt x="1058" y="592"/>
                </a:lnTo>
                <a:lnTo>
                  <a:pt x="832" y="363"/>
                </a:lnTo>
                <a:close/>
              </a:path>
            </a:pathLst>
          </a:custGeom>
          <a:solidFill>
            <a:schemeClr val="tx1"/>
          </a:solidFill>
          <a:ln>
            <a:noFill/>
          </a:ln>
          <a:scene3d>
            <a:camera prst="perspectiveRelaxed"/>
            <a:lightRig rig="morning" dir="t"/>
          </a:scene3d>
          <a:sp3d extrusionH="190500" prstMaterial="matte"/>
        </p:spPr>
        <p:txBody>
          <a:bodyPr vert="horz" wrap="square" lIns="91440" tIns="45721" rIns="91440" bIns="45721" numCol="1" anchor="t" anchorCtr="0" compatLnSpc="1">
            <a:prstTxWarp prst="textNoShape">
              <a:avLst/>
            </a:prstTxWarp>
          </a:bodyPr>
          <a:lstStyle/>
          <a:p>
            <a:endParaRPr lang="en-US" sz="1801" dirty="0">
              <a:cs typeface="+mn-ea"/>
              <a:sym typeface="+mn-lt"/>
            </a:endParaRPr>
          </a:p>
        </p:txBody>
      </p:sp>
      <p:sp>
        <p:nvSpPr>
          <p:cNvPr id="5" name="Freeform 32">
            <a:extLst>
              <a:ext uri="{FF2B5EF4-FFF2-40B4-BE49-F238E27FC236}">
                <a16:creationId xmlns:a16="http://schemas.microsoft.com/office/drawing/2014/main" id="{3FA4BC61-BE68-4365-A1E0-312A9D0266BE}"/>
              </a:ext>
            </a:extLst>
          </p:cNvPr>
          <p:cNvSpPr>
            <a:spLocks/>
          </p:cNvSpPr>
          <p:nvPr/>
        </p:nvSpPr>
        <p:spPr bwMode="auto">
          <a:xfrm flipH="1">
            <a:off x="1071750" y="4194259"/>
            <a:ext cx="1711327" cy="1154112"/>
          </a:xfrm>
          <a:custGeom>
            <a:avLst/>
            <a:gdLst>
              <a:gd name="T0" fmla="*/ 832 w 1078"/>
              <a:gd name="T1" fmla="*/ 363 h 727"/>
              <a:gd name="T2" fmla="*/ 1078 w 1078"/>
              <a:gd name="T3" fmla="*/ 115 h 727"/>
              <a:gd name="T4" fmla="*/ 362 w 1078"/>
              <a:gd name="T5" fmla="*/ 115 h 727"/>
              <a:gd name="T6" fmla="*/ 362 w 1078"/>
              <a:gd name="T7" fmla="*/ 0 h 727"/>
              <a:gd name="T8" fmla="*/ 0 w 1078"/>
              <a:gd name="T9" fmla="*/ 363 h 727"/>
              <a:gd name="T10" fmla="*/ 362 w 1078"/>
              <a:gd name="T11" fmla="*/ 727 h 727"/>
              <a:gd name="T12" fmla="*/ 362 w 1078"/>
              <a:gd name="T13" fmla="*/ 592 h 727"/>
              <a:gd name="T14" fmla="*/ 1058 w 1078"/>
              <a:gd name="T15" fmla="*/ 592 h 727"/>
              <a:gd name="T16" fmla="*/ 832 w 1078"/>
              <a:gd name="T17" fmla="*/ 363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8" h="727">
                <a:moveTo>
                  <a:pt x="832" y="363"/>
                </a:moveTo>
                <a:lnTo>
                  <a:pt x="1078" y="115"/>
                </a:lnTo>
                <a:lnTo>
                  <a:pt x="362" y="115"/>
                </a:lnTo>
                <a:lnTo>
                  <a:pt x="362" y="0"/>
                </a:lnTo>
                <a:lnTo>
                  <a:pt x="0" y="363"/>
                </a:lnTo>
                <a:lnTo>
                  <a:pt x="362" y="727"/>
                </a:lnTo>
                <a:lnTo>
                  <a:pt x="362" y="592"/>
                </a:lnTo>
                <a:lnTo>
                  <a:pt x="1058" y="592"/>
                </a:lnTo>
                <a:lnTo>
                  <a:pt x="832" y="363"/>
                </a:lnTo>
                <a:close/>
              </a:path>
            </a:pathLst>
          </a:custGeom>
          <a:solidFill>
            <a:srgbClr val="2D65D2"/>
          </a:solidFill>
          <a:ln>
            <a:noFill/>
          </a:ln>
          <a:scene3d>
            <a:camera prst="perspectiveRelaxed"/>
            <a:lightRig rig="morning" dir="t"/>
          </a:scene3d>
          <a:sp3d extrusionH="190500" prstMaterial="matte"/>
        </p:spPr>
        <p:txBody>
          <a:bodyPr vert="horz" wrap="square" lIns="91440" tIns="45721" rIns="91440" bIns="45721" numCol="1" anchor="t" anchorCtr="0" compatLnSpc="1">
            <a:prstTxWarp prst="textNoShape">
              <a:avLst/>
            </a:prstTxWarp>
          </a:bodyPr>
          <a:lstStyle/>
          <a:p>
            <a:endParaRPr lang="en-US" sz="1801" dirty="0">
              <a:cs typeface="+mn-ea"/>
              <a:sym typeface="+mn-lt"/>
            </a:endParaRPr>
          </a:p>
        </p:txBody>
      </p:sp>
      <p:sp>
        <p:nvSpPr>
          <p:cNvPr id="6" name="TextBox 146">
            <a:extLst>
              <a:ext uri="{FF2B5EF4-FFF2-40B4-BE49-F238E27FC236}">
                <a16:creationId xmlns:a16="http://schemas.microsoft.com/office/drawing/2014/main" id="{E4F08122-A635-419C-9F79-0AC77EB83797}"/>
              </a:ext>
            </a:extLst>
          </p:cNvPr>
          <p:cNvSpPr txBox="1"/>
          <p:nvPr/>
        </p:nvSpPr>
        <p:spPr>
          <a:xfrm>
            <a:off x="997793" y="2045082"/>
            <a:ext cx="1864613" cy="318100"/>
          </a:xfrm>
          <a:prstGeom prst="rect">
            <a:avLst/>
          </a:prstGeom>
          <a:noFill/>
        </p:spPr>
        <p:txBody>
          <a:bodyPr wrap="none" rtlCol="0">
            <a:spAutoFit/>
          </a:bodyPr>
          <a:lstStyle/>
          <a:p>
            <a:pPr algn="ctr"/>
            <a:r>
              <a:rPr lang="en-ID" sz="1467" dirty="0">
                <a:cs typeface="+mn-ea"/>
                <a:sym typeface="+mn-lt"/>
              </a:rPr>
              <a:t>SEE THE FEATURES</a:t>
            </a:r>
            <a:endParaRPr lang="en-US" sz="1467" dirty="0">
              <a:cs typeface="+mn-ea"/>
              <a:sym typeface="+mn-lt"/>
            </a:endParaRPr>
          </a:p>
        </p:txBody>
      </p:sp>
      <p:sp>
        <p:nvSpPr>
          <p:cNvPr id="7" name="Rectangle 147">
            <a:extLst>
              <a:ext uri="{FF2B5EF4-FFF2-40B4-BE49-F238E27FC236}">
                <a16:creationId xmlns:a16="http://schemas.microsoft.com/office/drawing/2014/main" id="{ABB418C0-832F-4FCB-8376-059CAE4BC017}"/>
              </a:ext>
            </a:extLst>
          </p:cNvPr>
          <p:cNvSpPr/>
          <p:nvPr/>
        </p:nvSpPr>
        <p:spPr>
          <a:xfrm>
            <a:off x="946947" y="2302801"/>
            <a:ext cx="1966295" cy="613694"/>
          </a:xfrm>
          <a:prstGeom prst="rect">
            <a:avLst/>
          </a:prstGeom>
        </p:spPr>
        <p:txBody>
          <a:bodyPr wrap="square">
            <a:spAutoFit/>
          </a:bodyPr>
          <a:lstStyle/>
          <a:p>
            <a:pPr algn="ctr">
              <a:lnSpc>
                <a:spcPct val="150000"/>
              </a:lnSpc>
            </a:pPr>
            <a:r>
              <a:rPr lang="id-ID" sz="1200" dirty="0">
                <a:cs typeface="+mn-ea"/>
                <a:sym typeface="+mn-lt"/>
              </a:rPr>
              <a:t>Powerfull presentation material for all business</a:t>
            </a:r>
          </a:p>
        </p:txBody>
      </p:sp>
      <p:sp>
        <p:nvSpPr>
          <p:cNvPr id="8" name="TextBox 149">
            <a:extLst>
              <a:ext uri="{FF2B5EF4-FFF2-40B4-BE49-F238E27FC236}">
                <a16:creationId xmlns:a16="http://schemas.microsoft.com/office/drawing/2014/main" id="{D30177E1-6EFA-463F-9DCF-F95A5B769070}"/>
              </a:ext>
            </a:extLst>
          </p:cNvPr>
          <p:cNvSpPr txBox="1"/>
          <p:nvPr/>
        </p:nvSpPr>
        <p:spPr>
          <a:xfrm>
            <a:off x="3848761" y="2045082"/>
            <a:ext cx="1800366" cy="318100"/>
          </a:xfrm>
          <a:prstGeom prst="rect">
            <a:avLst/>
          </a:prstGeom>
          <a:noFill/>
        </p:spPr>
        <p:txBody>
          <a:bodyPr wrap="none" rtlCol="0">
            <a:spAutoFit/>
          </a:bodyPr>
          <a:lstStyle/>
          <a:p>
            <a:pPr algn="ctr"/>
            <a:r>
              <a:rPr lang="en-ID" sz="1467" dirty="0">
                <a:cs typeface="+mn-ea"/>
                <a:sym typeface="+mn-lt"/>
              </a:rPr>
              <a:t>PLAY ANIMATION</a:t>
            </a:r>
            <a:endParaRPr lang="en-US" sz="1467" dirty="0">
              <a:cs typeface="+mn-ea"/>
              <a:sym typeface="+mn-lt"/>
            </a:endParaRPr>
          </a:p>
        </p:txBody>
      </p:sp>
      <p:sp>
        <p:nvSpPr>
          <p:cNvPr id="9" name="Rectangle 150">
            <a:extLst>
              <a:ext uri="{FF2B5EF4-FFF2-40B4-BE49-F238E27FC236}">
                <a16:creationId xmlns:a16="http://schemas.microsoft.com/office/drawing/2014/main" id="{CBF240E2-991A-45BD-8F7A-FE62592D34CE}"/>
              </a:ext>
            </a:extLst>
          </p:cNvPr>
          <p:cNvSpPr/>
          <p:nvPr/>
        </p:nvSpPr>
        <p:spPr>
          <a:xfrm>
            <a:off x="3765790" y="2302801"/>
            <a:ext cx="1966295" cy="613694"/>
          </a:xfrm>
          <a:prstGeom prst="rect">
            <a:avLst/>
          </a:prstGeom>
        </p:spPr>
        <p:txBody>
          <a:bodyPr wrap="square">
            <a:spAutoFit/>
          </a:bodyPr>
          <a:lstStyle/>
          <a:p>
            <a:pPr algn="ctr">
              <a:lnSpc>
                <a:spcPct val="150000"/>
              </a:lnSpc>
            </a:pPr>
            <a:r>
              <a:rPr lang="id-ID" sz="1200" dirty="0">
                <a:cs typeface="+mn-ea"/>
                <a:sym typeface="+mn-lt"/>
              </a:rPr>
              <a:t>Powerfull presentation material for all business</a:t>
            </a:r>
          </a:p>
        </p:txBody>
      </p:sp>
      <p:sp>
        <p:nvSpPr>
          <p:cNvPr id="10" name="TextBox 152">
            <a:extLst>
              <a:ext uri="{FF2B5EF4-FFF2-40B4-BE49-F238E27FC236}">
                <a16:creationId xmlns:a16="http://schemas.microsoft.com/office/drawing/2014/main" id="{C3346B15-D666-4181-840B-76B900C550FD}"/>
              </a:ext>
            </a:extLst>
          </p:cNvPr>
          <p:cNvSpPr txBox="1"/>
          <p:nvPr/>
        </p:nvSpPr>
        <p:spPr>
          <a:xfrm>
            <a:off x="6981624" y="2045082"/>
            <a:ext cx="1111202" cy="318100"/>
          </a:xfrm>
          <a:prstGeom prst="rect">
            <a:avLst/>
          </a:prstGeom>
          <a:noFill/>
        </p:spPr>
        <p:txBody>
          <a:bodyPr wrap="none" rtlCol="0">
            <a:spAutoFit/>
          </a:bodyPr>
          <a:lstStyle/>
          <a:p>
            <a:pPr algn="ctr"/>
            <a:r>
              <a:rPr lang="en-ID" sz="1467" dirty="0">
                <a:cs typeface="+mn-ea"/>
                <a:sym typeface="+mn-lt"/>
              </a:rPr>
              <a:t>BUY NOW</a:t>
            </a:r>
            <a:endParaRPr lang="en-US" sz="1467" dirty="0">
              <a:cs typeface="+mn-ea"/>
              <a:sym typeface="+mn-lt"/>
            </a:endParaRPr>
          </a:p>
        </p:txBody>
      </p:sp>
      <p:sp>
        <p:nvSpPr>
          <p:cNvPr id="11" name="Rectangle 153">
            <a:extLst>
              <a:ext uri="{FF2B5EF4-FFF2-40B4-BE49-F238E27FC236}">
                <a16:creationId xmlns:a16="http://schemas.microsoft.com/office/drawing/2014/main" id="{6FE50F33-AA6F-4C94-BDD5-18377CB42992}"/>
              </a:ext>
            </a:extLst>
          </p:cNvPr>
          <p:cNvSpPr/>
          <p:nvPr/>
        </p:nvSpPr>
        <p:spPr>
          <a:xfrm>
            <a:off x="6554072" y="2302801"/>
            <a:ext cx="1966295" cy="613694"/>
          </a:xfrm>
          <a:prstGeom prst="rect">
            <a:avLst/>
          </a:prstGeom>
        </p:spPr>
        <p:txBody>
          <a:bodyPr wrap="square">
            <a:spAutoFit/>
          </a:bodyPr>
          <a:lstStyle/>
          <a:p>
            <a:pPr algn="ctr">
              <a:lnSpc>
                <a:spcPct val="150000"/>
              </a:lnSpc>
            </a:pPr>
            <a:r>
              <a:rPr lang="id-ID" sz="1200" dirty="0">
                <a:cs typeface="+mn-ea"/>
                <a:sym typeface="+mn-lt"/>
              </a:rPr>
              <a:t>Powerfull presentation material for all business</a:t>
            </a:r>
          </a:p>
        </p:txBody>
      </p:sp>
      <p:sp>
        <p:nvSpPr>
          <p:cNvPr id="12" name="TextBox 158">
            <a:extLst>
              <a:ext uri="{FF2B5EF4-FFF2-40B4-BE49-F238E27FC236}">
                <a16:creationId xmlns:a16="http://schemas.microsoft.com/office/drawing/2014/main" id="{23DE6EAA-42D4-4606-A3FE-4BF2C1D19FAA}"/>
              </a:ext>
            </a:extLst>
          </p:cNvPr>
          <p:cNvSpPr txBox="1"/>
          <p:nvPr/>
        </p:nvSpPr>
        <p:spPr>
          <a:xfrm>
            <a:off x="9433448" y="2045082"/>
            <a:ext cx="1686617" cy="318100"/>
          </a:xfrm>
          <a:prstGeom prst="rect">
            <a:avLst/>
          </a:prstGeom>
          <a:noFill/>
        </p:spPr>
        <p:txBody>
          <a:bodyPr wrap="none" rtlCol="0">
            <a:spAutoFit/>
          </a:bodyPr>
          <a:lstStyle/>
          <a:p>
            <a:pPr algn="ctr"/>
            <a:r>
              <a:rPr lang="en-ID" sz="1467" dirty="0">
                <a:cs typeface="+mn-ea"/>
                <a:sym typeface="+mn-lt"/>
              </a:rPr>
              <a:t>DOWNLOADING</a:t>
            </a:r>
            <a:endParaRPr lang="en-US" sz="1467" dirty="0">
              <a:cs typeface="+mn-ea"/>
              <a:sym typeface="+mn-lt"/>
            </a:endParaRPr>
          </a:p>
        </p:txBody>
      </p:sp>
      <p:sp>
        <p:nvSpPr>
          <p:cNvPr id="13" name="Rectangle 159">
            <a:extLst>
              <a:ext uri="{FF2B5EF4-FFF2-40B4-BE49-F238E27FC236}">
                <a16:creationId xmlns:a16="http://schemas.microsoft.com/office/drawing/2014/main" id="{D0FE8BC0-6675-48A1-BCC5-2F399ABA156C}"/>
              </a:ext>
            </a:extLst>
          </p:cNvPr>
          <p:cNvSpPr/>
          <p:nvPr/>
        </p:nvSpPr>
        <p:spPr>
          <a:xfrm>
            <a:off x="9293603" y="2302801"/>
            <a:ext cx="1966295" cy="613694"/>
          </a:xfrm>
          <a:prstGeom prst="rect">
            <a:avLst/>
          </a:prstGeom>
        </p:spPr>
        <p:txBody>
          <a:bodyPr wrap="square">
            <a:spAutoFit/>
          </a:bodyPr>
          <a:lstStyle/>
          <a:p>
            <a:pPr algn="ctr">
              <a:lnSpc>
                <a:spcPct val="150000"/>
              </a:lnSpc>
            </a:pPr>
            <a:r>
              <a:rPr lang="id-ID" sz="1200" dirty="0">
                <a:cs typeface="+mn-ea"/>
                <a:sym typeface="+mn-lt"/>
              </a:rPr>
              <a:t>Powerfull presentation material for all business</a:t>
            </a:r>
          </a:p>
        </p:txBody>
      </p:sp>
      <p:grpSp>
        <p:nvGrpSpPr>
          <p:cNvPr id="14" name="Group 160">
            <a:extLst>
              <a:ext uri="{FF2B5EF4-FFF2-40B4-BE49-F238E27FC236}">
                <a16:creationId xmlns:a16="http://schemas.microsoft.com/office/drawing/2014/main" id="{772B9B27-9ADE-46D9-8496-9A9FC9CB5D76}"/>
              </a:ext>
            </a:extLst>
          </p:cNvPr>
          <p:cNvGrpSpPr/>
          <p:nvPr/>
        </p:nvGrpSpPr>
        <p:grpSpPr>
          <a:xfrm>
            <a:off x="1466669" y="3313892"/>
            <a:ext cx="921489" cy="921489"/>
            <a:chOff x="1100001" y="2485418"/>
            <a:chExt cx="691117" cy="691117"/>
          </a:xfrm>
          <a:solidFill>
            <a:srgbClr val="D3BA70"/>
          </a:solidFill>
        </p:grpSpPr>
        <p:sp>
          <p:nvSpPr>
            <p:cNvPr id="15" name="Oval 161">
              <a:extLst>
                <a:ext uri="{FF2B5EF4-FFF2-40B4-BE49-F238E27FC236}">
                  <a16:creationId xmlns:a16="http://schemas.microsoft.com/office/drawing/2014/main" id="{78550746-9ADA-46B1-96BE-23F920BCFCC8}"/>
                </a:ext>
              </a:extLst>
            </p:cNvPr>
            <p:cNvSpPr/>
            <p:nvPr/>
          </p:nvSpPr>
          <p:spPr>
            <a:xfrm>
              <a:off x="1100001" y="2485418"/>
              <a:ext cx="691117" cy="691117"/>
            </a:xfrm>
            <a:prstGeom prst="ellipse">
              <a:avLst/>
            </a:prstGeom>
            <a:solidFill>
              <a:srgbClr val="2D65D2"/>
            </a:solidFill>
            <a:ln>
              <a:noFill/>
            </a:ln>
            <a:effectLst>
              <a:outerShdw blurRad="152400" dist="317500" dir="5400000" sx="90000" sy="-190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2400" dirty="0">
                <a:solidFill>
                  <a:schemeClr val="tx1"/>
                </a:solidFill>
                <a:cs typeface="+mn-ea"/>
                <a:sym typeface="+mn-lt"/>
              </a:endParaRPr>
            </a:p>
          </p:txBody>
        </p:sp>
        <p:sp>
          <p:nvSpPr>
            <p:cNvPr id="16" name="Freeform 108">
              <a:extLst>
                <a:ext uri="{FF2B5EF4-FFF2-40B4-BE49-F238E27FC236}">
                  <a16:creationId xmlns:a16="http://schemas.microsoft.com/office/drawing/2014/main" id="{0F9AC19D-0F64-4F9F-A2DA-6F89F20D03A7}"/>
                </a:ext>
              </a:extLst>
            </p:cNvPr>
            <p:cNvSpPr>
              <a:spLocks noEditPoints="1"/>
            </p:cNvSpPr>
            <p:nvPr/>
          </p:nvSpPr>
          <p:spPr bwMode="auto">
            <a:xfrm>
              <a:off x="1265372" y="2644926"/>
              <a:ext cx="359193" cy="321776"/>
            </a:xfrm>
            <a:custGeom>
              <a:avLst/>
              <a:gdLst>
                <a:gd name="T0" fmla="*/ 41 w 81"/>
                <a:gd name="T1" fmla="*/ 20 h 70"/>
                <a:gd name="T2" fmla="*/ 41 w 81"/>
                <a:gd name="T3" fmla="*/ 23 h 70"/>
                <a:gd name="T4" fmla="*/ 39 w 81"/>
                <a:gd name="T5" fmla="*/ 24 h 70"/>
                <a:gd name="T6" fmla="*/ 45 w 81"/>
                <a:gd name="T7" fmla="*/ 55 h 70"/>
                <a:gd name="T8" fmla="*/ 55 w 81"/>
                <a:gd name="T9" fmla="*/ 61 h 70"/>
                <a:gd name="T10" fmla="*/ 57 w 81"/>
                <a:gd name="T11" fmla="*/ 53 h 70"/>
                <a:gd name="T12" fmla="*/ 54 w 81"/>
                <a:gd name="T13" fmla="*/ 23 h 70"/>
                <a:gd name="T14" fmla="*/ 28 w 81"/>
                <a:gd name="T15" fmla="*/ 23 h 70"/>
                <a:gd name="T16" fmla="*/ 24 w 81"/>
                <a:gd name="T17" fmla="*/ 53 h 70"/>
                <a:gd name="T18" fmla="*/ 26 w 81"/>
                <a:gd name="T19" fmla="*/ 61 h 70"/>
                <a:gd name="T20" fmla="*/ 36 w 81"/>
                <a:gd name="T21" fmla="*/ 55 h 70"/>
                <a:gd name="T22" fmla="*/ 39 w 81"/>
                <a:gd name="T23" fmla="*/ 60 h 70"/>
                <a:gd name="T24" fmla="*/ 42 w 81"/>
                <a:gd name="T25" fmla="*/ 54 h 70"/>
                <a:gd name="T26" fmla="*/ 54 w 81"/>
                <a:gd name="T27" fmla="*/ 53 h 70"/>
                <a:gd name="T28" fmla="*/ 47 w 81"/>
                <a:gd name="T29" fmla="*/ 52 h 70"/>
                <a:gd name="T30" fmla="*/ 33 w 81"/>
                <a:gd name="T31" fmla="*/ 14 h 70"/>
                <a:gd name="T32" fmla="*/ 46 w 81"/>
                <a:gd name="T33" fmla="*/ 47 h 70"/>
                <a:gd name="T34" fmla="*/ 41 w 81"/>
                <a:gd name="T35" fmla="*/ 41 h 70"/>
                <a:gd name="T36" fmla="*/ 35 w 81"/>
                <a:gd name="T37" fmla="*/ 47 h 70"/>
                <a:gd name="T38" fmla="*/ 29 w 81"/>
                <a:gd name="T39" fmla="*/ 55 h 70"/>
                <a:gd name="T40" fmla="*/ 28 w 81"/>
                <a:gd name="T41" fmla="*/ 50 h 70"/>
                <a:gd name="T42" fmla="*/ 29 w 81"/>
                <a:gd name="T43" fmla="*/ 55 h 70"/>
                <a:gd name="T44" fmla="*/ 63 w 81"/>
                <a:gd name="T45" fmla="*/ 70 h 70"/>
                <a:gd name="T46" fmla="*/ 42 w 81"/>
                <a:gd name="T47" fmla="*/ 58 h 70"/>
                <a:gd name="T48" fmla="*/ 44 w 81"/>
                <a:gd name="T49" fmla="*/ 64 h 70"/>
                <a:gd name="T50" fmla="*/ 46 w 81"/>
                <a:gd name="T51" fmla="*/ 60 h 70"/>
                <a:gd name="T52" fmla="*/ 48 w 81"/>
                <a:gd name="T53" fmla="*/ 64 h 70"/>
                <a:gd name="T54" fmla="*/ 65 w 81"/>
                <a:gd name="T55" fmla="*/ 64 h 70"/>
                <a:gd name="T56" fmla="*/ 60 w 81"/>
                <a:gd name="T57" fmla="*/ 57 h 70"/>
                <a:gd name="T58" fmla="*/ 71 w 81"/>
                <a:gd name="T59" fmla="*/ 60 h 70"/>
                <a:gd name="T60" fmla="*/ 58 w 81"/>
                <a:gd name="T61" fmla="*/ 51 h 70"/>
                <a:gd name="T62" fmla="*/ 73 w 81"/>
                <a:gd name="T63" fmla="*/ 60 h 70"/>
                <a:gd name="T64" fmla="*/ 79 w 81"/>
                <a:gd name="T65" fmla="*/ 63 h 70"/>
                <a:gd name="T66" fmla="*/ 76 w 81"/>
                <a:gd name="T67" fmla="*/ 56 h 70"/>
                <a:gd name="T68" fmla="*/ 39 w 81"/>
                <a:gd name="T69" fmla="*/ 64 h 70"/>
                <a:gd name="T70" fmla="*/ 8 w 81"/>
                <a:gd name="T71" fmla="*/ 70 h 70"/>
                <a:gd name="T72" fmla="*/ 6 w 81"/>
                <a:gd name="T73" fmla="*/ 57 h 70"/>
                <a:gd name="T74" fmla="*/ 8 w 81"/>
                <a:gd name="T75" fmla="*/ 68 h 70"/>
                <a:gd name="T76" fmla="*/ 18 w 81"/>
                <a:gd name="T77" fmla="*/ 49 h 70"/>
                <a:gd name="T78" fmla="*/ 22 w 81"/>
                <a:gd name="T79" fmla="*/ 52 h 70"/>
                <a:gd name="T80" fmla="*/ 16 w 81"/>
                <a:gd name="T81" fmla="*/ 68 h 70"/>
                <a:gd name="T82" fmla="*/ 22 w 81"/>
                <a:gd name="T83" fmla="*/ 58 h 70"/>
                <a:gd name="T84" fmla="*/ 21 w 81"/>
                <a:gd name="T85" fmla="*/ 68 h 70"/>
                <a:gd name="T86" fmla="*/ 33 w 81"/>
                <a:gd name="T87" fmla="*/ 60 h 70"/>
                <a:gd name="T88" fmla="*/ 35 w 81"/>
                <a:gd name="T89" fmla="*/ 64 h 70"/>
                <a:gd name="T90" fmla="*/ 37 w 81"/>
                <a:gd name="T91" fmla="*/ 5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1" h="70">
                  <a:moveTo>
                    <a:pt x="41" y="29"/>
                  </a:moveTo>
                  <a:cubicBezTo>
                    <a:pt x="43" y="29"/>
                    <a:pt x="45" y="27"/>
                    <a:pt x="45" y="24"/>
                  </a:cubicBezTo>
                  <a:cubicBezTo>
                    <a:pt x="45" y="22"/>
                    <a:pt x="43" y="20"/>
                    <a:pt x="41" y="20"/>
                  </a:cubicBezTo>
                  <a:cubicBezTo>
                    <a:pt x="38" y="20"/>
                    <a:pt x="36" y="22"/>
                    <a:pt x="36" y="24"/>
                  </a:cubicBezTo>
                  <a:cubicBezTo>
                    <a:pt x="36" y="27"/>
                    <a:pt x="38" y="29"/>
                    <a:pt x="41" y="29"/>
                  </a:cubicBezTo>
                  <a:close/>
                  <a:moveTo>
                    <a:pt x="41" y="23"/>
                  </a:moveTo>
                  <a:cubicBezTo>
                    <a:pt x="41" y="23"/>
                    <a:pt x="42" y="24"/>
                    <a:pt x="42" y="24"/>
                  </a:cubicBezTo>
                  <a:cubicBezTo>
                    <a:pt x="42" y="25"/>
                    <a:pt x="41" y="26"/>
                    <a:pt x="41" y="26"/>
                  </a:cubicBezTo>
                  <a:cubicBezTo>
                    <a:pt x="40" y="26"/>
                    <a:pt x="39" y="25"/>
                    <a:pt x="39" y="24"/>
                  </a:cubicBezTo>
                  <a:cubicBezTo>
                    <a:pt x="39" y="24"/>
                    <a:pt x="40" y="23"/>
                    <a:pt x="41" y="23"/>
                  </a:cubicBezTo>
                  <a:close/>
                  <a:moveTo>
                    <a:pt x="44" y="54"/>
                  </a:moveTo>
                  <a:cubicBezTo>
                    <a:pt x="44" y="54"/>
                    <a:pt x="45" y="55"/>
                    <a:pt x="45" y="55"/>
                  </a:cubicBezTo>
                  <a:cubicBezTo>
                    <a:pt x="46" y="55"/>
                    <a:pt x="49" y="56"/>
                    <a:pt x="50" y="57"/>
                  </a:cubicBezTo>
                  <a:cubicBezTo>
                    <a:pt x="51" y="58"/>
                    <a:pt x="54" y="61"/>
                    <a:pt x="54" y="61"/>
                  </a:cubicBezTo>
                  <a:cubicBezTo>
                    <a:pt x="55" y="61"/>
                    <a:pt x="55" y="61"/>
                    <a:pt x="55" y="61"/>
                  </a:cubicBezTo>
                  <a:cubicBezTo>
                    <a:pt x="55" y="61"/>
                    <a:pt x="56" y="61"/>
                    <a:pt x="56" y="61"/>
                  </a:cubicBezTo>
                  <a:cubicBezTo>
                    <a:pt x="56" y="61"/>
                    <a:pt x="57" y="60"/>
                    <a:pt x="57" y="60"/>
                  </a:cubicBezTo>
                  <a:cubicBezTo>
                    <a:pt x="57" y="53"/>
                    <a:pt x="57" y="53"/>
                    <a:pt x="57" y="53"/>
                  </a:cubicBezTo>
                  <a:cubicBezTo>
                    <a:pt x="57" y="51"/>
                    <a:pt x="57" y="50"/>
                    <a:pt x="55" y="48"/>
                  </a:cubicBezTo>
                  <a:cubicBezTo>
                    <a:pt x="55" y="47"/>
                    <a:pt x="52" y="44"/>
                    <a:pt x="51" y="42"/>
                  </a:cubicBezTo>
                  <a:cubicBezTo>
                    <a:pt x="52" y="37"/>
                    <a:pt x="54" y="30"/>
                    <a:pt x="54" y="23"/>
                  </a:cubicBezTo>
                  <a:cubicBezTo>
                    <a:pt x="54" y="9"/>
                    <a:pt x="42" y="1"/>
                    <a:pt x="41" y="0"/>
                  </a:cubicBezTo>
                  <a:cubicBezTo>
                    <a:pt x="41" y="0"/>
                    <a:pt x="40" y="0"/>
                    <a:pt x="40" y="0"/>
                  </a:cubicBezTo>
                  <a:cubicBezTo>
                    <a:pt x="39" y="1"/>
                    <a:pt x="28" y="9"/>
                    <a:pt x="28" y="23"/>
                  </a:cubicBezTo>
                  <a:cubicBezTo>
                    <a:pt x="28" y="30"/>
                    <a:pt x="29" y="37"/>
                    <a:pt x="30" y="42"/>
                  </a:cubicBezTo>
                  <a:cubicBezTo>
                    <a:pt x="29" y="44"/>
                    <a:pt x="26" y="47"/>
                    <a:pt x="26" y="48"/>
                  </a:cubicBezTo>
                  <a:cubicBezTo>
                    <a:pt x="24" y="50"/>
                    <a:pt x="24" y="51"/>
                    <a:pt x="24" y="53"/>
                  </a:cubicBezTo>
                  <a:cubicBezTo>
                    <a:pt x="24" y="60"/>
                    <a:pt x="24" y="60"/>
                    <a:pt x="24" y="60"/>
                  </a:cubicBezTo>
                  <a:cubicBezTo>
                    <a:pt x="24" y="60"/>
                    <a:pt x="25" y="61"/>
                    <a:pt x="25" y="61"/>
                  </a:cubicBezTo>
                  <a:cubicBezTo>
                    <a:pt x="25" y="61"/>
                    <a:pt x="26" y="61"/>
                    <a:pt x="26" y="61"/>
                  </a:cubicBezTo>
                  <a:cubicBezTo>
                    <a:pt x="26" y="61"/>
                    <a:pt x="27" y="61"/>
                    <a:pt x="27" y="61"/>
                  </a:cubicBezTo>
                  <a:cubicBezTo>
                    <a:pt x="27" y="61"/>
                    <a:pt x="30" y="58"/>
                    <a:pt x="31" y="57"/>
                  </a:cubicBezTo>
                  <a:cubicBezTo>
                    <a:pt x="32" y="56"/>
                    <a:pt x="35" y="55"/>
                    <a:pt x="36" y="55"/>
                  </a:cubicBezTo>
                  <a:cubicBezTo>
                    <a:pt x="37" y="55"/>
                    <a:pt x="37" y="54"/>
                    <a:pt x="37" y="54"/>
                  </a:cubicBezTo>
                  <a:cubicBezTo>
                    <a:pt x="39" y="54"/>
                    <a:pt x="39" y="54"/>
                    <a:pt x="39" y="54"/>
                  </a:cubicBezTo>
                  <a:cubicBezTo>
                    <a:pt x="39" y="60"/>
                    <a:pt x="39" y="60"/>
                    <a:pt x="39" y="60"/>
                  </a:cubicBezTo>
                  <a:cubicBezTo>
                    <a:pt x="39" y="61"/>
                    <a:pt x="40" y="62"/>
                    <a:pt x="41" y="62"/>
                  </a:cubicBezTo>
                  <a:cubicBezTo>
                    <a:pt x="41" y="62"/>
                    <a:pt x="42" y="61"/>
                    <a:pt x="42" y="60"/>
                  </a:cubicBezTo>
                  <a:cubicBezTo>
                    <a:pt x="42" y="54"/>
                    <a:pt x="42" y="54"/>
                    <a:pt x="42" y="54"/>
                  </a:cubicBezTo>
                  <a:lnTo>
                    <a:pt x="44" y="54"/>
                  </a:lnTo>
                  <a:close/>
                  <a:moveTo>
                    <a:pt x="53" y="50"/>
                  </a:moveTo>
                  <a:cubicBezTo>
                    <a:pt x="54" y="51"/>
                    <a:pt x="54" y="51"/>
                    <a:pt x="54" y="53"/>
                  </a:cubicBezTo>
                  <a:cubicBezTo>
                    <a:pt x="54" y="56"/>
                    <a:pt x="54" y="56"/>
                    <a:pt x="54" y="56"/>
                  </a:cubicBezTo>
                  <a:cubicBezTo>
                    <a:pt x="53" y="56"/>
                    <a:pt x="52" y="55"/>
                    <a:pt x="52" y="55"/>
                  </a:cubicBezTo>
                  <a:cubicBezTo>
                    <a:pt x="51" y="54"/>
                    <a:pt x="49" y="53"/>
                    <a:pt x="47" y="52"/>
                  </a:cubicBezTo>
                  <a:cubicBezTo>
                    <a:pt x="48" y="51"/>
                    <a:pt x="49" y="49"/>
                    <a:pt x="50" y="46"/>
                  </a:cubicBezTo>
                  <a:cubicBezTo>
                    <a:pt x="51" y="47"/>
                    <a:pt x="52" y="49"/>
                    <a:pt x="53" y="50"/>
                  </a:cubicBezTo>
                  <a:close/>
                  <a:moveTo>
                    <a:pt x="33" y="14"/>
                  </a:moveTo>
                  <a:cubicBezTo>
                    <a:pt x="48" y="14"/>
                    <a:pt x="48" y="14"/>
                    <a:pt x="48" y="14"/>
                  </a:cubicBezTo>
                  <a:cubicBezTo>
                    <a:pt x="50" y="16"/>
                    <a:pt x="51" y="19"/>
                    <a:pt x="51" y="23"/>
                  </a:cubicBezTo>
                  <a:cubicBezTo>
                    <a:pt x="51" y="33"/>
                    <a:pt x="48" y="41"/>
                    <a:pt x="46" y="47"/>
                  </a:cubicBezTo>
                  <a:cubicBezTo>
                    <a:pt x="42" y="47"/>
                    <a:pt x="42" y="47"/>
                    <a:pt x="42" y="47"/>
                  </a:cubicBezTo>
                  <a:cubicBezTo>
                    <a:pt x="42" y="42"/>
                    <a:pt x="42" y="42"/>
                    <a:pt x="42" y="42"/>
                  </a:cubicBezTo>
                  <a:cubicBezTo>
                    <a:pt x="42" y="41"/>
                    <a:pt x="41" y="41"/>
                    <a:pt x="41" y="41"/>
                  </a:cubicBezTo>
                  <a:cubicBezTo>
                    <a:pt x="40" y="41"/>
                    <a:pt x="39" y="41"/>
                    <a:pt x="39" y="42"/>
                  </a:cubicBezTo>
                  <a:cubicBezTo>
                    <a:pt x="39" y="47"/>
                    <a:pt x="39" y="47"/>
                    <a:pt x="39" y="47"/>
                  </a:cubicBezTo>
                  <a:cubicBezTo>
                    <a:pt x="35" y="47"/>
                    <a:pt x="35" y="47"/>
                    <a:pt x="35" y="47"/>
                  </a:cubicBezTo>
                  <a:cubicBezTo>
                    <a:pt x="33" y="41"/>
                    <a:pt x="31" y="33"/>
                    <a:pt x="31" y="23"/>
                  </a:cubicBezTo>
                  <a:cubicBezTo>
                    <a:pt x="31" y="19"/>
                    <a:pt x="31" y="16"/>
                    <a:pt x="33" y="14"/>
                  </a:cubicBezTo>
                  <a:close/>
                  <a:moveTo>
                    <a:pt x="29" y="55"/>
                  </a:moveTo>
                  <a:cubicBezTo>
                    <a:pt x="29" y="55"/>
                    <a:pt x="28" y="56"/>
                    <a:pt x="27" y="56"/>
                  </a:cubicBezTo>
                  <a:cubicBezTo>
                    <a:pt x="27" y="53"/>
                    <a:pt x="27" y="53"/>
                    <a:pt x="27" y="53"/>
                  </a:cubicBezTo>
                  <a:cubicBezTo>
                    <a:pt x="27" y="51"/>
                    <a:pt x="27" y="51"/>
                    <a:pt x="28" y="50"/>
                  </a:cubicBezTo>
                  <a:cubicBezTo>
                    <a:pt x="29" y="49"/>
                    <a:pt x="30" y="47"/>
                    <a:pt x="31" y="46"/>
                  </a:cubicBezTo>
                  <a:cubicBezTo>
                    <a:pt x="32" y="49"/>
                    <a:pt x="33" y="51"/>
                    <a:pt x="34" y="52"/>
                  </a:cubicBezTo>
                  <a:cubicBezTo>
                    <a:pt x="32" y="53"/>
                    <a:pt x="30" y="54"/>
                    <a:pt x="29" y="55"/>
                  </a:cubicBezTo>
                  <a:close/>
                  <a:moveTo>
                    <a:pt x="81" y="63"/>
                  </a:moveTo>
                  <a:cubicBezTo>
                    <a:pt x="81" y="67"/>
                    <a:pt x="78" y="70"/>
                    <a:pt x="74" y="70"/>
                  </a:cubicBezTo>
                  <a:cubicBezTo>
                    <a:pt x="63" y="70"/>
                    <a:pt x="63" y="70"/>
                    <a:pt x="63" y="70"/>
                  </a:cubicBezTo>
                  <a:cubicBezTo>
                    <a:pt x="48" y="70"/>
                    <a:pt x="48" y="70"/>
                    <a:pt x="48" y="70"/>
                  </a:cubicBezTo>
                  <a:cubicBezTo>
                    <a:pt x="45" y="70"/>
                    <a:pt x="42" y="68"/>
                    <a:pt x="42" y="64"/>
                  </a:cubicBezTo>
                  <a:cubicBezTo>
                    <a:pt x="42" y="58"/>
                    <a:pt x="42" y="58"/>
                    <a:pt x="42" y="58"/>
                  </a:cubicBezTo>
                  <a:cubicBezTo>
                    <a:pt x="42" y="58"/>
                    <a:pt x="43" y="57"/>
                    <a:pt x="43" y="57"/>
                  </a:cubicBezTo>
                  <a:cubicBezTo>
                    <a:pt x="44" y="57"/>
                    <a:pt x="44" y="58"/>
                    <a:pt x="44" y="58"/>
                  </a:cubicBezTo>
                  <a:cubicBezTo>
                    <a:pt x="44" y="64"/>
                    <a:pt x="44" y="64"/>
                    <a:pt x="44" y="64"/>
                  </a:cubicBezTo>
                  <a:cubicBezTo>
                    <a:pt x="44" y="66"/>
                    <a:pt x="46" y="68"/>
                    <a:pt x="48" y="68"/>
                  </a:cubicBezTo>
                  <a:cubicBezTo>
                    <a:pt x="47" y="67"/>
                    <a:pt x="46" y="66"/>
                    <a:pt x="46" y="64"/>
                  </a:cubicBezTo>
                  <a:cubicBezTo>
                    <a:pt x="46" y="60"/>
                    <a:pt x="46" y="60"/>
                    <a:pt x="46" y="60"/>
                  </a:cubicBezTo>
                  <a:cubicBezTo>
                    <a:pt x="46" y="60"/>
                    <a:pt x="47" y="59"/>
                    <a:pt x="47" y="59"/>
                  </a:cubicBezTo>
                  <a:cubicBezTo>
                    <a:pt x="48" y="59"/>
                    <a:pt x="48" y="60"/>
                    <a:pt x="48" y="60"/>
                  </a:cubicBezTo>
                  <a:cubicBezTo>
                    <a:pt x="48" y="64"/>
                    <a:pt x="48" y="64"/>
                    <a:pt x="48" y="64"/>
                  </a:cubicBezTo>
                  <a:cubicBezTo>
                    <a:pt x="48" y="67"/>
                    <a:pt x="50" y="68"/>
                    <a:pt x="52" y="68"/>
                  </a:cubicBezTo>
                  <a:cubicBezTo>
                    <a:pt x="60" y="68"/>
                    <a:pt x="60" y="68"/>
                    <a:pt x="60" y="68"/>
                  </a:cubicBezTo>
                  <a:cubicBezTo>
                    <a:pt x="63" y="68"/>
                    <a:pt x="65" y="66"/>
                    <a:pt x="65" y="64"/>
                  </a:cubicBezTo>
                  <a:cubicBezTo>
                    <a:pt x="65" y="61"/>
                    <a:pt x="63" y="59"/>
                    <a:pt x="60" y="59"/>
                  </a:cubicBezTo>
                  <a:cubicBezTo>
                    <a:pt x="60" y="59"/>
                    <a:pt x="59" y="59"/>
                    <a:pt x="59" y="58"/>
                  </a:cubicBezTo>
                  <a:cubicBezTo>
                    <a:pt x="59" y="58"/>
                    <a:pt x="60" y="57"/>
                    <a:pt x="60" y="57"/>
                  </a:cubicBezTo>
                  <a:cubicBezTo>
                    <a:pt x="64" y="57"/>
                    <a:pt x="67" y="60"/>
                    <a:pt x="67" y="64"/>
                  </a:cubicBezTo>
                  <a:cubicBezTo>
                    <a:pt x="67" y="65"/>
                    <a:pt x="66" y="67"/>
                    <a:pt x="65" y="68"/>
                  </a:cubicBezTo>
                  <a:cubicBezTo>
                    <a:pt x="69" y="67"/>
                    <a:pt x="71" y="64"/>
                    <a:pt x="71" y="60"/>
                  </a:cubicBezTo>
                  <a:cubicBezTo>
                    <a:pt x="71" y="55"/>
                    <a:pt x="67" y="51"/>
                    <a:pt x="63" y="51"/>
                  </a:cubicBezTo>
                  <a:cubicBezTo>
                    <a:pt x="62" y="51"/>
                    <a:pt x="61" y="52"/>
                    <a:pt x="59" y="52"/>
                  </a:cubicBezTo>
                  <a:cubicBezTo>
                    <a:pt x="59" y="52"/>
                    <a:pt x="58" y="52"/>
                    <a:pt x="58" y="51"/>
                  </a:cubicBezTo>
                  <a:cubicBezTo>
                    <a:pt x="58" y="51"/>
                    <a:pt x="58" y="50"/>
                    <a:pt x="59" y="50"/>
                  </a:cubicBezTo>
                  <a:cubicBezTo>
                    <a:pt x="60" y="50"/>
                    <a:pt x="61" y="49"/>
                    <a:pt x="63" y="49"/>
                  </a:cubicBezTo>
                  <a:cubicBezTo>
                    <a:pt x="69" y="49"/>
                    <a:pt x="73" y="54"/>
                    <a:pt x="73" y="60"/>
                  </a:cubicBezTo>
                  <a:cubicBezTo>
                    <a:pt x="73" y="63"/>
                    <a:pt x="72" y="66"/>
                    <a:pt x="69" y="68"/>
                  </a:cubicBezTo>
                  <a:cubicBezTo>
                    <a:pt x="74" y="68"/>
                    <a:pt x="74" y="68"/>
                    <a:pt x="74" y="68"/>
                  </a:cubicBezTo>
                  <a:cubicBezTo>
                    <a:pt x="77" y="68"/>
                    <a:pt x="79" y="66"/>
                    <a:pt x="79" y="63"/>
                  </a:cubicBezTo>
                  <a:cubicBezTo>
                    <a:pt x="79" y="61"/>
                    <a:pt x="78" y="59"/>
                    <a:pt x="76" y="58"/>
                  </a:cubicBezTo>
                  <a:cubicBezTo>
                    <a:pt x="75" y="58"/>
                    <a:pt x="75" y="57"/>
                    <a:pt x="75" y="57"/>
                  </a:cubicBezTo>
                  <a:cubicBezTo>
                    <a:pt x="75" y="56"/>
                    <a:pt x="76" y="56"/>
                    <a:pt x="76" y="56"/>
                  </a:cubicBezTo>
                  <a:cubicBezTo>
                    <a:pt x="79" y="57"/>
                    <a:pt x="81" y="60"/>
                    <a:pt x="81" y="63"/>
                  </a:cubicBezTo>
                  <a:close/>
                  <a:moveTo>
                    <a:pt x="39" y="58"/>
                  </a:moveTo>
                  <a:cubicBezTo>
                    <a:pt x="39" y="64"/>
                    <a:pt x="39" y="64"/>
                    <a:pt x="39" y="64"/>
                  </a:cubicBezTo>
                  <a:cubicBezTo>
                    <a:pt x="39" y="68"/>
                    <a:pt x="36" y="70"/>
                    <a:pt x="33" y="70"/>
                  </a:cubicBezTo>
                  <a:cubicBezTo>
                    <a:pt x="18" y="70"/>
                    <a:pt x="18" y="70"/>
                    <a:pt x="18" y="70"/>
                  </a:cubicBezTo>
                  <a:cubicBezTo>
                    <a:pt x="8" y="70"/>
                    <a:pt x="8" y="70"/>
                    <a:pt x="8" y="70"/>
                  </a:cubicBezTo>
                  <a:cubicBezTo>
                    <a:pt x="3" y="70"/>
                    <a:pt x="0" y="67"/>
                    <a:pt x="0" y="63"/>
                  </a:cubicBezTo>
                  <a:cubicBezTo>
                    <a:pt x="0" y="60"/>
                    <a:pt x="2" y="57"/>
                    <a:pt x="5" y="56"/>
                  </a:cubicBezTo>
                  <a:cubicBezTo>
                    <a:pt x="5" y="56"/>
                    <a:pt x="6" y="56"/>
                    <a:pt x="6" y="57"/>
                  </a:cubicBezTo>
                  <a:cubicBezTo>
                    <a:pt x="6" y="57"/>
                    <a:pt x="6" y="58"/>
                    <a:pt x="5" y="58"/>
                  </a:cubicBezTo>
                  <a:cubicBezTo>
                    <a:pt x="3" y="59"/>
                    <a:pt x="2" y="61"/>
                    <a:pt x="2" y="63"/>
                  </a:cubicBezTo>
                  <a:cubicBezTo>
                    <a:pt x="2" y="66"/>
                    <a:pt x="5" y="68"/>
                    <a:pt x="8" y="68"/>
                  </a:cubicBezTo>
                  <a:cubicBezTo>
                    <a:pt x="12" y="68"/>
                    <a:pt x="12" y="68"/>
                    <a:pt x="12" y="68"/>
                  </a:cubicBezTo>
                  <a:cubicBezTo>
                    <a:pt x="10" y="66"/>
                    <a:pt x="8" y="63"/>
                    <a:pt x="8" y="60"/>
                  </a:cubicBezTo>
                  <a:cubicBezTo>
                    <a:pt x="8" y="54"/>
                    <a:pt x="13" y="49"/>
                    <a:pt x="18" y="49"/>
                  </a:cubicBezTo>
                  <a:cubicBezTo>
                    <a:pt x="20" y="49"/>
                    <a:pt x="21" y="50"/>
                    <a:pt x="22" y="50"/>
                  </a:cubicBezTo>
                  <a:cubicBezTo>
                    <a:pt x="23" y="50"/>
                    <a:pt x="23" y="51"/>
                    <a:pt x="23" y="51"/>
                  </a:cubicBezTo>
                  <a:cubicBezTo>
                    <a:pt x="23" y="52"/>
                    <a:pt x="22" y="52"/>
                    <a:pt x="22" y="52"/>
                  </a:cubicBezTo>
                  <a:cubicBezTo>
                    <a:pt x="21" y="52"/>
                    <a:pt x="19" y="51"/>
                    <a:pt x="18" y="51"/>
                  </a:cubicBezTo>
                  <a:cubicBezTo>
                    <a:pt x="14" y="51"/>
                    <a:pt x="10" y="55"/>
                    <a:pt x="10" y="60"/>
                  </a:cubicBezTo>
                  <a:cubicBezTo>
                    <a:pt x="10" y="64"/>
                    <a:pt x="12" y="67"/>
                    <a:pt x="16" y="68"/>
                  </a:cubicBezTo>
                  <a:cubicBezTo>
                    <a:pt x="15" y="67"/>
                    <a:pt x="14" y="65"/>
                    <a:pt x="14" y="64"/>
                  </a:cubicBezTo>
                  <a:cubicBezTo>
                    <a:pt x="14" y="60"/>
                    <a:pt x="17" y="57"/>
                    <a:pt x="21" y="57"/>
                  </a:cubicBezTo>
                  <a:cubicBezTo>
                    <a:pt x="21" y="57"/>
                    <a:pt x="22" y="58"/>
                    <a:pt x="22" y="58"/>
                  </a:cubicBezTo>
                  <a:cubicBezTo>
                    <a:pt x="22" y="59"/>
                    <a:pt x="21" y="59"/>
                    <a:pt x="21" y="59"/>
                  </a:cubicBezTo>
                  <a:cubicBezTo>
                    <a:pt x="18" y="59"/>
                    <a:pt x="16" y="61"/>
                    <a:pt x="16" y="64"/>
                  </a:cubicBezTo>
                  <a:cubicBezTo>
                    <a:pt x="16" y="66"/>
                    <a:pt x="18" y="68"/>
                    <a:pt x="21" y="68"/>
                  </a:cubicBezTo>
                  <a:cubicBezTo>
                    <a:pt x="29" y="68"/>
                    <a:pt x="29" y="68"/>
                    <a:pt x="29" y="68"/>
                  </a:cubicBezTo>
                  <a:cubicBezTo>
                    <a:pt x="31" y="68"/>
                    <a:pt x="33" y="67"/>
                    <a:pt x="33" y="64"/>
                  </a:cubicBezTo>
                  <a:cubicBezTo>
                    <a:pt x="33" y="60"/>
                    <a:pt x="33" y="60"/>
                    <a:pt x="33" y="60"/>
                  </a:cubicBezTo>
                  <a:cubicBezTo>
                    <a:pt x="33" y="60"/>
                    <a:pt x="33" y="59"/>
                    <a:pt x="34" y="59"/>
                  </a:cubicBezTo>
                  <a:cubicBezTo>
                    <a:pt x="34" y="59"/>
                    <a:pt x="35" y="60"/>
                    <a:pt x="35" y="60"/>
                  </a:cubicBezTo>
                  <a:cubicBezTo>
                    <a:pt x="35" y="64"/>
                    <a:pt x="35" y="64"/>
                    <a:pt x="35" y="64"/>
                  </a:cubicBezTo>
                  <a:cubicBezTo>
                    <a:pt x="35" y="66"/>
                    <a:pt x="34" y="67"/>
                    <a:pt x="33" y="68"/>
                  </a:cubicBezTo>
                  <a:cubicBezTo>
                    <a:pt x="35" y="68"/>
                    <a:pt x="37" y="66"/>
                    <a:pt x="37" y="64"/>
                  </a:cubicBezTo>
                  <a:cubicBezTo>
                    <a:pt x="37" y="58"/>
                    <a:pt x="37" y="58"/>
                    <a:pt x="37" y="58"/>
                  </a:cubicBezTo>
                  <a:cubicBezTo>
                    <a:pt x="37" y="58"/>
                    <a:pt x="37" y="57"/>
                    <a:pt x="38" y="57"/>
                  </a:cubicBezTo>
                  <a:cubicBezTo>
                    <a:pt x="38" y="57"/>
                    <a:pt x="39" y="58"/>
                    <a:pt x="39" y="5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1" dirty="0">
                <a:cs typeface="+mn-ea"/>
                <a:sym typeface="+mn-lt"/>
              </a:endParaRPr>
            </a:p>
          </p:txBody>
        </p:sp>
      </p:grpSp>
      <p:grpSp>
        <p:nvGrpSpPr>
          <p:cNvPr id="17" name="Group 163">
            <a:extLst>
              <a:ext uri="{FF2B5EF4-FFF2-40B4-BE49-F238E27FC236}">
                <a16:creationId xmlns:a16="http://schemas.microsoft.com/office/drawing/2014/main" id="{E144A155-E4CF-4A45-8AF8-888DF34EB068}"/>
              </a:ext>
            </a:extLst>
          </p:cNvPr>
          <p:cNvGrpSpPr/>
          <p:nvPr/>
        </p:nvGrpSpPr>
        <p:grpSpPr>
          <a:xfrm>
            <a:off x="4288194" y="3313892"/>
            <a:ext cx="921489" cy="921489"/>
            <a:chOff x="2662699" y="2485418"/>
            <a:chExt cx="691117" cy="691117"/>
          </a:xfrm>
        </p:grpSpPr>
        <p:sp>
          <p:nvSpPr>
            <p:cNvPr id="18" name="Oval 164">
              <a:extLst>
                <a:ext uri="{FF2B5EF4-FFF2-40B4-BE49-F238E27FC236}">
                  <a16:creationId xmlns:a16="http://schemas.microsoft.com/office/drawing/2014/main" id="{3A8EF8DD-5D6E-4F7C-A013-BC0B00C22B1B}"/>
                </a:ext>
              </a:extLst>
            </p:cNvPr>
            <p:cNvSpPr/>
            <p:nvPr/>
          </p:nvSpPr>
          <p:spPr>
            <a:xfrm>
              <a:off x="2662699" y="2485418"/>
              <a:ext cx="691117" cy="691117"/>
            </a:xfrm>
            <a:prstGeom prst="ellipse">
              <a:avLst/>
            </a:prstGeom>
            <a:solidFill>
              <a:schemeClr val="tx1"/>
            </a:solidFill>
            <a:ln>
              <a:noFill/>
            </a:ln>
            <a:effectLst>
              <a:outerShdw blurRad="152400" dist="317500" dir="5400000" sx="90000" sy="-190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2400" dirty="0">
                <a:solidFill>
                  <a:schemeClr val="tx1"/>
                </a:solidFill>
                <a:cs typeface="+mn-ea"/>
                <a:sym typeface="+mn-lt"/>
              </a:endParaRPr>
            </a:p>
          </p:txBody>
        </p:sp>
        <p:sp>
          <p:nvSpPr>
            <p:cNvPr id="19" name="Freeform 141">
              <a:extLst>
                <a:ext uri="{FF2B5EF4-FFF2-40B4-BE49-F238E27FC236}">
                  <a16:creationId xmlns:a16="http://schemas.microsoft.com/office/drawing/2014/main" id="{3D580B29-3791-4D92-8FF1-946EB08131D2}"/>
                </a:ext>
              </a:extLst>
            </p:cNvPr>
            <p:cNvSpPr>
              <a:spLocks noEditPoints="1"/>
            </p:cNvSpPr>
            <p:nvPr/>
          </p:nvSpPr>
          <p:spPr bwMode="auto">
            <a:xfrm>
              <a:off x="2845876" y="2664885"/>
              <a:ext cx="324759" cy="332184"/>
            </a:xfrm>
            <a:custGeom>
              <a:avLst/>
              <a:gdLst>
                <a:gd name="T0" fmla="*/ 64 w 74"/>
                <a:gd name="T1" fmla="*/ 30 h 73"/>
                <a:gd name="T2" fmla="*/ 60 w 74"/>
                <a:gd name="T3" fmla="*/ 35 h 73"/>
                <a:gd name="T4" fmla="*/ 41 w 74"/>
                <a:gd name="T5" fmla="*/ 23 h 73"/>
                <a:gd name="T6" fmla="*/ 39 w 74"/>
                <a:gd name="T7" fmla="*/ 16 h 73"/>
                <a:gd name="T8" fmla="*/ 40 w 74"/>
                <a:gd name="T9" fmla="*/ 10 h 73"/>
                <a:gd name="T10" fmla="*/ 49 w 74"/>
                <a:gd name="T11" fmla="*/ 4 h 73"/>
                <a:gd name="T12" fmla="*/ 43 w 74"/>
                <a:gd name="T13" fmla="*/ 9 h 73"/>
                <a:gd name="T14" fmla="*/ 41 w 74"/>
                <a:gd name="T15" fmla="*/ 13 h 73"/>
                <a:gd name="T16" fmla="*/ 42 w 74"/>
                <a:gd name="T17" fmla="*/ 20 h 73"/>
                <a:gd name="T18" fmla="*/ 47 w 74"/>
                <a:gd name="T19" fmla="*/ 27 h 73"/>
                <a:gd name="T20" fmla="*/ 60 w 74"/>
                <a:gd name="T21" fmla="*/ 14 h 73"/>
                <a:gd name="T22" fmla="*/ 15 w 74"/>
                <a:gd name="T23" fmla="*/ 50 h 73"/>
                <a:gd name="T24" fmla="*/ 48 w 74"/>
                <a:gd name="T25" fmla="*/ 9 h 73"/>
                <a:gd name="T26" fmla="*/ 63 w 74"/>
                <a:gd name="T27" fmla="*/ 21 h 73"/>
                <a:gd name="T28" fmla="*/ 68 w 74"/>
                <a:gd name="T29" fmla="*/ 37 h 73"/>
                <a:gd name="T30" fmla="*/ 30 w 74"/>
                <a:gd name="T31" fmla="*/ 63 h 73"/>
                <a:gd name="T32" fmla="*/ 17 w 74"/>
                <a:gd name="T33" fmla="*/ 71 h 73"/>
                <a:gd name="T34" fmla="*/ 7 w 74"/>
                <a:gd name="T35" fmla="*/ 53 h 73"/>
                <a:gd name="T36" fmla="*/ 30 w 74"/>
                <a:gd name="T37" fmla="*/ 14 h 73"/>
                <a:gd name="T38" fmla="*/ 65 w 74"/>
                <a:gd name="T39" fmla="*/ 8 h 73"/>
                <a:gd name="T40" fmla="*/ 40 w 74"/>
                <a:gd name="T41" fmla="*/ 34 h 73"/>
                <a:gd name="T42" fmla="*/ 28 w 74"/>
                <a:gd name="T43" fmla="*/ 24 h 73"/>
                <a:gd name="T44" fmla="*/ 25 w 74"/>
                <a:gd name="T45" fmla="*/ 30 h 73"/>
                <a:gd name="T46" fmla="*/ 32 w 74"/>
                <a:gd name="T47" fmla="*/ 42 h 73"/>
                <a:gd name="T48" fmla="*/ 44 w 74"/>
                <a:gd name="T49" fmla="*/ 49 h 73"/>
                <a:gd name="T50" fmla="*/ 14 w 74"/>
                <a:gd name="T51" fmla="*/ 69 h 73"/>
                <a:gd name="T52" fmla="*/ 11 w 74"/>
                <a:gd name="T53" fmla="*/ 68 h 73"/>
                <a:gd name="T54" fmla="*/ 4 w 74"/>
                <a:gd name="T55" fmla="*/ 61 h 73"/>
                <a:gd name="T56" fmla="*/ 14 w 74"/>
                <a:gd name="T57" fmla="*/ 69 h 73"/>
                <a:gd name="T58" fmla="*/ 20 w 74"/>
                <a:gd name="T59" fmla="*/ 63 h 73"/>
                <a:gd name="T60" fmla="*/ 13 w 74"/>
                <a:gd name="T61" fmla="*/ 58 h 73"/>
                <a:gd name="T62" fmla="*/ 10 w 74"/>
                <a:gd name="T63" fmla="*/ 53 h 73"/>
                <a:gd name="T64" fmla="*/ 6 w 74"/>
                <a:gd name="T65" fmla="*/ 60 h 73"/>
                <a:gd name="T66" fmla="*/ 21 w 74"/>
                <a:gd name="T67" fmla="*/ 61 h 73"/>
                <a:gd name="T68" fmla="*/ 33 w 74"/>
                <a:gd name="T69" fmla="*/ 46 h 73"/>
                <a:gd name="T70" fmla="*/ 26 w 74"/>
                <a:gd name="T71" fmla="*/ 39 h 73"/>
                <a:gd name="T72" fmla="*/ 24 w 74"/>
                <a:gd name="T73" fmla="*/ 32 h 73"/>
                <a:gd name="T74" fmla="*/ 12 w 74"/>
                <a:gd name="T75" fmla="*/ 52 h 73"/>
                <a:gd name="T76" fmla="*/ 16 w 74"/>
                <a:gd name="T77" fmla="*/ 58 h 73"/>
                <a:gd name="T78" fmla="*/ 33 w 74"/>
                <a:gd name="T79" fmla="*/ 18 h 73"/>
                <a:gd name="T80" fmla="*/ 59 w 74"/>
                <a:gd name="T81" fmla="*/ 41 h 73"/>
                <a:gd name="T82" fmla="*/ 59 w 74"/>
                <a:gd name="T83" fmla="*/ 38 h 73"/>
                <a:gd name="T84" fmla="*/ 53 w 74"/>
                <a:gd name="T85" fmla="*/ 37 h 73"/>
                <a:gd name="T86" fmla="*/ 48 w 74"/>
                <a:gd name="T87" fmla="*/ 34 h 73"/>
                <a:gd name="T88" fmla="*/ 40 w 74"/>
                <a:gd name="T89" fmla="*/ 27 h 73"/>
                <a:gd name="T90" fmla="*/ 63 w 74"/>
                <a:gd name="T91" fmla="*/ 36 h 73"/>
                <a:gd name="T92" fmla="*/ 70 w 74"/>
                <a:gd name="T93" fmla="*/ 23 h 73"/>
                <a:gd name="T94" fmla="*/ 39 w 74"/>
                <a:gd name="T95" fmla="*/ 8 h 73"/>
                <a:gd name="T96" fmla="*/ 38 w 74"/>
                <a:gd name="T97" fmla="*/ 14 h 73"/>
                <a:gd name="T98" fmla="*/ 40 w 74"/>
                <a:gd name="T99" fmla="*/ 22 h 73"/>
                <a:gd name="T100" fmla="*/ 60 w 74"/>
                <a:gd name="T101" fmla="*/ 3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4" h="73">
                  <a:moveTo>
                    <a:pt x="64" y="22"/>
                  </a:moveTo>
                  <a:cubicBezTo>
                    <a:pt x="64" y="22"/>
                    <a:pt x="65" y="23"/>
                    <a:pt x="65" y="23"/>
                  </a:cubicBezTo>
                  <a:cubicBezTo>
                    <a:pt x="66" y="25"/>
                    <a:pt x="66" y="27"/>
                    <a:pt x="65" y="29"/>
                  </a:cubicBezTo>
                  <a:cubicBezTo>
                    <a:pt x="65" y="29"/>
                    <a:pt x="65" y="30"/>
                    <a:pt x="64" y="30"/>
                  </a:cubicBezTo>
                  <a:cubicBezTo>
                    <a:pt x="64" y="30"/>
                    <a:pt x="64" y="30"/>
                    <a:pt x="64" y="30"/>
                  </a:cubicBezTo>
                  <a:cubicBezTo>
                    <a:pt x="63" y="30"/>
                    <a:pt x="63" y="29"/>
                    <a:pt x="63" y="29"/>
                  </a:cubicBezTo>
                  <a:cubicBezTo>
                    <a:pt x="64" y="27"/>
                    <a:pt x="63" y="25"/>
                    <a:pt x="63" y="24"/>
                  </a:cubicBezTo>
                  <a:cubicBezTo>
                    <a:pt x="63" y="23"/>
                    <a:pt x="63" y="23"/>
                    <a:pt x="64" y="22"/>
                  </a:cubicBezTo>
                  <a:close/>
                  <a:moveTo>
                    <a:pt x="67" y="32"/>
                  </a:moveTo>
                  <a:cubicBezTo>
                    <a:pt x="65" y="34"/>
                    <a:pt x="63" y="35"/>
                    <a:pt x="60" y="35"/>
                  </a:cubicBezTo>
                  <a:cubicBezTo>
                    <a:pt x="56" y="35"/>
                    <a:pt x="51" y="33"/>
                    <a:pt x="47" y="30"/>
                  </a:cubicBezTo>
                  <a:cubicBezTo>
                    <a:pt x="47" y="29"/>
                    <a:pt x="46" y="29"/>
                    <a:pt x="46" y="28"/>
                  </a:cubicBezTo>
                  <a:cubicBezTo>
                    <a:pt x="45" y="27"/>
                    <a:pt x="44" y="27"/>
                    <a:pt x="43" y="26"/>
                  </a:cubicBezTo>
                  <a:cubicBezTo>
                    <a:pt x="43" y="25"/>
                    <a:pt x="43" y="25"/>
                    <a:pt x="43" y="25"/>
                  </a:cubicBezTo>
                  <a:cubicBezTo>
                    <a:pt x="42" y="24"/>
                    <a:pt x="42" y="24"/>
                    <a:pt x="41" y="23"/>
                  </a:cubicBezTo>
                  <a:cubicBezTo>
                    <a:pt x="41" y="23"/>
                    <a:pt x="41" y="22"/>
                    <a:pt x="41" y="22"/>
                  </a:cubicBezTo>
                  <a:cubicBezTo>
                    <a:pt x="41" y="21"/>
                    <a:pt x="40" y="21"/>
                    <a:pt x="40" y="20"/>
                  </a:cubicBezTo>
                  <a:cubicBezTo>
                    <a:pt x="40" y="20"/>
                    <a:pt x="40" y="19"/>
                    <a:pt x="40" y="19"/>
                  </a:cubicBezTo>
                  <a:cubicBezTo>
                    <a:pt x="40" y="18"/>
                    <a:pt x="39" y="18"/>
                    <a:pt x="39" y="17"/>
                  </a:cubicBezTo>
                  <a:cubicBezTo>
                    <a:pt x="39" y="17"/>
                    <a:pt x="39" y="16"/>
                    <a:pt x="39" y="16"/>
                  </a:cubicBezTo>
                  <a:cubicBezTo>
                    <a:pt x="39" y="15"/>
                    <a:pt x="39" y="15"/>
                    <a:pt x="39" y="14"/>
                  </a:cubicBezTo>
                  <a:cubicBezTo>
                    <a:pt x="39" y="14"/>
                    <a:pt x="39" y="13"/>
                    <a:pt x="39" y="13"/>
                  </a:cubicBezTo>
                  <a:cubicBezTo>
                    <a:pt x="39" y="13"/>
                    <a:pt x="39" y="12"/>
                    <a:pt x="39" y="12"/>
                  </a:cubicBezTo>
                  <a:cubicBezTo>
                    <a:pt x="39" y="11"/>
                    <a:pt x="40" y="11"/>
                    <a:pt x="40" y="10"/>
                  </a:cubicBezTo>
                  <a:cubicBezTo>
                    <a:pt x="40" y="10"/>
                    <a:pt x="40" y="10"/>
                    <a:pt x="40" y="10"/>
                  </a:cubicBezTo>
                  <a:cubicBezTo>
                    <a:pt x="40" y="9"/>
                    <a:pt x="41" y="8"/>
                    <a:pt x="41" y="8"/>
                  </a:cubicBezTo>
                  <a:cubicBezTo>
                    <a:pt x="41" y="8"/>
                    <a:pt x="41" y="8"/>
                    <a:pt x="41" y="8"/>
                  </a:cubicBezTo>
                  <a:cubicBezTo>
                    <a:pt x="41" y="8"/>
                    <a:pt x="41" y="8"/>
                    <a:pt x="41" y="8"/>
                  </a:cubicBezTo>
                  <a:cubicBezTo>
                    <a:pt x="41" y="7"/>
                    <a:pt x="41" y="7"/>
                    <a:pt x="42" y="7"/>
                  </a:cubicBezTo>
                  <a:cubicBezTo>
                    <a:pt x="43" y="5"/>
                    <a:pt x="46" y="4"/>
                    <a:pt x="49" y="4"/>
                  </a:cubicBezTo>
                  <a:cubicBezTo>
                    <a:pt x="54" y="4"/>
                    <a:pt x="59" y="7"/>
                    <a:pt x="63" y="11"/>
                  </a:cubicBezTo>
                  <a:cubicBezTo>
                    <a:pt x="70" y="18"/>
                    <a:pt x="72" y="27"/>
                    <a:pt x="67" y="32"/>
                  </a:cubicBezTo>
                  <a:close/>
                  <a:moveTo>
                    <a:pt x="60" y="14"/>
                  </a:moveTo>
                  <a:cubicBezTo>
                    <a:pt x="57" y="10"/>
                    <a:pt x="52" y="8"/>
                    <a:pt x="48" y="8"/>
                  </a:cubicBezTo>
                  <a:cubicBezTo>
                    <a:pt x="46" y="8"/>
                    <a:pt x="44" y="8"/>
                    <a:pt x="43" y="9"/>
                  </a:cubicBezTo>
                  <a:cubicBezTo>
                    <a:pt x="42" y="9"/>
                    <a:pt x="42" y="9"/>
                    <a:pt x="42" y="9"/>
                  </a:cubicBezTo>
                  <a:cubicBezTo>
                    <a:pt x="42" y="10"/>
                    <a:pt x="42" y="10"/>
                    <a:pt x="42" y="11"/>
                  </a:cubicBezTo>
                  <a:cubicBezTo>
                    <a:pt x="42" y="11"/>
                    <a:pt x="41" y="11"/>
                    <a:pt x="41" y="11"/>
                  </a:cubicBezTo>
                  <a:cubicBezTo>
                    <a:pt x="41" y="12"/>
                    <a:pt x="41" y="12"/>
                    <a:pt x="41" y="13"/>
                  </a:cubicBezTo>
                  <a:cubicBezTo>
                    <a:pt x="41" y="13"/>
                    <a:pt x="41" y="13"/>
                    <a:pt x="41" y="13"/>
                  </a:cubicBezTo>
                  <a:cubicBezTo>
                    <a:pt x="41" y="14"/>
                    <a:pt x="41" y="14"/>
                    <a:pt x="41" y="15"/>
                  </a:cubicBezTo>
                  <a:cubicBezTo>
                    <a:pt x="41" y="15"/>
                    <a:pt x="41" y="15"/>
                    <a:pt x="41" y="16"/>
                  </a:cubicBezTo>
                  <a:cubicBezTo>
                    <a:pt x="41" y="16"/>
                    <a:pt x="41" y="17"/>
                    <a:pt x="41" y="17"/>
                  </a:cubicBezTo>
                  <a:cubicBezTo>
                    <a:pt x="41" y="17"/>
                    <a:pt x="41" y="18"/>
                    <a:pt x="42" y="18"/>
                  </a:cubicBezTo>
                  <a:cubicBezTo>
                    <a:pt x="42" y="18"/>
                    <a:pt x="42" y="19"/>
                    <a:pt x="42" y="20"/>
                  </a:cubicBezTo>
                  <a:cubicBezTo>
                    <a:pt x="42" y="20"/>
                    <a:pt x="42" y="20"/>
                    <a:pt x="42" y="20"/>
                  </a:cubicBezTo>
                  <a:cubicBezTo>
                    <a:pt x="43" y="21"/>
                    <a:pt x="43" y="22"/>
                    <a:pt x="43" y="22"/>
                  </a:cubicBezTo>
                  <a:cubicBezTo>
                    <a:pt x="44" y="22"/>
                    <a:pt x="44" y="23"/>
                    <a:pt x="44" y="23"/>
                  </a:cubicBezTo>
                  <a:cubicBezTo>
                    <a:pt x="44" y="24"/>
                    <a:pt x="45" y="24"/>
                    <a:pt x="45" y="25"/>
                  </a:cubicBezTo>
                  <a:cubicBezTo>
                    <a:pt x="46" y="25"/>
                    <a:pt x="46" y="26"/>
                    <a:pt x="47" y="27"/>
                  </a:cubicBezTo>
                  <a:cubicBezTo>
                    <a:pt x="48" y="28"/>
                    <a:pt x="49" y="29"/>
                    <a:pt x="50" y="29"/>
                  </a:cubicBezTo>
                  <a:cubicBezTo>
                    <a:pt x="53" y="32"/>
                    <a:pt x="57" y="33"/>
                    <a:pt x="60" y="33"/>
                  </a:cubicBezTo>
                  <a:cubicBezTo>
                    <a:pt x="60" y="33"/>
                    <a:pt x="60" y="33"/>
                    <a:pt x="60" y="33"/>
                  </a:cubicBezTo>
                  <a:cubicBezTo>
                    <a:pt x="62" y="33"/>
                    <a:pt x="63" y="32"/>
                    <a:pt x="65" y="31"/>
                  </a:cubicBezTo>
                  <a:cubicBezTo>
                    <a:pt x="68" y="27"/>
                    <a:pt x="66" y="19"/>
                    <a:pt x="60" y="14"/>
                  </a:cubicBezTo>
                  <a:close/>
                  <a:moveTo>
                    <a:pt x="24" y="37"/>
                  </a:moveTo>
                  <a:cubicBezTo>
                    <a:pt x="24" y="37"/>
                    <a:pt x="23" y="37"/>
                    <a:pt x="23" y="37"/>
                  </a:cubicBezTo>
                  <a:cubicBezTo>
                    <a:pt x="14" y="49"/>
                    <a:pt x="14" y="49"/>
                    <a:pt x="14" y="49"/>
                  </a:cubicBezTo>
                  <a:cubicBezTo>
                    <a:pt x="13" y="49"/>
                    <a:pt x="14" y="50"/>
                    <a:pt x="14" y="50"/>
                  </a:cubicBezTo>
                  <a:cubicBezTo>
                    <a:pt x="14" y="50"/>
                    <a:pt x="14" y="50"/>
                    <a:pt x="15" y="50"/>
                  </a:cubicBezTo>
                  <a:cubicBezTo>
                    <a:pt x="15" y="50"/>
                    <a:pt x="15" y="50"/>
                    <a:pt x="15" y="50"/>
                  </a:cubicBezTo>
                  <a:cubicBezTo>
                    <a:pt x="24" y="38"/>
                    <a:pt x="24" y="38"/>
                    <a:pt x="24" y="38"/>
                  </a:cubicBezTo>
                  <a:cubicBezTo>
                    <a:pt x="25" y="38"/>
                    <a:pt x="25" y="37"/>
                    <a:pt x="24" y="37"/>
                  </a:cubicBezTo>
                  <a:close/>
                  <a:moveTo>
                    <a:pt x="49" y="9"/>
                  </a:moveTo>
                  <a:cubicBezTo>
                    <a:pt x="49" y="8"/>
                    <a:pt x="48" y="9"/>
                    <a:pt x="48" y="9"/>
                  </a:cubicBezTo>
                  <a:cubicBezTo>
                    <a:pt x="48" y="10"/>
                    <a:pt x="48" y="10"/>
                    <a:pt x="49" y="11"/>
                  </a:cubicBezTo>
                  <a:cubicBezTo>
                    <a:pt x="52" y="11"/>
                    <a:pt x="56" y="13"/>
                    <a:pt x="58" y="16"/>
                  </a:cubicBezTo>
                  <a:cubicBezTo>
                    <a:pt x="60" y="17"/>
                    <a:pt x="61" y="19"/>
                    <a:pt x="62" y="21"/>
                  </a:cubicBezTo>
                  <a:cubicBezTo>
                    <a:pt x="62" y="21"/>
                    <a:pt x="63" y="21"/>
                    <a:pt x="63" y="21"/>
                  </a:cubicBezTo>
                  <a:cubicBezTo>
                    <a:pt x="63" y="21"/>
                    <a:pt x="63" y="21"/>
                    <a:pt x="63" y="21"/>
                  </a:cubicBezTo>
                  <a:cubicBezTo>
                    <a:pt x="64" y="21"/>
                    <a:pt x="64" y="20"/>
                    <a:pt x="64" y="20"/>
                  </a:cubicBezTo>
                  <a:cubicBezTo>
                    <a:pt x="63" y="18"/>
                    <a:pt x="61" y="16"/>
                    <a:pt x="60" y="14"/>
                  </a:cubicBezTo>
                  <a:cubicBezTo>
                    <a:pt x="57" y="11"/>
                    <a:pt x="53" y="9"/>
                    <a:pt x="49" y="9"/>
                  </a:cubicBezTo>
                  <a:close/>
                  <a:moveTo>
                    <a:pt x="70" y="36"/>
                  </a:moveTo>
                  <a:cubicBezTo>
                    <a:pt x="69" y="36"/>
                    <a:pt x="69" y="37"/>
                    <a:pt x="68" y="37"/>
                  </a:cubicBezTo>
                  <a:cubicBezTo>
                    <a:pt x="61" y="43"/>
                    <a:pt x="61" y="43"/>
                    <a:pt x="61" y="43"/>
                  </a:cubicBezTo>
                  <a:cubicBezTo>
                    <a:pt x="61" y="43"/>
                    <a:pt x="60" y="44"/>
                    <a:pt x="60" y="44"/>
                  </a:cubicBezTo>
                  <a:cubicBezTo>
                    <a:pt x="54" y="49"/>
                    <a:pt x="54" y="49"/>
                    <a:pt x="54" y="49"/>
                  </a:cubicBezTo>
                  <a:cubicBezTo>
                    <a:pt x="52" y="51"/>
                    <a:pt x="48" y="52"/>
                    <a:pt x="44" y="52"/>
                  </a:cubicBezTo>
                  <a:cubicBezTo>
                    <a:pt x="30" y="63"/>
                    <a:pt x="30" y="63"/>
                    <a:pt x="30" y="63"/>
                  </a:cubicBezTo>
                  <a:cubicBezTo>
                    <a:pt x="28" y="64"/>
                    <a:pt x="26" y="65"/>
                    <a:pt x="24" y="65"/>
                  </a:cubicBezTo>
                  <a:cubicBezTo>
                    <a:pt x="24" y="65"/>
                    <a:pt x="24" y="65"/>
                    <a:pt x="24" y="65"/>
                  </a:cubicBezTo>
                  <a:cubicBezTo>
                    <a:pt x="21" y="67"/>
                    <a:pt x="21" y="67"/>
                    <a:pt x="21" y="67"/>
                  </a:cubicBezTo>
                  <a:cubicBezTo>
                    <a:pt x="20" y="68"/>
                    <a:pt x="20" y="69"/>
                    <a:pt x="19" y="69"/>
                  </a:cubicBezTo>
                  <a:cubicBezTo>
                    <a:pt x="17" y="71"/>
                    <a:pt x="17" y="71"/>
                    <a:pt x="17" y="71"/>
                  </a:cubicBezTo>
                  <a:cubicBezTo>
                    <a:pt x="16" y="72"/>
                    <a:pt x="14" y="73"/>
                    <a:pt x="12" y="73"/>
                  </a:cubicBezTo>
                  <a:cubicBezTo>
                    <a:pt x="10" y="73"/>
                    <a:pt x="7" y="71"/>
                    <a:pt x="4" y="69"/>
                  </a:cubicBezTo>
                  <a:cubicBezTo>
                    <a:pt x="0" y="65"/>
                    <a:pt x="0" y="59"/>
                    <a:pt x="3" y="56"/>
                  </a:cubicBezTo>
                  <a:cubicBezTo>
                    <a:pt x="4" y="54"/>
                    <a:pt x="4" y="54"/>
                    <a:pt x="4" y="54"/>
                  </a:cubicBezTo>
                  <a:cubicBezTo>
                    <a:pt x="5" y="54"/>
                    <a:pt x="6" y="53"/>
                    <a:pt x="7" y="53"/>
                  </a:cubicBezTo>
                  <a:cubicBezTo>
                    <a:pt x="9" y="50"/>
                    <a:pt x="9" y="50"/>
                    <a:pt x="9" y="50"/>
                  </a:cubicBezTo>
                  <a:cubicBezTo>
                    <a:pt x="9" y="47"/>
                    <a:pt x="10" y="45"/>
                    <a:pt x="11" y="44"/>
                  </a:cubicBezTo>
                  <a:cubicBezTo>
                    <a:pt x="22" y="29"/>
                    <a:pt x="22" y="29"/>
                    <a:pt x="22" y="29"/>
                  </a:cubicBezTo>
                  <a:cubicBezTo>
                    <a:pt x="22" y="25"/>
                    <a:pt x="23" y="22"/>
                    <a:pt x="25" y="20"/>
                  </a:cubicBezTo>
                  <a:cubicBezTo>
                    <a:pt x="30" y="14"/>
                    <a:pt x="30" y="14"/>
                    <a:pt x="30" y="14"/>
                  </a:cubicBezTo>
                  <a:cubicBezTo>
                    <a:pt x="30" y="13"/>
                    <a:pt x="31" y="13"/>
                    <a:pt x="31" y="13"/>
                  </a:cubicBezTo>
                  <a:cubicBezTo>
                    <a:pt x="37" y="6"/>
                    <a:pt x="37" y="6"/>
                    <a:pt x="37" y="6"/>
                  </a:cubicBezTo>
                  <a:cubicBezTo>
                    <a:pt x="37" y="5"/>
                    <a:pt x="38" y="4"/>
                    <a:pt x="38" y="4"/>
                  </a:cubicBezTo>
                  <a:cubicBezTo>
                    <a:pt x="41" y="1"/>
                    <a:pt x="44" y="0"/>
                    <a:pt x="48" y="0"/>
                  </a:cubicBezTo>
                  <a:cubicBezTo>
                    <a:pt x="54" y="0"/>
                    <a:pt x="60" y="3"/>
                    <a:pt x="65" y="8"/>
                  </a:cubicBezTo>
                  <a:cubicBezTo>
                    <a:pt x="70" y="13"/>
                    <a:pt x="72" y="18"/>
                    <a:pt x="73" y="23"/>
                  </a:cubicBezTo>
                  <a:cubicBezTo>
                    <a:pt x="74" y="28"/>
                    <a:pt x="73" y="33"/>
                    <a:pt x="70" y="36"/>
                  </a:cubicBezTo>
                  <a:close/>
                  <a:moveTo>
                    <a:pt x="52" y="46"/>
                  </a:moveTo>
                  <a:cubicBezTo>
                    <a:pt x="57" y="43"/>
                    <a:pt x="57" y="43"/>
                    <a:pt x="57" y="43"/>
                  </a:cubicBezTo>
                  <a:cubicBezTo>
                    <a:pt x="50" y="42"/>
                    <a:pt x="44" y="39"/>
                    <a:pt x="40" y="34"/>
                  </a:cubicBezTo>
                  <a:cubicBezTo>
                    <a:pt x="36" y="31"/>
                    <a:pt x="34" y="26"/>
                    <a:pt x="32" y="22"/>
                  </a:cubicBezTo>
                  <a:cubicBezTo>
                    <a:pt x="29" y="26"/>
                    <a:pt x="29" y="26"/>
                    <a:pt x="29" y="26"/>
                  </a:cubicBezTo>
                  <a:cubicBezTo>
                    <a:pt x="29" y="26"/>
                    <a:pt x="29" y="26"/>
                    <a:pt x="28" y="26"/>
                  </a:cubicBezTo>
                  <a:cubicBezTo>
                    <a:pt x="28" y="26"/>
                    <a:pt x="28" y="26"/>
                    <a:pt x="28" y="26"/>
                  </a:cubicBezTo>
                  <a:cubicBezTo>
                    <a:pt x="27" y="25"/>
                    <a:pt x="27" y="25"/>
                    <a:pt x="28" y="24"/>
                  </a:cubicBezTo>
                  <a:cubicBezTo>
                    <a:pt x="32" y="20"/>
                    <a:pt x="32" y="20"/>
                    <a:pt x="32" y="20"/>
                  </a:cubicBezTo>
                  <a:cubicBezTo>
                    <a:pt x="31" y="19"/>
                    <a:pt x="31" y="18"/>
                    <a:pt x="31" y="17"/>
                  </a:cubicBezTo>
                  <a:cubicBezTo>
                    <a:pt x="28" y="22"/>
                    <a:pt x="28" y="22"/>
                    <a:pt x="28" y="22"/>
                  </a:cubicBezTo>
                  <a:cubicBezTo>
                    <a:pt x="26" y="24"/>
                    <a:pt x="25" y="26"/>
                    <a:pt x="25" y="30"/>
                  </a:cubicBezTo>
                  <a:cubicBezTo>
                    <a:pt x="25" y="30"/>
                    <a:pt x="25" y="30"/>
                    <a:pt x="25" y="30"/>
                  </a:cubicBezTo>
                  <a:cubicBezTo>
                    <a:pt x="26" y="32"/>
                    <a:pt x="26" y="34"/>
                    <a:pt x="27" y="36"/>
                  </a:cubicBezTo>
                  <a:cubicBezTo>
                    <a:pt x="27" y="36"/>
                    <a:pt x="27" y="36"/>
                    <a:pt x="27" y="36"/>
                  </a:cubicBezTo>
                  <a:cubicBezTo>
                    <a:pt x="28" y="37"/>
                    <a:pt x="28" y="38"/>
                    <a:pt x="29" y="39"/>
                  </a:cubicBezTo>
                  <a:cubicBezTo>
                    <a:pt x="29" y="39"/>
                    <a:pt x="29" y="39"/>
                    <a:pt x="29" y="39"/>
                  </a:cubicBezTo>
                  <a:cubicBezTo>
                    <a:pt x="30" y="40"/>
                    <a:pt x="31" y="41"/>
                    <a:pt x="32" y="42"/>
                  </a:cubicBezTo>
                  <a:cubicBezTo>
                    <a:pt x="32" y="42"/>
                    <a:pt x="32" y="42"/>
                    <a:pt x="32" y="42"/>
                  </a:cubicBezTo>
                  <a:cubicBezTo>
                    <a:pt x="32" y="42"/>
                    <a:pt x="32" y="42"/>
                    <a:pt x="32" y="42"/>
                  </a:cubicBezTo>
                  <a:cubicBezTo>
                    <a:pt x="33" y="43"/>
                    <a:pt x="33" y="44"/>
                    <a:pt x="34" y="45"/>
                  </a:cubicBezTo>
                  <a:cubicBezTo>
                    <a:pt x="34" y="45"/>
                    <a:pt x="35" y="45"/>
                    <a:pt x="35" y="45"/>
                  </a:cubicBezTo>
                  <a:cubicBezTo>
                    <a:pt x="38" y="47"/>
                    <a:pt x="41" y="48"/>
                    <a:pt x="44" y="49"/>
                  </a:cubicBezTo>
                  <a:cubicBezTo>
                    <a:pt x="44" y="49"/>
                    <a:pt x="44" y="49"/>
                    <a:pt x="44" y="49"/>
                  </a:cubicBezTo>
                  <a:cubicBezTo>
                    <a:pt x="45" y="49"/>
                    <a:pt x="45" y="49"/>
                    <a:pt x="46" y="49"/>
                  </a:cubicBezTo>
                  <a:cubicBezTo>
                    <a:pt x="48" y="49"/>
                    <a:pt x="51" y="48"/>
                    <a:pt x="52" y="46"/>
                  </a:cubicBezTo>
                  <a:close/>
                  <a:moveTo>
                    <a:pt x="14" y="69"/>
                  </a:moveTo>
                  <a:cubicBezTo>
                    <a:pt x="14" y="69"/>
                    <a:pt x="14" y="69"/>
                    <a:pt x="14" y="69"/>
                  </a:cubicBezTo>
                  <a:cubicBezTo>
                    <a:pt x="14" y="69"/>
                    <a:pt x="14" y="69"/>
                    <a:pt x="14" y="69"/>
                  </a:cubicBezTo>
                  <a:cubicBezTo>
                    <a:pt x="14" y="69"/>
                    <a:pt x="13" y="69"/>
                    <a:pt x="13" y="69"/>
                  </a:cubicBezTo>
                  <a:cubicBezTo>
                    <a:pt x="13" y="69"/>
                    <a:pt x="13" y="69"/>
                    <a:pt x="12" y="69"/>
                  </a:cubicBezTo>
                  <a:cubicBezTo>
                    <a:pt x="12" y="69"/>
                    <a:pt x="12" y="69"/>
                    <a:pt x="11" y="69"/>
                  </a:cubicBezTo>
                  <a:cubicBezTo>
                    <a:pt x="11" y="69"/>
                    <a:pt x="11" y="68"/>
                    <a:pt x="11" y="68"/>
                  </a:cubicBezTo>
                  <a:cubicBezTo>
                    <a:pt x="10" y="68"/>
                    <a:pt x="10" y="68"/>
                    <a:pt x="9" y="68"/>
                  </a:cubicBezTo>
                  <a:cubicBezTo>
                    <a:pt x="9" y="68"/>
                    <a:pt x="9" y="67"/>
                    <a:pt x="9" y="67"/>
                  </a:cubicBezTo>
                  <a:cubicBezTo>
                    <a:pt x="8" y="67"/>
                    <a:pt x="8" y="67"/>
                    <a:pt x="7" y="66"/>
                  </a:cubicBezTo>
                  <a:cubicBezTo>
                    <a:pt x="7" y="66"/>
                    <a:pt x="7" y="65"/>
                    <a:pt x="6" y="65"/>
                  </a:cubicBezTo>
                  <a:cubicBezTo>
                    <a:pt x="5" y="64"/>
                    <a:pt x="5" y="62"/>
                    <a:pt x="4" y="61"/>
                  </a:cubicBezTo>
                  <a:cubicBezTo>
                    <a:pt x="4" y="60"/>
                    <a:pt x="4" y="60"/>
                    <a:pt x="4" y="59"/>
                  </a:cubicBezTo>
                  <a:cubicBezTo>
                    <a:pt x="4" y="59"/>
                    <a:pt x="4" y="59"/>
                    <a:pt x="4" y="59"/>
                  </a:cubicBezTo>
                  <a:cubicBezTo>
                    <a:pt x="3" y="61"/>
                    <a:pt x="4" y="64"/>
                    <a:pt x="6" y="67"/>
                  </a:cubicBezTo>
                  <a:cubicBezTo>
                    <a:pt x="8" y="69"/>
                    <a:pt x="10" y="70"/>
                    <a:pt x="12" y="70"/>
                  </a:cubicBezTo>
                  <a:cubicBezTo>
                    <a:pt x="13" y="70"/>
                    <a:pt x="14" y="70"/>
                    <a:pt x="14" y="69"/>
                  </a:cubicBezTo>
                  <a:close/>
                  <a:moveTo>
                    <a:pt x="16" y="66"/>
                  </a:moveTo>
                  <a:cubicBezTo>
                    <a:pt x="18" y="65"/>
                    <a:pt x="18" y="65"/>
                    <a:pt x="18" y="65"/>
                  </a:cubicBezTo>
                  <a:cubicBezTo>
                    <a:pt x="18" y="65"/>
                    <a:pt x="19" y="65"/>
                    <a:pt x="19" y="65"/>
                  </a:cubicBezTo>
                  <a:cubicBezTo>
                    <a:pt x="21" y="63"/>
                    <a:pt x="21" y="63"/>
                    <a:pt x="21" y="63"/>
                  </a:cubicBezTo>
                  <a:cubicBezTo>
                    <a:pt x="20" y="63"/>
                    <a:pt x="20" y="63"/>
                    <a:pt x="20" y="63"/>
                  </a:cubicBezTo>
                  <a:cubicBezTo>
                    <a:pt x="19" y="62"/>
                    <a:pt x="19" y="62"/>
                    <a:pt x="18" y="62"/>
                  </a:cubicBezTo>
                  <a:cubicBezTo>
                    <a:pt x="18" y="62"/>
                    <a:pt x="17" y="62"/>
                    <a:pt x="17" y="61"/>
                  </a:cubicBezTo>
                  <a:cubicBezTo>
                    <a:pt x="17" y="61"/>
                    <a:pt x="16" y="61"/>
                    <a:pt x="16" y="61"/>
                  </a:cubicBezTo>
                  <a:cubicBezTo>
                    <a:pt x="16" y="60"/>
                    <a:pt x="15" y="60"/>
                    <a:pt x="14" y="59"/>
                  </a:cubicBezTo>
                  <a:cubicBezTo>
                    <a:pt x="14" y="59"/>
                    <a:pt x="13" y="58"/>
                    <a:pt x="13" y="58"/>
                  </a:cubicBezTo>
                  <a:cubicBezTo>
                    <a:pt x="13" y="57"/>
                    <a:pt x="12" y="57"/>
                    <a:pt x="12" y="57"/>
                  </a:cubicBezTo>
                  <a:cubicBezTo>
                    <a:pt x="12" y="56"/>
                    <a:pt x="12" y="56"/>
                    <a:pt x="12" y="56"/>
                  </a:cubicBezTo>
                  <a:cubicBezTo>
                    <a:pt x="12" y="55"/>
                    <a:pt x="11" y="55"/>
                    <a:pt x="11" y="55"/>
                  </a:cubicBezTo>
                  <a:cubicBezTo>
                    <a:pt x="11" y="55"/>
                    <a:pt x="11" y="54"/>
                    <a:pt x="11" y="54"/>
                  </a:cubicBezTo>
                  <a:cubicBezTo>
                    <a:pt x="11" y="54"/>
                    <a:pt x="11" y="53"/>
                    <a:pt x="10" y="53"/>
                  </a:cubicBezTo>
                  <a:cubicBezTo>
                    <a:pt x="10" y="53"/>
                    <a:pt x="10" y="53"/>
                    <a:pt x="10" y="53"/>
                  </a:cubicBezTo>
                  <a:cubicBezTo>
                    <a:pt x="9" y="55"/>
                    <a:pt x="9" y="55"/>
                    <a:pt x="9" y="55"/>
                  </a:cubicBezTo>
                  <a:cubicBezTo>
                    <a:pt x="9" y="55"/>
                    <a:pt x="9" y="55"/>
                    <a:pt x="9" y="55"/>
                  </a:cubicBezTo>
                  <a:cubicBezTo>
                    <a:pt x="7" y="57"/>
                    <a:pt x="7" y="57"/>
                    <a:pt x="7" y="57"/>
                  </a:cubicBezTo>
                  <a:cubicBezTo>
                    <a:pt x="6" y="58"/>
                    <a:pt x="6" y="59"/>
                    <a:pt x="6" y="60"/>
                  </a:cubicBezTo>
                  <a:cubicBezTo>
                    <a:pt x="7" y="62"/>
                    <a:pt x="7" y="63"/>
                    <a:pt x="9" y="65"/>
                  </a:cubicBezTo>
                  <a:cubicBezTo>
                    <a:pt x="10" y="66"/>
                    <a:pt x="12" y="67"/>
                    <a:pt x="14" y="67"/>
                  </a:cubicBezTo>
                  <a:cubicBezTo>
                    <a:pt x="15" y="67"/>
                    <a:pt x="16" y="67"/>
                    <a:pt x="16" y="66"/>
                  </a:cubicBezTo>
                  <a:close/>
                  <a:moveTo>
                    <a:pt x="21" y="61"/>
                  </a:moveTo>
                  <a:cubicBezTo>
                    <a:pt x="21" y="61"/>
                    <a:pt x="21" y="61"/>
                    <a:pt x="21" y="61"/>
                  </a:cubicBezTo>
                  <a:cubicBezTo>
                    <a:pt x="22" y="61"/>
                    <a:pt x="22" y="61"/>
                    <a:pt x="23" y="61"/>
                  </a:cubicBezTo>
                  <a:cubicBezTo>
                    <a:pt x="23" y="62"/>
                    <a:pt x="24" y="62"/>
                    <a:pt x="24" y="62"/>
                  </a:cubicBezTo>
                  <a:cubicBezTo>
                    <a:pt x="25" y="62"/>
                    <a:pt x="27" y="61"/>
                    <a:pt x="28" y="60"/>
                  </a:cubicBezTo>
                  <a:cubicBezTo>
                    <a:pt x="41" y="50"/>
                    <a:pt x="41" y="50"/>
                    <a:pt x="41" y="50"/>
                  </a:cubicBezTo>
                  <a:cubicBezTo>
                    <a:pt x="39" y="49"/>
                    <a:pt x="36" y="48"/>
                    <a:pt x="33" y="46"/>
                  </a:cubicBezTo>
                  <a:cubicBezTo>
                    <a:pt x="33" y="46"/>
                    <a:pt x="33" y="46"/>
                    <a:pt x="33" y="46"/>
                  </a:cubicBezTo>
                  <a:cubicBezTo>
                    <a:pt x="32" y="45"/>
                    <a:pt x="31" y="44"/>
                    <a:pt x="30" y="44"/>
                  </a:cubicBezTo>
                  <a:cubicBezTo>
                    <a:pt x="30" y="44"/>
                    <a:pt x="30" y="44"/>
                    <a:pt x="30" y="44"/>
                  </a:cubicBezTo>
                  <a:cubicBezTo>
                    <a:pt x="29" y="43"/>
                    <a:pt x="29" y="42"/>
                    <a:pt x="28" y="41"/>
                  </a:cubicBezTo>
                  <a:cubicBezTo>
                    <a:pt x="27" y="40"/>
                    <a:pt x="27" y="40"/>
                    <a:pt x="26" y="39"/>
                  </a:cubicBezTo>
                  <a:cubicBezTo>
                    <a:pt x="26" y="39"/>
                    <a:pt x="26" y="38"/>
                    <a:pt x="26" y="38"/>
                  </a:cubicBezTo>
                  <a:cubicBezTo>
                    <a:pt x="26" y="37"/>
                    <a:pt x="25" y="36"/>
                    <a:pt x="25" y="35"/>
                  </a:cubicBezTo>
                  <a:cubicBezTo>
                    <a:pt x="25" y="35"/>
                    <a:pt x="25" y="35"/>
                    <a:pt x="25" y="35"/>
                  </a:cubicBezTo>
                  <a:cubicBezTo>
                    <a:pt x="24" y="34"/>
                    <a:pt x="24" y="33"/>
                    <a:pt x="24" y="32"/>
                  </a:cubicBezTo>
                  <a:cubicBezTo>
                    <a:pt x="24" y="32"/>
                    <a:pt x="24" y="32"/>
                    <a:pt x="24" y="32"/>
                  </a:cubicBezTo>
                  <a:cubicBezTo>
                    <a:pt x="13" y="46"/>
                    <a:pt x="13" y="46"/>
                    <a:pt x="13" y="46"/>
                  </a:cubicBezTo>
                  <a:cubicBezTo>
                    <a:pt x="12" y="47"/>
                    <a:pt x="12" y="48"/>
                    <a:pt x="12" y="50"/>
                  </a:cubicBezTo>
                  <a:cubicBezTo>
                    <a:pt x="12" y="50"/>
                    <a:pt x="12" y="50"/>
                    <a:pt x="12" y="50"/>
                  </a:cubicBezTo>
                  <a:cubicBezTo>
                    <a:pt x="12" y="51"/>
                    <a:pt x="12" y="51"/>
                    <a:pt x="12" y="52"/>
                  </a:cubicBezTo>
                  <a:cubicBezTo>
                    <a:pt x="12" y="52"/>
                    <a:pt x="12" y="52"/>
                    <a:pt x="12" y="52"/>
                  </a:cubicBezTo>
                  <a:cubicBezTo>
                    <a:pt x="12" y="53"/>
                    <a:pt x="13" y="53"/>
                    <a:pt x="13" y="54"/>
                  </a:cubicBezTo>
                  <a:cubicBezTo>
                    <a:pt x="13" y="54"/>
                    <a:pt x="13" y="54"/>
                    <a:pt x="13" y="54"/>
                  </a:cubicBezTo>
                  <a:cubicBezTo>
                    <a:pt x="13" y="55"/>
                    <a:pt x="14" y="55"/>
                    <a:pt x="14" y="56"/>
                  </a:cubicBezTo>
                  <a:cubicBezTo>
                    <a:pt x="14" y="56"/>
                    <a:pt x="14" y="56"/>
                    <a:pt x="14" y="56"/>
                  </a:cubicBezTo>
                  <a:cubicBezTo>
                    <a:pt x="15" y="57"/>
                    <a:pt x="15" y="57"/>
                    <a:pt x="16" y="58"/>
                  </a:cubicBezTo>
                  <a:cubicBezTo>
                    <a:pt x="16" y="58"/>
                    <a:pt x="17" y="59"/>
                    <a:pt x="18" y="59"/>
                  </a:cubicBezTo>
                  <a:cubicBezTo>
                    <a:pt x="18" y="59"/>
                    <a:pt x="18" y="60"/>
                    <a:pt x="19" y="60"/>
                  </a:cubicBezTo>
                  <a:cubicBezTo>
                    <a:pt x="19" y="60"/>
                    <a:pt x="19" y="60"/>
                    <a:pt x="19" y="60"/>
                  </a:cubicBezTo>
                  <a:cubicBezTo>
                    <a:pt x="20" y="61"/>
                    <a:pt x="20" y="61"/>
                    <a:pt x="21" y="61"/>
                  </a:cubicBezTo>
                  <a:close/>
                  <a:moveTo>
                    <a:pt x="33" y="18"/>
                  </a:moveTo>
                  <a:cubicBezTo>
                    <a:pt x="36" y="15"/>
                    <a:pt x="36" y="15"/>
                    <a:pt x="36" y="15"/>
                  </a:cubicBezTo>
                  <a:cubicBezTo>
                    <a:pt x="35" y="14"/>
                    <a:pt x="35" y="13"/>
                    <a:pt x="36" y="12"/>
                  </a:cubicBezTo>
                  <a:cubicBezTo>
                    <a:pt x="33" y="15"/>
                    <a:pt x="33" y="15"/>
                    <a:pt x="33" y="15"/>
                  </a:cubicBezTo>
                  <a:cubicBezTo>
                    <a:pt x="33" y="16"/>
                    <a:pt x="33" y="17"/>
                    <a:pt x="33" y="18"/>
                  </a:cubicBezTo>
                  <a:close/>
                  <a:moveTo>
                    <a:pt x="59" y="41"/>
                  </a:moveTo>
                  <a:cubicBezTo>
                    <a:pt x="62" y="38"/>
                    <a:pt x="62" y="38"/>
                    <a:pt x="62" y="38"/>
                  </a:cubicBezTo>
                  <a:cubicBezTo>
                    <a:pt x="62" y="38"/>
                    <a:pt x="61" y="38"/>
                    <a:pt x="61" y="38"/>
                  </a:cubicBezTo>
                  <a:cubicBezTo>
                    <a:pt x="61" y="38"/>
                    <a:pt x="61" y="38"/>
                    <a:pt x="60" y="38"/>
                  </a:cubicBezTo>
                  <a:cubicBezTo>
                    <a:pt x="60" y="38"/>
                    <a:pt x="60" y="38"/>
                    <a:pt x="60" y="38"/>
                  </a:cubicBezTo>
                  <a:cubicBezTo>
                    <a:pt x="60" y="38"/>
                    <a:pt x="59" y="38"/>
                    <a:pt x="59" y="38"/>
                  </a:cubicBezTo>
                  <a:cubicBezTo>
                    <a:pt x="59" y="38"/>
                    <a:pt x="58" y="38"/>
                    <a:pt x="58" y="38"/>
                  </a:cubicBezTo>
                  <a:cubicBezTo>
                    <a:pt x="57" y="38"/>
                    <a:pt x="57" y="38"/>
                    <a:pt x="57" y="38"/>
                  </a:cubicBezTo>
                  <a:cubicBezTo>
                    <a:pt x="56" y="38"/>
                    <a:pt x="56" y="38"/>
                    <a:pt x="55" y="38"/>
                  </a:cubicBezTo>
                  <a:cubicBezTo>
                    <a:pt x="55" y="38"/>
                    <a:pt x="55" y="37"/>
                    <a:pt x="55" y="37"/>
                  </a:cubicBezTo>
                  <a:cubicBezTo>
                    <a:pt x="54" y="37"/>
                    <a:pt x="53" y="37"/>
                    <a:pt x="53" y="37"/>
                  </a:cubicBezTo>
                  <a:cubicBezTo>
                    <a:pt x="53" y="37"/>
                    <a:pt x="52" y="37"/>
                    <a:pt x="52" y="37"/>
                  </a:cubicBezTo>
                  <a:cubicBezTo>
                    <a:pt x="52" y="36"/>
                    <a:pt x="51" y="36"/>
                    <a:pt x="50" y="36"/>
                  </a:cubicBezTo>
                  <a:cubicBezTo>
                    <a:pt x="50" y="36"/>
                    <a:pt x="50" y="35"/>
                    <a:pt x="50" y="35"/>
                  </a:cubicBezTo>
                  <a:cubicBezTo>
                    <a:pt x="49" y="35"/>
                    <a:pt x="49" y="35"/>
                    <a:pt x="48" y="34"/>
                  </a:cubicBezTo>
                  <a:cubicBezTo>
                    <a:pt x="48" y="34"/>
                    <a:pt x="48" y="34"/>
                    <a:pt x="48" y="34"/>
                  </a:cubicBezTo>
                  <a:cubicBezTo>
                    <a:pt x="47" y="34"/>
                    <a:pt x="47" y="33"/>
                    <a:pt x="46" y="33"/>
                  </a:cubicBezTo>
                  <a:cubicBezTo>
                    <a:pt x="46" y="33"/>
                    <a:pt x="46" y="32"/>
                    <a:pt x="45" y="32"/>
                  </a:cubicBezTo>
                  <a:cubicBezTo>
                    <a:pt x="45" y="32"/>
                    <a:pt x="44" y="31"/>
                    <a:pt x="43" y="30"/>
                  </a:cubicBezTo>
                  <a:cubicBezTo>
                    <a:pt x="42" y="29"/>
                    <a:pt x="42" y="28"/>
                    <a:pt x="41" y="27"/>
                  </a:cubicBezTo>
                  <a:cubicBezTo>
                    <a:pt x="41" y="27"/>
                    <a:pt x="41" y="27"/>
                    <a:pt x="40" y="27"/>
                  </a:cubicBezTo>
                  <a:cubicBezTo>
                    <a:pt x="38" y="24"/>
                    <a:pt x="37" y="21"/>
                    <a:pt x="36" y="17"/>
                  </a:cubicBezTo>
                  <a:cubicBezTo>
                    <a:pt x="34" y="20"/>
                    <a:pt x="34" y="20"/>
                    <a:pt x="34" y="20"/>
                  </a:cubicBezTo>
                  <a:cubicBezTo>
                    <a:pt x="35" y="25"/>
                    <a:pt x="37" y="29"/>
                    <a:pt x="41" y="33"/>
                  </a:cubicBezTo>
                  <a:cubicBezTo>
                    <a:pt x="46" y="38"/>
                    <a:pt x="52" y="41"/>
                    <a:pt x="59" y="41"/>
                  </a:cubicBezTo>
                  <a:close/>
                  <a:moveTo>
                    <a:pt x="63" y="36"/>
                  </a:moveTo>
                  <a:cubicBezTo>
                    <a:pt x="64" y="36"/>
                    <a:pt x="64" y="36"/>
                    <a:pt x="64" y="36"/>
                  </a:cubicBezTo>
                  <a:cubicBezTo>
                    <a:pt x="65" y="36"/>
                    <a:pt x="66" y="35"/>
                    <a:pt x="66" y="35"/>
                  </a:cubicBezTo>
                  <a:cubicBezTo>
                    <a:pt x="67" y="35"/>
                    <a:pt x="67" y="35"/>
                    <a:pt x="67" y="35"/>
                  </a:cubicBezTo>
                  <a:cubicBezTo>
                    <a:pt x="68" y="34"/>
                    <a:pt x="68" y="34"/>
                    <a:pt x="68" y="34"/>
                  </a:cubicBezTo>
                  <a:cubicBezTo>
                    <a:pt x="70" y="31"/>
                    <a:pt x="71" y="27"/>
                    <a:pt x="70" y="23"/>
                  </a:cubicBezTo>
                  <a:cubicBezTo>
                    <a:pt x="70" y="19"/>
                    <a:pt x="67" y="14"/>
                    <a:pt x="63" y="10"/>
                  </a:cubicBezTo>
                  <a:cubicBezTo>
                    <a:pt x="59" y="6"/>
                    <a:pt x="53" y="3"/>
                    <a:pt x="48" y="3"/>
                  </a:cubicBezTo>
                  <a:cubicBezTo>
                    <a:pt x="45" y="3"/>
                    <a:pt x="42" y="4"/>
                    <a:pt x="40" y="6"/>
                  </a:cubicBezTo>
                  <a:cubicBezTo>
                    <a:pt x="40" y="6"/>
                    <a:pt x="40" y="6"/>
                    <a:pt x="40" y="6"/>
                  </a:cubicBezTo>
                  <a:cubicBezTo>
                    <a:pt x="40" y="7"/>
                    <a:pt x="39" y="7"/>
                    <a:pt x="39" y="8"/>
                  </a:cubicBezTo>
                  <a:cubicBezTo>
                    <a:pt x="39" y="8"/>
                    <a:pt x="39" y="9"/>
                    <a:pt x="38" y="9"/>
                  </a:cubicBezTo>
                  <a:cubicBezTo>
                    <a:pt x="38" y="9"/>
                    <a:pt x="38" y="10"/>
                    <a:pt x="38" y="10"/>
                  </a:cubicBezTo>
                  <a:cubicBezTo>
                    <a:pt x="38" y="11"/>
                    <a:pt x="38" y="11"/>
                    <a:pt x="38" y="11"/>
                  </a:cubicBezTo>
                  <a:cubicBezTo>
                    <a:pt x="38" y="12"/>
                    <a:pt x="38" y="12"/>
                    <a:pt x="38" y="13"/>
                  </a:cubicBezTo>
                  <a:cubicBezTo>
                    <a:pt x="38" y="13"/>
                    <a:pt x="38" y="14"/>
                    <a:pt x="38" y="14"/>
                  </a:cubicBezTo>
                  <a:cubicBezTo>
                    <a:pt x="38" y="15"/>
                    <a:pt x="38" y="15"/>
                    <a:pt x="38" y="16"/>
                  </a:cubicBezTo>
                  <a:cubicBezTo>
                    <a:pt x="38" y="16"/>
                    <a:pt x="38" y="17"/>
                    <a:pt x="38" y="17"/>
                  </a:cubicBezTo>
                  <a:cubicBezTo>
                    <a:pt x="38" y="18"/>
                    <a:pt x="38" y="18"/>
                    <a:pt x="38" y="19"/>
                  </a:cubicBezTo>
                  <a:cubicBezTo>
                    <a:pt x="39" y="19"/>
                    <a:pt x="39" y="20"/>
                    <a:pt x="39" y="20"/>
                  </a:cubicBezTo>
                  <a:cubicBezTo>
                    <a:pt x="39" y="21"/>
                    <a:pt x="39" y="21"/>
                    <a:pt x="40" y="22"/>
                  </a:cubicBezTo>
                  <a:cubicBezTo>
                    <a:pt x="40" y="22"/>
                    <a:pt x="40" y="23"/>
                    <a:pt x="40" y="23"/>
                  </a:cubicBezTo>
                  <a:cubicBezTo>
                    <a:pt x="41" y="24"/>
                    <a:pt x="41" y="24"/>
                    <a:pt x="41" y="25"/>
                  </a:cubicBezTo>
                  <a:cubicBezTo>
                    <a:pt x="42" y="25"/>
                    <a:pt x="42" y="26"/>
                    <a:pt x="42" y="26"/>
                  </a:cubicBezTo>
                  <a:cubicBezTo>
                    <a:pt x="43" y="27"/>
                    <a:pt x="44" y="28"/>
                    <a:pt x="45" y="29"/>
                  </a:cubicBezTo>
                  <a:cubicBezTo>
                    <a:pt x="49" y="34"/>
                    <a:pt x="55" y="36"/>
                    <a:pt x="60" y="36"/>
                  </a:cubicBezTo>
                  <a:cubicBezTo>
                    <a:pt x="61" y="36"/>
                    <a:pt x="62" y="36"/>
                    <a:pt x="63" y="3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1" dirty="0">
                <a:cs typeface="+mn-ea"/>
                <a:sym typeface="+mn-lt"/>
              </a:endParaRPr>
            </a:p>
          </p:txBody>
        </p:sp>
      </p:grpSp>
      <p:grpSp>
        <p:nvGrpSpPr>
          <p:cNvPr id="20" name="Group 166">
            <a:extLst>
              <a:ext uri="{FF2B5EF4-FFF2-40B4-BE49-F238E27FC236}">
                <a16:creationId xmlns:a16="http://schemas.microsoft.com/office/drawing/2014/main" id="{99191EA3-2995-4D57-9FA0-14CFF2264B1E}"/>
              </a:ext>
            </a:extLst>
          </p:cNvPr>
          <p:cNvGrpSpPr/>
          <p:nvPr/>
        </p:nvGrpSpPr>
        <p:grpSpPr>
          <a:xfrm>
            <a:off x="7077247" y="3313892"/>
            <a:ext cx="921489" cy="921489"/>
            <a:chOff x="4227020" y="2485418"/>
            <a:chExt cx="691117" cy="691117"/>
          </a:xfrm>
        </p:grpSpPr>
        <p:sp>
          <p:nvSpPr>
            <p:cNvPr id="21" name="Oval 167">
              <a:extLst>
                <a:ext uri="{FF2B5EF4-FFF2-40B4-BE49-F238E27FC236}">
                  <a16:creationId xmlns:a16="http://schemas.microsoft.com/office/drawing/2014/main" id="{295861A4-7D79-420E-A44F-ED04D38932BD}"/>
                </a:ext>
              </a:extLst>
            </p:cNvPr>
            <p:cNvSpPr/>
            <p:nvPr/>
          </p:nvSpPr>
          <p:spPr>
            <a:xfrm>
              <a:off x="4227020" y="2485418"/>
              <a:ext cx="691117" cy="691117"/>
            </a:xfrm>
            <a:prstGeom prst="ellipse">
              <a:avLst/>
            </a:prstGeom>
            <a:solidFill>
              <a:srgbClr val="2D65D2"/>
            </a:solidFill>
            <a:ln>
              <a:noFill/>
            </a:ln>
            <a:effectLst>
              <a:outerShdw blurRad="152400" dist="317500" dir="5400000" sx="90000" sy="-190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2400" dirty="0">
                <a:solidFill>
                  <a:schemeClr val="tx1"/>
                </a:solidFill>
                <a:cs typeface="+mn-ea"/>
                <a:sym typeface="+mn-lt"/>
              </a:endParaRPr>
            </a:p>
          </p:txBody>
        </p:sp>
        <p:sp>
          <p:nvSpPr>
            <p:cNvPr id="22" name="Freeform 118">
              <a:extLst>
                <a:ext uri="{FF2B5EF4-FFF2-40B4-BE49-F238E27FC236}">
                  <a16:creationId xmlns:a16="http://schemas.microsoft.com/office/drawing/2014/main" id="{060E082A-8E6D-4808-8DCE-7C9F1A982E1A}"/>
                </a:ext>
              </a:extLst>
            </p:cNvPr>
            <p:cNvSpPr>
              <a:spLocks noEditPoints="1"/>
            </p:cNvSpPr>
            <p:nvPr/>
          </p:nvSpPr>
          <p:spPr bwMode="auto">
            <a:xfrm>
              <a:off x="4417378" y="2682874"/>
              <a:ext cx="309242" cy="296203"/>
            </a:xfrm>
            <a:custGeom>
              <a:avLst/>
              <a:gdLst>
                <a:gd name="T0" fmla="*/ 60 w 70"/>
                <a:gd name="T1" fmla="*/ 62 h 65"/>
                <a:gd name="T2" fmla="*/ 58 w 70"/>
                <a:gd name="T3" fmla="*/ 62 h 65"/>
                <a:gd name="T4" fmla="*/ 68 w 70"/>
                <a:gd name="T5" fmla="*/ 32 h 65"/>
                <a:gd name="T6" fmla="*/ 58 w 70"/>
                <a:gd name="T7" fmla="*/ 3 h 65"/>
                <a:gd name="T8" fmla="*/ 70 w 70"/>
                <a:gd name="T9" fmla="*/ 32 h 65"/>
                <a:gd name="T10" fmla="*/ 52 w 70"/>
                <a:gd name="T11" fmla="*/ 10 h 65"/>
                <a:gd name="T12" fmla="*/ 59 w 70"/>
                <a:gd name="T13" fmla="*/ 32 h 65"/>
                <a:gd name="T14" fmla="*/ 52 w 70"/>
                <a:gd name="T15" fmla="*/ 55 h 65"/>
                <a:gd name="T16" fmla="*/ 54 w 70"/>
                <a:gd name="T17" fmla="*/ 55 h 65"/>
                <a:gd name="T18" fmla="*/ 54 w 70"/>
                <a:gd name="T19" fmla="*/ 10 h 65"/>
                <a:gd name="T20" fmla="*/ 42 w 70"/>
                <a:gd name="T21" fmla="*/ 63 h 65"/>
                <a:gd name="T22" fmla="*/ 36 w 70"/>
                <a:gd name="T23" fmla="*/ 65 h 65"/>
                <a:gd name="T24" fmla="*/ 17 w 70"/>
                <a:gd name="T25" fmla="*/ 49 h 65"/>
                <a:gd name="T26" fmla="*/ 2 w 70"/>
                <a:gd name="T27" fmla="*/ 49 h 65"/>
                <a:gd name="T28" fmla="*/ 0 w 70"/>
                <a:gd name="T29" fmla="*/ 18 h 65"/>
                <a:gd name="T30" fmla="*/ 7 w 70"/>
                <a:gd name="T31" fmla="*/ 16 h 65"/>
                <a:gd name="T32" fmla="*/ 35 w 70"/>
                <a:gd name="T33" fmla="*/ 0 h 65"/>
                <a:gd name="T34" fmla="*/ 40 w 70"/>
                <a:gd name="T35" fmla="*/ 0 h 65"/>
                <a:gd name="T36" fmla="*/ 6 w 70"/>
                <a:gd name="T37" fmla="*/ 23 h 65"/>
                <a:gd name="T38" fmla="*/ 3 w 70"/>
                <a:gd name="T39" fmla="*/ 46 h 65"/>
                <a:gd name="T40" fmla="*/ 6 w 70"/>
                <a:gd name="T41" fmla="*/ 23 h 65"/>
                <a:gd name="T42" fmla="*/ 3 w 70"/>
                <a:gd name="T43" fmla="*/ 19 h 65"/>
                <a:gd name="T44" fmla="*/ 6 w 70"/>
                <a:gd name="T45" fmla="*/ 21 h 65"/>
                <a:gd name="T46" fmla="*/ 17 w 70"/>
                <a:gd name="T47" fmla="*/ 23 h 65"/>
                <a:gd name="T48" fmla="*/ 8 w 70"/>
                <a:gd name="T49" fmla="*/ 46 h 65"/>
                <a:gd name="T50" fmla="*/ 17 w 70"/>
                <a:gd name="T51" fmla="*/ 23 h 65"/>
                <a:gd name="T52" fmla="*/ 8 w 70"/>
                <a:gd name="T53" fmla="*/ 19 h 65"/>
                <a:gd name="T54" fmla="*/ 17 w 70"/>
                <a:gd name="T55" fmla="*/ 21 h 65"/>
                <a:gd name="T56" fmla="*/ 35 w 70"/>
                <a:gd name="T57" fmla="*/ 4 h 65"/>
                <a:gd name="T58" fmla="*/ 19 w 70"/>
                <a:gd name="T59" fmla="*/ 20 h 65"/>
                <a:gd name="T60" fmla="*/ 32 w 70"/>
                <a:gd name="T61" fmla="*/ 10 h 65"/>
                <a:gd name="T62" fmla="*/ 19 w 70"/>
                <a:gd name="T63" fmla="*/ 22 h 65"/>
                <a:gd name="T64" fmla="*/ 35 w 70"/>
                <a:gd name="T65" fmla="*/ 61 h 65"/>
                <a:gd name="T66" fmla="*/ 39 w 70"/>
                <a:gd name="T67" fmla="*/ 3 h 65"/>
                <a:gd name="T68" fmla="*/ 37 w 70"/>
                <a:gd name="T69" fmla="*/ 62 h 65"/>
                <a:gd name="T70" fmla="*/ 39 w 70"/>
                <a:gd name="T71" fmla="*/ 3 h 65"/>
                <a:gd name="T72" fmla="*/ 47 w 70"/>
                <a:gd name="T73" fmla="*/ 17 h 65"/>
                <a:gd name="T74" fmla="*/ 50 w 70"/>
                <a:gd name="T75" fmla="*/ 32 h 65"/>
                <a:gd name="T76" fmla="*/ 47 w 70"/>
                <a:gd name="T77" fmla="*/ 48 h 65"/>
                <a:gd name="T78" fmla="*/ 48 w 70"/>
                <a:gd name="T79" fmla="*/ 47 h 65"/>
                <a:gd name="T80" fmla="*/ 48 w 70"/>
                <a:gd name="T81" fmla="*/ 1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0" h="65">
                  <a:moveTo>
                    <a:pt x="70" y="32"/>
                  </a:moveTo>
                  <a:cubicBezTo>
                    <a:pt x="70" y="43"/>
                    <a:pt x="66" y="54"/>
                    <a:pt x="60" y="62"/>
                  </a:cubicBezTo>
                  <a:cubicBezTo>
                    <a:pt x="59" y="62"/>
                    <a:pt x="59" y="62"/>
                    <a:pt x="59" y="62"/>
                  </a:cubicBezTo>
                  <a:cubicBezTo>
                    <a:pt x="59" y="62"/>
                    <a:pt x="58" y="62"/>
                    <a:pt x="58" y="62"/>
                  </a:cubicBezTo>
                  <a:cubicBezTo>
                    <a:pt x="58" y="62"/>
                    <a:pt x="58" y="61"/>
                    <a:pt x="58" y="61"/>
                  </a:cubicBezTo>
                  <a:cubicBezTo>
                    <a:pt x="64" y="53"/>
                    <a:pt x="68" y="43"/>
                    <a:pt x="68" y="32"/>
                  </a:cubicBezTo>
                  <a:cubicBezTo>
                    <a:pt x="68" y="22"/>
                    <a:pt x="64" y="12"/>
                    <a:pt x="58" y="4"/>
                  </a:cubicBezTo>
                  <a:cubicBezTo>
                    <a:pt x="58" y="4"/>
                    <a:pt x="58" y="3"/>
                    <a:pt x="58" y="3"/>
                  </a:cubicBezTo>
                  <a:cubicBezTo>
                    <a:pt x="59" y="2"/>
                    <a:pt x="59" y="2"/>
                    <a:pt x="60" y="3"/>
                  </a:cubicBezTo>
                  <a:cubicBezTo>
                    <a:pt x="66" y="11"/>
                    <a:pt x="70" y="22"/>
                    <a:pt x="70" y="32"/>
                  </a:cubicBezTo>
                  <a:close/>
                  <a:moveTo>
                    <a:pt x="54" y="10"/>
                  </a:moveTo>
                  <a:cubicBezTo>
                    <a:pt x="53" y="10"/>
                    <a:pt x="53" y="10"/>
                    <a:pt x="52" y="10"/>
                  </a:cubicBezTo>
                  <a:cubicBezTo>
                    <a:pt x="52" y="10"/>
                    <a:pt x="52" y="11"/>
                    <a:pt x="52" y="11"/>
                  </a:cubicBezTo>
                  <a:cubicBezTo>
                    <a:pt x="57" y="18"/>
                    <a:pt x="59" y="25"/>
                    <a:pt x="59" y="32"/>
                  </a:cubicBezTo>
                  <a:cubicBezTo>
                    <a:pt x="59" y="40"/>
                    <a:pt x="57" y="47"/>
                    <a:pt x="52" y="54"/>
                  </a:cubicBezTo>
                  <a:cubicBezTo>
                    <a:pt x="52" y="54"/>
                    <a:pt x="52" y="55"/>
                    <a:pt x="52" y="55"/>
                  </a:cubicBezTo>
                  <a:cubicBezTo>
                    <a:pt x="53" y="55"/>
                    <a:pt x="53" y="55"/>
                    <a:pt x="53" y="55"/>
                  </a:cubicBezTo>
                  <a:cubicBezTo>
                    <a:pt x="53" y="55"/>
                    <a:pt x="54" y="55"/>
                    <a:pt x="54" y="55"/>
                  </a:cubicBezTo>
                  <a:cubicBezTo>
                    <a:pt x="59" y="48"/>
                    <a:pt x="61" y="40"/>
                    <a:pt x="61" y="32"/>
                  </a:cubicBezTo>
                  <a:cubicBezTo>
                    <a:pt x="61" y="24"/>
                    <a:pt x="59" y="17"/>
                    <a:pt x="54" y="10"/>
                  </a:cubicBezTo>
                  <a:close/>
                  <a:moveTo>
                    <a:pt x="42" y="2"/>
                  </a:moveTo>
                  <a:cubicBezTo>
                    <a:pt x="42" y="63"/>
                    <a:pt x="42" y="63"/>
                    <a:pt x="42" y="63"/>
                  </a:cubicBezTo>
                  <a:cubicBezTo>
                    <a:pt x="42" y="64"/>
                    <a:pt x="41" y="65"/>
                    <a:pt x="40" y="65"/>
                  </a:cubicBezTo>
                  <a:cubicBezTo>
                    <a:pt x="36" y="65"/>
                    <a:pt x="36" y="65"/>
                    <a:pt x="36" y="65"/>
                  </a:cubicBezTo>
                  <a:cubicBezTo>
                    <a:pt x="36" y="65"/>
                    <a:pt x="35" y="65"/>
                    <a:pt x="35" y="64"/>
                  </a:cubicBezTo>
                  <a:cubicBezTo>
                    <a:pt x="17" y="49"/>
                    <a:pt x="17" y="49"/>
                    <a:pt x="17" y="49"/>
                  </a:cubicBezTo>
                  <a:cubicBezTo>
                    <a:pt x="7" y="49"/>
                    <a:pt x="7" y="49"/>
                    <a:pt x="7" y="49"/>
                  </a:cubicBezTo>
                  <a:cubicBezTo>
                    <a:pt x="2" y="49"/>
                    <a:pt x="2" y="49"/>
                    <a:pt x="2" y="49"/>
                  </a:cubicBezTo>
                  <a:cubicBezTo>
                    <a:pt x="0" y="49"/>
                    <a:pt x="0" y="48"/>
                    <a:pt x="0" y="47"/>
                  </a:cubicBezTo>
                  <a:cubicBezTo>
                    <a:pt x="0" y="18"/>
                    <a:pt x="0" y="18"/>
                    <a:pt x="0" y="18"/>
                  </a:cubicBezTo>
                  <a:cubicBezTo>
                    <a:pt x="0" y="17"/>
                    <a:pt x="0" y="16"/>
                    <a:pt x="2" y="16"/>
                  </a:cubicBezTo>
                  <a:cubicBezTo>
                    <a:pt x="7" y="16"/>
                    <a:pt x="7" y="16"/>
                    <a:pt x="7" y="16"/>
                  </a:cubicBezTo>
                  <a:cubicBezTo>
                    <a:pt x="17" y="16"/>
                    <a:pt x="17" y="16"/>
                    <a:pt x="17" y="16"/>
                  </a:cubicBezTo>
                  <a:cubicBezTo>
                    <a:pt x="35" y="0"/>
                    <a:pt x="35" y="0"/>
                    <a:pt x="35" y="0"/>
                  </a:cubicBezTo>
                  <a:cubicBezTo>
                    <a:pt x="35" y="0"/>
                    <a:pt x="36" y="0"/>
                    <a:pt x="36" y="0"/>
                  </a:cubicBezTo>
                  <a:cubicBezTo>
                    <a:pt x="40" y="0"/>
                    <a:pt x="40" y="0"/>
                    <a:pt x="40" y="0"/>
                  </a:cubicBezTo>
                  <a:cubicBezTo>
                    <a:pt x="41" y="0"/>
                    <a:pt x="42" y="1"/>
                    <a:pt x="42" y="2"/>
                  </a:cubicBezTo>
                  <a:close/>
                  <a:moveTo>
                    <a:pt x="6" y="23"/>
                  </a:moveTo>
                  <a:cubicBezTo>
                    <a:pt x="3" y="23"/>
                    <a:pt x="3" y="23"/>
                    <a:pt x="3" y="23"/>
                  </a:cubicBezTo>
                  <a:cubicBezTo>
                    <a:pt x="3" y="46"/>
                    <a:pt x="3" y="46"/>
                    <a:pt x="3" y="46"/>
                  </a:cubicBezTo>
                  <a:cubicBezTo>
                    <a:pt x="6" y="46"/>
                    <a:pt x="6" y="46"/>
                    <a:pt x="6" y="46"/>
                  </a:cubicBezTo>
                  <a:lnTo>
                    <a:pt x="6" y="23"/>
                  </a:lnTo>
                  <a:close/>
                  <a:moveTo>
                    <a:pt x="6" y="19"/>
                  </a:moveTo>
                  <a:cubicBezTo>
                    <a:pt x="3" y="19"/>
                    <a:pt x="3" y="19"/>
                    <a:pt x="3" y="19"/>
                  </a:cubicBezTo>
                  <a:cubicBezTo>
                    <a:pt x="3" y="21"/>
                    <a:pt x="3" y="21"/>
                    <a:pt x="3" y="21"/>
                  </a:cubicBezTo>
                  <a:cubicBezTo>
                    <a:pt x="6" y="21"/>
                    <a:pt x="6" y="21"/>
                    <a:pt x="6" y="21"/>
                  </a:cubicBezTo>
                  <a:lnTo>
                    <a:pt x="6" y="19"/>
                  </a:lnTo>
                  <a:close/>
                  <a:moveTo>
                    <a:pt x="17" y="23"/>
                  </a:moveTo>
                  <a:cubicBezTo>
                    <a:pt x="8" y="23"/>
                    <a:pt x="8" y="23"/>
                    <a:pt x="8" y="23"/>
                  </a:cubicBezTo>
                  <a:cubicBezTo>
                    <a:pt x="8" y="46"/>
                    <a:pt x="8" y="46"/>
                    <a:pt x="8" y="46"/>
                  </a:cubicBezTo>
                  <a:cubicBezTo>
                    <a:pt x="17" y="46"/>
                    <a:pt x="17" y="46"/>
                    <a:pt x="17" y="46"/>
                  </a:cubicBezTo>
                  <a:lnTo>
                    <a:pt x="17" y="23"/>
                  </a:lnTo>
                  <a:close/>
                  <a:moveTo>
                    <a:pt x="17" y="19"/>
                  </a:moveTo>
                  <a:cubicBezTo>
                    <a:pt x="8" y="19"/>
                    <a:pt x="8" y="19"/>
                    <a:pt x="8" y="19"/>
                  </a:cubicBezTo>
                  <a:cubicBezTo>
                    <a:pt x="8" y="21"/>
                    <a:pt x="8" y="21"/>
                    <a:pt x="8" y="21"/>
                  </a:cubicBezTo>
                  <a:cubicBezTo>
                    <a:pt x="17" y="21"/>
                    <a:pt x="17" y="21"/>
                    <a:pt x="17" y="21"/>
                  </a:cubicBezTo>
                  <a:lnTo>
                    <a:pt x="17" y="19"/>
                  </a:lnTo>
                  <a:close/>
                  <a:moveTo>
                    <a:pt x="35" y="4"/>
                  </a:moveTo>
                  <a:cubicBezTo>
                    <a:pt x="19" y="18"/>
                    <a:pt x="19" y="18"/>
                    <a:pt x="19" y="18"/>
                  </a:cubicBezTo>
                  <a:cubicBezTo>
                    <a:pt x="19" y="20"/>
                    <a:pt x="19" y="20"/>
                    <a:pt x="19" y="20"/>
                  </a:cubicBezTo>
                  <a:cubicBezTo>
                    <a:pt x="31" y="10"/>
                    <a:pt x="31" y="10"/>
                    <a:pt x="31" y="10"/>
                  </a:cubicBezTo>
                  <a:cubicBezTo>
                    <a:pt x="31" y="9"/>
                    <a:pt x="32" y="9"/>
                    <a:pt x="32" y="10"/>
                  </a:cubicBezTo>
                  <a:cubicBezTo>
                    <a:pt x="33" y="10"/>
                    <a:pt x="33" y="11"/>
                    <a:pt x="32" y="11"/>
                  </a:cubicBezTo>
                  <a:cubicBezTo>
                    <a:pt x="19" y="22"/>
                    <a:pt x="19" y="22"/>
                    <a:pt x="19" y="22"/>
                  </a:cubicBezTo>
                  <a:cubicBezTo>
                    <a:pt x="19" y="46"/>
                    <a:pt x="19" y="46"/>
                    <a:pt x="19" y="46"/>
                  </a:cubicBezTo>
                  <a:cubicBezTo>
                    <a:pt x="35" y="61"/>
                    <a:pt x="35" y="61"/>
                    <a:pt x="35" y="61"/>
                  </a:cubicBezTo>
                  <a:lnTo>
                    <a:pt x="35" y="4"/>
                  </a:lnTo>
                  <a:close/>
                  <a:moveTo>
                    <a:pt x="39" y="3"/>
                  </a:moveTo>
                  <a:cubicBezTo>
                    <a:pt x="37" y="3"/>
                    <a:pt x="37" y="3"/>
                    <a:pt x="37" y="3"/>
                  </a:cubicBezTo>
                  <a:cubicBezTo>
                    <a:pt x="37" y="62"/>
                    <a:pt x="37" y="62"/>
                    <a:pt x="37" y="62"/>
                  </a:cubicBezTo>
                  <a:cubicBezTo>
                    <a:pt x="39" y="62"/>
                    <a:pt x="39" y="62"/>
                    <a:pt x="39" y="62"/>
                  </a:cubicBezTo>
                  <a:lnTo>
                    <a:pt x="39" y="3"/>
                  </a:lnTo>
                  <a:close/>
                  <a:moveTo>
                    <a:pt x="48" y="17"/>
                  </a:moveTo>
                  <a:cubicBezTo>
                    <a:pt x="48" y="17"/>
                    <a:pt x="47" y="17"/>
                    <a:pt x="47" y="17"/>
                  </a:cubicBezTo>
                  <a:cubicBezTo>
                    <a:pt x="46" y="17"/>
                    <a:pt x="46" y="18"/>
                    <a:pt x="46" y="18"/>
                  </a:cubicBezTo>
                  <a:cubicBezTo>
                    <a:pt x="49" y="23"/>
                    <a:pt x="50" y="28"/>
                    <a:pt x="50" y="32"/>
                  </a:cubicBezTo>
                  <a:cubicBezTo>
                    <a:pt x="50" y="37"/>
                    <a:pt x="49" y="42"/>
                    <a:pt x="46" y="46"/>
                  </a:cubicBezTo>
                  <a:cubicBezTo>
                    <a:pt x="46" y="47"/>
                    <a:pt x="46" y="47"/>
                    <a:pt x="47" y="48"/>
                  </a:cubicBezTo>
                  <a:cubicBezTo>
                    <a:pt x="47" y="48"/>
                    <a:pt x="47" y="48"/>
                    <a:pt x="47" y="48"/>
                  </a:cubicBezTo>
                  <a:cubicBezTo>
                    <a:pt x="47" y="48"/>
                    <a:pt x="48" y="48"/>
                    <a:pt x="48" y="47"/>
                  </a:cubicBezTo>
                  <a:cubicBezTo>
                    <a:pt x="51" y="43"/>
                    <a:pt x="52" y="38"/>
                    <a:pt x="52" y="32"/>
                  </a:cubicBezTo>
                  <a:cubicBezTo>
                    <a:pt x="52" y="27"/>
                    <a:pt x="51" y="22"/>
                    <a:pt x="48" y="1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1" dirty="0">
                <a:cs typeface="+mn-ea"/>
                <a:sym typeface="+mn-lt"/>
              </a:endParaRPr>
            </a:p>
          </p:txBody>
        </p:sp>
      </p:grpSp>
      <p:grpSp>
        <p:nvGrpSpPr>
          <p:cNvPr id="23" name="Group 172">
            <a:extLst>
              <a:ext uri="{FF2B5EF4-FFF2-40B4-BE49-F238E27FC236}">
                <a16:creationId xmlns:a16="http://schemas.microsoft.com/office/drawing/2014/main" id="{AAEAA94A-346A-447A-AD41-8A183E5AB606}"/>
              </a:ext>
            </a:extLst>
          </p:cNvPr>
          <p:cNvGrpSpPr/>
          <p:nvPr/>
        </p:nvGrpSpPr>
        <p:grpSpPr>
          <a:xfrm>
            <a:off x="9811316" y="3313892"/>
            <a:ext cx="921489" cy="921489"/>
            <a:chOff x="7358486" y="2485418"/>
            <a:chExt cx="691117" cy="691117"/>
          </a:xfrm>
        </p:grpSpPr>
        <p:sp>
          <p:nvSpPr>
            <p:cNvPr id="24" name="Oval 173">
              <a:extLst>
                <a:ext uri="{FF2B5EF4-FFF2-40B4-BE49-F238E27FC236}">
                  <a16:creationId xmlns:a16="http://schemas.microsoft.com/office/drawing/2014/main" id="{2012BDFD-AF1D-480F-B7F4-14FA8B3CA0F7}"/>
                </a:ext>
              </a:extLst>
            </p:cNvPr>
            <p:cNvSpPr/>
            <p:nvPr/>
          </p:nvSpPr>
          <p:spPr>
            <a:xfrm>
              <a:off x="7358486" y="2485418"/>
              <a:ext cx="691117" cy="691117"/>
            </a:xfrm>
            <a:prstGeom prst="ellipse">
              <a:avLst/>
            </a:prstGeom>
            <a:solidFill>
              <a:schemeClr val="tx1"/>
            </a:solidFill>
            <a:ln>
              <a:noFill/>
            </a:ln>
            <a:effectLst>
              <a:outerShdw blurRad="152400" dist="317500" dir="5400000" sx="90000" sy="-190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2400" dirty="0">
                <a:solidFill>
                  <a:schemeClr val="tx1"/>
                </a:solidFill>
                <a:cs typeface="+mn-ea"/>
                <a:sym typeface="+mn-lt"/>
              </a:endParaRPr>
            </a:p>
          </p:txBody>
        </p:sp>
        <p:sp>
          <p:nvSpPr>
            <p:cNvPr id="25" name="Freeform 163">
              <a:extLst>
                <a:ext uri="{FF2B5EF4-FFF2-40B4-BE49-F238E27FC236}">
                  <a16:creationId xmlns:a16="http://schemas.microsoft.com/office/drawing/2014/main" id="{21708080-774C-4507-BCB4-9C0F48BA48ED}"/>
                </a:ext>
              </a:extLst>
            </p:cNvPr>
            <p:cNvSpPr>
              <a:spLocks noEditPoints="1"/>
            </p:cNvSpPr>
            <p:nvPr/>
          </p:nvSpPr>
          <p:spPr bwMode="auto">
            <a:xfrm>
              <a:off x="7502847" y="2682874"/>
              <a:ext cx="327719" cy="327718"/>
            </a:xfrm>
            <a:custGeom>
              <a:avLst/>
              <a:gdLst>
                <a:gd name="T0" fmla="*/ 27 w 76"/>
                <a:gd name="T1" fmla="*/ 17 h 73"/>
                <a:gd name="T2" fmla="*/ 70 w 76"/>
                <a:gd name="T3" fmla="*/ 17 h 73"/>
                <a:gd name="T4" fmla="*/ 47 w 76"/>
                <a:gd name="T5" fmla="*/ 25 h 73"/>
                <a:gd name="T6" fmla="*/ 51 w 76"/>
                <a:gd name="T7" fmla="*/ 29 h 73"/>
                <a:gd name="T8" fmla="*/ 65 w 76"/>
                <a:gd name="T9" fmla="*/ 34 h 73"/>
                <a:gd name="T10" fmla="*/ 65 w 76"/>
                <a:gd name="T11" fmla="*/ 41 h 73"/>
                <a:gd name="T12" fmla="*/ 65 w 76"/>
                <a:gd name="T13" fmla="*/ 47 h 73"/>
                <a:gd name="T14" fmla="*/ 65 w 76"/>
                <a:gd name="T15" fmla="*/ 53 h 73"/>
                <a:gd name="T16" fmla="*/ 65 w 76"/>
                <a:gd name="T17" fmla="*/ 59 h 73"/>
                <a:gd name="T18" fmla="*/ 76 w 76"/>
                <a:gd name="T19" fmla="*/ 56 h 73"/>
                <a:gd name="T20" fmla="*/ 67 w 76"/>
                <a:gd name="T21" fmla="*/ 58 h 73"/>
                <a:gd name="T22" fmla="*/ 67 w 76"/>
                <a:gd name="T23" fmla="*/ 52 h 73"/>
                <a:gd name="T24" fmla="*/ 67 w 76"/>
                <a:gd name="T25" fmla="*/ 52 h 73"/>
                <a:gd name="T26" fmla="*/ 67 w 76"/>
                <a:gd name="T27" fmla="*/ 42 h 73"/>
                <a:gd name="T28" fmla="*/ 67 w 76"/>
                <a:gd name="T29" fmla="*/ 36 h 73"/>
                <a:gd name="T30" fmla="*/ 67 w 76"/>
                <a:gd name="T31" fmla="*/ 34 h 73"/>
                <a:gd name="T32" fmla="*/ 70 w 76"/>
                <a:gd name="T33" fmla="*/ 57 h 73"/>
                <a:gd name="T34" fmla="*/ 70 w 76"/>
                <a:gd name="T35" fmla="*/ 57 h 73"/>
                <a:gd name="T36" fmla="*/ 70 w 76"/>
                <a:gd name="T37" fmla="*/ 48 h 73"/>
                <a:gd name="T38" fmla="*/ 69 w 76"/>
                <a:gd name="T39" fmla="*/ 42 h 73"/>
                <a:gd name="T40" fmla="*/ 69 w 76"/>
                <a:gd name="T41" fmla="*/ 40 h 73"/>
                <a:gd name="T42" fmla="*/ 70 w 76"/>
                <a:gd name="T43" fmla="*/ 33 h 73"/>
                <a:gd name="T44" fmla="*/ 70 w 76"/>
                <a:gd name="T45" fmla="*/ 33 h 73"/>
                <a:gd name="T46" fmla="*/ 68 w 76"/>
                <a:gd name="T47" fmla="*/ 25 h 73"/>
                <a:gd name="T48" fmla="*/ 67 w 76"/>
                <a:gd name="T49" fmla="*/ 24 h 73"/>
                <a:gd name="T50" fmla="*/ 51 w 76"/>
                <a:gd name="T51" fmla="*/ 17 h 73"/>
                <a:gd name="T52" fmla="*/ 70 w 76"/>
                <a:gd name="T53" fmla="*/ 11 h 73"/>
                <a:gd name="T54" fmla="*/ 73 w 76"/>
                <a:gd name="T55" fmla="*/ 53 h 73"/>
                <a:gd name="T56" fmla="*/ 73 w 76"/>
                <a:gd name="T57" fmla="*/ 20 h 73"/>
                <a:gd name="T58" fmla="*/ 72 w 76"/>
                <a:gd name="T59" fmla="*/ 14 h 73"/>
                <a:gd name="T60" fmla="*/ 72 w 76"/>
                <a:gd name="T61" fmla="*/ 14 h 73"/>
                <a:gd name="T62" fmla="*/ 72 w 76"/>
                <a:gd name="T63" fmla="*/ 22 h 73"/>
                <a:gd name="T64" fmla="*/ 72 w 76"/>
                <a:gd name="T65" fmla="*/ 33 h 73"/>
                <a:gd name="T66" fmla="*/ 73 w 76"/>
                <a:gd name="T67" fmla="*/ 38 h 73"/>
                <a:gd name="T68" fmla="*/ 73 w 76"/>
                <a:gd name="T69" fmla="*/ 41 h 73"/>
                <a:gd name="T70" fmla="*/ 73 w 76"/>
                <a:gd name="T71" fmla="*/ 41 h 73"/>
                <a:gd name="T72" fmla="*/ 72 w 76"/>
                <a:gd name="T73" fmla="*/ 47 h 73"/>
                <a:gd name="T74" fmla="*/ 30 w 76"/>
                <a:gd name="T75" fmla="*/ 7 h 73"/>
                <a:gd name="T76" fmla="*/ 27 w 76"/>
                <a:gd name="T77" fmla="*/ 24 h 73"/>
                <a:gd name="T78" fmla="*/ 27 w 76"/>
                <a:gd name="T79" fmla="*/ 24 h 73"/>
                <a:gd name="T80" fmla="*/ 47 w 76"/>
                <a:gd name="T81" fmla="*/ 46 h 73"/>
                <a:gd name="T82" fmla="*/ 27 w 76"/>
                <a:gd name="T83" fmla="*/ 73 h 73"/>
                <a:gd name="T84" fmla="*/ 3 w 76"/>
                <a:gd name="T85" fmla="*/ 46 h 73"/>
                <a:gd name="T86" fmla="*/ 23 w 76"/>
                <a:gd name="T87" fmla="*/ 40 h 73"/>
                <a:gd name="T88" fmla="*/ 29 w 76"/>
                <a:gd name="T89" fmla="*/ 61 h 73"/>
                <a:gd name="T90" fmla="*/ 20 w 76"/>
                <a:gd name="T91" fmla="*/ 52 h 73"/>
                <a:gd name="T92" fmla="*/ 31 w 76"/>
                <a:gd name="T93" fmla="*/ 52 h 73"/>
                <a:gd name="T94" fmla="*/ 25 w 76"/>
                <a:gd name="T95" fmla="*/ 30 h 73"/>
                <a:gd name="T96" fmla="*/ 34 w 76"/>
                <a:gd name="T97" fmla="*/ 40 h 73"/>
                <a:gd name="T98" fmla="*/ 23 w 76"/>
                <a:gd name="T99" fmla="*/ 4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 h="73">
                  <a:moveTo>
                    <a:pt x="51" y="0"/>
                  </a:moveTo>
                  <a:cubicBezTo>
                    <a:pt x="42" y="0"/>
                    <a:pt x="27" y="2"/>
                    <a:pt x="27" y="7"/>
                  </a:cubicBezTo>
                  <a:cubicBezTo>
                    <a:pt x="27" y="17"/>
                    <a:pt x="27" y="17"/>
                    <a:pt x="27" y="17"/>
                  </a:cubicBezTo>
                  <a:cubicBezTo>
                    <a:pt x="27" y="17"/>
                    <a:pt x="27" y="17"/>
                    <a:pt x="27" y="17"/>
                  </a:cubicBezTo>
                  <a:cubicBezTo>
                    <a:pt x="28" y="17"/>
                    <a:pt x="29" y="17"/>
                    <a:pt x="30" y="17"/>
                  </a:cubicBezTo>
                  <a:cubicBezTo>
                    <a:pt x="30" y="16"/>
                    <a:pt x="30" y="16"/>
                    <a:pt x="30" y="16"/>
                  </a:cubicBezTo>
                  <a:cubicBezTo>
                    <a:pt x="35" y="18"/>
                    <a:pt x="45" y="19"/>
                    <a:pt x="51" y="19"/>
                  </a:cubicBezTo>
                  <a:cubicBezTo>
                    <a:pt x="56" y="19"/>
                    <a:pt x="65" y="19"/>
                    <a:pt x="70" y="17"/>
                  </a:cubicBezTo>
                  <a:cubicBezTo>
                    <a:pt x="70" y="21"/>
                    <a:pt x="70" y="21"/>
                    <a:pt x="70" y="21"/>
                  </a:cubicBezTo>
                  <a:cubicBezTo>
                    <a:pt x="66" y="22"/>
                    <a:pt x="60" y="23"/>
                    <a:pt x="51" y="23"/>
                  </a:cubicBezTo>
                  <a:cubicBezTo>
                    <a:pt x="49" y="23"/>
                    <a:pt x="47" y="23"/>
                    <a:pt x="45" y="23"/>
                  </a:cubicBezTo>
                  <a:cubicBezTo>
                    <a:pt x="45" y="24"/>
                    <a:pt x="46" y="24"/>
                    <a:pt x="47" y="25"/>
                  </a:cubicBezTo>
                  <a:cubicBezTo>
                    <a:pt x="49" y="25"/>
                    <a:pt x="50" y="25"/>
                    <a:pt x="51" y="25"/>
                  </a:cubicBezTo>
                  <a:cubicBezTo>
                    <a:pt x="55" y="25"/>
                    <a:pt x="60" y="25"/>
                    <a:pt x="65" y="24"/>
                  </a:cubicBezTo>
                  <a:cubicBezTo>
                    <a:pt x="65" y="28"/>
                    <a:pt x="65" y="28"/>
                    <a:pt x="65" y="28"/>
                  </a:cubicBezTo>
                  <a:cubicBezTo>
                    <a:pt x="62" y="29"/>
                    <a:pt x="57" y="29"/>
                    <a:pt x="51" y="29"/>
                  </a:cubicBezTo>
                  <a:cubicBezTo>
                    <a:pt x="51" y="29"/>
                    <a:pt x="51" y="29"/>
                    <a:pt x="51" y="29"/>
                  </a:cubicBezTo>
                  <a:cubicBezTo>
                    <a:pt x="51" y="30"/>
                    <a:pt x="52" y="31"/>
                    <a:pt x="52" y="31"/>
                  </a:cubicBezTo>
                  <a:cubicBezTo>
                    <a:pt x="56" y="31"/>
                    <a:pt x="61" y="31"/>
                    <a:pt x="65" y="30"/>
                  </a:cubicBezTo>
                  <a:cubicBezTo>
                    <a:pt x="65" y="34"/>
                    <a:pt x="65" y="34"/>
                    <a:pt x="65" y="34"/>
                  </a:cubicBezTo>
                  <a:cubicBezTo>
                    <a:pt x="62" y="35"/>
                    <a:pt x="58" y="35"/>
                    <a:pt x="54" y="36"/>
                  </a:cubicBezTo>
                  <a:cubicBezTo>
                    <a:pt x="54" y="36"/>
                    <a:pt x="54" y="37"/>
                    <a:pt x="55" y="37"/>
                  </a:cubicBezTo>
                  <a:cubicBezTo>
                    <a:pt x="58" y="37"/>
                    <a:pt x="62" y="37"/>
                    <a:pt x="65" y="36"/>
                  </a:cubicBezTo>
                  <a:cubicBezTo>
                    <a:pt x="65" y="41"/>
                    <a:pt x="65" y="41"/>
                    <a:pt x="65" y="41"/>
                  </a:cubicBezTo>
                  <a:cubicBezTo>
                    <a:pt x="63" y="41"/>
                    <a:pt x="59" y="41"/>
                    <a:pt x="56" y="42"/>
                  </a:cubicBezTo>
                  <a:cubicBezTo>
                    <a:pt x="56" y="42"/>
                    <a:pt x="56" y="43"/>
                    <a:pt x="56" y="44"/>
                  </a:cubicBezTo>
                  <a:cubicBezTo>
                    <a:pt x="59" y="43"/>
                    <a:pt x="62" y="43"/>
                    <a:pt x="65" y="43"/>
                  </a:cubicBezTo>
                  <a:cubicBezTo>
                    <a:pt x="65" y="47"/>
                    <a:pt x="65" y="47"/>
                    <a:pt x="65" y="47"/>
                  </a:cubicBezTo>
                  <a:cubicBezTo>
                    <a:pt x="63" y="47"/>
                    <a:pt x="60" y="48"/>
                    <a:pt x="56" y="48"/>
                  </a:cubicBezTo>
                  <a:cubicBezTo>
                    <a:pt x="56" y="48"/>
                    <a:pt x="56" y="49"/>
                    <a:pt x="56" y="50"/>
                  </a:cubicBezTo>
                  <a:cubicBezTo>
                    <a:pt x="59" y="50"/>
                    <a:pt x="62" y="49"/>
                    <a:pt x="65" y="49"/>
                  </a:cubicBezTo>
                  <a:cubicBezTo>
                    <a:pt x="65" y="53"/>
                    <a:pt x="65" y="53"/>
                    <a:pt x="65" y="53"/>
                  </a:cubicBezTo>
                  <a:cubicBezTo>
                    <a:pt x="62" y="53"/>
                    <a:pt x="59" y="54"/>
                    <a:pt x="55" y="54"/>
                  </a:cubicBezTo>
                  <a:cubicBezTo>
                    <a:pt x="55" y="55"/>
                    <a:pt x="54" y="55"/>
                    <a:pt x="54" y="56"/>
                  </a:cubicBezTo>
                  <a:cubicBezTo>
                    <a:pt x="57" y="56"/>
                    <a:pt x="62" y="56"/>
                    <a:pt x="65" y="55"/>
                  </a:cubicBezTo>
                  <a:cubicBezTo>
                    <a:pt x="65" y="59"/>
                    <a:pt x="65" y="59"/>
                    <a:pt x="65" y="59"/>
                  </a:cubicBezTo>
                  <a:cubicBezTo>
                    <a:pt x="62" y="59"/>
                    <a:pt x="58" y="60"/>
                    <a:pt x="52" y="60"/>
                  </a:cubicBezTo>
                  <a:cubicBezTo>
                    <a:pt x="52" y="61"/>
                    <a:pt x="51" y="62"/>
                    <a:pt x="50" y="63"/>
                  </a:cubicBezTo>
                  <a:cubicBezTo>
                    <a:pt x="51" y="63"/>
                    <a:pt x="51" y="63"/>
                    <a:pt x="51" y="63"/>
                  </a:cubicBezTo>
                  <a:cubicBezTo>
                    <a:pt x="60" y="63"/>
                    <a:pt x="76" y="61"/>
                    <a:pt x="76" y="56"/>
                  </a:cubicBezTo>
                  <a:cubicBezTo>
                    <a:pt x="76" y="7"/>
                    <a:pt x="76" y="7"/>
                    <a:pt x="76" y="7"/>
                  </a:cubicBezTo>
                  <a:cubicBezTo>
                    <a:pt x="76" y="2"/>
                    <a:pt x="60" y="0"/>
                    <a:pt x="51" y="0"/>
                  </a:cubicBezTo>
                  <a:close/>
                  <a:moveTo>
                    <a:pt x="67" y="58"/>
                  </a:moveTo>
                  <a:cubicBezTo>
                    <a:pt x="67" y="58"/>
                    <a:pt x="67" y="58"/>
                    <a:pt x="67" y="58"/>
                  </a:cubicBezTo>
                  <a:cubicBezTo>
                    <a:pt x="67" y="55"/>
                    <a:pt x="67" y="55"/>
                    <a:pt x="67" y="55"/>
                  </a:cubicBezTo>
                  <a:cubicBezTo>
                    <a:pt x="67" y="55"/>
                    <a:pt x="67" y="55"/>
                    <a:pt x="67" y="54"/>
                  </a:cubicBezTo>
                  <a:lnTo>
                    <a:pt x="67" y="58"/>
                  </a:lnTo>
                  <a:close/>
                  <a:moveTo>
                    <a:pt x="67" y="52"/>
                  </a:moveTo>
                  <a:cubicBezTo>
                    <a:pt x="67" y="52"/>
                    <a:pt x="67" y="52"/>
                    <a:pt x="67" y="52"/>
                  </a:cubicBezTo>
                  <a:cubicBezTo>
                    <a:pt x="67" y="48"/>
                    <a:pt x="67" y="48"/>
                    <a:pt x="67" y="48"/>
                  </a:cubicBezTo>
                  <a:cubicBezTo>
                    <a:pt x="67" y="48"/>
                    <a:pt x="67" y="48"/>
                    <a:pt x="67" y="48"/>
                  </a:cubicBezTo>
                  <a:lnTo>
                    <a:pt x="67" y="52"/>
                  </a:lnTo>
                  <a:close/>
                  <a:moveTo>
                    <a:pt x="67" y="46"/>
                  </a:moveTo>
                  <a:cubicBezTo>
                    <a:pt x="67" y="46"/>
                    <a:pt x="67" y="46"/>
                    <a:pt x="67" y="46"/>
                  </a:cubicBezTo>
                  <a:cubicBezTo>
                    <a:pt x="67" y="42"/>
                    <a:pt x="67" y="42"/>
                    <a:pt x="67" y="42"/>
                  </a:cubicBezTo>
                  <a:cubicBezTo>
                    <a:pt x="67" y="42"/>
                    <a:pt x="67" y="42"/>
                    <a:pt x="67" y="42"/>
                  </a:cubicBezTo>
                  <a:lnTo>
                    <a:pt x="67" y="46"/>
                  </a:lnTo>
                  <a:close/>
                  <a:moveTo>
                    <a:pt x="67" y="40"/>
                  </a:moveTo>
                  <a:cubicBezTo>
                    <a:pt x="67" y="40"/>
                    <a:pt x="67" y="40"/>
                    <a:pt x="67" y="40"/>
                  </a:cubicBezTo>
                  <a:cubicBezTo>
                    <a:pt x="67" y="36"/>
                    <a:pt x="67" y="36"/>
                    <a:pt x="67" y="36"/>
                  </a:cubicBezTo>
                  <a:cubicBezTo>
                    <a:pt x="67" y="36"/>
                    <a:pt x="67" y="36"/>
                    <a:pt x="67" y="36"/>
                  </a:cubicBezTo>
                  <a:lnTo>
                    <a:pt x="67" y="40"/>
                  </a:lnTo>
                  <a:close/>
                  <a:moveTo>
                    <a:pt x="67" y="34"/>
                  </a:moveTo>
                  <a:cubicBezTo>
                    <a:pt x="67" y="34"/>
                    <a:pt x="67" y="34"/>
                    <a:pt x="67" y="34"/>
                  </a:cubicBezTo>
                  <a:cubicBezTo>
                    <a:pt x="67" y="30"/>
                    <a:pt x="67" y="30"/>
                    <a:pt x="67" y="30"/>
                  </a:cubicBezTo>
                  <a:cubicBezTo>
                    <a:pt x="67" y="30"/>
                    <a:pt x="67" y="30"/>
                    <a:pt x="67" y="30"/>
                  </a:cubicBezTo>
                  <a:lnTo>
                    <a:pt x="67" y="34"/>
                  </a:lnTo>
                  <a:close/>
                  <a:moveTo>
                    <a:pt x="70" y="57"/>
                  </a:moveTo>
                  <a:cubicBezTo>
                    <a:pt x="70" y="57"/>
                    <a:pt x="70" y="57"/>
                    <a:pt x="69" y="58"/>
                  </a:cubicBezTo>
                  <a:cubicBezTo>
                    <a:pt x="69" y="54"/>
                    <a:pt x="69" y="54"/>
                    <a:pt x="69" y="54"/>
                  </a:cubicBezTo>
                  <a:cubicBezTo>
                    <a:pt x="70" y="54"/>
                    <a:pt x="70" y="54"/>
                    <a:pt x="70" y="54"/>
                  </a:cubicBezTo>
                  <a:lnTo>
                    <a:pt x="70" y="57"/>
                  </a:lnTo>
                  <a:close/>
                  <a:moveTo>
                    <a:pt x="70" y="52"/>
                  </a:moveTo>
                  <a:cubicBezTo>
                    <a:pt x="70" y="52"/>
                    <a:pt x="70" y="52"/>
                    <a:pt x="69" y="52"/>
                  </a:cubicBezTo>
                  <a:cubicBezTo>
                    <a:pt x="69" y="48"/>
                    <a:pt x="69" y="48"/>
                    <a:pt x="69" y="48"/>
                  </a:cubicBezTo>
                  <a:cubicBezTo>
                    <a:pt x="70" y="48"/>
                    <a:pt x="70" y="48"/>
                    <a:pt x="70" y="48"/>
                  </a:cubicBezTo>
                  <a:lnTo>
                    <a:pt x="70" y="52"/>
                  </a:lnTo>
                  <a:close/>
                  <a:moveTo>
                    <a:pt x="70" y="46"/>
                  </a:moveTo>
                  <a:cubicBezTo>
                    <a:pt x="70" y="46"/>
                    <a:pt x="70" y="46"/>
                    <a:pt x="69" y="46"/>
                  </a:cubicBezTo>
                  <a:cubicBezTo>
                    <a:pt x="69" y="42"/>
                    <a:pt x="69" y="42"/>
                    <a:pt x="69" y="42"/>
                  </a:cubicBezTo>
                  <a:cubicBezTo>
                    <a:pt x="70" y="42"/>
                    <a:pt x="70" y="42"/>
                    <a:pt x="70" y="42"/>
                  </a:cubicBezTo>
                  <a:lnTo>
                    <a:pt x="70" y="46"/>
                  </a:lnTo>
                  <a:close/>
                  <a:moveTo>
                    <a:pt x="70" y="40"/>
                  </a:moveTo>
                  <a:cubicBezTo>
                    <a:pt x="70" y="40"/>
                    <a:pt x="70" y="40"/>
                    <a:pt x="69" y="40"/>
                  </a:cubicBezTo>
                  <a:cubicBezTo>
                    <a:pt x="69" y="36"/>
                    <a:pt x="69" y="36"/>
                    <a:pt x="69" y="36"/>
                  </a:cubicBezTo>
                  <a:cubicBezTo>
                    <a:pt x="70" y="36"/>
                    <a:pt x="70" y="36"/>
                    <a:pt x="70" y="35"/>
                  </a:cubicBezTo>
                  <a:lnTo>
                    <a:pt x="70" y="40"/>
                  </a:lnTo>
                  <a:close/>
                  <a:moveTo>
                    <a:pt x="70" y="33"/>
                  </a:moveTo>
                  <a:cubicBezTo>
                    <a:pt x="70" y="33"/>
                    <a:pt x="70" y="33"/>
                    <a:pt x="69" y="33"/>
                  </a:cubicBezTo>
                  <a:cubicBezTo>
                    <a:pt x="69" y="29"/>
                    <a:pt x="69" y="29"/>
                    <a:pt x="69" y="29"/>
                  </a:cubicBezTo>
                  <a:cubicBezTo>
                    <a:pt x="70" y="29"/>
                    <a:pt x="70" y="29"/>
                    <a:pt x="70" y="29"/>
                  </a:cubicBezTo>
                  <a:lnTo>
                    <a:pt x="70" y="33"/>
                  </a:lnTo>
                  <a:close/>
                  <a:moveTo>
                    <a:pt x="70" y="27"/>
                  </a:moveTo>
                  <a:cubicBezTo>
                    <a:pt x="70" y="27"/>
                    <a:pt x="70" y="27"/>
                    <a:pt x="69" y="27"/>
                  </a:cubicBezTo>
                  <a:cubicBezTo>
                    <a:pt x="69" y="26"/>
                    <a:pt x="69" y="26"/>
                    <a:pt x="69" y="26"/>
                  </a:cubicBezTo>
                  <a:cubicBezTo>
                    <a:pt x="69" y="25"/>
                    <a:pt x="69" y="25"/>
                    <a:pt x="68" y="25"/>
                  </a:cubicBezTo>
                  <a:cubicBezTo>
                    <a:pt x="68" y="25"/>
                    <a:pt x="67" y="25"/>
                    <a:pt x="67" y="26"/>
                  </a:cubicBezTo>
                  <a:cubicBezTo>
                    <a:pt x="67" y="28"/>
                    <a:pt x="67" y="28"/>
                    <a:pt x="67" y="28"/>
                  </a:cubicBezTo>
                  <a:cubicBezTo>
                    <a:pt x="67" y="28"/>
                    <a:pt x="67" y="28"/>
                    <a:pt x="67" y="28"/>
                  </a:cubicBezTo>
                  <a:cubicBezTo>
                    <a:pt x="67" y="24"/>
                    <a:pt x="67" y="24"/>
                    <a:pt x="67" y="24"/>
                  </a:cubicBezTo>
                  <a:cubicBezTo>
                    <a:pt x="68" y="24"/>
                    <a:pt x="69" y="23"/>
                    <a:pt x="70" y="23"/>
                  </a:cubicBezTo>
                  <a:lnTo>
                    <a:pt x="70" y="27"/>
                  </a:lnTo>
                  <a:close/>
                  <a:moveTo>
                    <a:pt x="70" y="15"/>
                  </a:moveTo>
                  <a:cubicBezTo>
                    <a:pt x="66" y="16"/>
                    <a:pt x="60" y="17"/>
                    <a:pt x="51" y="17"/>
                  </a:cubicBezTo>
                  <a:cubicBezTo>
                    <a:pt x="39" y="17"/>
                    <a:pt x="32" y="15"/>
                    <a:pt x="30" y="14"/>
                  </a:cubicBezTo>
                  <a:cubicBezTo>
                    <a:pt x="30" y="10"/>
                    <a:pt x="30" y="10"/>
                    <a:pt x="30" y="10"/>
                  </a:cubicBezTo>
                  <a:cubicBezTo>
                    <a:pt x="35" y="13"/>
                    <a:pt x="45" y="14"/>
                    <a:pt x="51" y="14"/>
                  </a:cubicBezTo>
                  <a:cubicBezTo>
                    <a:pt x="57" y="14"/>
                    <a:pt x="65" y="13"/>
                    <a:pt x="70" y="11"/>
                  </a:cubicBezTo>
                  <a:lnTo>
                    <a:pt x="70" y="15"/>
                  </a:lnTo>
                  <a:close/>
                  <a:moveTo>
                    <a:pt x="72" y="57"/>
                  </a:moveTo>
                  <a:cubicBezTo>
                    <a:pt x="72" y="53"/>
                    <a:pt x="72" y="53"/>
                    <a:pt x="72" y="53"/>
                  </a:cubicBezTo>
                  <a:cubicBezTo>
                    <a:pt x="72" y="53"/>
                    <a:pt x="72" y="53"/>
                    <a:pt x="73" y="53"/>
                  </a:cubicBezTo>
                  <a:cubicBezTo>
                    <a:pt x="73" y="56"/>
                    <a:pt x="73" y="56"/>
                    <a:pt x="73" y="56"/>
                  </a:cubicBezTo>
                  <a:cubicBezTo>
                    <a:pt x="73" y="56"/>
                    <a:pt x="72" y="56"/>
                    <a:pt x="72" y="57"/>
                  </a:cubicBezTo>
                  <a:close/>
                  <a:moveTo>
                    <a:pt x="73" y="16"/>
                  </a:moveTo>
                  <a:cubicBezTo>
                    <a:pt x="73" y="20"/>
                    <a:pt x="73" y="20"/>
                    <a:pt x="73" y="20"/>
                  </a:cubicBezTo>
                  <a:cubicBezTo>
                    <a:pt x="72" y="20"/>
                    <a:pt x="72" y="20"/>
                    <a:pt x="72" y="20"/>
                  </a:cubicBezTo>
                  <a:cubicBezTo>
                    <a:pt x="72" y="16"/>
                    <a:pt x="72" y="16"/>
                    <a:pt x="72" y="16"/>
                  </a:cubicBezTo>
                  <a:cubicBezTo>
                    <a:pt x="72" y="16"/>
                    <a:pt x="72" y="16"/>
                    <a:pt x="73" y="16"/>
                  </a:cubicBezTo>
                  <a:close/>
                  <a:moveTo>
                    <a:pt x="72" y="14"/>
                  </a:moveTo>
                  <a:cubicBezTo>
                    <a:pt x="72" y="11"/>
                    <a:pt x="72" y="11"/>
                    <a:pt x="72" y="11"/>
                  </a:cubicBezTo>
                  <a:cubicBezTo>
                    <a:pt x="72" y="11"/>
                    <a:pt x="72" y="10"/>
                    <a:pt x="73" y="10"/>
                  </a:cubicBezTo>
                  <a:cubicBezTo>
                    <a:pt x="73" y="14"/>
                    <a:pt x="73" y="14"/>
                    <a:pt x="73" y="14"/>
                  </a:cubicBezTo>
                  <a:cubicBezTo>
                    <a:pt x="72" y="14"/>
                    <a:pt x="72" y="14"/>
                    <a:pt x="72" y="14"/>
                  </a:cubicBezTo>
                  <a:close/>
                  <a:moveTo>
                    <a:pt x="73" y="22"/>
                  </a:moveTo>
                  <a:cubicBezTo>
                    <a:pt x="73" y="26"/>
                    <a:pt x="73" y="26"/>
                    <a:pt x="73" y="26"/>
                  </a:cubicBezTo>
                  <a:cubicBezTo>
                    <a:pt x="72" y="26"/>
                    <a:pt x="72" y="26"/>
                    <a:pt x="72" y="26"/>
                  </a:cubicBezTo>
                  <a:cubicBezTo>
                    <a:pt x="72" y="22"/>
                    <a:pt x="72" y="22"/>
                    <a:pt x="72" y="22"/>
                  </a:cubicBezTo>
                  <a:cubicBezTo>
                    <a:pt x="72" y="22"/>
                    <a:pt x="72" y="22"/>
                    <a:pt x="73" y="22"/>
                  </a:cubicBezTo>
                  <a:close/>
                  <a:moveTo>
                    <a:pt x="73" y="28"/>
                  </a:moveTo>
                  <a:cubicBezTo>
                    <a:pt x="73" y="32"/>
                    <a:pt x="73" y="32"/>
                    <a:pt x="73" y="32"/>
                  </a:cubicBezTo>
                  <a:cubicBezTo>
                    <a:pt x="72" y="32"/>
                    <a:pt x="72" y="32"/>
                    <a:pt x="72" y="33"/>
                  </a:cubicBezTo>
                  <a:cubicBezTo>
                    <a:pt x="72" y="29"/>
                    <a:pt x="72" y="29"/>
                    <a:pt x="72" y="29"/>
                  </a:cubicBezTo>
                  <a:cubicBezTo>
                    <a:pt x="72" y="28"/>
                    <a:pt x="72" y="28"/>
                    <a:pt x="73" y="28"/>
                  </a:cubicBezTo>
                  <a:close/>
                  <a:moveTo>
                    <a:pt x="73" y="34"/>
                  </a:moveTo>
                  <a:cubicBezTo>
                    <a:pt x="73" y="38"/>
                    <a:pt x="73" y="38"/>
                    <a:pt x="73" y="38"/>
                  </a:cubicBezTo>
                  <a:cubicBezTo>
                    <a:pt x="72" y="38"/>
                    <a:pt x="72" y="39"/>
                    <a:pt x="72" y="39"/>
                  </a:cubicBezTo>
                  <a:cubicBezTo>
                    <a:pt x="72" y="35"/>
                    <a:pt x="72" y="35"/>
                    <a:pt x="72" y="35"/>
                  </a:cubicBezTo>
                  <a:cubicBezTo>
                    <a:pt x="72" y="35"/>
                    <a:pt x="72" y="35"/>
                    <a:pt x="73" y="34"/>
                  </a:cubicBezTo>
                  <a:close/>
                  <a:moveTo>
                    <a:pt x="73" y="41"/>
                  </a:moveTo>
                  <a:cubicBezTo>
                    <a:pt x="73" y="44"/>
                    <a:pt x="73" y="44"/>
                    <a:pt x="73" y="44"/>
                  </a:cubicBezTo>
                  <a:cubicBezTo>
                    <a:pt x="72" y="45"/>
                    <a:pt x="72" y="45"/>
                    <a:pt x="72" y="45"/>
                  </a:cubicBezTo>
                  <a:cubicBezTo>
                    <a:pt x="72" y="41"/>
                    <a:pt x="72" y="41"/>
                    <a:pt x="72" y="41"/>
                  </a:cubicBezTo>
                  <a:cubicBezTo>
                    <a:pt x="72" y="41"/>
                    <a:pt x="72" y="41"/>
                    <a:pt x="73" y="41"/>
                  </a:cubicBezTo>
                  <a:close/>
                  <a:moveTo>
                    <a:pt x="73" y="47"/>
                  </a:moveTo>
                  <a:cubicBezTo>
                    <a:pt x="73" y="51"/>
                    <a:pt x="73" y="51"/>
                    <a:pt x="73" y="51"/>
                  </a:cubicBezTo>
                  <a:cubicBezTo>
                    <a:pt x="72" y="51"/>
                    <a:pt x="72" y="51"/>
                    <a:pt x="72" y="51"/>
                  </a:cubicBezTo>
                  <a:cubicBezTo>
                    <a:pt x="72" y="47"/>
                    <a:pt x="72" y="47"/>
                    <a:pt x="72" y="47"/>
                  </a:cubicBezTo>
                  <a:cubicBezTo>
                    <a:pt x="72" y="47"/>
                    <a:pt x="72" y="47"/>
                    <a:pt x="73" y="47"/>
                  </a:cubicBezTo>
                  <a:close/>
                  <a:moveTo>
                    <a:pt x="51" y="11"/>
                  </a:moveTo>
                  <a:cubicBezTo>
                    <a:pt x="38" y="11"/>
                    <a:pt x="31" y="8"/>
                    <a:pt x="30" y="7"/>
                  </a:cubicBezTo>
                  <a:cubicBezTo>
                    <a:pt x="30" y="7"/>
                    <a:pt x="30" y="7"/>
                    <a:pt x="30" y="7"/>
                  </a:cubicBezTo>
                  <a:cubicBezTo>
                    <a:pt x="31" y="6"/>
                    <a:pt x="38" y="3"/>
                    <a:pt x="51" y="3"/>
                  </a:cubicBezTo>
                  <a:cubicBezTo>
                    <a:pt x="64" y="3"/>
                    <a:pt x="72" y="6"/>
                    <a:pt x="73" y="7"/>
                  </a:cubicBezTo>
                  <a:cubicBezTo>
                    <a:pt x="72" y="8"/>
                    <a:pt x="64" y="11"/>
                    <a:pt x="51" y="11"/>
                  </a:cubicBezTo>
                  <a:close/>
                  <a:moveTo>
                    <a:pt x="27" y="24"/>
                  </a:moveTo>
                  <a:cubicBezTo>
                    <a:pt x="15" y="24"/>
                    <a:pt x="5" y="34"/>
                    <a:pt x="5" y="46"/>
                  </a:cubicBezTo>
                  <a:cubicBezTo>
                    <a:pt x="5" y="58"/>
                    <a:pt x="15" y="68"/>
                    <a:pt x="27" y="68"/>
                  </a:cubicBezTo>
                  <a:cubicBezTo>
                    <a:pt x="39" y="68"/>
                    <a:pt x="49" y="58"/>
                    <a:pt x="49" y="46"/>
                  </a:cubicBezTo>
                  <a:cubicBezTo>
                    <a:pt x="49" y="34"/>
                    <a:pt x="39" y="24"/>
                    <a:pt x="27" y="24"/>
                  </a:cubicBezTo>
                  <a:close/>
                  <a:moveTo>
                    <a:pt x="27" y="66"/>
                  </a:moveTo>
                  <a:cubicBezTo>
                    <a:pt x="16" y="66"/>
                    <a:pt x="7" y="57"/>
                    <a:pt x="7" y="46"/>
                  </a:cubicBezTo>
                  <a:cubicBezTo>
                    <a:pt x="7" y="35"/>
                    <a:pt x="16" y="26"/>
                    <a:pt x="27" y="26"/>
                  </a:cubicBezTo>
                  <a:cubicBezTo>
                    <a:pt x="38" y="26"/>
                    <a:pt x="47" y="35"/>
                    <a:pt x="47" y="46"/>
                  </a:cubicBezTo>
                  <a:cubicBezTo>
                    <a:pt x="47" y="57"/>
                    <a:pt x="38" y="66"/>
                    <a:pt x="27" y="66"/>
                  </a:cubicBezTo>
                  <a:close/>
                  <a:moveTo>
                    <a:pt x="27" y="19"/>
                  </a:moveTo>
                  <a:cubicBezTo>
                    <a:pt x="12" y="19"/>
                    <a:pt x="0" y="31"/>
                    <a:pt x="0" y="46"/>
                  </a:cubicBezTo>
                  <a:cubicBezTo>
                    <a:pt x="0" y="61"/>
                    <a:pt x="12" y="73"/>
                    <a:pt x="27" y="73"/>
                  </a:cubicBezTo>
                  <a:cubicBezTo>
                    <a:pt x="42" y="73"/>
                    <a:pt x="54" y="61"/>
                    <a:pt x="54" y="46"/>
                  </a:cubicBezTo>
                  <a:cubicBezTo>
                    <a:pt x="54" y="31"/>
                    <a:pt x="42" y="19"/>
                    <a:pt x="27" y="19"/>
                  </a:cubicBezTo>
                  <a:close/>
                  <a:moveTo>
                    <a:pt x="27" y="70"/>
                  </a:moveTo>
                  <a:cubicBezTo>
                    <a:pt x="14" y="70"/>
                    <a:pt x="3" y="59"/>
                    <a:pt x="3" y="46"/>
                  </a:cubicBezTo>
                  <a:cubicBezTo>
                    <a:pt x="3" y="33"/>
                    <a:pt x="14" y="22"/>
                    <a:pt x="27" y="22"/>
                  </a:cubicBezTo>
                  <a:cubicBezTo>
                    <a:pt x="40" y="22"/>
                    <a:pt x="51" y="33"/>
                    <a:pt x="51" y="46"/>
                  </a:cubicBezTo>
                  <a:cubicBezTo>
                    <a:pt x="51" y="59"/>
                    <a:pt x="40" y="70"/>
                    <a:pt x="27" y="70"/>
                  </a:cubicBezTo>
                  <a:close/>
                  <a:moveTo>
                    <a:pt x="23" y="40"/>
                  </a:moveTo>
                  <a:cubicBezTo>
                    <a:pt x="23" y="42"/>
                    <a:pt x="25" y="44"/>
                    <a:pt x="27" y="44"/>
                  </a:cubicBezTo>
                  <a:cubicBezTo>
                    <a:pt x="31" y="44"/>
                    <a:pt x="34" y="48"/>
                    <a:pt x="34" y="52"/>
                  </a:cubicBezTo>
                  <a:cubicBezTo>
                    <a:pt x="34" y="55"/>
                    <a:pt x="32" y="58"/>
                    <a:pt x="29" y="59"/>
                  </a:cubicBezTo>
                  <a:cubicBezTo>
                    <a:pt x="29" y="61"/>
                    <a:pt x="29" y="61"/>
                    <a:pt x="29" y="61"/>
                  </a:cubicBezTo>
                  <a:cubicBezTo>
                    <a:pt x="29" y="62"/>
                    <a:pt x="28" y="62"/>
                    <a:pt x="27" y="62"/>
                  </a:cubicBezTo>
                  <a:cubicBezTo>
                    <a:pt x="26" y="62"/>
                    <a:pt x="26" y="62"/>
                    <a:pt x="26" y="61"/>
                  </a:cubicBezTo>
                  <a:cubicBezTo>
                    <a:pt x="26" y="59"/>
                    <a:pt x="26" y="59"/>
                    <a:pt x="26" y="59"/>
                  </a:cubicBezTo>
                  <a:cubicBezTo>
                    <a:pt x="22" y="58"/>
                    <a:pt x="20" y="55"/>
                    <a:pt x="20" y="52"/>
                  </a:cubicBezTo>
                  <a:cubicBezTo>
                    <a:pt x="20" y="51"/>
                    <a:pt x="21" y="50"/>
                    <a:pt x="21" y="50"/>
                  </a:cubicBezTo>
                  <a:cubicBezTo>
                    <a:pt x="22" y="50"/>
                    <a:pt x="23" y="51"/>
                    <a:pt x="23" y="52"/>
                  </a:cubicBezTo>
                  <a:cubicBezTo>
                    <a:pt x="23" y="54"/>
                    <a:pt x="25" y="56"/>
                    <a:pt x="27" y="56"/>
                  </a:cubicBezTo>
                  <a:cubicBezTo>
                    <a:pt x="30" y="56"/>
                    <a:pt x="31" y="54"/>
                    <a:pt x="31" y="52"/>
                  </a:cubicBezTo>
                  <a:cubicBezTo>
                    <a:pt x="31" y="49"/>
                    <a:pt x="30" y="47"/>
                    <a:pt x="27" y="47"/>
                  </a:cubicBezTo>
                  <a:cubicBezTo>
                    <a:pt x="23" y="47"/>
                    <a:pt x="20" y="44"/>
                    <a:pt x="20" y="40"/>
                  </a:cubicBezTo>
                  <a:cubicBezTo>
                    <a:pt x="20" y="37"/>
                    <a:pt x="22" y="34"/>
                    <a:pt x="25" y="33"/>
                  </a:cubicBezTo>
                  <a:cubicBezTo>
                    <a:pt x="25" y="30"/>
                    <a:pt x="25" y="30"/>
                    <a:pt x="25" y="30"/>
                  </a:cubicBezTo>
                  <a:cubicBezTo>
                    <a:pt x="25" y="29"/>
                    <a:pt x="26" y="29"/>
                    <a:pt x="27" y="29"/>
                  </a:cubicBezTo>
                  <a:cubicBezTo>
                    <a:pt x="28" y="29"/>
                    <a:pt x="28" y="29"/>
                    <a:pt x="28" y="30"/>
                  </a:cubicBezTo>
                  <a:cubicBezTo>
                    <a:pt x="28" y="33"/>
                    <a:pt x="28" y="33"/>
                    <a:pt x="28" y="33"/>
                  </a:cubicBezTo>
                  <a:cubicBezTo>
                    <a:pt x="32" y="33"/>
                    <a:pt x="34" y="36"/>
                    <a:pt x="34" y="40"/>
                  </a:cubicBezTo>
                  <a:cubicBezTo>
                    <a:pt x="34" y="41"/>
                    <a:pt x="34" y="42"/>
                    <a:pt x="33" y="42"/>
                  </a:cubicBezTo>
                  <a:cubicBezTo>
                    <a:pt x="32" y="42"/>
                    <a:pt x="31" y="41"/>
                    <a:pt x="31" y="40"/>
                  </a:cubicBezTo>
                  <a:cubicBezTo>
                    <a:pt x="31" y="38"/>
                    <a:pt x="30" y="36"/>
                    <a:pt x="27" y="36"/>
                  </a:cubicBezTo>
                  <a:cubicBezTo>
                    <a:pt x="25" y="36"/>
                    <a:pt x="23" y="38"/>
                    <a:pt x="23" y="4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1" dirty="0">
                <a:cs typeface="+mn-ea"/>
                <a:sym typeface="+mn-lt"/>
              </a:endParaRPr>
            </a:p>
          </p:txBody>
        </p:sp>
      </p:grpSp>
      <p:cxnSp>
        <p:nvCxnSpPr>
          <p:cNvPr id="26" name="Straight Connector 175">
            <a:extLst>
              <a:ext uri="{FF2B5EF4-FFF2-40B4-BE49-F238E27FC236}">
                <a16:creationId xmlns:a16="http://schemas.microsoft.com/office/drawing/2014/main" id="{DB595C4C-C6C5-47D6-9F19-7ADB3AE3BEC5}"/>
              </a:ext>
            </a:extLst>
          </p:cNvPr>
          <p:cNvCxnSpPr>
            <a:endCxn id="7" idx="2"/>
          </p:cNvCxnSpPr>
          <p:nvPr/>
        </p:nvCxnSpPr>
        <p:spPr>
          <a:xfrm flipV="1">
            <a:off x="1928038" y="2916495"/>
            <a:ext cx="2057" cy="397400"/>
          </a:xfrm>
          <a:prstGeom prst="line">
            <a:avLst/>
          </a:prstGeom>
          <a:ln w="12700">
            <a:solidFill>
              <a:schemeClr val="bg1">
                <a:lumMod val="85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176">
            <a:extLst>
              <a:ext uri="{FF2B5EF4-FFF2-40B4-BE49-F238E27FC236}">
                <a16:creationId xmlns:a16="http://schemas.microsoft.com/office/drawing/2014/main" id="{136AC1A9-6FA8-4269-8BC5-3C489A0A1CC3}"/>
              </a:ext>
            </a:extLst>
          </p:cNvPr>
          <p:cNvCxnSpPr>
            <a:stCxn id="18" idx="0"/>
            <a:endCxn id="9" idx="2"/>
          </p:cNvCxnSpPr>
          <p:nvPr/>
        </p:nvCxnSpPr>
        <p:spPr>
          <a:xfrm flipH="1" flipV="1">
            <a:off x="4748938" y="2916495"/>
            <a:ext cx="1" cy="397397"/>
          </a:xfrm>
          <a:prstGeom prst="line">
            <a:avLst/>
          </a:prstGeom>
          <a:ln w="12700">
            <a:solidFill>
              <a:schemeClr val="bg1">
                <a:lumMod val="85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177">
            <a:extLst>
              <a:ext uri="{FF2B5EF4-FFF2-40B4-BE49-F238E27FC236}">
                <a16:creationId xmlns:a16="http://schemas.microsoft.com/office/drawing/2014/main" id="{0A8C03F1-2906-42DC-8B11-B853DF0FC4FB}"/>
              </a:ext>
            </a:extLst>
          </p:cNvPr>
          <p:cNvCxnSpPr>
            <a:stCxn id="21" idx="0"/>
            <a:endCxn id="11" idx="2"/>
          </p:cNvCxnSpPr>
          <p:nvPr/>
        </p:nvCxnSpPr>
        <p:spPr>
          <a:xfrm flipH="1" flipV="1">
            <a:off x="7537220" y="2916495"/>
            <a:ext cx="772" cy="397397"/>
          </a:xfrm>
          <a:prstGeom prst="line">
            <a:avLst/>
          </a:prstGeom>
          <a:ln w="12700">
            <a:solidFill>
              <a:schemeClr val="bg1">
                <a:lumMod val="85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29" name="Straight Connector 179">
            <a:extLst>
              <a:ext uri="{FF2B5EF4-FFF2-40B4-BE49-F238E27FC236}">
                <a16:creationId xmlns:a16="http://schemas.microsoft.com/office/drawing/2014/main" id="{77FA4889-8514-4C9A-9CE6-6E920CAD8021}"/>
              </a:ext>
            </a:extLst>
          </p:cNvPr>
          <p:cNvCxnSpPr>
            <a:stCxn id="24" idx="0"/>
            <a:endCxn id="13" idx="2"/>
          </p:cNvCxnSpPr>
          <p:nvPr/>
        </p:nvCxnSpPr>
        <p:spPr>
          <a:xfrm flipV="1">
            <a:off x="10272061" y="2916495"/>
            <a:ext cx="4690" cy="397397"/>
          </a:xfrm>
          <a:prstGeom prst="line">
            <a:avLst/>
          </a:prstGeom>
          <a:ln w="12700">
            <a:solidFill>
              <a:schemeClr val="bg1">
                <a:lumMod val="85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31" name="椭圆 30">
            <a:extLst>
              <a:ext uri="{FF2B5EF4-FFF2-40B4-BE49-F238E27FC236}">
                <a16:creationId xmlns:a16="http://schemas.microsoft.com/office/drawing/2014/main" id="{6833349C-5810-41D4-90DD-4F92A8CEBACD}"/>
              </a:ext>
            </a:extLst>
          </p:cNvPr>
          <p:cNvSpPr/>
          <p:nvPr/>
        </p:nvSpPr>
        <p:spPr>
          <a:xfrm>
            <a:off x="538165" y="356820"/>
            <a:ext cx="647700" cy="6477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32" name="矩形 31">
            <a:extLst>
              <a:ext uri="{FF2B5EF4-FFF2-40B4-BE49-F238E27FC236}">
                <a16:creationId xmlns:a16="http://schemas.microsoft.com/office/drawing/2014/main" id="{42D53351-6ADE-49A8-A6CD-03183CFDA7B4}"/>
              </a:ext>
            </a:extLst>
          </p:cNvPr>
          <p:cNvSpPr/>
          <p:nvPr/>
        </p:nvSpPr>
        <p:spPr>
          <a:xfrm>
            <a:off x="1353513" y="481300"/>
            <a:ext cx="2419509" cy="523220"/>
          </a:xfrm>
          <a:prstGeom prst="rect">
            <a:avLst/>
          </a:prstGeom>
        </p:spPr>
        <p:txBody>
          <a:bodyPr wrap="none">
            <a:spAutoFit/>
          </a:bodyPr>
          <a:lstStyle/>
          <a:p>
            <a:r>
              <a:rPr lang="en-US" altLang="zh-CN" sz="2800" dirty="0">
                <a:cs typeface="+mn-ea"/>
                <a:sym typeface="+mn-lt"/>
              </a:rPr>
              <a:t>Add title text</a:t>
            </a:r>
            <a:endParaRPr lang="zh-CN" altLang="en-US" sz="2800" dirty="0">
              <a:cs typeface="+mn-ea"/>
              <a:sym typeface="+mn-lt"/>
            </a:endParaRPr>
          </a:p>
        </p:txBody>
      </p:sp>
      <p:sp>
        <p:nvSpPr>
          <p:cNvPr id="33" name="文本框 32">
            <a:extLst>
              <a:ext uri="{FF2B5EF4-FFF2-40B4-BE49-F238E27FC236}">
                <a16:creationId xmlns:a16="http://schemas.microsoft.com/office/drawing/2014/main" id="{48D6A816-A28D-4D50-BAA0-98DE082C6774}"/>
              </a:ext>
            </a:extLst>
          </p:cNvPr>
          <p:cNvSpPr txBox="1"/>
          <p:nvPr/>
        </p:nvSpPr>
        <p:spPr>
          <a:xfrm>
            <a:off x="610559" y="481300"/>
            <a:ext cx="546100" cy="830997"/>
          </a:xfrm>
          <a:prstGeom prst="rect">
            <a:avLst/>
          </a:prstGeom>
          <a:noFill/>
        </p:spPr>
        <p:txBody>
          <a:bodyPr wrap="square" rtlCol="0">
            <a:spAutoFit/>
          </a:bodyPr>
          <a:lstStyle/>
          <a:p>
            <a:r>
              <a:rPr lang="en-US" altLang="zh-CN" sz="2400" dirty="0">
                <a:solidFill>
                  <a:schemeClr val="bg1"/>
                </a:solidFill>
                <a:cs typeface="+mn-ea"/>
                <a:sym typeface="+mn-lt"/>
              </a:rPr>
              <a:t>04.</a:t>
            </a:r>
            <a:endParaRPr lang="zh-CN" altLang="en-US" sz="2400" dirty="0">
              <a:solidFill>
                <a:schemeClr val="bg1"/>
              </a:solidFill>
              <a:cs typeface="+mn-ea"/>
              <a:sym typeface="+mn-lt"/>
            </a:endParaRPr>
          </a:p>
        </p:txBody>
      </p:sp>
    </p:spTree>
    <p:extLst>
      <p:ext uri="{BB962C8B-B14F-4D97-AF65-F5344CB8AC3E}">
        <p14:creationId xmlns:p14="http://schemas.microsoft.com/office/powerpoint/2010/main" val="229800594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ppt_x"/>
                                          </p:val>
                                        </p:tav>
                                        <p:tav tm="100000">
                                          <p:val>
                                            <p:strVal val="#ppt_x"/>
                                          </p:val>
                                        </p:tav>
                                      </p:tavLst>
                                    </p:anim>
                                    <p:anim calcmode="lin" valueType="num">
                                      <p:cBhvr additive="base">
                                        <p:cTn id="52" dur="500" fill="hold"/>
                                        <p:tgtEl>
                                          <p:spTgt spid="13"/>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500" fill="hold"/>
                                        <p:tgtEl>
                                          <p:spTgt spid="17"/>
                                        </p:tgtEl>
                                        <p:attrNameLst>
                                          <p:attrName>ppt_x</p:attrName>
                                        </p:attrNameLst>
                                      </p:cBhvr>
                                      <p:tavLst>
                                        <p:tav tm="0">
                                          <p:val>
                                            <p:strVal val="#ppt_x"/>
                                          </p:val>
                                        </p:tav>
                                        <p:tav tm="100000">
                                          <p:val>
                                            <p:strVal val="#ppt_x"/>
                                          </p:val>
                                        </p:tav>
                                      </p:tavLst>
                                    </p:anim>
                                    <p:anim calcmode="lin" valueType="num">
                                      <p:cBhvr additive="base">
                                        <p:cTn id="60" dur="500" fill="hold"/>
                                        <p:tgtEl>
                                          <p:spTgt spid="17"/>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additive="base">
                                        <p:cTn id="63" dur="500" fill="hold"/>
                                        <p:tgtEl>
                                          <p:spTgt spid="20"/>
                                        </p:tgtEl>
                                        <p:attrNameLst>
                                          <p:attrName>ppt_x</p:attrName>
                                        </p:attrNameLst>
                                      </p:cBhvr>
                                      <p:tavLst>
                                        <p:tav tm="0">
                                          <p:val>
                                            <p:strVal val="#ppt_x"/>
                                          </p:val>
                                        </p:tav>
                                        <p:tav tm="100000">
                                          <p:val>
                                            <p:strVal val="#ppt_x"/>
                                          </p:val>
                                        </p:tav>
                                      </p:tavLst>
                                    </p:anim>
                                    <p:anim calcmode="lin" valueType="num">
                                      <p:cBhvr additive="base">
                                        <p:cTn id="64" dur="500" fill="hold"/>
                                        <p:tgtEl>
                                          <p:spTgt spid="20"/>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additive="base">
                                        <p:cTn id="67" dur="500" fill="hold"/>
                                        <p:tgtEl>
                                          <p:spTgt spid="23"/>
                                        </p:tgtEl>
                                        <p:attrNameLst>
                                          <p:attrName>ppt_x</p:attrName>
                                        </p:attrNameLst>
                                      </p:cBhvr>
                                      <p:tavLst>
                                        <p:tav tm="0">
                                          <p:val>
                                            <p:strVal val="#ppt_x"/>
                                          </p:val>
                                        </p:tav>
                                        <p:tav tm="100000">
                                          <p:val>
                                            <p:strVal val="#ppt_x"/>
                                          </p:val>
                                        </p:tav>
                                      </p:tavLst>
                                    </p:anim>
                                    <p:anim calcmode="lin" valueType="num">
                                      <p:cBhvr additive="base">
                                        <p:cTn id="68" dur="500" fill="hold"/>
                                        <p:tgtEl>
                                          <p:spTgt spid="23"/>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ppt_x"/>
                                          </p:val>
                                        </p:tav>
                                        <p:tav tm="100000">
                                          <p:val>
                                            <p:strVal val="#ppt_x"/>
                                          </p:val>
                                        </p:tav>
                                      </p:tavLst>
                                    </p:anim>
                                    <p:anim calcmode="lin" valueType="num">
                                      <p:cBhvr additive="base">
                                        <p:cTn id="72" dur="500" fill="hold"/>
                                        <p:tgtEl>
                                          <p:spTgt spid="26"/>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27"/>
                                        </p:tgtEl>
                                        <p:attrNameLst>
                                          <p:attrName>style.visibility</p:attrName>
                                        </p:attrNameLst>
                                      </p:cBhvr>
                                      <p:to>
                                        <p:strVal val="visible"/>
                                      </p:to>
                                    </p:set>
                                    <p:anim calcmode="lin" valueType="num">
                                      <p:cBhvr additive="base">
                                        <p:cTn id="75" dur="500" fill="hold"/>
                                        <p:tgtEl>
                                          <p:spTgt spid="27"/>
                                        </p:tgtEl>
                                        <p:attrNameLst>
                                          <p:attrName>ppt_x</p:attrName>
                                        </p:attrNameLst>
                                      </p:cBhvr>
                                      <p:tavLst>
                                        <p:tav tm="0">
                                          <p:val>
                                            <p:strVal val="#ppt_x"/>
                                          </p:val>
                                        </p:tav>
                                        <p:tav tm="100000">
                                          <p:val>
                                            <p:strVal val="#ppt_x"/>
                                          </p:val>
                                        </p:tav>
                                      </p:tavLst>
                                    </p:anim>
                                    <p:anim calcmode="lin" valueType="num">
                                      <p:cBhvr additive="base">
                                        <p:cTn id="76" dur="500" fill="hold"/>
                                        <p:tgtEl>
                                          <p:spTgt spid="27"/>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additive="base">
                                        <p:cTn id="79" dur="500" fill="hold"/>
                                        <p:tgtEl>
                                          <p:spTgt spid="28"/>
                                        </p:tgtEl>
                                        <p:attrNameLst>
                                          <p:attrName>ppt_x</p:attrName>
                                        </p:attrNameLst>
                                      </p:cBhvr>
                                      <p:tavLst>
                                        <p:tav tm="0">
                                          <p:val>
                                            <p:strVal val="#ppt_x"/>
                                          </p:val>
                                        </p:tav>
                                        <p:tav tm="100000">
                                          <p:val>
                                            <p:strVal val="#ppt_x"/>
                                          </p:val>
                                        </p:tav>
                                      </p:tavLst>
                                    </p:anim>
                                    <p:anim calcmode="lin" valueType="num">
                                      <p:cBhvr additive="base">
                                        <p:cTn id="80" dur="500" fill="hold"/>
                                        <p:tgtEl>
                                          <p:spTgt spid="28"/>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500" fill="hold"/>
                                        <p:tgtEl>
                                          <p:spTgt spid="29"/>
                                        </p:tgtEl>
                                        <p:attrNameLst>
                                          <p:attrName>ppt_x</p:attrName>
                                        </p:attrNameLst>
                                      </p:cBhvr>
                                      <p:tavLst>
                                        <p:tav tm="0">
                                          <p:val>
                                            <p:strVal val="#ppt_x"/>
                                          </p:val>
                                        </p:tav>
                                        <p:tav tm="100000">
                                          <p:val>
                                            <p:strVal val="#ppt_x"/>
                                          </p:val>
                                        </p:tav>
                                      </p:tavLst>
                                    </p:anim>
                                    <p:anim calcmode="lin" valueType="num">
                                      <p:cBhvr additive="base">
                                        <p:cTn id="8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additive="base">
                                        <p:cTn id="89" dur="500" fill="hold"/>
                                        <p:tgtEl>
                                          <p:spTgt spid="31"/>
                                        </p:tgtEl>
                                        <p:attrNameLst>
                                          <p:attrName>ppt_x</p:attrName>
                                        </p:attrNameLst>
                                      </p:cBhvr>
                                      <p:tavLst>
                                        <p:tav tm="0">
                                          <p:val>
                                            <p:strVal val="#ppt_x"/>
                                          </p:val>
                                        </p:tav>
                                        <p:tav tm="100000">
                                          <p:val>
                                            <p:strVal val="#ppt_x"/>
                                          </p:val>
                                        </p:tav>
                                      </p:tavLst>
                                    </p:anim>
                                    <p:anim calcmode="lin" valueType="num">
                                      <p:cBhvr additive="base">
                                        <p:cTn id="90" dur="500" fill="hold"/>
                                        <p:tgtEl>
                                          <p:spTgt spid="31"/>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32"/>
                                        </p:tgtEl>
                                        <p:attrNameLst>
                                          <p:attrName>style.visibility</p:attrName>
                                        </p:attrNameLst>
                                      </p:cBhvr>
                                      <p:to>
                                        <p:strVal val="visible"/>
                                      </p:to>
                                    </p:set>
                                    <p:anim calcmode="lin" valueType="num">
                                      <p:cBhvr additive="base">
                                        <p:cTn id="93" dur="500" fill="hold"/>
                                        <p:tgtEl>
                                          <p:spTgt spid="32"/>
                                        </p:tgtEl>
                                        <p:attrNameLst>
                                          <p:attrName>ppt_x</p:attrName>
                                        </p:attrNameLst>
                                      </p:cBhvr>
                                      <p:tavLst>
                                        <p:tav tm="0">
                                          <p:val>
                                            <p:strVal val="#ppt_x"/>
                                          </p:val>
                                        </p:tav>
                                        <p:tav tm="100000">
                                          <p:val>
                                            <p:strVal val="#ppt_x"/>
                                          </p:val>
                                        </p:tav>
                                      </p:tavLst>
                                    </p:anim>
                                    <p:anim calcmode="lin" valueType="num">
                                      <p:cBhvr additive="base">
                                        <p:cTn id="94" dur="500" fill="hold"/>
                                        <p:tgtEl>
                                          <p:spTgt spid="32"/>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33"/>
                                        </p:tgtEl>
                                        <p:attrNameLst>
                                          <p:attrName>style.visibility</p:attrName>
                                        </p:attrNameLst>
                                      </p:cBhvr>
                                      <p:to>
                                        <p:strVal val="visible"/>
                                      </p:to>
                                    </p:set>
                                    <p:anim calcmode="lin" valueType="num">
                                      <p:cBhvr additive="base">
                                        <p:cTn id="97" dur="500" fill="hold"/>
                                        <p:tgtEl>
                                          <p:spTgt spid="33"/>
                                        </p:tgtEl>
                                        <p:attrNameLst>
                                          <p:attrName>ppt_x</p:attrName>
                                        </p:attrNameLst>
                                      </p:cBhvr>
                                      <p:tavLst>
                                        <p:tav tm="0">
                                          <p:val>
                                            <p:strVal val="#ppt_x"/>
                                          </p:val>
                                        </p:tav>
                                        <p:tav tm="100000">
                                          <p:val>
                                            <p:strVal val="#ppt_x"/>
                                          </p:val>
                                        </p:tav>
                                      </p:tavLst>
                                    </p:anim>
                                    <p:anim calcmode="lin" valueType="num">
                                      <p:cBhvr additive="base">
                                        <p:cTn id="9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7" grpId="0"/>
      <p:bldP spid="8" grpId="0"/>
      <p:bldP spid="9" grpId="0"/>
      <p:bldP spid="10" grpId="0"/>
      <p:bldP spid="11" grpId="0"/>
      <p:bldP spid="12" grpId="0"/>
      <p:bldP spid="13" grpId="0"/>
      <p:bldP spid="31" grpId="0" animBg="1"/>
      <p:bldP spid="32"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ircle">
            <a:extLst>
              <a:ext uri="{FF2B5EF4-FFF2-40B4-BE49-F238E27FC236}">
                <a16:creationId xmlns:a16="http://schemas.microsoft.com/office/drawing/2014/main" id="{6B63D382-2AE3-4BE1-89D5-CE53D27D1D24}"/>
              </a:ext>
            </a:extLst>
          </p:cNvPr>
          <p:cNvSpPr/>
          <p:nvPr/>
        </p:nvSpPr>
        <p:spPr>
          <a:xfrm>
            <a:off x="1772273" y="1904012"/>
            <a:ext cx="2540001" cy="2540001"/>
          </a:xfrm>
          <a:prstGeom prst="ellipse">
            <a:avLst/>
          </a:prstGeom>
          <a:solidFill>
            <a:srgbClr val="2D65D2"/>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dirty="0">
              <a:cs typeface="+mn-ea"/>
              <a:sym typeface="+mn-lt"/>
            </a:endParaRPr>
          </a:p>
        </p:txBody>
      </p:sp>
      <p:sp>
        <p:nvSpPr>
          <p:cNvPr id="9" name="Circle">
            <a:extLst>
              <a:ext uri="{FF2B5EF4-FFF2-40B4-BE49-F238E27FC236}">
                <a16:creationId xmlns:a16="http://schemas.microsoft.com/office/drawing/2014/main" id="{A9D78173-7937-4BB7-92AF-62B50DD5C9C1}"/>
              </a:ext>
            </a:extLst>
          </p:cNvPr>
          <p:cNvSpPr/>
          <p:nvPr/>
        </p:nvSpPr>
        <p:spPr>
          <a:xfrm>
            <a:off x="8018622" y="1904012"/>
            <a:ext cx="2540001" cy="2540001"/>
          </a:xfrm>
          <a:prstGeom prst="ellipse">
            <a:avLst/>
          </a:prstGeom>
          <a:gradFill>
            <a:gsLst>
              <a:gs pos="0">
                <a:srgbClr val="1992AA">
                  <a:alpha val="20000"/>
                </a:srgbClr>
              </a:gs>
              <a:gs pos="100000">
                <a:srgbClr val="5C33E6">
                  <a:alpha val="20000"/>
                </a:srgbClr>
              </a:gs>
            </a:gsLst>
            <a:lin ang="3000000"/>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dirty="0">
              <a:cs typeface="+mn-ea"/>
              <a:sym typeface="+mn-lt"/>
            </a:endParaRPr>
          </a:p>
        </p:txBody>
      </p:sp>
      <p:sp>
        <p:nvSpPr>
          <p:cNvPr id="10" name="Circle">
            <a:extLst>
              <a:ext uri="{FF2B5EF4-FFF2-40B4-BE49-F238E27FC236}">
                <a16:creationId xmlns:a16="http://schemas.microsoft.com/office/drawing/2014/main" id="{24202CD4-BDAB-4E0B-A3ED-2B621E6C0B28}"/>
              </a:ext>
            </a:extLst>
          </p:cNvPr>
          <p:cNvSpPr/>
          <p:nvPr/>
        </p:nvSpPr>
        <p:spPr>
          <a:xfrm>
            <a:off x="4895448" y="1904012"/>
            <a:ext cx="2540000" cy="2540001"/>
          </a:xfrm>
          <a:prstGeom prst="ellipse">
            <a:avLst/>
          </a:prstGeom>
          <a:solidFill>
            <a:schemeClr val="tx1">
              <a:lumMod val="65000"/>
              <a:lumOff val="35000"/>
              <a:alpha val="39000"/>
            </a:scheme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dirty="0">
              <a:cs typeface="+mn-ea"/>
              <a:sym typeface="+mn-lt"/>
            </a:endParaRPr>
          </a:p>
        </p:txBody>
      </p:sp>
      <p:sp>
        <p:nvSpPr>
          <p:cNvPr id="11" name="Circle">
            <a:extLst>
              <a:ext uri="{FF2B5EF4-FFF2-40B4-BE49-F238E27FC236}">
                <a16:creationId xmlns:a16="http://schemas.microsoft.com/office/drawing/2014/main" id="{5CCBF6AD-5524-45F2-BA0B-BEAA6354AC94}"/>
              </a:ext>
            </a:extLst>
          </p:cNvPr>
          <p:cNvSpPr/>
          <p:nvPr/>
        </p:nvSpPr>
        <p:spPr>
          <a:xfrm>
            <a:off x="1867523" y="1999262"/>
            <a:ext cx="2349501" cy="2349501"/>
          </a:xfrm>
          <a:prstGeom prst="ellipse">
            <a:avLst/>
          </a:prstGeom>
          <a:solidFill>
            <a:schemeClr val="tx2">
              <a:lumMod val="60000"/>
              <a:lumOff val="40000"/>
            </a:scheme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dirty="0">
              <a:cs typeface="+mn-ea"/>
              <a:sym typeface="+mn-lt"/>
            </a:endParaRPr>
          </a:p>
        </p:txBody>
      </p:sp>
      <p:sp>
        <p:nvSpPr>
          <p:cNvPr id="12" name="Circle">
            <a:extLst>
              <a:ext uri="{FF2B5EF4-FFF2-40B4-BE49-F238E27FC236}">
                <a16:creationId xmlns:a16="http://schemas.microsoft.com/office/drawing/2014/main" id="{35CA6840-8E32-4C5A-AD28-FD3CA8B7F349}"/>
              </a:ext>
            </a:extLst>
          </p:cNvPr>
          <p:cNvSpPr/>
          <p:nvPr/>
        </p:nvSpPr>
        <p:spPr>
          <a:xfrm>
            <a:off x="4990698" y="1999262"/>
            <a:ext cx="2349500" cy="2349501"/>
          </a:xfrm>
          <a:prstGeom prst="ellipse">
            <a:avLst/>
          </a:prstGeom>
          <a:solidFill>
            <a:srgbClr val="2D65D2"/>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dirty="0">
              <a:cs typeface="+mn-ea"/>
              <a:sym typeface="+mn-lt"/>
            </a:endParaRPr>
          </a:p>
        </p:txBody>
      </p:sp>
      <p:sp>
        <p:nvSpPr>
          <p:cNvPr id="13" name="Circle">
            <a:extLst>
              <a:ext uri="{FF2B5EF4-FFF2-40B4-BE49-F238E27FC236}">
                <a16:creationId xmlns:a16="http://schemas.microsoft.com/office/drawing/2014/main" id="{90C079CC-2B6A-4EE1-A246-6B4DD1923C1C}"/>
              </a:ext>
            </a:extLst>
          </p:cNvPr>
          <p:cNvSpPr/>
          <p:nvPr/>
        </p:nvSpPr>
        <p:spPr>
          <a:xfrm>
            <a:off x="8113872" y="1999262"/>
            <a:ext cx="2349501" cy="2349501"/>
          </a:xfrm>
          <a:prstGeom prst="ellipse">
            <a:avLst/>
          </a:prstGeom>
          <a:gradFill>
            <a:gsLst>
              <a:gs pos="0">
                <a:srgbClr val="1992AA"/>
              </a:gs>
              <a:gs pos="100000">
                <a:srgbClr val="5C33E6"/>
              </a:gs>
            </a:gsLst>
            <a:lin ang="3000000"/>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dirty="0">
              <a:cs typeface="+mn-ea"/>
              <a:sym typeface="+mn-lt"/>
            </a:endParaRPr>
          </a:p>
        </p:txBody>
      </p:sp>
      <p:sp>
        <p:nvSpPr>
          <p:cNvPr id="14" name="5.00">
            <a:extLst>
              <a:ext uri="{FF2B5EF4-FFF2-40B4-BE49-F238E27FC236}">
                <a16:creationId xmlns:a16="http://schemas.microsoft.com/office/drawing/2014/main" id="{BC4296C4-B9A9-4A4B-9282-E2C56736F385}"/>
              </a:ext>
            </a:extLst>
          </p:cNvPr>
          <p:cNvSpPr txBox="1"/>
          <p:nvPr/>
        </p:nvSpPr>
        <p:spPr>
          <a:xfrm>
            <a:off x="2732489" y="2631087"/>
            <a:ext cx="785471" cy="1077218"/>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a:defRPr sz="14000" b="0">
                <a:solidFill>
                  <a:srgbClr val="F7F9FF"/>
                </a:solidFill>
                <a:latin typeface="Montserrat SemiBold"/>
                <a:ea typeface="Montserrat SemiBold"/>
                <a:cs typeface="Montserrat SemiBold"/>
                <a:sym typeface="Montserrat SemiBold"/>
              </a:defRPr>
            </a:pPr>
            <a:r>
              <a:rPr sz="7000" dirty="0">
                <a:cs typeface="+mn-ea"/>
                <a:sym typeface="+mn-lt"/>
              </a:rPr>
              <a:t>5</a:t>
            </a:r>
            <a:r>
              <a:rPr sz="1750" dirty="0">
                <a:cs typeface="+mn-ea"/>
                <a:sym typeface="+mn-lt"/>
              </a:rPr>
              <a:t>.00</a:t>
            </a:r>
          </a:p>
        </p:txBody>
      </p:sp>
      <p:sp>
        <p:nvSpPr>
          <p:cNvPr id="15" name="$">
            <a:extLst>
              <a:ext uri="{FF2B5EF4-FFF2-40B4-BE49-F238E27FC236}">
                <a16:creationId xmlns:a16="http://schemas.microsoft.com/office/drawing/2014/main" id="{47F35379-1477-4F03-9FB1-D8B1E452098F}"/>
              </a:ext>
            </a:extLst>
          </p:cNvPr>
          <p:cNvSpPr txBox="1"/>
          <p:nvPr/>
        </p:nvSpPr>
        <p:spPr>
          <a:xfrm>
            <a:off x="2474154" y="2843812"/>
            <a:ext cx="131446" cy="269304"/>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defRPr sz="3500" b="0">
                <a:solidFill>
                  <a:srgbClr val="F7F9FF"/>
                </a:solidFill>
                <a:latin typeface="Montserrat SemiBold"/>
                <a:ea typeface="Montserrat SemiBold"/>
                <a:cs typeface="Montserrat SemiBold"/>
                <a:sym typeface="Montserrat SemiBold"/>
              </a:defRPr>
            </a:lvl1pPr>
          </a:lstStyle>
          <a:p>
            <a:pPr>
              <a:defRPr sz="14000"/>
            </a:pPr>
            <a:r>
              <a:rPr sz="1750" dirty="0">
                <a:latin typeface="+mn-lt"/>
                <a:ea typeface="+mn-ea"/>
                <a:cs typeface="+mn-ea"/>
                <a:sym typeface="+mn-lt"/>
              </a:rPr>
              <a:t>$</a:t>
            </a:r>
          </a:p>
        </p:txBody>
      </p:sp>
      <p:sp>
        <p:nvSpPr>
          <p:cNvPr id="16" name="8.00">
            <a:extLst>
              <a:ext uri="{FF2B5EF4-FFF2-40B4-BE49-F238E27FC236}">
                <a16:creationId xmlns:a16="http://schemas.microsoft.com/office/drawing/2014/main" id="{84A75757-2E07-4B1E-86D0-148B07D4DA79}"/>
              </a:ext>
            </a:extLst>
          </p:cNvPr>
          <p:cNvSpPr txBox="1"/>
          <p:nvPr/>
        </p:nvSpPr>
        <p:spPr>
          <a:xfrm>
            <a:off x="5825439" y="2631087"/>
            <a:ext cx="785471" cy="1077218"/>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a:defRPr sz="14000" b="0">
                <a:solidFill>
                  <a:srgbClr val="F7F9FF"/>
                </a:solidFill>
                <a:latin typeface="Montserrat SemiBold"/>
                <a:ea typeface="Montserrat SemiBold"/>
                <a:cs typeface="Montserrat SemiBold"/>
                <a:sym typeface="Montserrat SemiBold"/>
              </a:defRPr>
            </a:pPr>
            <a:r>
              <a:rPr sz="7000" dirty="0">
                <a:cs typeface="+mn-ea"/>
                <a:sym typeface="+mn-lt"/>
              </a:rPr>
              <a:t>8</a:t>
            </a:r>
            <a:r>
              <a:rPr sz="1750" dirty="0">
                <a:cs typeface="+mn-ea"/>
                <a:sym typeface="+mn-lt"/>
              </a:rPr>
              <a:t>.00</a:t>
            </a:r>
          </a:p>
        </p:txBody>
      </p:sp>
      <p:sp>
        <p:nvSpPr>
          <p:cNvPr id="17" name="$">
            <a:extLst>
              <a:ext uri="{FF2B5EF4-FFF2-40B4-BE49-F238E27FC236}">
                <a16:creationId xmlns:a16="http://schemas.microsoft.com/office/drawing/2014/main" id="{A2941EF6-D179-4CEE-A683-923B269D43AF}"/>
              </a:ext>
            </a:extLst>
          </p:cNvPr>
          <p:cNvSpPr txBox="1"/>
          <p:nvPr/>
        </p:nvSpPr>
        <p:spPr>
          <a:xfrm>
            <a:off x="5597328" y="2843812"/>
            <a:ext cx="131446" cy="269304"/>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defRPr sz="3500" b="0">
                <a:solidFill>
                  <a:srgbClr val="F7F9FF"/>
                </a:solidFill>
                <a:latin typeface="Montserrat SemiBold"/>
                <a:ea typeface="Montserrat SemiBold"/>
                <a:cs typeface="Montserrat SemiBold"/>
                <a:sym typeface="Montserrat SemiBold"/>
              </a:defRPr>
            </a:lvl1pPr>
          </a:lstStyle>
          <a:p>
            <a:pPr>
              <a:defRPr sz="14000"/>
            </a:pPr>
            <a:r>
              <a:rPr sz="1750" dirty="0">
                <a:latin typeface="+mn-lt"/>
                <a:ea typeface="+mn-ea"/>
                <a:cs typeface="+mn-ea"/>
                <a:sym typeface="+mn-lt"/>
              </a:rPr>
              <a:t>$</a:t>
            </a:r>
          </a:p>
        </p:txBody>
      </p:sp>
      <p:sp>
        <p:nvSpPr>
          <p:cNvPr id="18" name="9.00">
            <a:extLst>
              <a:ext uri="{FF2B5EF4-FFF2-40B4-BE49-F238E27FC236}">
                <a16:creationId xmlns:a16="http://schemas.microsoft.com/office/drawing/2014/main" id="{4C8FE712-9949-4CD6-89D2-EC24E3C93ADC}"/>
              </a:ext>
            </a:extLst>
          </p:cNvPr>
          <p:cNvSpPr txBox="1"/>
          <p:nvPr/>
        </p:nvSpPr>
        <p:spPr>
          <a:xfrm>
            <a:off x="8959726" y="2631087"/>
            <a:ext cx="785471" cy="1077218"/>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a:defRPr sz="14000" b="0">
                <a:solidFill>
                  <a:srgbClr val="F7F9FF"/>
                </a:solidFill>
                <a:latin typeface="Montserrat SemiBold"/>
                <a:ea typeface="Montserrat SemiBold"/>
                <a:cs typeface="Montserrat SemiBold"/>
                <a:sym typeface="Montserrat SemiBold"/>
              </a:defRPr>
            </a:pPr>
            <a:r>
              <a:rPr sz="7000" dirty="0">
                <a:cs typeface="+mn-ea"/>
                <a:sym typeface="+mn-lt"/>
              </a:rPr>
              <a:t>9</a:t>
            </a:r>
            <a:r>
              <a:rPr sz="1750" dirty="0">
                <a:cs typeface="+mn-ea"/>
                <a:sym typeface="+mn-lt"/>
              </a:rPr>
              <a:t>.00</a:t>
            </a:r>
          </a:p>
        </p:txBody>
      </p:sp>
      <p:sp>
        <p:nvSpPr>
          <p:cNvPr id="19" name="$">
            <a:extLst>
              <a:ext uri="{FF2B5EF4-FFF2-40B4-BE49-F238E27FC236}">
                <a16:creationId xmlns:a16="http://schemas.microsoft.com/office/drawing/2014/main" id="{A64B12D9-34C4-42C9-AC4D-104B93D5FB79}"/>
              </a:ext>
            </a:extLst>
          </p:cNvPr>
          <p:cNvSpPr txBox="1"/>
          <p:nvPr/>
        </p:nvSpPr>
        <p:spPr>
          <a:xfrm>
            <a:off x="8720503" y="2843812"/>
            <a:ext cx="131446" cy="269304"/>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defRPr sz="3500" b="0">
                <a:solidFill>
                  <a:srgbClr val="F7F9FF"/>
                </a:solidFill>
                <a:latin typeface="Montserrat SemiBold"/>
                <a:ea typeface="Montserrat SemiBold"/>
                <a:cs typeface="Montserrat SemiBold"/>
                <a:sym typeface="Montserrat SemiBold"/>
              </a:defRPr>
            </a:lvl1pPr>
          </a:lstStyle>
          <a:p>
            <a:pPr>
              <a:defRPr sz="14000"/>
            </a:pPr>
            <a:r>
              <a:rPr sz="1750" dirty="0">
                <a:latin typeface="+mn-lt"/>
                <a:ea typeface="+mn-ea"/>
                <a:cs typeface="+mn-ea"/>
                <a:sym typeface="+mn-lt"/>
              </a:rPr>
              <a:t>$</a:t>
            </a:r>
          </a:p>
        </p:txBody>
      </p:sp>
      <p:sp>
        <p:nvSpPr>
          <p:cNvPr id="20" name="Basic…">
            <a:extLst>
              <a:ext uri="{FF2B5EF4-FFF2-40B4-BE49-F238E27FC236}">
                <a16:creationId xmlns:a16="http://schemas.microsoft.com/office/drawing/2014/main" id="{3F15983A-2AC8-4B61-817D-C1412EAE7400}"/>
              </a:ext>
            </a:extLst>
          </p:cNvPr>
          <p:cNvSpPr txBox="1"/>
          <p:nvPr/>
        </p:nvSpPr>
        <p:spPr>
          <a:xfrm>
            <a:off x="2026903" y="4795015"/>
            <a:ext cx="1987724" cy="829522"/>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algn="ctr">
              <a:lnSpc>
                <a:spcPct val="150000"/>
              </a:lnSpc>
              <a:defRPr sz="3500" b="0">
                <a:solidFill>
                  <a:srgbClr val="2B2F3C"/>
                </a:solidFill>
                <a:latin typeface="Montserrat Light"/>
                <a:ea typeface="Montserrat Light"/>
                <a:cs typeface="Montserrat Light"/>
                <a:sym typeface="Montserrat Light"/>
              </a:defRPr>
            </a:pPr>
            <a:r>
              <a:rPr sz="1750" dirty="0">
                <a:solidFill>
                  <a:schemeClr val="bg1"/>
                </a:solidFill>
                <a:cs typeface="+mn-ea"/>
                <a:sym typeface="+mn-lt"/>
              </a:rPr>
              <a:t>Basic</a:t>
            </a:r>
          </a:p>
          <a:p>
            <a:pPr algn="ctr">
              <a:lnSpc>
                <a:spcPct val="150000"/>
              </a:lnSpc>
              <a:defRPr sz="2000" b="0">
                <a:solidFill>
                  <a:srgbClr val="696F78"/>
                </a:solidFill>
                <a:latin typeface="Montserrat Light"/>
                <a:ea typeface="Montserrat Light"/>
                <a:cs typeface="Montserrat Light"/>
                <a:sym typeface="Montserrat Light"/>
              </a:defRPr>
            </a:pPr>
            <a:r>
              <a:rPr sz="1000" dirty="0">
                <a:solidFill>
                  <a:schemeClr val="bg1"/>
                </a:solidFill>
                <a:cs typeface="+mn-ea"/>
                <a:sym typeface="+mn-lt"/>
              </a:rPr>
              <a:t>Distinctively develop e-markets</a:t>
            </a:r>
          </a:p>
          <a:p>
            <a:pPr algn="ctr">
              <a:lnSpc>
                <a:spcPct val="150000"/>
              </a:lnSpc>
              <a:defRPr sz="2000" b="0">
                <a:solidFill>
                  <a:srgbClr val="696F78"/>
                </a:solidFill>
                <a:latin typeface="Montserrat Light"/>
                <a:ea typeface="Montserrat Light"/>
                <a:cs typeface="Montserrat Light"/>
                <a:sym typeface="Montserrat Light"/>
              </a:defRPr>
            </a:pPr>
            <a:r>
              <a:rPr sz="1000" dirty="0">
                <a:solidFill>
                  <a:schemeClr val="bg1"/>
                </a:solidFill>
                <a:cs typeface="+mn-ea"/>
                <a:sym typeface="+mn-lt"/>
              </a:rPr>
              <a:t>without partnerships.</a:t>
            </a:r>
          </a:p>
        </p:txBody>
      </p:sp>
      <p:sp>
        <p:nvSpPr>
          <p:cNvPr id="21" name="Business…">
            <a:extLst>
              <a:ext uri="{FF2B5EF4-FFF2-40B4-BE49-F238E27FC236}">
                <a16:creationId xmlns:a16="http://schemas.microsoft.com/office/drawing/2014/main" id="{C6ECBB07-7D74-44B5-98BA-C1DE7D63CE01}"/>
              </a:ext>
            </a:extLst>
          </p:cNvPr>
          <p:cNvSpPr txBox="1"/>
          <p:nvPr/>
        </p:nvSpPr>
        <p:spPr>
          <a:xfrm>
            <a:off x="5150078" y="4795015"/>
            <a:ext cx="1987724" cy="829522"/>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algn="ctr">
              <a:lnSpc>
                <a:spcPct val="150000"/>
              </a:lnSpc>
              <a:defRPr sz="3500" b="0">
                <a:solidFill>
                  <a:srgbClr val="2B2F3C"/>
                </a:solidFill>
                <a:latin typeface="Montserrat Light"/>
                <a:ea typeface="Montserrat Light"/>
                <a:cs typeface="Montserrat Light"/>
                <a:sym typeface="Montserrat Light"/>
              </a:defRPr>
            </a:pPr>
            <a:r>
              <a:rPr sz="1750" dirty="0">
                <a:solidFill>
                  <a:schemeClr val="bg1"/>
                </a:solidFill>
                <a:cs typeface="+mn-ea"/>
                <a:sym typeface="+mn-lt"/>
              </a:rPr>
              <a:t>Business</a:t>
            </a:r>
          </a:p>
          <a:p>
            <a:pPr algn="ctr">
              <a:lnSpc>
                <a:spcPct val="150000"/>
              </a:lnSpc>
              <a:defRPr sz="2000" b="0">
                <a:solidFill>
                  <a:srgbClr val="696F78"/>
                </a:solidFill>
                <a:latin typeface="Montserrat Light"/>
                <a:ea typeface="Montserrat Light"/>
                <a:cs typeface="Montserrat Light"/>
                <a:sym typeface="Montserrat Light"/>
              </a:defRPr>
            </a:pPr>
            <a:r>
              <a:rPr sz="1000" dirty="0">
                <a:solidFill>
                  <a:schemeClr val="bg1"/>
                </a:solidFill>
                <a:cs typeface="+mn-ea"/>
                <a:sym typeface="+mn-lt"/>
              </a:rPr>
              <a:t>Distinctively develop e-markets</a:t>
            </a:r>
          </a:p>
          <a:p>
            <a:pPr algn="ctr">
              <a:lnSpc>
                <a:spcPct val="150000"/>
              </a:lnSpc>
              <a:defRPr sz="2000" b="0">
                <a:solidFill>
                  <a:srgbClr val="696F78"/>
                </a:solidFill>
                <a:latin typeface="Montserrat Light"/>
                <a:ea typeface="Montserrat Light"/>
                <a:cs typeface="Montserrat Light"/>
                <a:sym typeface="Montserrat Light"/>
              </a:defRPr>
            </a:pPr>
            <a:r>
              <a:rPr sz="1000" dirty="0">
                <a:solidFill>
                  <a:schemeClr val="bg1"/>
                </a:solidFill>
                <a:cs typeface="+mn-ea"/>
                <a:sym typeface="+mn-lt"/>
              </a:rPr>
              <a:t>without partnerships.</a:t>
            </a:r>
          </a:p>
        </p:txBody>
      </p:sp>
      <p:sp>
        <p:nvSpPr>
          <p:cNvPr id="22" name="Premium…">
            <a:extLst>
              <a:ext uri="{FF2B5EF4-FFF2-40B4-BE49-F238E27FC236}">
                <a16:creationId xmlns:a16="http://schemas.microsoft.com/office/drawing/2014/main" id="{FAE39DF0-93B6-4BF7-9845-4CD6D6A5E72F}"/>
              </a:ext>
            </a:extLst>
          </p:cNvPr>
          <p:cNvSpPr txBox="1"/>
          <p:nvPr/>
        </p:nvSpPr>
        <p:spPr>
          <a:xfrm>
            <a:off x="8273252" y="4795015"/>
            <a:ext cx="1987724" cy="829522"/>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algn="ctr">
              <a:lnSpc>
                <a:spcPct val="150000"/>
              </a:lnSpc>
              <a:defRPr sz="3500" b="0">
                <a:solidFill>
                  <a:srgbClr val="2B2F3C"/>
                </a:solidFill>
                <a:latin typeface="Montserrat Light"/>
                <a:ea typeface="Montserrat Light"/>
                <a:cs typeface="Montserrat Light"/>
                <a:sym typeface="Montserrat Light"/>
              </a:defRPr>
            </a:pPr>
            <a:r>
              <a:rPr sz="1750" dirty="0">
                <a:solidFill>
                  <a:schemeClr val="bg1"/>
                </a:solidFill>
                <a:cs typeface="+mn-ea"/>
                <a:sym typeface="+mn-lt"/>
              </a:rPr>
              <a:t>Premium</a:t>
            </a:r>
          </a:p>
          <a:p>
            <a:pPr algn="ctr">
              <a:lnSpc>
                <a:spcPct val="150000"/>
              </a:lnSpc>
              <a:defRPr sz="2000" b="0">
                <a:solidFill>
                  <a:srgbClr val="696F78"/>
                </a:solidFill>
                <a:latin typeface="Montserrat Light"/>
                <a:ea typeface="Montserrat Light"/>
                <a:cs typeface="Montserrat Light"/>
                <a:sym typeface="Montserrat Light"/>
              </a:defRPr>
            </a:pPr>
            <a:r>
              <a:rPr sz="1000" dirty="0">
                <a:solidFill>
                  <a:schemeClr val="bg1"/>
                </a:solidFill>
                <a:cs typeface="+mn-ea"/>
                <a:sym typeface="+mn-lt"/>
              </a:rPr>
              <a:t>Distinctively develop e-markets</a:t>
            </a:r>
          </a:p>
          <a:p>
            <a:pPr algn="ctr">
              <a:lnSpc>
                <a:spcPct val="150000"/>
              </a:lnSpc>
              <a:defRPr sz="2000" b="0">
                <a:solidFill>
                  <a:srgbClr val="696F78"/>
                </a:solidFill>
                <a:latin typeface="Montserrat Light"/>
                <a:ea typeface="Montserrat Light"/>
                <a:cs typeface="Montserrat Light"/>
                <a:sym typeface="Montserrat Light"/>
              </a:defRPr>
            </a:pPr>
            <a:r>
              <a:rPr sz="1000" dirty="0">
                <a:solidFill>
                  <a:schemeClr val="bg1"/>
                </a:solidFill>
                <a:cs typeface="+mn-ea"/>
                <a:sym typeface="+mn-lt"/>
              </a:rPr>
              <a:t>without partnerships.</a:t>
            </a:r>
          </a:p>
        </p:txBody>
      </p:sp>
      <p:sp>
        <p:nvSpPr>
          <p:cNvPr id="24" name="Basic…">
            <a:extLst>
              <a:ext uri="{FF2B5EF4-FFF2-40B4-BE49-F238E27FC236}">
                <a16:creationId xmlns:a16="http://schemas.microsoft.com/office/drawing/2014/main" id="{9ECB1905-E7DE-4B96-915D-2589B4AFE70D}"/>
              </a:ext>
            </a:extLst>
          </p:cNvPr>
          <p:cNvSpPr txBox="1"/>
          <p:nvPr/>
        </p:nvSpPr>
        <p:spPr>
          <a:xfrm>
            <a:off x="1931024" y="4620454"/>
            <a:ext cx="2396490" cy="1446102"/>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algn="ctr">
              <a:lnSpc>
                <a:spcPct val="150000"/>
              </a:lnSpc>
              <a:defRPr sz="3500" b="0">
                <a:solidFill>
                  <a:srgbClr val="2B2F3C"/>
                </a:solidFill>
                <a:latin typeface="Montserrat Light"/>
                <a:ea typeface="Montserrat Light"/>
                <a:cs typeface="Montserrat Light"/>
                <a:sym typeface="Montserrat Light"/>
              </a:defRPr>
            </a:pPr>
            <a:r>
              <a:rPr sz="4000" dirty="0">
                <a:cs typeface="+mn-ea"/>
                <a:sym typeface="+mn-lt"/>
              </a:rPr>
              <a:t>Basic</a:t>
            </a:r>
          </a:p>
          <a:p>
            <a:pPr algn="ctr">
              <a:lnSpc>
                <a:spcPct val="150000"/>
              </a:lnSpc>
              <a:defRPr sz="2000" b="0">
                <a:solidFill>
                  <a:srgbClr val="696F78"/>
                </a:solidFill>
                <a:latin typeface="Montserrat Light"/>
                <a:ea typeface="Montserrat Light"/>
                <a:cs typeface="Montserrat Light"/>
                <a:sym typeface="Montserrat Light"/>
              </a:defRPr>
            </a:pPr>
            <a:r>
              <a:rPr sz="1200" dirty="0">
                <a:cs typeface="+mn-ea"/>
                <a:sym typeface="+mn-lt"/>
              </a:rPr>
              <a:t>Distinctively develop e-markets</a:t>
            </a:r>
          </a:p>
          <a:p>
            <a:pPr algn="ctr">
              <a:lnSpc>
                <a:spcPct val="150000"/>
              </a:lnSpc>
              <a:defRPr sz="2000" b="0">
                <a:solidFill>
                  <a:srgbClr val="696F78"/>
                </a:solidFill>
                <a:latin typeface="Montserrat Light"/>
                <a:ea typeface="Montserrat Light"/>
                <a:cs typeface="Montserrat Light"/>
                <a:sym typeface="Montserrat Light"/>
              </a:defRPr>
            </a:pPr>
            <a:r>
              <a:rPr sz="1200" dirty="0">
                <a:cs typeface="+mn-ea"/>
                <a:sym typeface="+mn-lt"/>
              </a:rPr>
              <a:t>without partnerships.</a:t>
            </a:r>
          </a:p>
        </p:txBody>
      </p:sp>
      <p:sp>
        <p:nvSpPr>
          <p:cNvPr id="25" name="Business…">
            <a:extLst>
              <a:ext uri="{FF2B5EF4-FFF2-40B4-BE49-F238E27FC236}">
                <a16:creationId xmlns:a16="http://schemas.microsoft.com/office/drawing/2014/main" id="{8415D938-B407-4F78-8CED-623D5770BE65}"/>
              </a:ext>
            </a:extLst>
          </p:cNvPr>
          <p:cNvSpPr txBox="1"/>
          <p:nvPr/>
        </p:nvSpPr>
        <p:spPr>
          <a:xfrm>
            <a:off x="5054200" y="4620454"/>
            <a:ext cx="2396490" cy="1446102"/>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algn="ctr">
              <a:lnSpc>
                <a:spcPct val="150000"/>
              </a:lnSpc>
              <a:defRPr sz="3500" b="0">
                <a:solidFill>
                  <a:srgbClr val="2B2F3C"/>
                </a:solidFill>
                <a:latin typeface="Montserrat Light"/>
                <a:ea typeface="Montserrat Light"/>
                <a:cs typeface="Montserrat Light"/>
                <a:sym typeface="Montserrat Light"/>
              </a:defRPr>
            </a:pPr>
            <a:r>
              <a:rPr sz="4000" dirty="0">
                <a:cs typeface="+mn-ea"/>
                <a:sym typeface="+mn-lt"/>
              </a:rPr>
              <a:t>Business</a:t>
            </a:r>
          </a:p>
          <a:p>
            <a:pPr algn="ctr">
              <a:lnSpc>
                <a:spcPct val="150000"/>
              </a:lnSpc>
              <a:defRPr sz="2000" b="0">
                <a:solidFill>
                  <a:srgbClr val="696F78"/>
                </a:solidFill>
                <a:latin typeface="Montserrat Light"/>
                <a:ea typeface="Montserrat Light"/>
                <a:cs typeface="Montserrat Light"/>
                <a:sym typeface="Montserrat Light"/>
              </a:defRPr>
            </a:pPr>
            <a:r>
              <a:rPr sz="1200" dirty="0">
                <a:cs typeface="+mn-ea"/>
                <a:sym typeface="+mn-lt"/>
              </a:rPr>
              <a:t>Distinctively develop e-markets</a:t>
            </a:r>
          </a:p>
          <a:p>
            <a:pPr algn="ctr">
              <a:lnSpc>
                <a:spcPct val="150000"/>
              </a:lnSpc>
              <a:defRPr sz="2000" b="0">
                <a:solidFill>
                  <a:srgbClr val="696F78"/>
                </a:solidFill>
                <a:latin typeface="Montserrat Light"/>
                <a:ea typeface="Montserrat Light"/>
                <a:cs typeface="Montserrat Light"/>
                <a:sym typeface="Montserrat Light"/>
              </a:defRPr>
            </a:pPr>
            <a:r>
              <a:rPr sz="1200" dirty="0">
                <a:cs typeface="+mn-ea"/>
                <a:sym typeface="+mn-lt"/>
              </a:rPr>
              <a:t>without partnerships.</a:t>
            </a:r>
          </a:p>
        </p:txBody>
      </p:sp>
      <p:sp>
        <p:nvSpPr>
          <p:cNvPr id="26" name="Premium…">
            <a:extLst>
              <a:ext uri="{FF2B5EF4-FFF2-40B4-BE49-F238E27FC236}">
                <a16:creationId xmlns:a16="http://schemas.microsoft.com/office/drawing/2014/main" id="{8725D099-9093-412A-91BD-639B859FF6A9}"/>
              </a:ext>
            </a:extLst>
          </p:cNvPr>
          <p:cNvSpPr txBox="1"/>
          <p:nvPr/>
        </p:nvSpPr>
        <p:spPr>
          <a:xfrm>
            <a:off x="8154131" y="4620454"/>
            <a:ext cx="2442976" cy="1446102"/>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algn="ctr">
              <a:lnSpc>
                <a:spcPct val="150000"/>
              </a:lnSpc>
              <a:defRPr sz="3500" b="0">
                <a:solidFill>
                  <a:srgbClr val="2B2F3C"/>
                </a:solidFill>
                <a:latin typeface="Montserrat Light"/>
                <a:ea typeface="Montserrat Light"/>
                <a:cs typeface="Montserrat Light"/>
                <a:sym typeface="Montserrat Light"/>
              </a:defRPr>
            </a:pPr>
            <a:r>
              <a:rPr sz="4000" dirty="0">
                <a:cs typeface="+mn-ea"/>
                <a:sym typeface="+mn-lt"/>
              </a:rPr>
              <a:t>Premium</a:t>
            </a:r>
          </a:p>
          <a:p>
            <a:pPr algn="ctr">
              <a:lnSpc>
                <a:spcPct val="150000"/>
              </a:lnSpc>
              <a:defRPr sz="2000" b="0">
                <a:solidFill>
                  <a:srgbClr val="696F78"/>
                </a:solidFill>
                <a:latin typeface="Montserrat Light"/>
                <a:ea typeface="Montserrat Light"/>
                <a:cs typeface="Montserrat Light"/>
                <a:sym typeface="Montserrat Light"/>
              </a:defRPr>
            </a:pPr>
            <a:r>
              <a:rPr sz="1200" dirty="0">
                <a:cs typeface="+mn-ea"/>
                <a:sym typeface="+mn-lt"/>
              </a:rPr>
              <a:t>Distinctively develop e-markets</a:t>
            </a:r>
          </a:p>
          <a:p>
            <a:pPr algn="ctr">
              <a:lnSpc>
                <a:spcPct val="150000"/>
              </a:lnSpc>
              <a:defRPr sz="2000" b="0">
                <a:solidFill>
                  <a:srgbClr val="696F78"/>
                </a:solidFill>
                <a:latin typeface="Montserrat Light"/>
                <a:ea typeface="Montserrat Light"/>
                <a:cs typeface="Montserrat Light"/>
                <a:sym typeface="Montserrat Light"/>
              </a:defRPr>
            </a:pPr>
            <a:r>
              <a:rPr sz="1200" dirty="0">
                <a:cs typeface="+mn-ea"/>
                <a:sym typeface="+mn-lt"/>
              </a:rPr>
              <a:t>without partnerships.</a:t>
            </a:r>
          </a:p>
        </p:txBody>
      </p:sp>
      <p:sp>
        <p:nvSpPr>
          <p:cNvPr id="27" name="椭圆 26">
            <a:extLst>
              <a:ext uri="{FF2B5EF4-FFF2-40B4-BE49-F238E27FC236}">
                <a16:creationId xmlns:a16="http://schemas.microsoft.com/office/drawing/2014/main" id="{C4585386-D782-4A3A-942E-F44FD1B8DFC3}"/>
              </a:ext>
            </a:extLst>
          </p:cNvPr>
          <p:cNvSpPr/>
          <p:nvPr/>
        </p:nvSpPr>
        <p:spPr>
          <a:xfrm>
            <a:off x="538165" y="356820"/>
            <a:ext cx="647700" cy="6477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28" name="矩形 27">
            <a:extLst>
              <a:ext uri="{FF2B5EF4-FFF2-40B4-BE49-F238E27FC236}">
                <a16:creationId xmlns:a16="http://schemas.microsoft.com/office/drawing/2014/main" id="{BC997A65-F393-4D34-AD95-A6C2B0E25C2D}"/>
              </a:ext>
            </a:extLst>
          </p:cNvPr>
          <p:cNvSpPr/>
          <p:nvPr/>
        </p:nvSpPr>
        <p:spPr>
          <a:xfrm>
            <a:off x="1353513" y="481300"/>
            <a:ext cx="2419509" cy="523220"/>
          </a:xfrm>
          <a:prstGeom prst="rect">
            <a:avLst/>
          </a:prstGeom>
        </p:spPr>
        <p:txBody>
          <a:bodyPr wrap="none">
            <a:spAutoFit/>
          </a:bodyPr>
          <a:lstStyle/>
          <a:p>
            <a:r>
              <a:rPr lang="en-US" altLang="zh-CN" sz="2800" dirty="0">
                <a:cs typeface="+mn-ea"/>
                <a:sym typeface="+mn-lt"/>
              </a:rPr>
              <a:t>Add title text</a:t>
            </a:r>
            <a:endParaRPr lang="zh-CN" altLang="en-US" sz="2800" dirty="0">
              <a:cs typeface="+mn-ea"/>
              <a:sym typeface="+mn-lt"/>
            </a:endParaRPr>
          </a:p>
        </p:txBody>
      </p:sp>
      <p:sp>
        <p:nvSpPr>
          <p:cNvPr id="29" name="文本框 28">
            <a:extLst>
              <a:ext uri="{FF2B5EF4-FFF2-40B4-BE49-F238E27FC236}">
                <a16:creationId xmlns:a16="http://schemas.microsoft.com/office/drawing/2014/main" id="{21A88AA1-DD0B-4F16-AAC8-8EC932B5E751}"/>
              </a:ext>
            </a:extLst>
          </p:cNvPr>
          <p:cNvSpPr txBox="1"/>
          <p:nvPr/>
        </p:nvSpPr>
        <p:spPr>
          <a:xfrm>
            <a:off x="610559" y="481300"/>
            <a:ext cx="546100" cy="830997"/>
          </a:xfrm>
          <a:prstGeom prst="rect">
            <a:avLst/>
          </a:prstGeom>
          <a:noFill/>
        </p:spPr>
        <p:txBody>
          <a:bodyPr wrap="square" rtlCol="0">
            <a:spAutoFit/>
          </a:bodyPr>
          <a:lstStyle/>
          <a:p>
            <a:r>
              <a:rPr lang="en-US" altLang="zh-CN" sz="2400" dirty="0">
                <a:solidFill>
                  <a:schemeClr val="bg1"/>
                </a:solidFill>
                <a:cs typeface="+mn-ea"/>
                <a:sym typeface="+mn-lt"/>
              </a:rPr>
              <a:t>04.</a:t>
            </a:r>
            <a:endParaRPr lang="zh-CN" altLang="en-US" sz="2400" dirty="0">
              <a:solidFill>
                <a:schemeClr val="bg1"/>
              </a:solidFill>
              <a:cs typeface="+mn-ea"/>
              <a:sym typeface="+mn-lt"/>
            </a:endParaRPr>
          </a:p>
        </p:txBody>
      </p:sp>
    </p:spTree>
    <p:extLst>
      <p:ext uri="{BB962C8B-B14F-4D97-AF65-F5344CB8AC3E}">
        <p14:creationId xmlns:p14="http://schemas.microsoft.com/office/powerpoint/2010/main" val="61106337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1000"/>
                                        <p:tgtEl>
                                          <p:spTgt spid="17"/>
                                        </p:tgtEl>
                                      </p:cBhvr>
                                    </p:animEffect>
                                    <p:anim calcmode="lin" valueType="num">
                                      <p:cBhvr>
                                        <p:cTn id="53" dur="1000" fill="hold"/>
                                        <p:tgtEl>
                                          <p:spTgt spid="17"/>
                                        </p:tgtEl>
                                        <p:attrNameLst>
                                          <p:attrName>ppt_x</p:attrName>
                                        </p:attrNameLst>
                                      </p:cBhvr>
                                      <p:tavLst>
                                        <p:tav tm="0">
                                          <p:val>
                                            <p:strVal val="#ppt_x"/>
                                          </p:val>
                                        </p:tav>
                                        <p:tav tm="100000">
                                          <p:val>
                                            <p:strVal val="#ppt_x"/>
                                          </p:val>
                                        </p:tav>
                                      </p:tavLst>
                                    </p:anim>
                                    <p:anim calcmode="lin" valueType="num">
                                      <p:cBhvr>
                                        <p:cTn id="54" dur="1000" fill="hold"/>
                                        <p:tgtEl>
                                          <p:spTgt spid="17"/>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1000"/>
                                        <p:tgtEl>
                                          <p:spTgt spid="19"/>
                                        </p:tgtEl>
                                      </p:cBhvr>
                                    </p:animEffect>
                                    <p:anim calcmode="lin" valueType="num">
                                      <p:cBhvr>
                                        <p:cTn id="63" dur="1000" fill="hold"/>
                                        <p:tgtEl>
                                          <p:spTgt spid="19"/>
                                        </p:tgtEl>
                                        <p:attrNameLst>
                                          <p:attrName>ppt_x</p:attrName>
                                        </p:attrNameLst>
                                      </p:cBhvr>
                                      <p:tavLst>
                                        <p:tav tm="0">
                                          <p:val>
                                            <p:strVal val="#ppt_x"/>
                                          </p:val>
                                        </p:tav>
                                        <p:tav tm="100000">
                                          <p:val>
                                            <p:strVal val="#ppt_x"/>
                                          </p:val>
                                        </p:tav>
                                      </p:tavLst>
                                    </p:anim>
                                    <p:anim calcmode="lin" valueType="num">
                                      <p:cBhvr>
                                        <p:cTn id="64" dur="1000" fill="hold"/>
                                        <p:tgtEl>
                                          <p:spTgt spid="1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1000"/>
                                        <p:tgtEl>
                                          <p:spTgt spid="20"/>
                                        </p:tgtEl>
                                      </p:cBhvr>
                                    </p:animEffect>
                                    <p:anim calcmode="lin" valueType="num">
                                      <p:cBhvr>
                                        <p:cTn id="68" dur="1000" fill="hold"/>
                                        <p:tgtEl>
                                          <p:spTgt spid="20"/>
                                        </p:tgtEl>
                                        <p:attrNameLst>
                                          <p:attrName>ppt_x</p:attrName>
                                        </p:attrNameLst>
                                      </p:cBhvr>
                                      <p:tavLst>
                                        <p:tav tm="0">
                                          <p:val>
                                            <p:strVal val="#ppt_x"/>
                                          </p:val>
                                        </p:tav>
                                        <p:tav tm="100000">
                                          <p:val>
                                            <p:strVal val="#ppt_x"/>
                                          </p:val>
                                        </p:tav>
                                      </p:tavLst>
                                    </p:anim>
                                    <p:anim calcmode="lin" valueType="num">
                                      <p:cBhvr>
                                        <p:cTn id="69" dur="1000" fill="hold"/>
                                        <p:tgtEl>
                                          <p:spTgt spid="20"/>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fade">
                                      <p:cBhvr>
                                        <p:cTn id="72" dur="1000"/>
                                        <p:tgtEl>
                                          <p:spTgt spid="21"/>
                                        </p:tgtEl>
                                      </p:cBhvr>
                                    </p:animEffect>
                                    <p:anim calcmode="lin" valueType="num">
                                      <p:cBhvr>
                                        <p:cTn id="73" dur="1000" fill="hold"/>
                                        <p:tgtEl>
                                          <p:spTgt spid="21"/>
                                        </p:tgtEl>
                                        <p:attrNameLst>
                                          <p:attrName>ppt_x</p:attrName>
                                        </p:attrNameLst>
                                      </p:cBhvr>
                                      <p:tavLst>
                                        <p:tav tm="0">
                                          <p:val>
                                            <p:strVal val="#ppt_x"/>
                                          </p:val>
                                        </p:tav>
                                        <p:tav tm="100000">
                                          <p:val>
                                            <p:strVal val="#ppt_x"/>
                                          </p:val>
                                        </p:tav>
                                      </p:tavLst>
                                    </p:anim>
                                    <p:anim calcmode="lin" valueType="num">
                                      <p:cBhvr>
                                        <p:cTn id="74" dur="1000" fill="hold"/>
                                        <p:tgtEl>
                                          <p:spTgt spid="21"/>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fade">
                                      <p:cBhvr>
                                        <p:cTn id="82" dur="1000"/>
                                        <p:tgtEl>
                                          <p:spTgt spid="24"/>
                                        </p:tgtEl>
                                      </p:cBhvr>
                                    </p:animEffect>
                                    <p:anim calcmode="lin" valueType="num">
                                      <p:cBhvr>
                                        <p:cTn id="83" dur="1000" fill="hold"/>
                                        <p:tgtEl>
                                          <p:spTgt spid="24"/>
                                        </p:tgtEl>
                                        <p:attrNameLst>
                                          <p:attrName>ppt_x</p:attrName>
                                        </p:attrNameLst>
                                      </p:cBhvr>
                                      <p:tavLst>
                                        <p:tav tm="0">
                                          <p:val>
                                            <p:strVal val="#ppt_x"/>
                                          </p:val>
                                        </p:tav>
                                        <p:tav tm="100000">
                                          <p:val>
                                            <p:strVal val="#ppt_x"/>
                                          </p:val>
                                        </p:tav>
                                      </p:tavLst>
                                    </p:anim>
                                    <p:anim calcmode="lin" valueType="num">
                                      <p:cBhvr>
                                        <p:cTn id="84" dur="1000" fill="hold"/>
                                        <p:tgtEl>
                                          <p:spTgt spid="2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fade">
                                      <p:cBhvr>
                                        <p:cTn id="87" dur="1000"/>
                                        <p:tgtEl>
                                          <p:spTgt spid="25"/>
                                        </p:tgtEl>
                                      </p:cBhvr>
                                    </p:animEffect>
                                    <p:anim calcmode="lin" valueType="num">
                                      <p:cBhvr>
                                        <p:cTn id="88" dur="1000" fill="hold"/>
                                        <p:tgtEl>
                                          <p:spTgt spid="25"/>
                                        </p:tgtEl>
                                        <p:attrNameLst>
                                          <p:attrName>ppt_x</p:attrName>
                                        </p:attrNameLst>
                                      </p:cBhvr>
                                      <p:tavLst>
                                        <p:tav tm="0">
                                          <p:val>
                                            <p:strVal val="#ppt_x"/>
                                          </p:val>
                                        </p:tav>
                                        <p:tav tm="100000">
                                          <p:val>
                                            <p:strVal val="#ppt_x"/>
                                          </p:val>
                                        </p:tav>
                                      </p:tavLst>
                                    </p:anim>
                                    <p:anim calcmode="lin" valueType="num">
                                      <p:cBhvr>
                                        <p:cTn id="89" dur="1000" fill="hold"/>
                                        <p:tgtEl>
                                          <p:spTgt spid="25"/>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26"/>
                                        </p:tgtEl>
                                        <p:attrNameLst>
                                          <p:attrName>style.visibility</p:attrName>
                                        </p:attrNameLst>
                                      </p:cBhvr>
                                      <p:to>
                                        <p:strVal val="visible"/>
                                      </p:to>
                                    </p:set>
                                    <p:animEffect transition="in" filter="fade">
                                      <p:cBhvr>
                                        <p:cTn id="92" dur="1000"/>
                                        <p:tgtEl>
                                          <p:spTgt spid="26"/>
                                        </p:tgtEl>
                                      </p:cBhvr>
                                    </p:animEffect>
                                    <p:anim calcmode="lin" valueType="num">
                                      <p:cBhvr>
                                        <p:cTn id="93" dur="1000" fill="hold"/>
                                        <p:tgtEl>
                                          <p:spTgt spid="26"/>
                                        </p:tgtEl>
                                        <p:attrNameLst>
                                          <p:attrName>ppt_x</p:attrName>
                                        </p:attrNameLst>
                                      </p:cBhvr>
                                      <p:tavLst>
                                        <p:tav tm="0">
                                          <p:val>
                                            <p:strVal val="#ppt_x"/>
                                          </p:val>
                                        </p:tav>
                                        <p:tav tm="100000">
                                          <p:val>
                                            <p:strVal val="#ppt_x"/>
                                          </p:val>
                                        </p:tav>
                                      </p:tavLst>
                                    </p:anim>
                                    <p:anim calcmode="lin" valueType="num">
                                      <p:cBhvr>
                                        <p:cTn id="9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additive="base">
                                        <p:cTn id="99" dur="500" fill="hold"/>
                                        <p:tgtEl>
                                          <p:spTgt spid="27"/>
                                        </p:tgtEl>
                                        <p:attrNameLst>
                                          <p:attrName>ppt_x</p:attrName>
                                        </p:attrNameLst>
                                      </p:cBhvr>
                                      <p:tavLst>
                                        <p:tav tm="0">
                                          <p:val>
                                            <p:strVal val="#ppt_x"/>
                                          </p:val>
                                        </p:tav>
                                        <p:tav tm="100000">
                                          <p:val>
                                            <p:strVal val="#ppt_x"/>
                                          </p:val>
                                        </p:tav>
                                      </p:tavLst>
                                    </p:anim>
                                    <p:anim calcmode="lin" valueType="num">
                                      <p:cBhvr additive="base">
                                        <p:cTn id="100" dur="500" fill="hold"/>
                                        <p:tgtEl>
                                          <p:spTgt spid="2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8"/>
                                        </p:tgtEl>
                                        <p:attrNameLst>
                                          <p:attrName>style.visibility</p:attrName>
                                        </p:attrNameLst>
                                      </p:cBhvr>
                                      <p:to>
                                        <p:strVal val="visible"/>
                                      </p:to>
                                    </p:set>
                                    <p:anim calcmode="lin" valueType="num">
                                      <p:cBhvr additive="base">
                                        <p:cTn id="103" dur="500" fill="hold"/>
                                        <p:tgtEl>
                                          <p:spTgt spid="28"/>
                                        </p:tgtEl>
                                        <p:attrNameLst>
                                          <p:attrName>ppt_x</p:attrName>
                                        </p:attrNameLst>
                                      </p:cBhvr>
                                      <p:tavLst>
                                        <p:tav tm="0">
                                          <p:val>
                                            <p:strVal val="#ppt_x"/>
                                          </p:val>
                                        </p:tav>
                                        <p:tav tm="100000">
                                          <p:val>
                                            <p:strVal val="#ppt_x"/>
                                          </p:val>
                                        </p:tav>
                                      </p:tavLst>
                                    </p:anim>
                                    <p:anim calcmode="lin" valueType="num">
                                      <p:cBhvr additive="base">
                                        <p:cTn id="104" dur="500" fill="hold"/>
                                        <p:tgtEl>
                                          <p:spTgt spid="2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
                                        </p:tgtEl>
                                        <p:attrNameLst>
                                          <p:attrName>style.visibility</p:attrName>
                                        </p:attrNameLst>
                                      </p:cBhvr>
                                      <p:to>
                                        <p:strVal val="visible"/>
                                      </p:to>
                                    </p:set>
                                    <p:anim calcmode="lin" valueType="num">
                                      <p:cBhvr additive="base">
                                        <p:cTn id="107" dur="500" fill="hold"/>
                                        <p:tgtEl>
                                          <p:spTgt spid="29"/>
                                        </p:tgtEl>
                                        <p:attrNameLst>
                                          <p:attrName>ppt_x</p:attrName>
                                        </p:attrNameLst>
                                      </p:cBhvr>
                                      <p:tavLst>
                                        <p:tav tm="0">
                                          <p:val>
                                            <p:strVal val="#ppt_x"/>
                                          </p:val>
                                        </p:tav>
                                        <p:tav tm="100000">
                                          <p:val>
                                            <p:strVal val="#ppt_x"/>
                                          </p:val>
                                        </p:tav>
                                      </p:tavLst>
                                    </p:anim>
                                    <p:anim calcmode="lin" valueType="num">
                                      <p:cBhvr additive="base">
                                        <p:cTn id="10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5" grpId="0" animBg="1"/>
      <p:bldP spid="26" grpId="0" animBg="1"/>
      <p:bldP spid="27" grpId="0" animBg="1"/>
      <p:bldP spid="28" grpId="0"/>
      <p:bldP spid="2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占位符 3">
            <a:extLst>
              <a:ext uri="{FF2B5EF4-FFF2-40B4-BE49-F238E27FC236}">
                <a16:creationId xmlns:a16="http://schemas.microsoft.com/office/drawing/2014/main" id="{AAE4A242-BEAC-4BF0-9159-6D7B94E19E3A}"/>
              </a:ext>
            </a:extLst>
          </p:cNvPr>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a:xfrm>
            <a:off x="4353255" y="587252"/>
            <a:ext cx="2978315" cy="2991273"/>
          </a:xfrm>
        </p:spPr>
      </p:pic>
      <p:sp>
        <p:nvSpPr>
          <p:cNvPr id="5" name="TextBox 43">
            <a:extLst>
              <a:ext uri="{FF2B5EF4-FFF2-40B4-BE49-F238E27FC236}">
                <a16:creationId xmlns:a16="http://schemas.microsoft.com/office/drawing/2014/main" id="{86A3442C-E788-4C04-B9F3-244D6F023C02}"/>
              </a:ext>
            </a:extLst>
          </p:cNvPr>
          <p:cNvSpPr txBox="1"/>
          <p:nvPr/>
        </p:nvSpPr>
        <p:spPr>
          <a:xfrm>
            <a:off x="5250330" y="4895303"/>
            <a:ext cx="1466940" cy="338554"/>
          </a:xfrm>
          <a:prstGeom prst="rect">
            <a:avLst/>
          </a:prstGeom>
          <a:noFill/>
        </p:spPr>
        <p:txBody>
          <a:bodyPr wrap="none" rtlCol="0">
            <a:spAutoFit/>
          </a:bodyPr>
          <a:lstStyle/>
          <a:p>
            <a:pPr algn="ctr"/>
            <a:r>
              <a:rPr lang="en-US" altLang="zh-CN" sz="1600" dirty="0">
                <a:cs typeface="+mn-ea"/>
                <a:sym typeface="+mn-lt"/>
              </a:rPr>
              <a:t>Add title text</a:t>
            </a:r>
            <a:endParaRPr lang="zh-CN" altLang="en-US" sz="1600" dirty="0">
              <a:cs typeface="+mn-ea"/>
              <a:sym typeface="+mn-lt"/>
            </a:endParaRPr>
          </a:p>
        </p:txBody>
      </p:sp>
      <p:sp>
        <p:nvSpPr>
          <p:cNvPr id="6" name="Rectangle 44">
            <a:extLst>
              <a:ext uri="{FF2B5EF4-FFF2-40B4-BE49-F238E27FC236}">
                <a16:creationId xmlns:a16="http://schemas.microsoft.com/office/drawing/2014/main" id="{54D71717-95AD-4361-AEFF-10979044870B}"/>
              </a:ext>
            </a:extLst>
          </p:cNvPr>
          <p:cNvSpPr/>
          <p:nvPr/>
        </p:nvSpPr>
        <p:spPr>
          <a:xfrm>
            <a:off x="4979748" y="5145695"/>
            <a:ext cx="1994008" cy="613694"/>
          </a:xfrm>
          <a:prstGeom prst="rect">
            <a:avLst/>
          </a:prstGeom>
        </p:spPr>
        <p:txBody>
          <a:bodyPr wrap="square">
            <a:spAutoFit/>
          </a:bodyPr>
          <a:lstStyle/>
          <a:p>
            <a:pPr algn="ctr">
              <a:lnSpc>
                <a:spcPct val="150000"/>
              </a:lnSpc>
            </a:pPr>
            <a:r>
              <a:rPr lang="id-ID" sz="1200" dirty="0">
                <a:solidFill>
                  <a:schemeClr val="tx1">
                    <a:lumMod val="50000"/>
                    <a:lumOff val="50000"/>
                  </a:schemeClr>
                </a:solidFill>
                <a:cs typeface="+mn-ea"/>
                <a:sym typeface="+mn-lt"/>
              </a:rPr>
              <a:t>Powerfull presentation material for all business</a:t>
            </a:r>
          </a:p>
        </p:txBody>
      </p:sp>
      <p:sp>
        <p:nvSpPr>
          <p:cNvPr id="7" name="Oval 55">
            <a:extLst>
              <a:ext uri="{FF2B5EF4-FFF2-40B4-BE49-F238E27FC236}">
                <a16:creationId xmlns:a16="http://schemas.microsoft.com/office/drawing/2014/main" id="{D54D44C3-48D5-40C8-81C4-C09E7A37FF00}"/>
              </a:ext>
            </a:extLst>
          </p:cNvPr>
          <p:cNvSpPr/>
          <p:nvPr/>
        </p:nvSpPr>
        <p:spPr>
          <a:xfrm>
            <a:off x="5573482" y="3959206"/>
            <a:ext cx="820615" cy="820615"/>
          </a:xfrm>
          <a:prstGeom prst="ellipse">
            <a:avLst/>
          </a:prstGeom>
          <a:solidFill>
            <a:srgbClr val="2D6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2400" dirty="0">
              <a:cs typeface="+mn-ea"/>
              <a:sym typeface="+mn-lt"/>
            </a:endParaRPr>
          </a:p>
        </p:txBody>
      </p:sp>
      <p:sp>
        <p:nvSpPr>
          <p:cNvPr id="8" name="Freeform 67">
            <a:extLst>
              <a:ext uri="{FF2B5EF4-FFF2-40B4-BE49-F238E27FC236}">
                <a16:creationId xmlns:a16="http://schemas.microsoft.com/office/drawing/2014/main" id="{0CA47A97-0E64-4013-9F8F-9130130025E9}"/>
              </a:ext>
            </a:extLst>
          </p:cNvPr>
          <p:cNvSpPr>
            <a:spLocks noEditPoints="1"/>
          </p:cNvSpPr>
          <p:nvPr/>
        </p:nvSpPr>
        <p:spPr bwMode="auto">
          <a:xfrm>
            <a:off x="5842413" y="4239442"/>
            <a:ext cx="273147" cy="281628"/>
          </a:xfrm>
          <a:custGeom>
            <a:avLst/>
            <a:gdLst>
              <a:gd name="T0" fmla="*/ 18 w 68"/>
              <a:gd name="T1" fmla="*/ 0 h 68"/>
              <a:gd name="T2" fmla="*/ 6 w 68"/>
              <a:gd name="T3" fmla="*/ 16 h 68"/>
              <a:gd name="T4" fmla="*/ 9 w 68"/>
              <a:gd name="T5" fmla="*/ 68 h 68"/>
              <a:gd name="T6" fmla="*/ 68 w 68"/>
              <a:gd name="T7" fmla="*/ 59 h 68"/>
              <a:gd name="T8" fmla="*/ 5 w 68"/>
              <a:gd name="T9" fmla="*/ 63 h 68"/>
              <a:gd name="T10" fmla="*/ 6 w 68"/>
              <a:gd name="T11" fmla="*/ 20 h 68"/>
              <a:gd name="T12" fmla="*/ 5 w 68"/>
              <a:gd name="T13" fmla="*/ 63 h 68"/>
              <a:gd name="T14" fmla="*/ 9 w 68"/>
              <a:gd name="T15" fmla="*/ 6 h 68"/>
              <a:gd name="T16" fmla="*/ 11 w 68"/>
              <a:gd name="T17" fmla="*/ 6 h 68"/>
              <a:gd name="T18" fmla="*/ 7 w 68"/>
              <a:gd name="T19" fmla="*/ 64 h 68"/>
              <a:gd name="T20" fmla="*/ 16 w 68"/>
              <a:gd name="T21" fmla="*/ 6 h 68"/>
              <a:gd name="T22" fmla="*/ 13 w 68"/>
              <a:gd name="T23" fmla="*/ 59 h 68"/>
              <a:gd name="T24" fmla="*/ 18 w 68"/>
              <a:gd name="T25" fmla="*/ 59 h 68"/>
              <a:gd name="T26" fmla="*/ 23 w 68"/>
              <a:gd name="T27" fmla="*/ 3 h 68"/>
              <a:gd name="T28" fmla="*/ 65 w 68"/>
              <a:gd name="T29" fmla="*/ 59 h 68"/>
              <a:gd name="T30" fmla="*/ 18 w 68"/>
              <a:gd name="T31" fmla="*/ 59 h 68"/>
              <a:gd name="T32" fmla="*/ 23 w 68"/>
              <a:gd name="T33" fmla="*/ 11 h 68"/>
              <a:gd name="T34" fmla="*/ 29 w 68"/>
              <a:gd name="T35" fmla="*/ 17 h 68"/>
              <a:gd name="T36" fmla="*/ 29 w 68"/>
              <a:gd name="T37" fmla="*/ 11 h 68"/>
              <a:gd name="T38" fmla="*/ 29 w 68"/>
              <a:gd name="T39" fmla="*/ 20 h 68"/>
              <a:gd name="T40" fmla="*/ 25 w 68"/>
              <a:gd name="T41" fmla="*/ 13 h 68"/>
              <a:gd name="T42" fmla="*/ 39 w 68"/>
              <a:gd name="T43" fmla="*/ 20 h 68"/>
              <a:gd name="T44" fmla="*/ 39 w 68"/>
              <a:gd name="T45" fmla="*/ 11 h 68"/>
              <a:gd name="T46" fmla="*/ 35 w 68"/>
              <a:gd name="T47" fmla="*/ 14 h 68"/>
              <a:gd name="T48" fmla="*/ 35 w 68"/>
              <a:gd name="T49" fmla="*/ 16 h 68"/>
              <a:gd name="T50" fmla="*/ 39 w 68"/>
              <a:gd name="T51" fmla="*/ 20 h 68"/>
              <a:gd name="T52" fmla="*/ 42 w 68"/>
              <a:gd name="T53" fmla="*/ 11 h 68"/>
              <a:gd name="T54" fmla="*/ 43 w 68"/>
              <a:gd name="T55" fmla="*/ 18 h 68"/>
              <a:gd name="T56" fmla="*/ 47 w 68"/>
              <a:gd name="T57" fmla="*/ 11 h 68"/>
              <a:gd name="T58" fmla="*/ 48 w 68"/>
              <a:gd name="T59" fmla="*/ 18 h 68"/>
              <a:gd name="T60" fmla="*/ 52 w 68"/>
              <a:gd name="T61" fmla="*/ 11 h 68"/>
              <a:gd name="T62" fmla="*/ 46 w 68"/>
              <a:gd name="T63" fmla="*/ 16 h 68"/>
              <a:gd name="T64" fmla="*/ 45 w 68"/>
              <a:gd name="T65" fmla="*/ 16 h 68"/>
              <a:gd name="T66" fmla="*/ 57 w 68"/>
              <a:gd name="T67" fmla="*/ 18 h 68"/>
              <a:gd name="T68" fmla="*/ 56 w 68"/>
              <a:gd name="T69" fmla="*/ 11 h 68"/>
              <a:gd name="T70" fmla="*/ 56 w 68"/>
              <a:gd name="T71" fmla="*/ 12 h 68"/>
              <a:gd name="T72" fmla="*/ 59 w 68"/>
              <a:gd name="T73" fmla="*/ 17 h 68"/>
              <a:gd name="T74" fmla="*/ 53 w 68"/>
              <a:gd name="T75" fmla="*/ 18 h 68"/>
              <a:gd name="T76" fmla="*/ 60 w 68"/>
              <a:gd name="T77" fmla="*/ 25 h 68"/>
              <a:gd name="T78" fmla="*/ 60 w 68"/>
              <a:gd name="T79" fmla="*/ 23 h 68"/>
              <a:gd name="T80" fmla="*/ 23 w 68"/>
              <a:gd name="T81" fmla="*/ 34 h 68"/>
              <a:gd name="T82" fmla="*/ 60 w 68"/>
              <a:gd name="T83" fmla="*/ 34 h 68"/>
              <a:gd name="T84" fmla="*/ 40 w 68"/>
              <a:gd name="T85" fmla="*/ 39 h 68"/>
              <a:gd name="T86" fmla="*/ 23 w 68"/>
              <a:gd name="T87" fmla="*/ 42 h 68"/>
              <a:gd name="T88" fmla="*/ 23 w 68"/>
              <a:gd name="T89" fmla="*/ 44 h 68"/>
              <a:gd name="T90" fmla="*/ 40 w 68"/>
              <a:gd name="T91" fmla="*/ 47 h 68"/>
              <a:gd name="T92" fmla="*/ 23 w 68"/>
              <a:gd name="T93" fmla="*/ 47 h 68"/>
              <a:gd name="T94" fmla="*/ 40 w 68"/>
              <a:gd name="T95" fmla="*/ 54 h 68"/>
              <a:gd name="T96" fmla="*/ 23 w 68"/>
              <a:gd name="T97" fmla="*/ 57 h 68"/>
              <a:gd name="T98" fmla="*/ 23 w 68"/>
              <a:gd name="T99" fmla="*/ 59 h 68"/>
              <a:gd name="T100" fmla="*/ 42 w 68"/>
              <a:gd name="T101" fmla="*/ 37 h 68"/>
              <a:gd name="T102" fmla="*/ 60 w 68"/>
              <a:gd name="T103" fmla="*/ 37 h 68"/>
              <a:gd name="T104" fmla="*/ 44 w 68"/>
              <a:gd name="T105" fmla="*/ 3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8" h="68">
                <a:moveTo>
                  <a:pt x="62" y="0"/>
                </a:moveTo>
                <a:cubicBezTo>
                  <a:pt x="21" y="0"/>
                  <a:pt x="21" y="0"/>
                  <a:pt x="21" y="0"/>
                </a:cubicBezTo>
                <a:cubicBezTo>
                  <a:pt x="18" y="0"/>
                  <a:pt x="18" y="0"/>
                  <a:pt x="18" y="0"/>
                </a:cubicBezTo>
                <a:cubicBezTo>
                  <a:pt x="12" y="0"/>
                  <a:pt x="12" y="0"/>
                  <a:pt x="12" y="0"/>
                </a:cubicBezTo>
                <a:cubicBezTo>
                  <a:pt x="8" y="0"/>
                  <a:pt x="6" y="3"/>
                  <a:pt x="6" y="6"/>
                </a:cubicBezTo>
                <a:cubicBezTo>
                  <a:pt x="6" y="16"/>
                  <a:pt x="6" y="16"/>
                  <a:pt x="6" y="16"/>
                </a:cubicBezTo>
                <a:cubicBezTo>
                  <a:pt x="2" y="16"/>
                  <a:pt x="0" y="19"/>
                  <a:pt x="0" y="22"/>
                </a:cubicBezTo>
                <a:cubicBezTo>
                  <a:pt x="0" y="59"/>
                  <a:pt x="0" y="59"/>
                  <a:pt x="0" y="59"/>
                </a:cubicBezTo>
                <a:cubicBezTo>
                  <a:pt x="0" y="64"/>
                  <a:pt x="4" y="68"/>
                  <a:pt x="9" y="68"/>
                </a:cubicBezTo>
                <a:cubicBezTo>
                  <a:pt x="11" y="68"/>
                  <a:pt x="11" y="68"/>
                  <a:pt x="11" y="68"/>
                </a:cubicBezTo>
                <a:cubicBezTo>
                  <a:pt x="58" y="68"/>
                  <a:pt x="58" y="68"/>
                  <a:pt x="58" y="68"/>
                </a:cubicBezTo>
                <a:cubicBezTo>
                  <a:pt x="64" y="68"/>
                  <a:pt x="68" y="64"/>
                  <a:pt x="68" y="59"/>
                </a:cubicBezTo>
                <a:cubicBezTo>
                  <a:pt x="68" y="6"/>
                  <a:pt x="68" y="6"/>
                  <a:pt x="68" y="6"/>
                </a:cubicBezTo>
                <a:cubicBezTo>
                  <a:pt x="68" y="3"/>
                  <a:pt x="65" y="0"/>
                  <a:pt x="62" y="0"/>
                </a:cubicBezTo>
                <a:close/>
                <a:moveTo>
                  <a:pt x="5" y="63"/>
                </a:moveTo>
                <a:cubicBezTo>
                  <a:pt x="4" y="62"/>
                  <a:pt x="3" y="60"/>
                  <a:pt x="3" y="59"/>
                </a:cubicBezTo>
                <a:cubicBezTo>
                  <a:pt x="3" y="22"/>
                  <a:pt x="3" y="22"/>
                  <a:pt x="3" y="22"/>
                </a:cubicBezTo>
                <a:cubicBezTo>
                  <a:pt x="3" y="21"/>
                  <a:pt x="4" y="20"/>
                  <a:pt x="6" y="20"/>
                </a:cubicBezTo>
                <a:cubicBezTo>
                  <a:pt x="7" y="20"/>
                  <a:pt x="7" y="20"/>
                  <a:pt x="7" y="20"/>
                </a:cubicBezTo>
                <a:cubicBezTo>
                  <a:pt x="7" y="59"/>
                  <a:pt x="7" y="59"/>
                  <a:pt x="7" y="59"/>
                </a:cubicBezTo>
                <a:cubicBezTo>
                  <a:pt x="7" y="60"/>
                  <a:pt x="6" y="62"/>
                  <a:pt x="5" y="63"/>
                </a:cubicBezTo>
                <a:close/>
                <a:moveTo>
                  <a:pt x="7" y="64"/>
                </a:moveTo>
                <a:cubicBezTo>
                  <a:pt x="8" y="63"/>
                  <a:pt x="9" y="61"/>
                  <a:pt x="9" y="59"/>
                </a:cubicBezTo>
                <a:cubicBezTo>
                  <a:pt x="9" y="6"/>
                  <a:pt x="9" y="6"/>
                  <a:pt x="9" y="6"/>
                </a:cubicBezTo>
                <a:cubicBezTo>
                  <a:pt x="9" y="5"/>
                  <a:pt x="10" y="3"/>
                  <a:pt x="12" y="3"/>
                </a:cubicBezTo>
                <a:cubicBezTo>
                  <a:pt x="12" y="3"/>
                  <a:pt x="12" y="3"/>
                  <a:pt x="12" y="3"/>
                </a:cubicBezTo>
                <a:cubicBezTo>
                  <a:pt x="12" y="4"/>
                  <a:pt x="11" y="5"/>
                  <a:pt x="11" y="6"/>
                </a:cubicBezTo>
                <a:cubicBezTo>
                  <a:pt x="11" y="59"/>
                  <a:pt x="11" y="59"/>
                  <a:pt x="11" y="59"/>
                </a:cubicBezTo>
                <a:cubicBezTo>
                  <a:pt x="11" y="61"/>
                  <a:pt x="10" y="63"/>
                  <a:pt x="8" y="65"/>
                </a:cubicBezTo>
                <a:cubicBezTo>
                  <a:pt x="7" y="64"/>
                  <a:pt x="7" y="64"/>
                  <a:pt x="7" y="64"/>
                </a:cubicBezTo>
                <a:close/>
                <a:moveTo>
                  <a:pt x="16" y="3"/>
                </a:moveTo>
                <a:cubicBezTo>
                  <a:pt x="17" y="3"/>
                  <a:pt x="17" y="3"/>
                  <a:pt x="17" y="3"/>
                </a:cubicBezTo>
                <a:cubicBezTo>
                  <a:pt x="16" y="4"/>
                  <a:pt x="16" y="5"/>
                  <a:pt x="16" y="6"/>
                </a:cubicBezTo>
                <a:cubicBezTo>
                  <a:pt x="16" y="59"/>
                  <a:pt x="16" y="59"/>
                  <a:pt x="16" y="59"/>
                </a:cubicBezTo>
                <a:cubicBezTo>
                  <a:pt x="16" y="62"/>
                  <a:pt x="13" y="65"/>
                  <a:pt x="10" y="65"/>
                </a:cubicBezTo>
                <a:cubicBezTo>
                  <a:pt x="12" y="64"/>
                  <a:pt x="13" y="61"/>
                  <a:pt x="13" y="59"/>
                </a:cubicBezTo>
                <a:cubicBezTo>
                  <a:pt x="13" y="6"/>
                  <a:pt x="13" y="6"/>
                  <a:pt x="13" y="6"/>
                </a:cubicBezTo>
                <a:cubicBezTo>
                  <a:pt x="13" y="5"/>
                  <a:pt x="15" y="3"/>
                  <a:pt x="16" y="3"/>
                </a:cubicBezTo>
                <a:close/>
                <a:moveTo>
                  <a:pt x="18" y="59"/>
                </a:moveTo>
                <a:cubicBezTo>
                  <a:pt x="18" y="6"/>
                  <a:pt x="18" y="6"/>
                  <a:pt x="18" y="6"/>
                </a:cubicBezTo>
                <a:cubicBezTo>
                  <a:pt x="18" y="5"/>
                  <a:pt x="19" y="3"/>
                  <a:pt x="21" y="3"/>
                </a:cubicBezTo>
                <a:cubicBezTo>
                  <a:pt x="23" y="3"/>
                  <a:pt x="23" y="3"/>
                  <a:pt x="23" y="3"/>
                </a:cubicBezTo>
                <a:cubicBezTo>
                  <a:pt x="62" y="3"/>
                  <a:pt x="62" y="3"/>
                  <a:pt x="62" y="3"/>
                </a:cubicBezTo>
                <a:cubicBezTo>
                  <a:pt x="63" y="3"/>
                  <a:pt x="65" y="5"/>
                  <a:pt x="65" y="6"/>
                </a:cubicBezTo>
                <a:cubicBezTo>
                  <a:pt x="65" y="59"/>
                  <a:pt x="65" y="59"/>
                  <a:pt x="65" y="59"/>
                </a:cubicBezTo>
                <a:cubicBezTo>
                  <a:pt x="65" y="62"/>
                  <a:pt x="62" y="65"/>
                  <a:pt x="58" y="65"/>
                </a:cubicBezTo>
                <a:cubicBezTo>
                  <a:pt x="15" y="65"/>
                  <a:pt x="15" y="65"/>
                  <a:pt x="15" y="65"/>
                </a:cubicBezTo>
                <a:cubicBezTo>
                  <a:pt x="17" y="64"/>
                  <a:pt x="18" y="61"/>
                  <a:pt x="18" y="59"/>
                </a:cubicBezTo>
                <a:close/>
                <a:moveTo>
                  <a:pt x="25" y="20"/>
                </a:moveTo>
                <a:cubicBezTo>
                  <a:pt x="23" y="20"/>
                  <a:pt x="23" y="20"/>
                  <a:pt x="23" y="20"/>
                </a:cubicBezTo>
                <a:cubicBezTo>
                  <a:pt x="23" y="11"/>
                  <a:pt x="23" y="11"/>
                  <a:pt x="23" y="11"/>
                </a:cubicBezTo>
                <a:cubicBezTo>
                  <a:pt x="26" y="11"/>
                  <a:pt x="26" y="11"/>
                  <a:pt x="26" y="11"/>
                </a:cubicBezTo>
                <a:cubicBezTo>
                  <a:pt x="28" y="14"/>
                  <a:pt x="28" y="14"/>
                  <a:pt x="28" y="14"/>
                </a:cubicBezTo>
                <a:cubicBezTo>
                  <a:pt x="28" y="15"/>
                  <a:pt x="29" y="16"/>
                  <a:pt x="29" y="17"/>
                </a:cubicBezTo>
                <a:cubicBezTo>
                  <a:pt x="29" y="17"/>
                  <a:pt x="29" y="17"/>
                  <a:pt x="29" y="17"/>
                </a:cubicBezTo>
                <a:cubicBezTo>
                  <a:pt x="29" y="16"/>
                  <a:pt x="29" y="15"/>
                  <a:pt x="29" y="14"/>
                </a:cubicBezTo>
                <a:cubicBezTo>
                  <a:pt x="29" y="11"/>
                  <a:pt x="29" y="11"/>
                  <a:pt x="29" y="11"/>
                </a:cubicBezTo>
                <a:cubicBezTo>
                  <a:pt x="31" y="11"/>
                  <a:pt x="31" y="11"/>
                  <a:pt x="31" y="11"/>
                </a:cubicBezTo>
                <a:cubicBezTo>
                  <a:pt x="31" y="20"/>
                  <a:pt x="31" y="20"/>
                  <a:pt x="31" y="20"/>
                </a:cubicBezTo>
                <a:cubicBezTo>
                  <a:pt x="29" y="20"/>
                  <a:pt x="29" y="20"/>
                  <a:pt x="29" y="20"/>
                </a:cubicBezTo>
                <a:cubicBezTo>
                  <a:pt x="27" y="17"/>
                  <a:pt x="27" y="17"/>
                  <a:pt x="27" y="17"/>
                </a:cubicBezTo>
                <a:cubicBezTo>
                  <a:pt x="26" y="16"/>
                  <a:pt x="26" y="14"/>
                  <a:pt x="25" y="13"/>
                </a:cubicBezTo>
                <a:cubicBezTo>
                  <a:pt x="25" y="13"/>
                  <a:pt x="25" y="13"/>
                  <a:pt x="25" y="13"/>
                </a:cubicBezTo>
                <a:cubicBezTo>
                  <a:pt x="25" y="14"/>
                  <a:pt x="25" y="16"/>
                  <a:pt x="25" y="17"/>
                </a:cubicBezTo>
                <a:lnTo>
                  <a:pt x="25" y="20"/>
                </a:lnTo>
                <a:close/>
                <a:moveTo>
                  <a:pt x="39" y="20"/>
                </a:moveTo>
                <a:cubicBezTo>
                  <a:pt x="33" y="20"/>
                  <a:pt x="33" y="20"/>
                  <a:pt x="33" y="20"/>
                </a:cubicBezTo>
                <a:cubicBezTo>
                  <a:pt x="33" y="11"/>
                  <a:pt x="33" y="11"/>
                  <a:pt x="33" y="11"/>
                </a:cubicBezTo>
                <a:cubicBezTo>
                  <a:pt x="39" y="11"/>
                  <a:pt x="39" y="11"/>
                  <a:pt x="39" y="11"/>
                </a:cubicBezTo>
                <a:cubicBezTo>
                  <a:pt x="39" y="13"/>
                  <a:pt x="39" y="13"/>
                  <a:pt x="39" y="13"/>
                </a:cubicBezTo>
                <a:cubicBezTo>
                  <a:pt x="35" y="13"/>
                  <a:pt x="35" y="13"/>
                  <a:pt x="35" y="13"/>
                </a:cubicBezTo>
                <a:cubicBezTo>
                  <a:pt x="35" y="14"/>
                  <a:pt x="35" y="14"/>
                  <a:pt x="35" y="14"/>
                </a:cubicBezTo>
                <a:cubicBezTo>
                  <a:pt x="39" y="14"/>
                  <a:pt x="39" y="14"/>
                  <a:pt x="39" y="14"/>
                </a:cubicBezTo>
                <a:cubicBezTo>
                  <a:pt x="39" y="16"/>
                  <a:pt x="39" y="16"/>
                  <a:pt x="39" y="16"/>
                </a:cubicBezTo>
                <a:cubicBezTo>
                  <a:pt x="35" y="16"/>
                  <a:pt x="35" y="16"/>
                  <a:pt x="35" y="16"/>
                </a:cubicBezTo>
                <a:cubicBezTo>
                  <a:pt x="35" y="18"/>
                  <a:pt x="35" y="18"/>
                  <a:pt x="35" y="18"/>
                </a:cubicBezTo>
                <a:cubicBezTo>
                  <a:pt x="39" y="18"/>
                  <a:pt x="39" y="18"/>
                  <a:pt x="39" y="18"/>
                </a:cubicBezTo>
                <a:lnTo>
                  <a:pt x="39" y="20"/>
                </a:lnTo>
                <a:close/>
                <a:moveTo>
                  <a:pt x="42" y="20"/>
                </a:moveTo>
                <a:cubicBezTo>
                  <a:pt x="40" y="11"/>
                  <a:pt x="40" y="11"/>
                  <a:pt x="40" y="11"/>
                </a:cubicBezTo>
                <a:cubicBezTo>
                  <a:pt x="42" y="11"/>
                  <a:pt x="42" y="11"/>
                  <a:pt x="42" y="11"/>
                </a:cubicBezTo>
                <a:cubicBezTo>
                  <a:pt x="43" y="15"/>
                  <a:pt x="43" y="15"/>
                  <a:pt x="43" y="15"/>
                </a:cubicBezTo>
                <a:cubicBezTo>
                  <a:pt x="43" y="16"/>
                  <a:pt x="43" y="17"/>
                  <a:pt x="43" y="18"/>
                </a:cubicBezTo>
                <a:cubicBezTo>
                  <a:pt x="43" y="18"/>
                  <a:pt x="43" y="18"/>
                  <a:pt x="43" y="18"/>
                </a:cubicBezTo>
                <a:cubicBezTo>
                  <a:pt x="44" y="17"/>
                  <a:pt x="44" y="16"/>
                  <a:pt x="44" y="15"/>
                </a:cubicBezTo>
                <a:cubicBezTo>
                  <a:pt x="45" y="11"/>
                  <a:pt x="45" y="11"/>
                  <a:pt x="45" y="11"/>
                </a:cubicBezTo>
                <a:cubicBezTo>
                  <a:pt x="47" y="11"/>
                  <a:pt x="47" y="11"/>
                  <a:pt x="47" y="11"/>
                </a:cubicBezTo>
                <a:cubicBezTo>
                  <a:pt x="48" y="15"/>
                  <a:pt x="48" y="15"/>
                  <a:pt x="48" y="15"/>
                </a:cubicBezTo>
                <a:cubicBezTo>
                  <a:pt x="48" y="16"/>
                  <a:pt x="48" y="17"/>
                  <a:pt x="48" y="18"/>
                </a:cubicBezTo>
                <a:cubicBezTo>
                  <a:pt x="48" y="18"/>
                  <a:pt x="48" y="18"/>
                  <a:pt x="48" y="18"/>
                </a:cubicBezTo>
                <a:cubicBezTo>
                  <a:pt x="49" y="17"/>
                  <a:pt x="49" y="16"/>
                  <a:pt x="49" y="15"/>
                </a:cubicBezTo>
                <a:cubicBezTo>
                  <a:pt x="50" y="11"/>
                  <a:pt x="50" y="11"/>
                  <a:pt x="50" y="11"/>
                </a:cubicBezTo>
                <a:cubicBezTo>
                  <a:pt x="52" y="11"/>
                  <a:pt x="52" y="11"/>
                  <a:pt x="52" y="11"/>
                </a:cubicBezTo>
                <a:cubicBezTo>
                  <a:pt x="50" y="20"/>
                  <a:pt x="50" y="20"/>
                  <a:pt x="50" y="20"/>
                </a:cubicBezTo>
                <a:cubicBezTo>
                  <a:pt x="47" y="20"/>
                  <a:pt x="47" y="20"/>
                  <a:pt x="47" y="20"/>
                </a:cubicBezTo>
                <a:cubicBezTo>
                  <a:pt x="46" y="16"/>
                  <a:pt x="46" y="16"/>
                  <a:pt x="46" y="16"/>
                </a:cubicBezTo>
                <a:cubicBezTo>
                  <a:pt x="46" y="15"/>
                  <a:pt x="46" y="14"/>
                  <a:pt x="46" y="13"/>
                </a:cubicBezTo>
                <a:cubicBezTo>
                  <a:pt x="46" y="13"/>
                  <a:pt x="46" y="13"/>
                  <a:pt x="46" y="13"/>
                </a:cubicBezTo>
                <a:cubicBezTo>
                  <a:pt x="46" y="14"/>
                  <a:pt x="46" y="15"/>
                  <a:pt x="45" y="16"/>
                </a:cubicBezTo>
                <a:cubicBezTo>
                  <a:pt x="44" y="20"/>
                  <a:pt x="44" y="20"/>
                  <a:pt x="44" y="20"/>
                </a:cubicBezTo>
                <a:lnTo>
                  <a:pt x="42" y="20"/>
                </a:lnTo>
                <a:close/>
                <a:moveTo>
                  <a:pt x="57" y="18"/>
                </a:moveTo>
                <a:cubicBezTo>
                  <a:pt x="57" y="17"/>
                  <a:pt x="57" y="17"/>
                  <a:pt x="55" y="16"/>
                </a:cubicBezTo>
                <a:cubicBezTo>
                  <a:pt x="54" y="16"/>
                  <a:pt x="53" y="15"/>
                  <a:pt x="53" y="13"/>
                </a:cubicBezTo>
                <a:cubicBezTo>
                  <a:pt x="53" y="12"/>
                  <a:pt x="54" y="11"/>
                  <a:pt x="56" y="11"/>
                </a:cubicBezTo>
                <a:cubicBezTo>
                  <a:pt x="57" y="11"/>
                  <a:pt x="58" y="11"/>
                  <a:pt x="59" y="11"/>
                </a:cubicBezTo>
                <a:cubicBezTo>
                  <a:pt x="58" y="13"/>
                  <a:pt x="58" y="13"/>
                  <a:pt x="58" y="13"/>
                </a:cubicBezTo>
                <a:cubicBezTo>
                  <a:pt x="58" y="13"/>
                  <a:pt x="57" y="12"/>
                  <a:pt x="56" y="12"/>
                </a:cubicBezTo>
                <a:cubicBezTo>
                  <a:pt x="55" y="12"/>
                  <a:pt x="55" y="13"/>
                  <a:pt x="55" y="13"/>
                </a:cubicBezTo>
                <a:cubicBezTo>
                  <a:pt x="55" y="14"/>
                  <a:pt x="55" y="14"/>
                  <a:pt x="57" y="15"/>
                </a:cubicBezTo>
                <a:cubicBezTo>
                  <a:pt x="58" y="15"/>
                  <a:pt x="59" y="16"/>
                  <a:pt x="59" y="17"/>
                </a:cubicBezTo>
                <a:cubicBezTo>
                  <a:pt x="59" y="19"/>
                  <a:pt x="58" y="20"/>
                  <a:pt x="55" y="20"/>
                </a:cubicBezTo>
                <a:cubicBezTo>
                  <a:pt x="54" y="20"/>
                  <a:pt x="53" y="20"/>
                  <a:pt x="53" y="20"/>
                </a:cubicBezTo>
                <a:cubicBezTo>
                  <a:pt x="53" y="18"/>
                  <a:pt x="53" y="18"/>
                  <a:pt x="53" y="18"/>
                </a:cubicBezTo>
                <a:cubicBezTo>
                  <a:pt x="54" y="18"/>
                  <a:pt x="55" y="19"/>
                  <a:pt x="55" y="19"/>
                </a:cubicBezTo>
                <a:cubicBezTo>
                  <a:pt x="56" y="19"/>
                  <a:pt x="57" y="18"/>
                  <a:pt x="57" y="18"/>
                </a:cubicBezTo>
                <a:close/>
                <a:moveTo>
                  <a:pt x="60" y="25"/>
                </a:moveTo>
                <a:cubicBezTo>
                  <a:pt x="23" y="25"/>
                  <a:pt x="23" y="25"/>
                  <a:pt x="23" y="25"/>
                </a:cubicBezTo>
                <a:cubicBezTo>
                  <a:pt x="23" y="23"/>
                  <a:pt x="23" y="23"/>
                  <a:pt x="23" y="23"/>
                </a:cubicBezTo>
                <a:cubicBezTo>
                  <a:pt x="60" y="23"/>
                  <a:pt x="60" y="23"/>
                  <a:pt x="60" y="23"/>
                </a:cubicBezTo>
                <a:lnTo>
                  <a:pt x="60" y="25"/>
                </a:lnTo>
                <a:close/>
                <a:moveTo>
                  <a:pt x="60" y="34"/>
                </a:moveTo>
                <a:cubicBezTo>
                  <a:pt x="23" y="34"/>
                  <a:pt x="23" y="34"/>
                  <a:pt x="23" y="34"/>
                </a:cubicBezTo>
                <a:cubicBezTo>
                  <a:pt x="23" y="32"/>
                  <a:pt x="23" y="32"/>
                  <a:pt x="23" y="32"/>
                </a:cubicBezTo>
                <a:cubicBezTo>
                  <a:pt x="60" y="32"/>
                  <a:pt x="60" y="32"/>
                  <a:pt x="60" y="32"/>
                </a:cubicBezTo>
                <a:lnTo>
                  <a:pt x="60" y="34"/>
                </a:lnTo>
                <a:close/>
                <a:moveTo>
                  <a:pt x="23" y="37"/>
                </a:moveTo>
                <a:cubicBezTo>
                  <a:pt x="40" y="37"/>
                  <a:pt x="40" y="37"/>
                  <a:pt x="40" y="37"/>
                </a:cubicBezTo>
                <a:cubicBezTo>
                  <a:pt x="40" y="39"/>
                  <a:pt x="40" y="39"/>
                  <a:pt x="40" y="39"/>
                </a:cubicBezTo>
                <a:cubicBezTo>
                  <a:pt x="23" y="39"/>
                  <a:pt x="23" y="39"/>
                  <a:pt x="23" y="39"/>
                </a:cubicBezTo>
                <a:lnTo>
                  <a:pt x="23" y="37"/>
                </a:lnTo>
                <a:close/>
                <a:moveTo>
                  <a:pt x="23" y="42"/>
                </a:moveTo>
                <a:cubicBezTo>
                  <a:pt x="40" y="42"/>
                  <a:pt x="40" y="42"/>
                  <a:pt x="40" y="42"/>
                </a:cubicBezTo>
                <a:cubicBezTo>
                  <a:pt x="40" y="44"/>
                  <a:pt x="40" y="44"/>
                  <a:pt x="40" y="44"/>
                </a:cubicBezTo>
                <a:cubicBezTo>
                  <a:pt x="23" y="44"/>
                  <a:pt x="23" y="44"/>
                  <a:pt x="23" y="44"/>
                </a:cubicBezTo>
                <a:lnTo>
                  <a:pt x="23" y="42"/>
                </a:lnTo>
                <a:close/>
                <a:moveTo>
                  <a:pt x="23" y="47"/>
                </a:moveTo>
                <a:cubicBezTo>
                  <a:pt x="40" y="47"/>
                  <a:pt x="40" y="47"/>
                  <a:pt x="40" y="47"/>
                </a:cubicBezTo>
                <a:cubicBezTo>
                  <a:pt x="40" y="49"/>
                  <a:pt x="40" y="49"/>
                  <a:pt x="40" y="49"/>
                </a:cubicBezTo>
                <a:cubicBezTo>
                  <a:pt x="23" y="49"/>
                  <a:pt x="23" y="49"/>
                  <a:pt x="23" y="49"/>
                </a:cubicBezTo>
                <a:lnTo>
                  <a:pt x="23" y="47"/>
                </a:lnTo>
                <a:close/>
                <a:moveTo>
                  <a:pt x="23" y="52"/>
                </a:moveTo>
                <a:cubicBezTo>
                  <a:pt x="40" y="52"/>
                  <a:pt x="40" y="52"/>
                  <a:pt x="40" y="52"/>
                </a:cubicBezTo>
                <a:cubicBezTo>
                  <a:pt x="40" y="54"/>
                  <a:pt x="40" y="54"/>
                  <a:pt x="40" y="54"/>
                </a:cubicBezTo>
                <a:cubicBezTo>
                  <a:pt x="23" y="54"/>
                  <a:pt x="23" y="54"/>
                  <a:pt x="23" y="54"/>
                </a:cubicBezTo>
                <a:lnTo>
                  <a:pt x="23" y="52"/>
                </a:lnTo>
                <a:close/>
                <a:moveTo>
                  <a:pt x="23" y="57"/>
                </a:moveTo>
                <a:cubicBezTo>
                  <a:pt x="40" y="57"/>
                  <a:pt x="40" y="57"/>
                  <a:pt x="40" y="57"/>
                </a:cubicBezTo>
                <a:cubicBezTo>
                  <a:pt x="40" y="59"/>
                  <a:pt x="40" y="59"/>
                  <a:pt x="40" y="59"/>
                </a:cubicBezTo>
                <a:cubicBezTo>
                  <a:pt x="23" y="59"/>
                  <a:pt x="23" y="59"/>
                  <a:pt x="23" y="59"/>
                </a:cubicBezTo>
                <a:lnTo>
                  <a:pt x="23" y="57"/>
                </a:lnTo>
                <a:close/>
                <a:moveTo>
                  <a:pt x="60" y="37"/>
                </a:moveTo>
                <a:cubicBezTo>
                  <a:pt x="42" y="37"/>
                  <a:pt x="42" y="37"/>
                  <a:pt x="42" y="37"/>
                </a:cubicBezTo>
                <a:cubicBezTo>
                  <a:pt x="42" y="59"/>
                  <a:pt x="42" y="59"/>
                  <a:pt x="42" y="59"/>
                </a:cubicBezTo>
                <a:cubicBezTo>
                  <a:pt x="60" y="59"/>
                  <a:pt x="60" y="59"/>
                  <a:pt x="60" y="59"/>
                </a:cubicBezTo>
                <a:lnTo>
                  <a:pt x="60" y="37"/>
                </a:lnTo>
                <a:close/>
                <a:moveTo>
                  <a:pt x="58" y="57"/>
                </a:moveTo>
                <a:cubicBezTo>
                  <a:pt x="44" y="57"/>
                  <a:pt x="44" y="57"/>
                  <a:pt x="44" y="57"/>
                </a:cubicBezTo>
                <a:cubicBezTo>
                  <a:pt x="44" y="39"/>
                  <a:pt x="44" y="39"/>
                  <a:pt x="44" y="39"/>
                </a:cubicBezTo>
                <a:cubicBezTo>
                  <a:pt x="58" y="39"/>
                  <a:pt x="58" y="39"/>
                  <a:pt x="58" y="39"/>
                </a:cubicBezTo>
                <a:lnTo>
                  <a:pt x="58" y="57"/>
                </a:ln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dirty="0">
              <a:cs typeface="+mn-ea"/>
              <a:sym typeface="+mn-lt"/>
            </a:endParaRPr>
          </a:p>
        </p:txBody>
      </p:sp>
      <p:sp>
        <p:nvSpPr>
          <p:cNvPr id="9" name="TextBox 37">
            <a:extLst>
              <a:ext uri="{FF2B5EF4-FFF2-40B4-BE49-F238E27FC236}">
                <a16:creationId xmlns:a16="http://schemas.microsoft.com/office/drawing/2014/main" id="{1720C1CB-8851-40F8-9F73-18CCC4F627AB}"/>
              </a:ext>
            </a:extLst>
          </p:cNvPr>
          <p:cNvSpPr txBox="1"/>
          <p:nvPr/>
        </p:nvSpPr>
        <p:spPr>
          <a:xfrm>
            <a:off x="2055174" y="4895303"/>
            <a:ext cx="1466940" cy="338554"/>
          </a:xfrm>
          <a:prstGeom prst="rect">
            <a:avLst/>
          </a:prstGeom>
          <a:noFill/>
        </p:spPr>
        <p:txBody>
          <a:bodyPr wrap="none" rtlCol="0">
            <a:spAutoFit/>
          </a:bodyPr>
          <a:lstStyle/>
          <a:p>
            <a:pPr algn="ctr"/>
            <a:r>
              <a:rPr lang="en-US" altLang="zh-CN" sz="1600" dirty="0">
                <a:cs typeface="+mn-ea"/>
                <a:sym typeface="+mn-lt"/>
              </a:rPr>
              <a:t>Add title text</a:t>
            </a:r>
            <a:endParaRPr lang="zh-CN" altLang="en-US" sz="1600" dirty="0">
              <a:cs typeface="+mn-ea"/>
              <a:sym typeface="+mn-lt"/>
            </a:endParaRPr>
          </a:p>
        </p:txBody>
      </p:sp>
      <p:sp>
        <p:nvSpPr>
          <p:cNvPr id="10" name="Rectangle 38">
            <a:extLst>
              <a:ext uri="{FF2B5EF4-FFF2-40B4-BE49-F238E27FC236}">
                <a16:creationId xmlns:a16="http://schemas.microsoft.com/office/drawing/2014/main" id="{6B4602A3-677C-4632-A5E3-C84D48B51CC0}"/>
              </a:ext>
            </a:extLst>
          </p:cNvPr>
          <p:cNvSpPr/>
          <p:nvPr/>
        </p:nvSpPr>
        <p:spPr>
          <a:xfrm>
            <a:off x="1788507" y="5145695"/>
            <a:ext cx="1994008" cy="613694"/>
          </a:xfrm>
          <a:prstGeom prst="rect">
            <a:avLst/>
          </a:prstGeom>
        </p:spPr>
        <p:txBody>
          <a:bodyPr wrap="square">
            <a:spAutoFit/>
          </a:bodyPr>
          <a:lstStyle/>
          <a:p>
            <a:pPr algn="ctr">
              <a:lnSpc>
                <a:spcPct val="150000"/>
              </a:lnSpc>
            </a:pPr>
            <a:r>
              <a:rPr lang="id-ID" sz="1200" dirty="0">
                <a:solidFill>
                  <a:schemeClr val="tx1">
                    <a:lumMod val="50000"/>
                    <a:lumOff val="50000"/>
                  </a:schemeClr>
                </a:solidFill>
                <a:cs typeface="+mn-ea"/>
                <a:sym typeface="+mn-lt"/>
              </a:rPr>
              <a:t>Powerfull presentation material for all business</a:t>
            </a:r>
          </a:p>
        </p:txBody>
      </p:sp>
      <p:sp>
        <p:nvSpPr>
          <p:cNvPr id="11" name="TextBox 49">
            <a:extLst>
              <a:ext uri="{FF2B5EF4-FFF2-40B4-BE49-F238E27FC236}">
                <a16:creationId xmlns:a16="http://schemas.microsoft.com/office/drawing/2014/main" id="{CBBC9DEF-8DC6-4C44-8751-1ADD0B9659BB}"/>
              </a:ext>
            </a:extLst>
          </p:cNvPr>
          <p:cNvSpPr txBox="1"/>
          <p:nvPr/>
        </p:nvSpPr>
        <p:spPr>
          <a:xfrm>
            <a:off x="8445487" y="4895303"/>
            <a:ext cx="1466940" cy="338554"/>
          </a:xfrm>
          <a:prstGeom prst="rect">
            <a:avLst/>
          </a:prstGeom>
          <a:noFill/>
        </p:spPr>
        <p:txBody>
          <a:bodyPr wrap="none" rtlCol="0">
            <a:spAutoFit/>
          </a:bodyPr>
          <a:lstStyle/>
          <a:p>
            <a:pPr algn="ctr"/>
            <a:r>
              <a:rPr lang="en-US" altLang="zh-CN" sz="1600" dirty="0">
                <a:cs typeface="+mn-ea"/>
                <a:sym typeface="+mn-lt"/>
              </a:rPr>
              <a:t>Add title text</a:t>
            </a:r>
            <a:endParaRPr lang="zh-CN" altLang="en-US" sz="1600" dirty="0">
              <a:cs typeface="+mn-ea"/>
              <a:sym typeface="+mn-lt"/>
            </a:endParaRPr>
          </a:p>
        </p:txBody>
      </p:sp>
      <p:sp>
        <p:nvSpPr>
          <p:cNvPr id="12" name="Rectangle 50">
            <a:extLst>
              <a:ext uri="{FF2B5EF4-FFF2-40B4-BE49-F238E27FC236}">
                <a16:creationId xmlns:a16="http://schemas.microsoft.com/office/drawing/2014/main" id="{F30C254B-C3B6-47FF-928C-82D1A3270769}"/>
              </a:ext>
            </a:extLst>
          </p:cNvPr>
          <p:cNvSpPr/>
          <p:nvPr/>
        </p:nvSpPr>
        <p:spPr>
          <a:xfrm>
            <a:off x="8170294" y="5145695"/>
            <a:ext cx="1994008" cy="613694"/>
          </a:xfrm>
          <a:prstGeom prst="rect">
            <a:avLst/>
          </a:prstGeom>
        </p:spPr>
        <p:txBody>
          <a:bodyPr wrap="square">
            <a:spAutoFit/>
          </a:bodyPr>
          <a:lstStyle/>
          <a:p>
            <a:pPr algn="ctr">
              <a:lnSpc>
                <a:spcPct val="150000"/>
              </a:lnSpc>
            </a:pPr>
            <a:r>
              <a:rPr lang="id-ID" sz="1200" dirty="0">
                <a:solidFill>
                  <a:schemeClr val="tx1">
                    <a:lumMod val="50000"/>
                    <a:lumOff val="50000"/>
                  </a:schemeClr>
                </a:solidFill>
                <a:cs typeface="+mn-ea"/>
                <a:sym typeface="+mn-lt"/>
              </a:rPr>
              <a:t>Powerfull presentation material for all business</a:t>
            </a:r>
          </a:p>
        </p:txBody>
      </p:sp>
      <p:grpSp>
        <p:nvGrpSpPr>
          <p:cNvPr id="13" name="Group 57">
            <a:extLst>
              <a:ext uri="{FF2B5EF4-FFF2-40B4-BE49-F238E27FC236}">
                <a16:creationId xmlns:a16="http://schemas.microsoft.com/office/drawing/2014/main" id="{972DC6E0-9C95-45CB-97CB-3BC8DE799FD8}"/>
              </a:ext>
            </a:extLst>
          </p:cNvPr>
          <p:cNvGrpSpPr/>
          <p:nvPr/>
        </p:nvGrpSpPr>
        <p:grpSpPr>
          <a:xfrm>
            <a:off x="2383128" y="3959206"/>
            <a:ext cx="820615" cy="820615"/>
            <a:chOff x="1329045" y="1781908"/>
            <a:chExt cx="615461" cy="615461"/>
          </a:xfrm>
        </p:grpSpPr>
        <p:sp>
          <p:nvSpPr>
            <p:cNvPr id="14" name="Oval 58">
              <a:extLst>
                <a:ext uri="{FF2B5EF4-FFF2-40B4-BE49-F238E27FC236}">
                  <a16:creationId xmlns:a16="http://schemas.microsoft.com/office/drawing/2014/main" id="{4B9D2500-1D73-4A46-8DAC-45D26D3B0778}"/>
                </a:ext>
              </a:extLst>
            </p:cNvPr>
            <p:cNvSpPr/>
            <p:nvPr/>
          </p:nvSpPr>
          <p:spPr>
            <a:xfrm>
              <a:off x="1329045" y="1781908"/>
              <a:ext cx="615461" cy="6154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2400" dirty="0">
                <a:cs typeface="+mn-ea"/>
                <a:sym typeface="+mn-lt"/>
              </a:endParaRPr>
            </a:p>
          </p:txBody>
        </p:sp>
        <p:sp>
          <p:nvSpPr>
            <p:cNvPr id="15" name="Freeform 96">
              <a:extLst>
                <a:ext uri="{FF2B5EF4-FFF2-40B4-BE49-F238E27FC236}">
                  <a16:creationId xmlns:a16="http://schemas.microsoft.com/office/drawing/2014/main" id="{BB81BCBE-207C-4F07-B213-9CBF942C8328}"/>
                </a:ext>
              </a:extLst>
            </p:cNvPr>
            <p:cNvSpPr>
              <a:spLocks noEditPoints="1"/>
            </p:cNvSpPr>
            <p:nvPr/>
          </p:nvSpPr>
          <p:spPr bwMode="auto">
            <a:xfrm>
              <a:off x="1538377" y="1983813"/>
              <a:ext cx="204860" cy="227764"/>
            </a:xfrm>
            <a:custGeom>
              <a:avLst/>
              <a:gdLst>
                <a:gd name="T0" fmla="*/ 46 w 68"/>
                <a:gd name="T1" fmla="*/ 26 h 73"/>
                <a:gd name="T2" fmla="*/ 63 w 68"/>
                <a:gd name="T3" fmla="*/ 29 h 73"/>
                <a:gd name="T4" fmla="*/ 65 w 68"/>
                <a:gd name="T5" fmla="*/ 34 h 73"/>
                <a:gd name="T6" fmla="*/ 34 w 68"/>
                <a:gd name="T7" fmla="*/ 36 h 73"/>
                <a:gd name="T8" fmla="*/ 35 w 68"/>
                <a:gd name="T9" fmla="*/ 36 h 73"/>
                <a:gd name="T10" fmla="*/ 35 w 68"/>
                <a:gd name="T11" fmla="*/ 36 h 73"/>
                <a:gd name="T12" fmla="*/ 38 w 68"/>
                <a:gd name="T13" fmla="*/ 35 h 73"/>
                <a:gd name="T14" fmla="*/ 63 w 68"/>
                <a:gd name="T15" fmla="*/ 9 h 73"/>
                <a:gd name="T16" fmla="*/ 63 w 68"/>
                <a:gd name="T17" fmla="*/ 2 h 73"/>
                <a:gd name="T18" fmla="*/ 32 w 68"/>
                <a:gd name="T19" fmla="*/ 27 h 73"/>
                <a:gd name="T20" fmla="*/ 12 w 68"/>
                <a:gd name="T21" fmla="*/ 2 h 73"/>
                <a:gd name="T22" fmla="*/ 3 w 68"/>
                <a:gd name="T23" fmla="*/ 5 h 73"/>
                <a:gd name="T24" fmla="*/ 30 w 68"/>
                <a:gd name="T25" fmla="*/ 35 h 73"/>
                <a:gd name="T26" fmla="*/ 30 w 68"/>
                <a:gd name="T27" fmla="*/ 35 h 73"/>
                <a:gd name="T28" fmla="*/ 33 w 68"/>
                <a:gd name="T29" fmla="*/ 36 h 73"/>
                <a:gd name="T30" fmla="*/ 3 w 68"/>
                <a:gd name="T31" fmla="*/ 34 h 73"/>
                <a:gd name="T32" fmla="*/ 5 w 68"/>
                <a:gd name="T33" fmla="*/ 29 h 73"/>
                <a:gd name="T34" fmla="*/ 22 w 68"/>
                <a:gd name="T35" fmla="*/ 26 h 73"/>
                <a:gd name="T36" fmla="*/ 0 w 68"/>
                <a:gd name="T37" fmla="*/ 32 h 73"/>
                <a:gd name="T38" fmla="*/ 4 w 68"/>
                <a:gd name="T39" fmla="*/ 39 h 73"/>
                <a:gd name="T40" fmla="*/ 8 w 68"/>
                <a:gd name="T41" fmla="*/ 73 h 73"/>
                <a:gd name="T42" fmla="*/ 61 w 68"/>
                <a:gd name="T43" fmla="*/ 72 h 73"/>
                <a:gd name="T44" fmla="*/ 68 w 68"/>
                <a:gd name="T45" fmla="*/ 34 h 73"/>
                <a:gd name="T46" fmla="*/ 63 w 68"/>
                <a:gd name="T47" fmla="*/ 26 h 73"/>
                <a:gd name="T48" fmla="*/ 36 w 68"/>
                <a:gd name="T49" fmla="*/ 35 h 73"/>
                <a:gd name="T50" fmla="*/ 29 w 68"/>
                <a:gd name="T51" fmla="*/ 32 h 73"/>
                <a:gd name="T52" fmla="*/ 29 w 68"/>
                <a:gd name="T53" fmla="*/ 32 h 73"/>
                <a:gd name="T54" fmla="*/ 29 w 68"/>
                <a:gd name="T55" fmla="*/ 30 h 73"/>
                <a:gd name="T56" fmla="*/ 6 w 68"/>
                <a:gd name="T57" fmla="*/ 5 h 73"/>
                <a:gd name="T58" fmla="*/ 8 w 68"/>
                <a:gd name="T59" fmla="*/ 3 h 73"/>
                <a:gd name="T60" fmla="*/ 32 w 68"/>
                <a:gd name="T61" fmla="*/ 27 h 73"/>
                <a:gd name="T62" fmla="*/ 29 w 68"/>
                <a:gd name="T63" fmla="*/ 30 h 73"/>
                <a:gd name="T64" fmla="*/ 33 w 68"/>
                <a:gd name="T65" fmla="*/ 30 h 73"/>
                <a:gd name="T66" fmla="*/ 60 w 68"/>
                <a:gd name="T67" fmla="*/ 3 h 73"/>
                <a:gd name="T68" fmla="*/ 62 w 68"/>
                <a:gd name="T69" fmla="*/ 5 h 73"/>
                <a:gd name="T70" fmla="*/ 36 w 68"/>
                <a:gd name="T71" fmla="*/ 32 h 73"/>
                <a:gd name="T72" fmla="*/ 32 w 68"/>
                <a:gd name="T73" fmla="*/ 33 h 73"/>
                <a:gd name="T74" fmla="*/ 58 w 68"/>
                <a:gd name="T75" fmla="*/ 70 h 73"/>
                <a:gd name="T76" fmla="*/ 7 w 68"/>
                <a:gd name="T77" fmla="*/ 39 h 73"/>
                <a:gd name="T78" fmla="*/ 58 w 68"/>
                <a:gd name="T79" fmla="*/ 70 h 73"/>
                <a:gd name="T80" fmla="*/ 32 w 68"/>
                <a:gd name="T81" fmla="*/ 31 h 73"/>
                <a:gd name="T82" fmla="*/ 36 w 68"/>
                <a:gd name="T83" fmla="*/ 31 h 73"/>
                <a:gd name="T84" fmla="*/ 17 w 68"/>
                <a:gd name="T85" fmla="*/ 66 h 73"/>
                <a:gd name="T86" fmla="*/ 18 w 68"/>
                <a:gd name="T87" fmla="*/ 40 h 73"/>
                <a:gd name="T88" fmla="*/ 19 w 68"/>
                <a:gd name="T89" fmla="*/ 66 h 73"/>
                <a:gd name="T90" fmla="*/ 17 w 68"/>
                <a:gd name="T91" fmla="*/ 66 h 73"/>
                <a:gd name="T92" fmla="*/ 25 w 68"/>
                <a:gd name="T93" fmla="*/ 41 h 73"/>
                <a:gd name="T94" fmla="*/ 27 w 68"/>
                <a:gd name="T95" fmla="*/ 41 h 73"/>
                <a:gd name="T96" fmla="*/ 26 w 68"/>
                <a:gd name="T97" fmla="*/ 67 h 73"/>
                <a:gd name="T98" fmla="*/ 34 w 68"/>
                <a:gd name="T99" fmla="*/ 66 h 73"/>
                <a:gd name="T100" fmla="*/ 35 w 68"/>
                <a:gd name="T101" fmla="*/ 40 h 73"/>
                <a:gd name="T102" fmla="*/ 36 w 68"/>
                <a:gd name="T103" fmla="*/ 66 h 73"/>
                <a:gd name="T104" fmla="*/ 34 w 68"/>
                <a:gd name="T105" fmla="*/ 66 h 73"/>
                <a:gd name="T106" fmla="*/ 42 w 68"/>
                <a:gd name="T107" fmla="*/ 41 h 73"/>
                <a:gd name="T108" fmla="*/ 44 w 68"/>
                <a:gd name="T109" fmla="*/ 41 h 73"/>
                <a:gd name="T110" fmla="*/ 43 w 68"/>
                <a:gd name="T111" fmla="*/ 67 h 73"/>
                <a:gd name="T112" fmla="*/ 50 w 68"/>
                <a:gd name="T113" fmla="*/ 66 h 73"/>
                <a:gd name="T114" fmla="*/ 51 w 68"/>
                <a:gd name="T115" fmla="*/ 40 h 73"/>
                <a:gd name="T116" fmla="*/ 52 w 68"/>
                <a:gd name="T117" fmla="*/ 66 h 73"/>
                <a:gd name="T118" fmla="*/ 50 w 68"/>
                <a:gd name="T119" fmla="*/ 6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8" h="73">
                  <a:moveTo>
                    <a:pt x="63" y="26"/>
                  </a:moveTo>
                  <a:cubicBezTo>
                    <a:pt x="46" y="26"/>
                    <a:pt x="46" y="26"/>
                    <a:pt x="46" y="26"/>
                  </a:cubicBezTo>
                  <a:cubicBezTo>
                    <a:pt x="43" y="29"/>
                    <a:pt x="43" y="29"/>
                    <a:pt x="43" y="29"/>
                  </a:cubicBezTo>
                  <a:cubicBezTo>
                    <a:pt x="63" y="29"/>
                    <a:pt x="63" y="29"/>
                    <a:pt x="63" y="29"/>
                  </a:cubicBezTo>
                  <a:cubicBezTo>
                    <a:pt x="64" y="29"/>
                    <a:pt x="65" y="30"/>
                    <a:pt x="65" y="32"/>
                  </a:cubicBezTo>
                  <a:cubicBezTo>
                    <a:pt x="65" y="34"/>
                    <a:pt x="65" y="34"/>
                    <a:pt x="65" y="34"/>
                  </a:cubicBezTo>
                  <a:cubicBezTo>
                    <a:pt x="65" y="35"/>
                    <a:pt x="64" y="36"/>
                    <a:pt x="63" y="36"/>
                  </a:cubicBezTo>
                  <a:cubicBezTo>
                    <a:pt x="34" y="36"/>
                    <a:pt x="34" y="36"/>
                    <a:pt x="34" y="36"/>
                  </a:cubicBezTo>
                  <a:cubicBezTo>
                    <a:pt x="34" y="36"/>
                    <a:pt x="34" y="36"/>
                    <a:pt x="34" y="36"/>
                  </a:cubicBezTo>
                  <a:cubicBezTo>
                    <a:pt x="34" y="36"/>
                    <a:pt x="35" y="36"/>
                    <a:pt x="35" y="36"/>
                  </a:cubicBezTo>
                  <a:cubicBezTo>
                    <a:pt x="35" y="36"/>
                    <a:pt x="34" y="36"/>
                    <a:pt x="34" y="36"/>
                  </a:cubicBezTo>
                  <a:cubicBezTo>
                    <a:pt x="35" y="36"/>
                    <a:pt x="35" y="36"/>
                    <a:pt x="35" y="36"/>
                  </a:cubicBezTo>
                  <a:cubicBezTo>
                    <a:pt x="36" y="36"/>
                    <a:pt x="37" y="36"/>
                    <a:pt x="37" y="35"/>
                  </a:cubicBezTo>
                  <a:cubicBezTo>
                    <a:pt x="38" y="35"/>
                    <a:pt x="38" y="35"/>
                    <a:pt x="38" y="35"/>
                  </a:cubicBezTo>
                  <a:cubicBezTo>
                    <a:pt x="38" y="35"/>
                    <a:pt x="38" y="35"/>
                    <a:pt x="38" y="35"/>
                  </a:cubicBezTo>
                  <a:cubicBezTo>
                    <a:pt x="63" y="9"/>
                    <a:pt x="63" y="9"/>
                    <a:pt x="63" y="9"/>
                  </a:cubicBezTo>
                  <a:cubicBezTo>
                    <a:pt x="64" y="8"/>
                    <a:pt x="65" y="7"/>
                    <a:pt x="65" y="5"/>
                  </a:cubicBezTo>
                  <a:cubicBezTo>
                    <a:pt x="65" y="4"/>
                    <a:pt x="64" y="3"/>
                    <a:pt x="63" y="2"/>
                  </a:cubicBezTo>
                  <a:cubicBezTo>
                    <a:pt x="62" y="0"/>
                    <a:pt x="58" y="0"/>
                    <a:pt x="56" y="2"/>
                  </a:cubicBezTo>
                  <a:cubicBezTo>
                    <a:pt x="32" y="27"/>
                    <a:pt x="32" y="27"/>
                    <a:pt x="32" y="27"/>
                  </a:cubicBezTo>
                  <a:cubicBezTo>
                    <a:pt x="34" y="24"/>
                    <a:pt x="34" y="24"/>
                    <a:pt x="34" y="24"/>
                  </a:cubicBezTo>
                  <a:cubicBezTo>
                    <a:pt x="12" y="2"/>
                    <a:pt x="12" y="2"/>
                    <a:pt x="12" y="2"/>
                  </a:cubicBezTo>
                  <a:cubicBezTo>
                    <a:pt x="10" y="0"/>
                    <a:pt x="6" y="0"/>
                    <a:pt x="4" y="2"/>
                  </a:cubicBezTo>
                  <a:cubicBezTo>
                    <a:pt x="3" y="3"/>
                    <a:pt x="3" y="4"/>
                    <a:pt x="3" y="5"/>
                  </a:cubicBezTo>
                  <a:cubicBezTo>
                    <a:pt x="3" y="7"/>
                    <a:pt x="4" y="8"/>
                    <a:pt x="5" y="9"/>
                  </a:cubicBezTo>
                  <a:cubicBezTo>
                    <a:pt x="30" y="35"/>
                    <a:pt x="30" y="35"/>
                    <a:pt x="30" y="35"/>
                  </a:cubicBezTo>
                  <a:cubicBezTo>
                    <a:pt x="30" y="35"/>
                    <a:pt x="30" y="35"/>
                    <a:pt x="30" y="35"/>
                  </a:cubicBezTo>
                  <a:cubicBezTo>
                    <a:pt x="30" y="35"/>
                    <a:pt x="30" y="35"/>
                    <a:pt x="30" y="35"/>
                  </a:cubicBezTo>
                  <a:cubicBezTo>
                    <a:pt x="31" y="36"/>
                    <a:pt x="32" y="36"/>
                    <a:pt x="33" y="36"/>
                  </a:cubicBezTo>
                  <a:cubicBezTo>
                    <a:pt x="33" y="36"/>
                    <a:pt x="33" y="36"/>
                    <a:pt x="33" y="36"/>
                  </a:cubicBezTo>
                  <a:cubicBezTo>
                    <a:pt x="5" y="36"/>
                    <a:pt x="5" y="36"/>
                    <a:pt x="5" y="36"/>
                  </a:cubicBezTo>
                  <a:cubicBezTo>
                    <a:pt x="4" y="36"/>
                    <a:pt x="3" y="35"/>
                    <a:pt x="3" y="34"/>
                  </a:cubicBezTo>
                  <a:cubicBezTo>
                    <a:pt x="3" y="32"/>
                    <a:pt x="3" y="32"/>
                    <a:pt x="3" y="32"/>
                  </a:cubicBezTo>
                  <a:cubicBezTo>
                    <a:pt x="3" y="30"/>
                    <a:pt x="4" y="29"/>
                    <a:pt x="5" y="29"/>
                  </a:cubicBezTo>
                  <a:cubicBezTo>
                    <a:pt x="25" y="29"/>
                    <a:pt x="25" y="29"/>
                    <a:pt x="25" y="29"/>
                  </a:cubicBezTo>
                  <a:cubicBezTo>
                    <a:pt x="22" y="26"/>
                    <a:pt x="22" y="26"/>
                    <a:pt x="22" y="26"/>
                  </a:cubicBezTo>
                  <a:cubicBezTo>
                    <a:pt x="5" y="26"/>
                    <a:pt x="5" y="26"/>
                    <a:pt x="5" y="26"/>
                  </a:cubicBezTo>
                  <a:cubicBezTo>
                    <a:pt x="2" y="26"/>
                    <a:pt x="0" y="28"/>
                    <a:pt x="0" y="32"/>
                  </a:cubicBezTo>
                  <a:cubicBezTo>
                    <a:pt x="0" y="34"/>
                    <a:pt x="0" y="34"/>
                    <a:pt x="0" y="34"/>
                  </a:cubicBezTo>
                  <a:cubicBezTo>
                    <a:pt x="0" y="36"/>
                    <a:pt x="1" y="38"/>
                    <a:pt x="4" y="39"/>
                  </a:cubicBezTo>
                  <a:cubicBezTo>
                    <a:pt x="7" y="72"/>
                    <a:pt x="7" y="72"/>
                    <a:pt x="7" y="72"/>
                  </a:cubicBezTo>
                  <a:cubicBezTo>
                    <a:pt x="7" y="73"/>
                    <a:pt x="8" y="73"/>
                    <a:pt x="8" y="73"/>
                  </a:cubicBezTo>
                  <a:cubicBezTo>
                    <a:pt x="59" y="73"/>
                    <a:pt x="59" y="73"/>
                    <a:pt x="59" y="73"/>
                  </a:cubicBezTo>
                  <a:cubicBezTo>
                    <a:pt x="60" y="73"/>
                    <a:pt x="61" y="73"/>
                    <a:pt x="61" y="72"/>
                  </a:cubicBezTo>
                  <a:cubicBezTo>
                    <a:pt x="64" y="39"/>
                    <a:pt x="64" y="39"/>
                    <a:pt x="64" y="39"/>
                  </a:cubicBezTo>
                  <a:cubicBezTo>
                    <a:pt x="66" y="38"/>
                    <a:pt x="68" y="36"/>
                    <a:pt x="68" y="34"/>
                  </a:cubicBezTo>
                  <a:cubicBezTo>
                    <a:pt x="68" y="32"/>
                    <a:pt x="68" y="32"/>
                    <a:pt x="68" y="32"/>
                  </a:cubicBezTo>
                  <a:cubicBezTo>
                    <a:pt x="68" y="28"/>
                    <a:pt x="66" y="26"/>
                    <a:pt x="63" y="26"/>
                  </a:cubicBezTo>
                  <a:close/>
                  <a:moveTo>
                    <a:pt x="36" y="36"/>
                  </a:moveTo>
                  <a:cubicBezTo>
                    <a:pt x="36" y="36"/>
                    <a:pt x="36" y="36"/>
                    <a:pt x="36" y="35"/>
                  </a:cubicBezTo>
                  <a:cubicBezTo>
                    <a:pt x="36" y="36"/>
                    <a:pt x="36" y="36"/>
                    <a:pt x="36" y="36"/>
                  </a:cubicBezTo>
                  <a:close/>
                  <a:moveTo>
                    <a:pt x="29" y="32"/>
                  </a:moveTo>
                  <a:cubicBezTo>
                    <a:pt x="29" y="32"/>
                    <a:pt x="29" y="33"/>
                    <a:pt x="29" y="33"/>
                  </a:cubicBezTo>
                  <a:cubicBezTo>
                    <a:pt x="29" y="33"/>
                    <a:pt x="29" y="32"/>
                    <a:pt x="29" y="32"/>
                  </a:cubicBezTo>
                  <a:close/>
                  <a:moveTo>
                    <a:pt x="29" y="30"/>
                  </a:moveTo>
                  <a:cubicBezTo>
                    <a:pt x="29" y="30"/>
                    <a:pt x="29" y="30"/>
                    <a:pt x="29" y="30"/>
                  </a:cubicBezTo>
                  <a:cubicBezTo>
                    <a:pt x="7" y="7"/>
                    <a:pt x="7" y="7"/>
                    <a:pt x="7" y="7"/>
                  </a:cubicBezTo>
                  <a:cubicBezTo>
                    <a:pt x="6" y="7"/>
                    <a:pt x="6" y="6"/>
                    <a:pt x="6" y="5"/>
                  </a:cubicBezTo>
                  <a:cubicBezTo>
                    <a:pt x="6" y="5"/>
                    <a:pt x="6" y="4"/>
                    <a:pt x="6" y="4"/>
                  </a:cubicBezTo>
                  <a:cubicBezTo>
                    <a:pt x="7" y="4"/>
                    <a:pt x="7" y="3"/>
                    <a:pt x="8" y="3"/>
                  </a:cubicBezTo>
                  <a:cubicBezTo>
                    <a:pt x="8" y="3"/>
                    <a:pt x="9" y="4"/>
                    <a:pt x="10" y="4"/>
                  </a:cubicBezTo>
                  <a:cubicBezTo>
                    <a:pt x="32" y="27"/>
                    <a:pt x="32" y="27"/>
                    <a:pt x="32" y="27"/>
                  </a:cubicBezTo>
                  <a:cubicBezTo>
                    <a:pt x="31" y="28"/>
                    <a:pt x="31" y="28"/>
                    <a:pt x="31" y="28"/>
                  </a:cubicBezTo>
                  <a:cubicBezTo>
                    <a:pt x="30" y="28"/>
                    <a:pt x="30" y="29"/>
                    <a:pt x="29" y="30"/>
                  </a:cubicBezTo>
                  <a:close/>
                  <a:moveTo>
                    <a:pt x="32" y="32"/>
                  </a:moveTo>
                  <a:cubicBezTo>
                    <a:pt x="32" y="31"/>
                    <a:pt x="32" y="30"/>
                    <a:pt x="33" y="30"/>
                  </a:cubicBezTo>
                  <a:cubicBezTo>
                    <a:pt x="58" y="4"/>
                    <a:pt x="58" y="4"/>
                    <a:pt x="58" y="4"/>
                  </a:cubicBezTo>
                  <a:cubicBezTo>
                    <a:pt x="59" y="4"/>
                    <a:pt x="59" y="3"/>
                    <a:pt x="60" y="3"/>
                  </a:cubicBezTo>
                  <a:cubicBezTo>
                    <a:pt x="60" y="3"/>
                    <a:pt x="61" y="4"/>
                    <a:pt x="61" y="4"/>
                  </a:cubicBezTo>
                  <a:cubicBezTo>
                    <a:pt x="62" y="4"/>
                    <a:pt x="62" y="5"/>
                    <a:pt x="62" y="5"/>
                  </a:cubicBezTo>
                  <a:cubicBezTo>
                    <a:pt x="62" y="6"/>
                    <a:pt x="61" y="7"/>
                    <a:pt x="61" y="7"/>
                  </a:cubicBezTo>
                  <a:cubicBezTo>
                    <a:pt x="36" y="32"/>
                    <a:pt x="36" y="32"/>
                    <a:pt x="36" y="32"/>
                  </a:cubicBezTo>
                  <a:cubicBezTo>
                    <a:pt x="35" y="33"/>
                    <a:pt x="34" y="33"/>
                    <a:pt x="34" y="33"/>
                  </a:cubicBezTo>
                  <a:cubicBezTo>
                    <a:pt x="33" y="33"/>
                    <a:pt x="33" y="33"/>
                    <a:pt x="32" y="33"/>
                  </a:cubicBezTo>
                  <a:cubicBezTo>
                    <a:pt x="32" y="32"/>
                    <a:pt x="32" y="32"/>
                    <a:pt x="32" y="32"/>
                  </a:cubicBezTo>
                  <a:close/>
                  <a:moveTo>
                    <a:pt x="58" y="70"/>
                  </a:moveTo>
                  <a:cubicBezTo>
                    <a:pt x="10" y="70"/>
                    <a:pt x="10" y="70"/>
                    <a:pt x="10" y="70"/>
                  </a:cubicBezTo>
                  <a:cubicBezTo>
                    <a:pt x="7" y="39"/>
                    <a:pt x="7" y="39"/>
                    <a:pt x="7" y="39"/>
                  </a:cubicBezTo>
                  <a:cubicBezTo>
                    <a:pt x="61" y="39"/>
                    <a:pt x="61" y="39"/>
                    <a:pt x="61" y="39"/>
                  </a:cubicBezTo>
                  <a:lnTo>
                    <a:pt x="58" y="70"/>
                  </a:lnTo>
                  <a:close/>
                  <a:moveTo>
                    <a:pt x="34" y="33"/>
                  </a:moveTo>
                  <a:cubicBezTo>
                    <a:pt x="33" y="33"/>
                    <a:pt x="32" y="32"/>
                    <a:pt x="32" y="31"/>
                  </a:cubicBezTo>
                  <a:cubicBezTo>
                    <a:pt x="32" y="31"/>
                    <a:pt x="33" y="30"/>
                    <a:pt x="34" y="30"/>
                  </a:cubicBezTo>
                  <a:cubicBezTo>
                    <a:pt x="35" y="30"/>
                    <a:pt x="36" y="31"/>
                    <a:pt x="36" y="31"/>
                  </a:cubicBezTo>
                  <a:cubicBezTo>
                    <a:pt x="36" y="32"/>
                    <a:pt x="35" y="33"/>
                    <a:pt x="34" y="33"/>
                  </a:cubicBezTo>
                  <a:close/>
                  <a:moveTo>
                    <a:pt x="17" y="66"/>
                  </a:moveTo>
                  <a:cubicBezTo>
                    <a:pt x="17" y="41"/>
                    <a:pt x="17" y="41"/>
                    <a:pt x="17" y="41"/>
                  </a:cubicBezTo>
                  <a:cubicBezTo>
                    <a:pt x="17" y="41"/>
                    <a:pt x="17" y="40"/>
                    <a:pt x="18" y="40"/>
                  </a:cubicBezTo>
                  <a:cubicBezTo>
                    <a:pt x="19" y="40"/>
                    <a:pt x="19" y="41"/>
                    <a:pt x="19" y="41"/>
                  </a:cubicBezTo>
                  <a:cubicBezTo>
                    <a:pt x="19" y="66"/>
                    <a:pt x="19" y="66"/>
                    <a:pt x="19" y="66"/>
                  </a:cubicBezTo>
                  <a:cubicBezTo>
                    <a:pt x="19" y="66"/>
                    <a:pt x="19" y="67"/>
                    <a:pt x="18" y="67"/>
                  </a:cubicBezTo>
                  <a:cubicBezTo>
                    <a:pt x="17" y="67"/>
                    <a:pt x="17" y="66"/>
                    <a:pt x="17" y="66"/>
                  </a:cubicBezTo>
                  <a:close/>
                  <a:moveTo>
                    <a:pt x="25" y="66"/>
                  </a:moveTo>
                  <a:cubicBezTo>
                    <a:pt x="25" y="41"/>
                    <a:pt x="25" y="41"/>
                    <a:pt x="25" y="41"/>
                  </a:cubicBezTo>
                  <a:cubicBezTo>
                    <a:pt x="25" y="41"/>
                    <a:pt x="26" y="40"/>
                    <a:pt x="26" y="40"/>
                  </a:cubicBezTo>
                  <a:cubicBezTo>
                    <a:pt x="27" y="40"/>
                    <a:pt x="27" y="41"/>
                    <a:pt x="27" y="41"/>
                  </a:cubicBezTo>
                  <a:cubicBezTo>
                    <a:pt x="27" y="66"/>
                    <a:pt x="27" y="66"/>
                    <a:pt x="27" y="66"/>
                  </a:cubicBezTo>
                  <a:cubicBezTo>
                    <a:pt x="27" y="66"/>
                    <a:pt x="27" y="67"/>
                    <a:pt x="26" y="67"/>
                  </a:cubicBezTo>
                  <a:cubicBezTo>
                    <a:pt x="26" y="67"/>
                    <a:pt x="25" y="66"/>
                    <a:pt x="25" y="66"/>
                  </a:cubicBezTo>
                  <a:close/>
                  <a:moveTo>
                    <a:pt x="34" y="66"/>
                  </a:moveTo>
                  <a:cubicBezTo>
                    <a:pt x="34" y="41"/>
                    <a:pt x="34" y="41"/>
                    <a:pt x="34" y="41"/>
                  </a:cubicBezTo>
                  <a:cubicBezTo>
                    <a:pt x="34" y="41"/>
                    <a:pt x="34" y="40"/>
                    <a:pt x="35" y="40"/>
                  </a:cubicBezTo>
                  <a:cubicBezTo>
                    <a:pt x="35" y="40"/>
                    <a:pt x="36" y="41"/>
                    <a:pt x="36" y="41"/>
                  </a:cubicBezTo>
                  <a:cubicBezTo>
                    <a:pt x="36" y="66"/>
                    <a:pt x="36" y="66"/>
                    <a:pt x="36" y="66"/>
                  </a:cubicBezTo>
                  <a:cubicBezTo>
                    <a:pt x="36" y="66"/>
                    <a:pt x="35" y="67"/>
                    <a:pt x="35" y="67"/>
                  </a:cubicBezTo>
                  <a:cubicBezTo>
                    <a:pt x="34" y="67"/>
                    <a:pt x="34" y="66"/>
                    <a:pt x="34" y="66"/>
                  </a:cubicBezTo>
                  <a:close/>
                  <a:moveTo>
                    <a:pt x="42" y="66"/>
                  </a:moveTo>
                  <a:cubicBezTo>
                    <a:pt x="42" y="41"/>
                    <a:pt x="42" y="41"/>
                    <a:pt x="42" y="41"/>
                  </a:cubicBezTo>
                  <a:cubicBezTo>
                    <a:pt x="42" y="41"/>
                    <a:pt x="42" y="40"/>
                    <a:pt x="43" y="40"/>
                  </a:cubicBezTo>
                  <a:cubicBezTo>
                    <a:pt x="43" y="40"/>
                    <a:pt x="44" y="41"/>
                    <a:pt x="44" y="41"/>
                  </a:cubicBezTo>
                  <a:cubicBezTo>
                    <a:pt x="44" y="66"/>
                    <a:pt x="44" y="66"/>
                    <a:pt x="44" y="66"/>
                  </a:cubicBezTo>
                  <a:cubicBezTo>
                    <a:pt x="44" y="66"/>
                    <a:pt x="43" y="67"/>
                    <a:pt x="43" y="67"/>
                  </a:cubicBezTo>
                  <a:cubicBezTo>
                    <a:pt x="42" y="67"/>
                    <a:pt x="42" y="66"/>
                    <a:pt x="42" y="66"/>
                  </a:cubicBezTo>
                  <a:close/>
                  <a:moveTo>
                    <a:pt x="50" y="66"/>
                  </a:moveTo>
                  <a:cubicBezTo>
                    <a:pt x="50" y="41"/>
                    <a:pt x="50" y="41"/>
                    <a:pt x="50" y="41"/>
                  </a:cubicBezTo>
                  <a:cubicBezTo>
                    <a:pt x="50" y="41"/>
                    <a:pt x="50" y="40"/>
                    <a:pt x="51" y="40"/>
                  </a:cubicBezTo>
                  <a:cubicBezTo>
                    <a:pt x="52" y="40"/>
                    <a:pt x="52" y="41"/>
                    <a:pt x="52" y="41"/>
                  </a:cubicBezTo>
                  <a:cubicBezTo>
                    <a:pt x="52" y="66"/>
                    <a:pt x="52" y="66"/>
                    <a:pt x="52" y="66"/>
                  </a:cubicBezTo>
                  <a:cubicBezTo>
                    <a:pt x="52" y="66"/>
                    <a:pt x="52" y="67"/>
                    <a:pt x="51" y="67"/>
                  </a:cubicBezTo>
                  <a:cubicBezTo>
                    <a:pt x="50" y="67"/>
                    <a:pt x="50" y="66"/>
                    <a:pt x="50" y="66"/>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dirty="0">
                <a:cs typeface="+mn-ea"/>
                <a:sym typeface="+mn-lt"/>
              </a:endParaRPr>
            </a:p>
          </p:txBody>
        </p:sp>
      </p:grpSp>
      <p:grpSp>
        <p:nvGrpSpPr>
          <p:cNvPr id="16" name="Group 60">
            <a:extLst>
              <a:ext uri="{FF2B5EF4-FFF2-40B4-BE49-F238E27FC236}">
                <a16:creationId xmlns:a16="http://schemas.microsoft.com/office/drawing/2014/main" id="{99213AE0-3C47-4F99-A391-FAC6542DEFD7}"/>
              </a:ext>
            </a:extLst>
          </p:cNvPr>
          <p:cNvGrpSpPr/>
          <p:nvPr/>
        </p:nvGrpSpPr>
        <p:grpSpPr>
          <a:xfrm>
            <a:off x="8773441" y="3959206"/>
            <a:ext cx="820615" cy="820615"/>
            <a:chOff x="5243748" y="1781908"/>
            <a:chExt cx="615461" cy="615461"/>
          </a:xfrm>
        </p:grpSpPr>
        <p:sp>
          <p:nvSpPr>
            <p:cNvPr id="17" name="Oval 61">
              <a:extLst>
                <a:ext uri="{FF2B5EF4-FFF2-40B4-BE49-F238E27FC236}">
                  <a16:creationId xmlns:a16="http://schemas.microsoft.com/office/drawing/2014/main" id="{4C325A6F-E8A8-4CCA-A1C6-CE93CFB983D2}"/>
                </a:ext>
              </a:extLst>
            </p:cNvPr>
            <p:cNvSpPr/>
            <p:nvPr/>
          </p:nvSpPr>
          <p:spPr>
            <a:xfrm>
              <a:off x="5243748" y="1781908"/>
              <a:ext cx="615461" cy="6154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2400" dirty="0">
                <a:cs typeface="+mn-ea"/>
                <a:sym typeface="+mn-lt"/>
              </a:endParaRPr>
            </a:p>
          </p:txBody>
        </p:sp>
        <p:sp>
          <p:nvSpPr>
            <p:cNvPr id="18" name="Freeform 134">
              <a:extLst>
                <a:ext uri="{FF2B5EF4-FFF2-40B4-BE49-F238E27FC236}">
                  <a16:creationId xmlns:a16="http://schemas.microsoft.com/office/drawing/2014/main" id="{D7F4DBF6-7756-41C1-ABD1-F40ECCF74302}"/>
                </a:ext>
              </a:extLst>
            </p:cNvPr>
            <p:cNvSpPr>
              <a:spLocks noEditPoints="1"/>
            </p:cNvSpPr>
            <p:nvPr/>
          </p:nvSpPr>
          <p:spPr bwMode="auto">
            <a:xfrm>
              <a:off x="5442901" y="1981905"/>
              <a:ext cx="209950" cy="231580"/>
            </a:xfrm>
            <a:custGeom>
              <a:avLst/>
              <a:gdLst>
                <a:gd name="T0" fmla="*/ 10 w 70"/>
                <a:gd name="T1" fmla="*/ 68 h 74"/>
                <a:gd name="T2" fmla="*/ 7 w 70"/>
                <a:gd name="T3" fmla="*/ 49 h 74"/>
                <a:gd name="T4" fmla="*/ 10 w 70"/>
                <a:gd name="T5" fmla="*/ 66 h 74"/>
                <a:gd name="T6" fmla="*/ 22 w 70"/>
                <a:gd name="T7" fmla="*/ 66 h 74"/>
                <a:gd name="T8" fmla="*/ 20 w 70"/>
                <a:gd name="T9" fmla="*/ 68 h 74"/>
                <a:gd name="T10" fmla="*/ 22 w 70"/>
                <a:gd name="T11" fmla="*/ 66 h 74"/>
                <a:gd name="T12" fmla="*/ 65 w 70"/>
                <a:gd name="T13" fmla="*/ 74 h 74"/>
                <a:gd name="T14" fmla="*/ 0 w 70"/>
                <a:gd name="T15" fmla="*/ 40 h 74"/>
                <a:gd name="T16" fmla="*/ 12 w 70"/>
                <a:gd name="T17" fmla="*/ 11 h 74"/>
                <a:gd name="T18" fmla="*/ 29 w 70"/>
                <a:gd name="T19" fmla="*/ 0 h 74"/>
                <a:gd name="T20" fmla="*/ 46 w 70"/>
                <a:gd name="T21" fmla="*/ 11 h 74"/>
                <a:gd name="T22" fmla="*/ 70 w 70"/>
                <a:gd name="T23" fmla="*/ 39 h 74"/>
                <a:gd name="T24" fmla="*/ 46 w 70"/>
                <a:gd name="T25" fmla="*/ 16 h 74"/>
                <a:gd name="T26" fmla="*/ 63 w 70"/>
                <a:gd name="T27" fmla="*/ 37 h 74"/>
                <a:gd name="T28" fmla="*/ 57 w 70"/>
                <a:gd name="T29" fmla="*/ 14 h 74"/>
                <a:gd name="T30" fmla="*/ 19 w 70"/>
                <a:gd name="T31" fmla="*/ 22 h 74"/>
                <a:gd name="T32" fmla="*/ 14 w 70"/>
                <a:gd name="T33" fmla="*/ 18 h 74"/>
                <a:gd name="T34" fmla="*/ 20 w 70"/>
                <a:gd name="T35" fmla="*/ 37 h 74"/>
                <a:gd name="T36" fmla="*/ 31 w 70"/>
                <a:gd name="T37" fmla="*/ 41 h 74"/>
                <a:gd name="T38" fmla="*/ 15 w 70"/>
                <a:gd name="T39" fmla="*/ 23 h 74"/>
                <a:gd name="T40" fmla="*/ 26 w 70"/>
                <a:gd name="T41" fmla="*/ 49 h 74"/>
                <a:gd name="T42" fmla="*/ 46 w 70"/>
                <a:gd name="T43" fmla="*/ 43 h 74"/>
                <a:gd name="T44" fmla="*/ 61 w 70"/>
                <a:gd name="T45" fmla="*/ 37 h 74"/>
                <a:gd name="T46" fmla="*/ 46 w 70"/>
                <a:gd name="T47" fmla="*/ 18 h 74"/>
                <a:gd name="T48" fmla="*/ 54 w 70"/>
                <a:gd name="T49" fmla="*/ 23 h 74"/>
                <a:gd name="T50" fmla="*/ 38 w 70"/>
                <a:gd name="T51" fmla="*/ 41 h 74"/>
                <a:gd name="T52" fmla="*/ 49 w 70"/>
                <a:gd name="T53" fmla="*/ 37 h 74"/>
                <a:gd name="T54" fmla="*/ 18 w 70"/>
                <a:gd name="T55" fmla="*/ 25 h 74"/>
                <a:gd name="T56" fmla="*/ 36 w 70"/>
                <a:gd name="T57" fmla="*/ 39 h 74"/>
                <a:gd name="T58" fmla="*/ 51 w 70"/>
                <a:gd name="T59" fmla="*/ 25 h 74"/>
                <a:gd name="T60" fmla="*/ 43 w 70"/>
                <a:gd name="T61" fmla="*/ 5 h 74"/>
                <a:gd name="T62" fmla="*/ 26 w 70"/>
                <a:gd name="T63" fmla="*/ 5 h 74"/>
                <a:gd name="T64" fmla="*/ 3 w 70"/>
                <a:gd name="T65" fmla="*/ 37 h 74"/>
                <a:gd name="T66" fmla="*/ 14 w 70"/>
                <a:gd name="T67" fmla="*/ 16 h 74"/>
                <a:gd name="T68" fmla="*/ 12 w 70"/>
                <a:gd name="T69" fmla="*/ 14 h 74"/>
                <a:gd name="T70" fmla="*/ 67 w 70"/>
                <a:gd name="T71" fmla="*/ 69 h 74"/>
                <a:gd name="T72" fmla="*/ 48 w 70"/>
                <a:gd name="T73" fmla="*/ 48 h 74"/>
                <a:gd name="T74" fmla="*/ 20 w 70"/>
                <a:gd name="T75" fmla="*/ 48 h 74"/>
                <a:gd name="T76" fmla="*/ 3 w 70"/>
                <a:gd name="T77" fmla="*/ 69 h 74"/>
                <a:gd name="T78" fmla="*/ 67 w 70"/>
                <a:gd name="T79" fmla="*/ 69 h 74"/>
                <a:gd name="T80" fmla="*/ 31 w 70"/>
                <a:gd name="T81" fmla="*/ 59 h 74"/>
                <a:gd name="T82" fmla="*/ 35 w 70"/>
                <a:gd name="T83" fmla="*/ 59 h 74"/>
                <a:gd name="T84" fmla="*/ 35 w 70"/>
                <a:gd name="T85" fmla="*/ 5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0" h="74">
                  <a:moveTo>
                    <a:pt x="17" y="67"/>
                  </a:moveTo>
                  <a:cubicBezTo>
                    <a:pt x="17" y="68"/>
                    <a:pt x="16" y="68"/>
                    <a:pt x="16" y="68"/>
                  </a:cubicBezTo>
                  <a:cubicBezTo>
                    <a:pt x="10" y="68"/>
                    <a:pt x="10" y="68"/>
                    <a:pt x="10" y="68"/>
                  </a:cubicBezTo>
                  <a:cubicBezTo>
                    <a:pt x="8" y="68"/>
                    <a:pt x="6" y="66"/>
                    <a:pt x="6" y="63"/>
                  </a:cubicBezTo>
                  <a:cubicBezTo>
                    <a:pt x="6" y="50"/>
                    <a:pt x="6" y="50"/>
                    <a:pt x="6" y="50"/>
                  </a:cubicBezTo>
                  <a:cubicBezTo>
                    <a:pt x="6" y="49"/>
                    <a:pt x="6" y="49"/>
                    <a:pt x="7" y="49"/>
                  </a:cubicBezTo>
                  <a:cubicBezTo>
                    <a:pt x="7" y="49"/>
                    <a:pt x="8" y="49"/>
                    <a:pt x="8" y="50"/>
                  </a:cubicBezTo>
                  <a:cubicBezTo>
                    <a:pt x="8" y="63"/>
                    <a:pt x="8" y="63"/>
                    <a:pt x="8" y="63"/>
                  </a:cubicBezTo>
                  <a:cubicBezTo>
                    <a:pt x="8" y="65"/>
                    <a:pt x="9" y="66"/>
                    <a:pt x="10" y="66"/>
                  </a:cubicBezTo>
                  <a:cubicBezTo>
                    <a:pt x="16" y="66"/>
                    <a:pt x="16" y="66"/>
                    <a:pt x="16" y="66"/>
                  </a:cubicBezTo>
                  <a:cubicBezTo>
                    <a:pt x="16" y="66"/>
                    <a:pt x="17" y="66"/>
                    <a:pt x="17" y="67"/>
                  </a:cubicBezTo>
                  <a:close/>
                  <a:moveTo>
                    <a:pt x="22" y="66"/>
                  </a:moveTo>
                  <a:cubicBezTo>
                    <a:pt x="20" y="66"/>
                    <a:pt x="20" y="66"/>
                    <a:pt x="20" y="66"/>
                  </a:cubicBezTo>
                  <a:cubicBezTo>
                    <a:pt x="19" y="66"/>
                    <a:pt x="19" y="66"/>
                    <a:pt x="19" y="67"/>
                  </a:cubicBezTo>
                  <a:cubicBezTo>
                    <a:pt x="19" y="68"/>
                    <a:pt x="19" y="68"/>
                    <a:pt x="20" y="68"/>
                  </a:cubicBezTo>
                  <a:cubicBezTo>
                    <a:pt x="22" y="68"/>
                    <a:pt x="22" y="68"/>
                    <a:pt x="22" y="68"/>
                  </a:cubicBezTo>
                  <a:cubicBezTo>
                    <a:pt x="23" y="68"/>
                    <a:pt x="23" y="68"/>
                    <a:pt x="23" y="67"/>
                  </a:cubicBezTo>
                  <a:cubicBezTo>
                    <a:pt x="23" y="66"/>
                    <a:pt x="23" y="66"/>
                    <a:pt x="22" y="66"/>
                  </a:cubicBezTo>
                  <a:close/>
                  <a:moveTo>
                    <a:pt x="70" y="40"/>
                  </a:moveTo>
                  <a:cubicBezTo>
                    <a:pt x="70" y="69"/>
                    <a:pt x="70" y="69"/>
                    <a:pt x="70" y="69"/>
                  </a:cubicBezTo>
                  <a:cubicBezTo>
                    <a:pt x="70" y="72"/>
                    <a:pt x="67" y="74"/>
                    <a:pt x="65" y="74"/>
                  </a:cubicBezTo>
                  <a:cubicBezTo>
                    <a:pt x="5" y="74"/>
                    <a:pt x="5" y="74"/>
                    <a:pt x="5" y="74"/>
                  </a:cubicBezTo>
                  <a:cubicBezTo>
                    <a:pt x="2" y="74"/>
                    <a:pt x="0" y="72"/>
                    <a:pt x="0" y="69"/>
                  </a:cubicBezTo>
                  <a:cubicBezTo>
                    <a:pt x="0" y="40"/>
                    <a:pt x="0" y="40"/>
                    <a:pt x="0" y="40"/>
                  </a:cubicBezTo>
                  <a:cubicBezTo>
                    <a:pt x="0" y="39"/>
                    <a:pt x="0" y="39"/>
                    <a:pt x="0" y="39"/>
                  </a:cubicBezTo>
                  <a:cubicBezTo>
                    <a:pt x="6" y="16"/>
                    <a:pt x="6" y="16"/>
                    <a:pt x="6" y="16"/>
                  </a:cubicBezTo>
                  <a:cubicBezTo>
                    <a:pt x="7" y="13"/>
                    <a:pt x="9" y="11"/>
                    <a:pt x="12" y="11"/>
                  </a:cubicBezTo>
                  <a:cubicBezTo>
                    <a:pt x="23" y="11"/>
                    <a:pt x="23" y="11"/>
                    <a:pt x="23" y="11"/>
                  </a:cubicBezTo>
                  <a:cubicBezTo>
                    <a:pt x="23" y="5"/>
                    <a:pt x="23" y="5"/>
                    <a:pt x="23" y="5"/>
                  </a:cubicBezTo>
                  <a:cubicBezTo>
                    <a:pt x="23" y="3"/>
                    <a:pt x="26" y="0"/>
                    <a:pt x="29" y="0"/>
                  </a:cubicBezTo>
                  <a:cubicBezTo>
                    <a:pt x="41" y="0"/>
                    <a:pt x="41" y="0"/>
                    <a:pt x="41" y="0"/>
                  </a:cubicBezTo>
                  <a:cubicBezTo>
                    <a:pt x="44" y="0"/>
                    <a:pt x="46" y="3"/>
                    <a:pt x="46" y="5"/>
                  </a:cubicBezTo>
                  <a:cubicBezTo>
                    <a:pt x="46" y="11"/>
                    <a:pt x="46" y="11"/>
                    <a:pt x="46" y="11"/>
                  </a:cubicBezTo>
                  <a:cubicBezTo>
                    <a:pt x="57" y="11"/>
                    <a:pt x="57" y="11"/>
                    <a:pt x="57" y="11"/>
                  </a:cubicBezTo>
                  <a:cubicBezTo>
                    <a:pt x="60" y="11"/>
                    <a:pt x="63" y="13"/>
                    <a:pt x="63" y="16"/>
                  </a:cubicBezTo>
                  <a:cubicBezTo>
                    <a:pt x="70" y="39"/>
                    <a:pt x="70" y="39"/>
                    <a:pt x="70" y="39"/>
                  </a:cubicBezTo>
                  <a:cubicBezTo>
                    <a:pt x="70" y="39"/>
                    <a:pt x="70" y="39"/>
                    <a:pt x="70" y="40"/>
                  </a:cubicBezTo>
                  <a:close/>
                  <a:moveTo>
                    <a:pt x="46" y="14"/>
                  </a:moveTo>
                  <a:cubicBezTo>
                    <a:pt x="46" y="16"/>
                    <a:pt x="46" y="16"/>
                    <a:pt x="46" y="16"/>
                  </a:cubicBezTo>
                  <a:cubicBezTo>
                    <a:pt x="55" y="16"/>
                    <a:pt x="55" y="16"/>
                    <a:pt x="55" y="16"/>
                  </a:cubicBezTo>
                  <a:cubicBezTo>
                    <a:pt x="57" y="16"/>
                    <a:pt x="58" y="17"/>
                    <a:pt x="59" y="19"/>
                  </a:cubicBezTo>
                  <a:cubicBezTo>
                    <a:pt x="63" y="37"/>
                    <a:pt x="63" y="37"/>
                    <a:pt x="63" y="37"/>
                  </a:cubicBezTo>
                  <a:cubicBezTo>
                    <a:pt x="66" y="37"/>
                    <a:pt x="66" y="37"/>
                    <a:pt x="66" y="37"/>
                  </a:cubicBezTo>
                  <a:cubicBezTo>
                    <a:pt x="60" y="17"/>
                    <a:pt x="60" y="17"/>
                    <a:pt x="60" y="17"/>
                  </a:cubicBezTo>
                  <a:cubicBezTo>
                    <a:pt x="60" y="15"/>
                    <a:pt x="59" y="14"/>
                    <a:pt x="57" y="14"/>
                  </a:cubicBezTo>
                  <a:lnTo>
                    <a:pt x="46" y="14"/>
                  </a:lnTo>
                  <a:close/>
                  <a:moveTo>
                    <a:pt x="15" y="23"/>
                  </a:moveTo>
                  <a:cubicBezTo>
                    <a:pt x="16" y="23"/>
                    <a:pt x="16" y="22"/>
                    <a:pt x="19" y="22"/>
                  </a:cubicBezTo>
                  <a:cubicBezTo>
                    <a:pt x="23" y="22"/>
                    <a:pt x="23" y="22"/>
                    <a:pt x="23" y="22"/>
                  </a:cubicBezTo>
                  <a:cubicBezTo>
                    <a:pt x="23" y="18"/>
                    <a:pt x="23" y="18"/>
                    <a:pt x="23" y="18"/>
                  </a:cubicBezTo>
                  <a:cubicBezTo>
                    <a:pt x="14" y="18"/>
                    <a:pt x="14" y="18"/>
                    <a:pt x="14" y="18"/>
                  </a:cubicBezTo>
                  <a:cubicBezTo>
                    <a:pt x="13" y="18"/>
                    <a:pt x="13" y="19"/>
                    <a:pt x="12" y="19"/>
                  </a:cubicBezTo>
                  <a:cubicBezTo>
                    <a:pt x="8" y="37"/>
                    <a:pt x="8" y="37"/>
                    <a:pt x="8" y="37"/>
                  </a:cubicBezTo>
                  <a:cubicBezTo>
                    <a:pt x="20" y="37"/>
                    <a:pt x="20" y="37"/>
                    <a:pt x="20" y="37"/>
                  </a:cubicBezTo>
                  <a:cubicBezTo>
                    <a:pt x="21" y="37"/>
                    <a:pt x="21" y="37"/>
                    <a:pt x="21" y="38"/>
                  </a:cubicBezTo>
                  <a:cubicBezTo>
                    <a:pt x="22" y="41"/>
                    <a:pt x="22" y="41"/>
                    <a:pt x="22" y="41"/>
                  </a:cubicBezTo>
                  <a:cubicBezTo>
                    <a:pt x="31" y="41"/>
                    <a:pt x="31" y="41"/>
                    <a:pt x="31" y="41"/>
                  </a:cubicBezTo>
                  <a:cubicBezTo>
                    <a:pt x="31" y="41"/>
                    <a:pt x="31" y="41"/>
                    <a:pt x="31" y="41"/>
                  </a:cubicBezTo>
                  <a:cubicBezTo>
                    <a:pt x="16" y="27"/>
                    <a:pt x="16" y="27"/>
                    <a:pt x="16" y="27"/>
                  </a:cubicBezTo>
                  <a:cubicBezTo>
                    <a:pt x="15" y="25"/>
                    <a:pt x="15" y="24"/>
                    <a:pt x="15" y="23"/>
                  </a:cubicBezTo>
                  <a:close/>
                  <a:moveTo>
                    <a:pt x="22" y="43"/>
                  </a:moveTo>
                  <a:cubicBezTo>
                    <a:pt x="23" y="47"/>
                    <a:pt x="23" y="47"/>
                    <a:pt x="23" y="47"/>
                  </a:cubicBezTo>
                  <a:cubicBezTo>
                    <a:pt x="24" y="48"/>
                    <a:pt x="25" y="49"/>
                    <a:pt x="26" y="49"/>
                  </a:cubicBezTo>
                  <a:cubicBezTo>
                    <a:pt x="43" y="49"/>
                    <a:pt x="43" y="49"/>
                    <a:pt x="43" y="49"/>
                  </a:cubicBezTo>
                  <a:cubicBezTo>
                    <a:pt x="44" y="49"/>
                    <a:pt x="45" y="48"/>
                    <a:pt x="46" y="47"/>
                  </a:cubicBezTo>
                  <a:cubicBezTo>
                    <a:pt x="46" y="43"/>
                    <a:pt x="46" y="43"/>
                    <a:pt x="46" y="43"/>
                  </a:cubicBezTo>
                  <a:lnTo>
                    <a:pt x="22" y="43"/>
                  </a:lnTo>
                  <a:close/>
                  <a:moveTo>
                    <a:pt x="49" y="37"/>
                  </a:moveTo>
                  <a:cubicBezTo>
                    <a:pt x="61" y="37"/>
                    <a:pt x="61" y="37"/>
                    <a:pt x="61" y="37"/>
                  </a:cubicBezTo>
                  <a:cubicBezTo>
                    <a:pt x="57" y="19"/>
                    <a:pt x="57" y="19"/>
                    <a:pt x="57" y="19"/>
                  </a:cubicBezTo>
                  <a:cubicBezTo>
                    <a:pt x="57" y="19"/>
                    <a:pt x="56" y="18"/>
                    <a:pt x="55" y="18"/>
                  </a:cubicBezTo>
                  <a:cubicBezTo>
                    <a:pt x="46" y="18"/>
                    <a:pt x="46" y="18"/>
                    <a:pt x="46" y="18"/>
                  </a:cubicBezTo>
                  <a:cubicBezTo>
                    <a:pt x="46" y="22"/>
                    <a:pt x="46" y="22"/>
                    <a:pt x="46" y="22"/>
                  </a:cubicBezTo>
                  <a:cubicBezTo>
                    <a:pt x="51" y="22"/>
                    <a:pt x="51" y="22"/>
                    <a:pt x="51" y="22"/>
                  </a:cubicBezTo>
                  <a:cubicBezTo>
                    <a:pt x="53" y="22"/>
                    <a:pt x="54" y="23"/>
                    <a:pt x="54" y="23"/>
                  </a:cubicBezTo>
                  <a:cubicBezTo>
                    <a:pt x="54" y="24"/>
                    <a:pt x="54" y="25"/>
                    <a:pt x="53" y="27"/>
                  </a:cubicBezTo>
                  <a:cubicBezTo>
                    <a:pt x="38" y="41"/>
                    <a:pt x="38" y="41"/>
                    <a:pt x="38" y="41"/>
                  </a:cubicBezTo>
                  <a:cubicBezTo>
                    <a:pt x="38" y="41"/>
                    <a:pt x="38" y="41"/>
                    <a:pt x="38" y="41"/>
                  </a:cubicBezTo>
                  <a:cubicBezTo>
                    <a:pt x="47" y="41"/>
                    <a:pt x="47" y="41"/>
                    <a:pt x="47" y="41"/>
                  </a:cubicBezTo>
                  <a:cubicBezTo>
                    <a:pt x="48" y="38"/>
                    <a:pt x="48" y="38"/>
                    <a:pt x="48" y="38"/>
                  </a:cubicBezTo>
                  <a:cubicBezTo>
                    <a:pt x="48" y="37"/>
                    <a:pt x="48" y="37"/>
                    <a:pt x="49" y="37"/>
                  </a:cubicBezTo>
                  <a:close/>
                  <a:moveTo>
                    <a:pt x="25" y="25"/>
                  </a:moveTo>
                  <a:cubicBezTo>
                    <a:pt x="19" y="25"/>
                    <a:pt x="19" y="25"/>
                    <a:pt x="19" y="25"/>
                  </a:cubicBezTo>
                  <a:cubicBezTo>
                    <a:pt x="18" y="25"/>
                    <a:pt x="18" y="25"/>
                    <a:pt x="18" y="25"/>
                  </a:cubicBezTo>
                  <a:cubicBezTo>
                    <a:pt x="18" y="25"/>
                    <a:pt x="18" y="25"/>
                    <a:pt x="18" y="25"/>
                  </a:cubicBezTo>
                  <a:cubicBezTo>
                    <a:pt x="33" y="39"/>
                    <a:pt x="33" y="39"/>
                    <a:pt x="33" y="39"/>
                  </a:cubicBezTo>
                  <a:cubicBezTo>
                    <a:pt x="34" y="40"/>
                    <a:pt x="35" y="40"/>
                    <a:pt x="36" y="39"/>
                  </a:cubicBezTo>
                  <a:cubicBezTo>
                    <a:pt x="51" y="25"/>
                    <a:pt x="51" y="25"/>
                    <a:pt x="51" y="25"/>
                  </a:cubicBezTo>
                  <a:cubicBezTo>
                    <a:pt x="51" y="25"/>
                    <a:pt x="51" y="25"/>
                    <a:pt x="51" y="25"/>
                  </a:cubicBezTo>
                  <a:cubicBezTo>
                    <a:pt x="51" y="25"/>
                    <a:pt x="51" y="25"/>
                    <a:pt x="51" y="25"/>
                  </a:cubicBezTo>
                  <a:cubicBezTo>
                    <a:pt x="44" y="25"/>
                    <a:pt x="44" y="25"/>
                    <a:pt x="44" y="25"/>
                  </a:cubicBezTo>
                  <a:cubicBezTo>
                    <a:pt x="44" y="25"/>
                    <a:pt x="43" y="24"/>
                    <a:pt x="43" y="23"/>
                  </a:cubicBezTo>
                  <a:cubicBezTo>
                    <a:pt x="43" y="5"/>
                    <a:pt x="43" y="5"/>
                    <a:pt x="43" y="5"/>
                  </a:cubicBezTo>
                  <a:cubicBezTo>
                    <a:pt x="43" y="4"/>
                    <a:pt x="42" y="3"/>
                    <a:pt x="41" y="3"/>
                  </a:cubicBezTo>
                  <a:cubicBezTo>
                    <a:pt x="29" y="3"/>
                    <a:pt x="29" y="3"/>
                    <a:pt x="29" y="3"/>
                  </a:cubicBezTo>
                  <a:cubicBezTo>
                    <a:pt x="27" y="3"/>
                    <a:pt x="26" y="4"/>
                    <a:pt x="26" y="5"/>
                  </a:cubicBezTo>
                  <a:cubicBezTo>
                    <a:pt x="26" y="23"/>
                    <a:pt x="26" y="23"/>
                    <a:pt x="26" y="23"/>
                  </a:cubicBezTo>
                  <a:cubicBezTo>
                    <a:pt x="26" y="24"/>
                    <a:pt x="26" y="25"/>
                    <a:pt x="25" y="25"/>
                  </a:cubicBezTo>
                  <a:close/>
                  <a:moveTo>
                    <a:pt x="3" y="37"/>
                  </a:moveTo>
                  <a:cubicBezTo>
                    <a:pt x="6" y="37"/>
                    <a:pt x="6" y="37"/>
                    <a:pt x="6" y="37"/>
                  </a:cubicBezTo>
                  <a:cubicBezTo>
                    <a:pt x="11" y="19"/>
                    <a:pt x="11" y="19"/>
                    <a:pt x="11" y="19"/>
                  </a:cubicBezTo>
                  <a:cubicBezTo>
                    <a:pt x="11" y="17"/>
                    <a:pt x="12" y="16"/>
                    <a:pt x="14" y="16"/>
                  </a:cubicBezTo>
                  <a:cubicBezTo>
                    <a:pt x="23" y="16"/>
                    <a:pt x="23" y="16"/>
                    <a:pt x="23" y="16"/>
                  </a:cubicBezTo>
                  <a:cubicBezTo>
                    <a:pt x="23" y="14"/>
                    <a:pt x="23" y="14"/>
                    <a:pt x="23" y="14"/>
                  </a:cubicBezTo>
                  <a:cubicBezTo>
                    <a:pt x="12" y="14"/>
                    <a:pt x="12" y="14"/>
                    <a:pt x="12" y="14"/>
                  </a:cubicBezTo>
                  <a:cubicBezTo>
                    <a:pt x="11" y="14"/>
                    <a:pt x="9" y="15"/>
                    <a:pt x="9" y="16"/>
                  </a:cubicBezTo>
                  <a:lnTo>
                    <a:pt x="3" y="37"/>
                  </a:lnTo>
                  <a:close/>
                  <a:moveTo>
                    <a:pt x="67" y="69"/>
                  </a:moveTo>
                  <a:cubicBezTo>
                    <a:pt x="67" y="40"/>
                    <a:pt x="67" y="40"/>
                    <a:pt x="67" y="40"/>
                  </a:cubicBezTo>
                  <a:cubicBezTo>
                    <a:pt x="50" y="40"/>
                    <a:pt x="50" y="40"/>
                    <a:pt x="50" y="40"/>
                  </a:cubicBezTo>
                  <a:cubicBezTo>
                    <a:pt x="48" y="48"/>
                    <a:pt x="48" y="48"/>
                    <a:pt x="48" y="48"/>
                  </a:cubicBezTo>
                  <a:cubicBezTo>
                    <a:pt x="48" y="50"/>
                    <a:pt x="45" y="52"/>
                    <a:pt x="43" y="52"/>
                  </a:cubicBezTo>
                  <a:cubicBezTo>
                    <a:pt x="26" y="52"/>
                    <a:pt x="26" y="52"/>
                    <a:pt x="26" y="52"/>
                  </a:cubicBezTo>
                  <a:cubicBezTo>
                    <a:pt x="24" y="52"/>
                    <a:pt x="21" y="50"/>
                    <a:pt x="20" y="48"/>
                  </a:cubicBezTo>
                  <a:cubicBezTo>
                    <a:pt x="19" y="40"/>
                    <a:pt x="19" y="40"/>
                    <a:pt x="19" y="40"/>
                  </a:cubicBezTo>
                  <a:cubicBezTo>
                    <a:pt x="3" y="40"/>
                    <a:pt x="3" y="40"/>
                    <a:pt x="3" y="40"/>
                  </a:cubicBezTo>
                  <a:cubicBezTo>
                    <a:pt x="3" y="69"/>
                    <a:pt x="3" y="69"/>
                    <a:pt x="3" y="69"/>
                  </a:cubicBezTo>
                  <a:cubicBezTo>
                    <a:pt x="3" y="70"/>
                    <a:pt x="4" y="71"/>
                    <a:pt x="5" y="71"/>
                  </a:cubicBezTo>
                  <a:cubicBezTo>
                    <a:pt x="65" y="71"/>
                    <a:pt x="65" y="71"/>
                    <a:pt x="65" y="71"/>
                  </a:cubicBezTo>
                  <a:cubicBezTo>
                    <a:pt x="66" y="71"/>
                    <a:pt x="67" y="70"/>
                    <a:pt x="67" y="69"/>
                  </a:cubicBezTo>
                  <a:close/>
                  <a:moveTo>
                    <a:pt x="38" y="59"/>
                  </a:moveTo>
                  <a:cubicBezTo>
                    <a:pt x="38" y="61"/>
                    <a:pt x="37" y="63"/>
                    <a:pt x="35" y="63"/>
                  </a:cubicBezTo>
                  <a:cubicBezTo>
                    <a:pt x="32" y="63"/>
                    <a:pt x="31" y="61"/>
                    <a:pt x="31" y="59"/>
                  </a:cubicBezTo>
                  <a:cubicBezTo>
                    <a:pt x="31" y="57"/>
                    <a:pt x="32" y="55"/>
                    <a:pt x="35" y="55"/>
                  </a:cubicBezTo>
                  <a:cubicBezTo>
                    <a:pt x="37" y="55"/>
                    <a:pt x="38" y="57"/>
                    <a:pt x="38" y="59"/>
                  </a:cubicBezTo>
                  <a:close/>
                  <a:moveTo>
                    <a:pt x="35" y="59"/>
                  </a:moveTo>
                  <a:cubicBezTo>
                    <a:pt x="35" y="58"/>
                    <a:pt x="35" y="58"/>
                    <a:pt x="35" y="58"/>
                  </a:cubicBezTo>
                  <a:cubicBezTo>
                    <a:pt x="34" y="58"/>
                    <a:pt x="34" y="58"/>
                    <a:pt x="34" y="59"/>
                  </a:cubicBezTo>
                  <a:cubicBezTo>
                    <a:pt x="34" y="60"/>
                    <a:pt x="35" y="60"/>
                    <a:pt x="35" y="59"/>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dirty="0">
                <a:cs typeface="+mn-ea"/>
                <a:sym typeface="+mn-lt"/>
              </a:endParaRPr>
            </a:p>
          </p:txBody>
        </p:sp>
      </p:grpSp>
    </p:spTree>
    <p:extLst>
      <p:ext uri="{BB962C8B-B14F-4D97-AF65-F5344CB8AC3E}">
        <p14:creationId xmlns:p14="http://schemas.microsoft.com/office/powerpoint/2010/main" val="297008990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animBg="1"/>
      <p:bldP spid="9" grpId="0"/>
      <p:bldP spid="10" grpId="0"/>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id="{BB38B9B0-8187-4196-914F-9149B985B869}"/>
              </a:ext>
            </a:extLst>
          </p:cNvPr>
          <p:cNvSpPr/>
          <p:nvPr/>
        </p:nvSpPr>
        <p:spPr>
          <a:xfrm>
            <a:off x="9793799" y="1004520"/>
            <a:ext cx="1448239" cy="1448239"/>
          </a:xfrm>
          <a:prstGeom prst="ellipse">
            <a:avLst/>
          </a:prstGeom>
          <a:solidFill>
            <a:srgbClr val="2D65D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3" name="椭圆 2">
            <a:extLst>
              <a:ext uri="{FF2B5EF4-FFF2-40B4-BE49-F238E27FC236}">
                <a16:creationId xmlns:a16="http://schemas.microsoft.com/office/drawing/2014/main" id="{7B5A77A5-C627-4F41-808E-DA5BFF078F4E}"/>
              </a:ext>
            </a:extLst>
          </p:cNvPr>
          <p:cNvSpPr/>
          <p:nvPr/>
        </p:nvSpPr>
        <p:spPr>
          <a:xfrm>
            <a:off x="6410139" y="5127173"/>
            <a:ext cx="556217" cy="556217"/>
          </a:xfrm>
          <a:prstGeom prst="ellipse">
            <a:avLst/>
          </a:prstGeom>
          <a:solidFill>
            <a:srgbClr val="2D65D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pic>
        <p:nvPicPr>
          <p:cNvPr id="5" name="Image" descr="Image">
            <a:extLst>
              <a:ext uri="{FF2B5EF4-FFF2-40B4-BE49-F238E27FC236}">
                <a16:creationId xmlns:a16="http://schemas.microsoft.com/office/drawing/2014/main" id="{63E5E312-B671-4CC5-8141-3A557019D27A}"/>
              </a:ext>
            </a:extLst>
          </p:cNvPr>
          <p:cNvPicPr>
            <a:picLocks noChangeAspect="1"/>
          </p:cNvPicPr>
          <p:nvPr/>
        </p:nvPicPr>
        <p:blipFill>
          <a:blip r:embed="rId2"/>
          <a:stretch>
            <a:fillRect/>
          </a:stretch>
        </p:blipFill>
        <p:spPr>
          <a:xfrm>
            <a:off x="6531162" y="1560740"/>
            <a:ext cx="1836224" cy="3859367"/>
          </a:xfrm>
          <a:prstGeom prst="rect">
            <a:avLst/>
          </a:prstGeom>
          <a:ln w="12700">
            <a:miter lim="400000"/>
          </a:ln>
        </p:spPr>
      </p:pic>
      <p:pic>
        <p:nvPicPr>
          <p:cNvPr id="6" name="Image" descr="Image">
            <a:extLst>
              <a:ext uri="{FF2B5EF4-FFF2-40B4-BE49-F238E27FC236}">
                <a16:creationId xmlns:a16="http://schemas.microsoft.com/office/drawing/2014/main" id="{9F637DF6-4230-4EFC-98EC-B381D8512F1E}"/>
              </a:ext>
            </a:extLst>
          </p:cNvPr>
          <p:cNvPicPr>
            <a:picLocks noChangeAspect="1"/>
          </p:cNvPicPr>
          <p:nvPr/>
        </p:nvPicPr>
        <p:blipFill>
          <a:blip r:embed="rId2"/>
          <a:stretch>
            <a:fillRect/>
          </a:stretch>
        </p:blipFill>
        <p:spPr>
          <a:xfrm>
            <a:off x="8681695" y="1560740"/>
            <a:ext cx="1836224" cy="3859367"/>
          </a:xfrm>
          <a:prstGeom prst="rect">
            <a:avLst/>
          </a:prstGeom>
          <a:ln w="12700">
            <a:miter lim="400000"/>
          </a:ln>
        </p:spPr>
      </p:pic>
      <p:pic>
        <p:nvPicPr>
          <p:cNvPr id="7" name="图片占位符 4">
            <a:extLst>
              <a:ext uri="{FF2B5EF4-FFF2-40B4-BE49-F238E27FC236}">
                <a16:creationId xmlns:a16="http://schemas.microsoft.com/office/drawing/2014/main" id="{C7885090-8FD7-4D76-B8A6-92A5D850FC49}"/>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688248" y="2134995"/>
            <a:ext cx="1553835" cy="2758546"/>
          </a:xfrm>
          <a:custGeom>
            <a:avLst/>
            <a:gdLst>
              <a:gd name="connsiteX0" fmla="*/ 0 w 3107669"/>
              <a:gd name="connsiteY0" fmla="*/ 0 h 5517092"/>
              <a:gd name="connsiteX1" fmla="*/ 3107669 w 3107669"/>
              <a:gd name="connsiteY1" fmla="*/ 0 h 5517092"/>
              <a:gd name="connsiteX2" fmla="*/ 3107669 w 3107669"/>
              <a:gd name="connsiteY2" fmla="*/ 5517092 h 5517092"/>
              <a:gd name="connsiteX3" fmla="*/ 0 w 3107669"/>
              <a:gd name="connsiteY3" fmla="*/ 5517092 h 5517092"/>
            </a:gdLst>
            <a:ahLst/>
            <a:cxnLst>
              <a:cxn ang="0">
                <a:pos x="connsiteX0" y="connsiteY0"/>
              </a:cxn>
              <a:cxn ang="0">
                <a:pos x="connsiteX1" y="connsiteY1"/>
              </a:cxn>
              <a:cxn ang="0">
                <a:pos x="connsiteX2" y="connsiteY2"/>
              </a:cxn>
              <a:cxn ang="0">
                <a:pos x="connsiteX3" y="connsiteY3"/>
              </a:cxn>
            </a:cxnLst>
            <a:rect l="l" t="t" r="r" b="b"/>
            <a:pathLst>
              <a:path w="3107669" h="5517092">
                <a:moveTo>
                  <a:pt x="0" y="0"/>
                </a:moveTo>
                <a:lnTo>
                  <a:pt x="3107669" y="0"/>
                </a:lnTo>
                <a:lnTo>
                  <a:pt x="3107669" y="5517092"/>
                </a:lnTo>
                <a:lnTo>
                  <a:pt x="0" y="5517092"/>
                </a:lnTo>
                <a:close/>
              </a:path>
            </a:pathLst>
          </a:custGeom>
        </p:spPr>
      </p:pic>
      <p:pic>
        <p:nvPicPr>
          <p:cNvPr id="8" name="图片占位符 6">
            <a:extLst>
              <a:ext uri="{FF2B5EF4-FFF2-40B4-BE49-F238E27FC236}">
                <a16:creationId xmlns:a16="http://schemas.microsoft.com/office/drawing/2014/main" id="{CDA855AE-0D2F-4210-95BE-F891F6C8CC50}"/>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8838781" y="2134995"/>
            <a:ext cx="1553835" cy="2758546"/>
          </a:xfrm>
          <a:custGeom>
            <a:avLst/>
            <a:gdLst>
              <a:gd name="connsiteX0" fmla="*/ 0 w 3107670"/>
              <a:gd name="connsiteY0" fmla="*/ 0 h 5517092"/>
              <a:gd name="connsiteX1" fmla="*/ 3107670 w 3107670"/>
              <a:gd name="connsiteY1" fmla="*/ 0 h 5517092"/>
              <a:gd name="connsiteX2" fmla="*/ 3107670 w 3107670"/>
              <a:gd name="connsiteY2" fmla="*/ 5517092 h 5517092"/>
              <a:gd name="connsiteX3" fmla="*/ 0 w 3107670"/>
              <a:gd name="connsiteY3" fmla="*/ 5517092 h 5517092"/>
            </a:gdLst>
            <a:ahLst/>
            <a:cxnLst>
              <a:cxn ang="0">
                <a:pos x="connsiteX0" y="connsiteY0"/>
              </a:cxn>
              <a:cxn ang="0">
                <a:pos x="connsiteX1" y="connsiteY1"/>
              </a:cxn>
              <a:cxn ang="0">
                <a:pos x="connsiteX2" y="connsiteY2"/>
              </a:cxn>
              <a:cxn ang="0">
                <a:pos x="connsiteX3" y="connsiteY3"/>
              </a:cxn>
            </a:cxnLst>
            <a:rect l="l" t="t" r="r" b="b"/>
            <a:pathLst>
              <a:path w="3107670" h="5517092">
                <a:moveTo>
                  <a:pt x="0" y="0"/>
                </a:moveTo>
                <a:lnTo>
                  <a:pt x="3107670" y="0"/>
                </a:lnTo>
                <a:lnTo>
                  <a:pt x="3107670" y="5517092"/>
                </a:lnTo>
                <a:lnTo>
                  <a:pt x="0" y="5517092"/>
                </a:lnTo>
                <a:close/>
              </a:path>
            </a:pathLst>
          </a:custGeom>
        </p:spPr>
      </p:pic>
      <p:graphicFrame>
        <p:nvGraphicFramePr>
          <p:cNvPr id="9" name="2D Column Chart">
            <a:extLst>
              <a:ext uri="{FF2B5EF4-FFF2-40B4-BE49-F238E27FC236}">
                <a16:creationId xmlns:a16="http://schemas.microsoft.com/office/drawing/2014/main" id="{8312F0BC-F9C4-4DBC-855C-F0E17C07462D}"/>
              </a:ext>
            </a:extLst>
          </p:cNvPr>
          <p:cNvGraphicFramePr/>
          <p:nvPr>
            <p:extLst>
              <p:ext uri="{D42A27DB-BD31-4B8C-83A1-F6EECF244321}">
                <p14:modId xmlns:p14="http://schemas.microsoft.com/office/powerpoint/2010/main" val="3125500817"/>
              </p:ext>
            </p:extLst>
          </p:nvPr>
        </p:nvGraphicFramePr>
        <p:xfrm>
          <a:off x="1353513" y="3998207"/>
          <a:ext cx="4269490" cy="2091609"/>
        </p:xfrm>
        <a:graphic>
          <a:graphicData uri="http://schemas.openxmlformats.org/drawingml/2006/chart">
            <c:chart xmlns:c="http://schemas.openxmlformats.org/drawingml/2006/chart" xmlns:r="http://schemas.openxmlformats.org/officeDocument/2006/relationships" r:id="rId5"/>
          </a:graphicData>
        </a:graphic>
      </p:graphicFrame>
      <p:sp>
        <p:nvSpPr>
          <p:cNvPr id="10" name="Making money is art…">
            <a:extLst>
              <a:ext uri="{FF2B5EF4-FFF2-40B4-BE49-F238E27FC236}">
                <a16:creationId xmlns:a16="http://schemas.microsoft.com/office/drawing/2014/main" id="{96BE33C2-34E1-4859-A347-4A5B5AAD5B1B}"/>
              </a:ext>
            </a:extLst>
          </p:cNvPr>
          <p:cNvSpPr txBox="1"/>
          <p:nvPr/>
        </p:nvSpPr>
        <p:spPr>
          <a:xfrm>
            <a:off x="1550211" y="3078391"/>
            <a:ext cx="4229878" cy="93140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l">
              <a:lnSpc>
                <a:spcPct val="150000"/>
              </a:lnSpc>
              <a:defRPr sz="3500" b="0">
                <a:solidFill>
                  <a:srgbClr val="2B2F3C"/>
                </a:solidFill>
                <a:latin typeface="Montserrat Light"/>
                <a:ea typeface="Montserrat Light"/>
                <a:cs typeface="Montserrat Light"/>
                <a:sym typeface="Montserrat Light"/>
              </a:defRPr>
            </a:pPr>
            <a:r>
              <a:rPr sz="1400" dirty="0">
                <a:latin typeface="+mn-ea"/>
                <a:cs typeface="+mn-ea"/>
                <a:sym typeface="+mn-lt"/>
              </a:rPr>
              <a:t>Making money is art</a:t>
            </a:r>
          </a:p>
          <a:p>
            <a:pPr algn="l">
              <a:lnSpc>
                <a:spcPct val="150000"/>
              </a:lnSpc>
              <a:defRPr sz="3500" b="0">
                <a:solidFill>
                  <a:srgbClr val="2B2F3C"/>
                </a:solidFill>
                <a:latin typeface="Montserrat Light"/>
                <a:ea typeface="Montserrat Light"/>
                <a:cs typeface="Montserrat Light"/>
                <a:sym typeface="Montserrat Light"/>
              </a:defRPr>
            </a:pPr>
            <a:r>
              <a:rPr sz="1400" dirty="0">
                <a:latin typeface="+mn-ea"/>
                <a:cs typeface="+mn-ea"/>
                <a:sym typeface="+mn-lt"/>
              </a:rPr>
              <a:t>and working is art and good</a:t>
            </a:r>
          </a:p>
          <a:p>
            <a:pPr algn="l">
              <a:lnSpc>
                <a:spcPct val="150000"/>
              </a:lnSpc>
              <a:defRPr sz="3500" b="0">
                <a:solidFill>
                  <a:srgbClr val="2B2F3C"/>
                </a:solidFill>
                <a:latin typeface="Montserrat Light"/>
                <a:ea typeface="Montserrat Light"/>
                <a:cs typeface="Montserrat Light"/>
                <a:sym typeface="Montserrat Light"/>
              </a:defRPr>
            </a:pPr>
            <a:r>
              <a:rPr sz="1400" dirty="0">
                <a:latin typeface="+mn-ea"/>
                <a:cs typeface="+mn-ea"/>
                <a:sym typeface="+mn-lt"/>
              </a:rPr>
              <a:t>business the best art.</a:t>
            </a:r>
          </a:p>
        </p:txBody>
      </p:sp>
      <p:sp>
        <p:nvSpPr>
          <p:cNvPr id="11" name="矩形 10">
            <a:extLst>
              <a:ext uri="{FF2B5EF4-FFF2-40B4-BE49-F238E27FC236}">
                <a16:creationId xmlns:a16="http://schemas.microsoft.com/office/drawing/2014/main" id="{CCAFE97C-5590-49E4-B570-65325EB6159F}"/>
              </a:ext>
            </a:extLst>
          </p:cNvPr>
          <p:cNvSpPr/>
          <p:nvPr/>
        </p:nvSpPr>
        <p:spPr>
          <a:xfrm>
            <a:off x="1387160" y="2002519"/>
            <a:ext cx="4021935" cy="830997"/>
          </a:xfrm>
          <a:prstGeom prst="rect">
            <a:avLst/>
          </a:prstGeom>
        </p:spPr>
        <p:txBody>
          <a:bodyPr wrap="none">
            <a:spAutoFit/>
          </a:bodyPr>
          <a:lstStyle/>
          <a:p>
            <a:r>
              <a:rPr lang="en-US" altLang="zh-CN" sz="4800" dirty="0">
                <a:cs typeface="+mn-ea"/>
                <a:sym typeface="+mn-lt"/>
              </a:rPr>
              <a:t>Add title text</a:t>
            </a:r>
            <a:endParaRPr lang="zh-CN" altLang="en-US" sz="4800" dirty="0">
              <a:cs typeface="+mn-ea"/>
              <a:sym typeface="+mn-lt"/>
            </a:endParaRPr>
          </a:p>
        </p:txBody>
      </p:sp>
      <p:sp>
        <p:nvSpPr>
          <p:cNvPr id="12" name="椭圆 11">
            <a:extLst>
              <a:ext uri="{FF2B5EF4-FFF2-40B4-BE49-F238E27FC236}">
                <a16:creationId xmlns:a16="http://schemas.microsoft.com/office/drawing/2014/main" id="{A213E319-8F83-473A-BCAB-5E5345355EA6}"/>
              </a:ext>
            </a:extLst>
          </p:cNvPr>
          <p:cNvSpPr/>
          <p:nvPr/>
        </p:nvSpPr>
        <p:spPr>
          <a:xfrm>
            <a:off x="538165" y="356820"/>
            <a:ext cx="647700" cy="6477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13" name="矩形 12">
            <a:extLst>
              <a:ext uri="{FF2B5EF4-FFF2-40B4-BE49-F238E27FC236}">
                <a16:creationId xmlns:a16="http://schemas.microsoft.com/office/drawing/2014/main" id="{EB9A7E7A-5ECE-407B-B4FC-C8901CBA82FA}"/>
              </a:ext>
            </a:extLst>
          </p:cNvPr>
          <p:cNvSpPr/>
          <p:nvPr/>
        </p:nvSpPr>
        <p:spPr>
          <a:xfrm>
            <a:off x="1353513" y="481300"/>
            <a:ext cx="2419509" cy="523220"/>
          </a:xfrm>
          <a:prstGeom prst="rect">
            <a:avLst/>
          </a:prstGeom>
        </p:spPr>
        <p:txBody>
          <a:bodyPr wrap="none">
            <a:spAutoFit/>
          </a:bodyPr>
          <a:lstStyle/>
          <a:p>
            <a:r>
              <a:rPr lang="en-US" altLang="zh-CN" sz="2800" dirty="0">
                <a:cs typeface="+mn-ea"/>
                <a:sym typeface="+mn-lt"/>
              </a:rPr>
              <a:t>Add title text</a:t>
            </a:r>
            <a:endParaRPr lang="zh-CN" altLang="en-US" sz="2800" dirty="0">
              <a:cs typeface="+mn-ea"/>
              <a:sym typeface="+mn-lt"/>
            </a:endParaRPr>
          </a:p>
        </p:txBody>
      </p:sp>
      <p:sp>
        <p:nvSpPr>
          <p:cNvPr id="14" name="文本框 13">
            <a:extLst>
              <a:ext uri="{FF2B5EF4-FFF2-40B4-BE49-F238E27FC236}">
                <a16:creationId xmlns:a16="http://schemas.microsoft.com/office/drawing/2014/main" id="{3248C9CA-38D8-4FD8-8E09-23D5F7565DC5}"/>
              </a:ext>
            </a:extLst>
          </p:cNvPr>
          <p:cNvSpPr txBox="1"/>
          <p:nvPr/>
        </p:nvSpPr>
        <p:spPr>
          <a:xfrm>
            <a:off x="610559" y="481300"/>
            <a:ext cx="546100" cy="830997"/>
          </a:xfrm>
          <a:prstGeom prst="rect">
            <a:avLst/>
          </a:prstGeom>
          <a:noFill/>
        </p:spPr>
        <p:txBody>
          <a:bodyPr wrap="square" rtlCol="0">
            <a:spAutoFit/>
          </a:bodyPr>
          <a:lstStyle/>
          <a:p>
            <a:r>
              <a:rPr lang="en-US" altLang="zh-CN" sz="2400" dirty="0">
                <a:solidFill>
                  <a:schemeClr val="bg1"/>
                </a:solidFill>
                <a:cs typeface="+mn-ea"/>
                <a:sym typeface="+mn-lt"/>
              </a:rPr>
              <a:t>04.</a:t>
            </a:r>
            <a:endParaRPr lang="zh-CN" altLang="en-US" sz="2400" dirty="0">
              <a:solidFill>
                <a:schemeClr val="bg1"/>
              </a:solidFill>
              <a:cs typeface="+mn-ea"/>
              <a:sym typeface="+mn-lt"/>
            </a:endParaRPr>
          </a:p>
        </p:txBody>
      </p:sp>
    </p:spTree>
    <p:extLst>
      <p:ext uri="{BB962C8B-B14F-4D97-AF65-F5344CB8AC3E}">
        <p14:creationId xmlns:p14="http://schemas.microsoft.com/office/powerpoint/2010/main" val="72464235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randombar(horizont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11" grpId="0"/>
      <p:bldP spid="12" grpId="0" animBg="1"/>
      <p:bldP spid="13"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5">
            <a:extLst>
              <a:ext uri="{FF2B5EF4-FFF2-40B4-BE49-F238E27FC236}">
                <a16:creationId xmlns:a16="http://schemas.microsoft.com/office/drawing/2014/main" id="{8840FAA6-4FA8-44BC-A3D1-476B7958CCD6}"/>
              </a:ext>
            </a:extLst>
          </p:cNvPr>
          <p:cNvSpPr/>
          <p:nvPr/>
        </p:nvSpPr>
        <p:spPr>
          <a:xfrm>
            <a:off x="4226684" y="3247991"/>
            <a:ext cx="1114854" cy="1268031"/>
          </a:xfrm>
          <a:custGeom>
            <a:avLst/>
            <a:gdLst/>
            <a:ahLst/>
            <a:cxnLst>
              <a:cxn ang="0">
                <a:pos x="wd2" y="hd2"/>
              </a:cxn>
              <a:cxn ang="5400000">
                <a:pos x="wd2" y="hd2"/>
              </a:cxn>
              <a:cxn ang="10800000">
                <a:pos x="wd2" y="hd2"/>
              </a:cxn>
              <a:cxn ang="16200000">
                <a:pos x="wd2" y="hd2"/>
              </a:cxn>
            </a:cxnLst>
            <a:rect l="0" t="0" r="r" b="b"/>
            <a:pathLst>
              <a:path w="21600" h="21548" extrusionOk="0">
                <a:moveTo>
                  <a:pt x="10800" y="0"/>
                </a:moveTo>
                <a:cubicBezTo>
                  <a:pt x="10592" y="0"/>
                  <a:pt x="10385" y="49"/>
                  <a:pt x="10207" y="153"/>
                </a:cubicBezTo>
                <a:cubicBezTo>
                  <a:pt x="594" y="4993"/>
                  <a:pt x="598" y="4994"/>
                  <a:pt x="598" y="4994"/>
                </a:cubicBezTo>
                <a:cubicBezTo>
                  <a:pt x="242" y="5150"/>
                  <a:pt x="0" y="5517"/>
                  <a:pt x="0" y="5881"/>
                </a:cubicBezTo>
                <a:cubicBezTo>
                  <a:pt x="0" y="15616"/>
                  <a:pt x="0" y="15616"/>
                  <a:pt x="0" y="15616"/>
                </a:cubicBezTo>
                <a:cubicBezTo>
                  <a:pt x="0" y="15668"/>
                  <a:pt x="0" y="15668"/>
                  <a:pt x="0" y="15668"/>
                </a:cubicBezTo>
                <a:cubicBezTo>
                  <a:pt x="0" y="16033"/>
                  <a:pt x="242" y="16342"/>
                  <a:pt x="598" y="16551"/>
                </a:cubicBezTo>
                <a:cubicBezTo>
                  <a:pt x="10211" y="21391"/>
                  <a:pt x="10207" y="21392"/>
                  <a:pt x="10207" y="21392"/>
                </a:cubicBezTo>
                <a:cubicBezTo>
                  <a:pt x="10563" y="21600"/>
                  <a:pt x="11042" y="21600"/>
                  <a:pt x="11398" y="21392"/>
                </a:cubicBezTo>
                <a:cubicBezTo>
                  <a:pt x="21011" y="16551"/>
                  <a:pt x="21007" y="16551"/>
                  <a:pt x="21007" y="16551"/>
                </a:cubicBezTo>
                <a:cubicBezTo>
                  <a:pt x="21363" y="16394"/>
                  <a:pt x="21541" y="16033"/>
                  <a:pt x="21600" y="15668"/>
                </a:cubicBezTo>
                <a:lnTo>
                  <a:pt x="21600" y="5933"/>
                </a:lnTo>
                <a:cubicBezTo>
                  <a:pt x="21600" y="5933"/>
                  <a:pt x="21600" y="5933"/>
                  <a:pt x="21600" y="5881"/>
                </a:cubicBezTo>
                <a:cubicBezTo>
                  <a:pt x="21600" y="5517"/>
                  <a:pt x="21363" y="5202"/>
                  <a:pt x="21007" y="4994"/>
                </a:cubicBezTo>
                <a:cubicBezTo>
                  <a:pt x="11394" y="153"/>
                  <a:pt x="11398" y="153"/>
                  <a:pt x="11398" y="153"/>
                </a:cubicBezTo>
                <a:cubicBezTo>
                  <a:pt x="11220" y="49"/>
                  <a:pt x="11008" y="0"/>
                  <a:pt x="10800" y="0"/>
                </a:cubicBezTo>
                <a:close/>
              </a:path>
            </a:pathLst>
          </a:custGeom>
          <a:solidFill>
            <a:srgbClr val="2D65D2"/>
          </a:solidFill>
          <a:ln w="12700">
            <a:miter lim="400000"/>
          </a:ln>
        </p:spPr>
        <p:txBody>
          <a:bodyPr lIns="22860" rIns="22860"/>
          <a:lstStyle/>
          <a:p>
            <a:pPr>
              <a:defRPr sz="3200" b="0">
                <a:solidFill>
                  <a:srgbClr val="FFFFFF"/>
                </a:solidFill>
                <a:latin typeface="+mn-lt"/>
                <a:ea typeface="+mn-ea"/>
                <a:cs typeface="+mn-cs"/>
                <a:sym typeface="Helvetica Neue Medium"/>
              </a:defRPr>
            </a:pPr>
            <a:endParaRPr sz="1600" dirty="0">
              <a:latin typeface="+mn-ea"/>
              <a:cs typeface="+mn-ea"/>
              <a:sym typeface="+mn-lt"/>
            </a:endParaRPr>
          </a:p>
        </p:txBody>
      </p:sp>
      <p:sp>
        <p:nvSpPr>
          <p:cNvPr id="3" name="Freeform 28">
            <a:extLst>
              <a:ext uri="{FF2B5EF4-FFF2-40B4-BE49-F238E27FC236}">
                <a16:creationId xmlns:a16="http://schemas.microsoft.com/office/drawing/2014/main" id="{7B4357C7-BCA6-4E1B-A97F-F11BE7AB4BF5}"/>
              </a:ext>
            </a:extLst>
          </p:cNvPr>
          <p:cNvSpPr/>
          <p:nvPr/>
        </p:nvSpPr>
        <p:spPr>
          <a:xfrm>
            <a:off x="6716860" y="3247991"/>
            <a:ext cx="1114854" cy="1268031"/>
          </a:xfrm>
          <a:custGeom>
            <a:avLst/>
            <a:gdLst/>
            <a:ahLst/>
            <a:cxnLst>
              <a:cxn ang="0">
                <a:pos x="wd2" y="hd2"/>
              </a:cxn>
              <a:cxn ang="5400000">
                <a:pos x="wd2" y="hd2"/>
              </a:cxn>
              <a:cxn ang="10800000">
                <a:pos x="wd2" y="hd2"/>
              </a:cxn>
              <a:cxn ang="16200000">
                <a:pos x="wd2" y="hd2"/>
              </a:cxn>
            </a:cxnLst>
            <a:rect l="0" t="0" r="r" b="b"/>
            <a:pathLst>
              <a:path w="21600" h="21548" extrusionOk="0">
                <a:moveTo>
                  <a:pt x="10800" y="0"/>
                </a:moveTo>
                <a:cubicBezTo>
                  <a:pt x="10592" y="0"/>
                  <a:pt x="10385" y="49"/>
                  <a:pt x="10207" y="153"/>
                </a:cubicBezTo>
                <a:cubicBezTo>
                  <a:pt x="594" y="4993"/>
                  <a:pt x="598" y="4994"/>
                  <a:pt x="598" y="4994"/>
                </a:cubicBezTo>
                <a:cubicBezTo>
                  <a:pt x="242" y="5150"/>
                  <a:pt x="0" y="5517"/>
                  <a:pt x="0" y="5881"/>
                </a:cubicBezTo>
                <a:cubicBezTo>
                  <a:pt x="0" y="15616"/>
                  <a:pt x="0" y="15616"/>
                  <a:pt x="0" y="15616"/>
                </a:cubicBezTo>
                <a:cubicBezTo>
                  <a:pt x="0" y="15668"/>
                  <a:pt x="0" y="15668"/>
                  <a:pt x="0" y="15668"/>
                </a:cubicBezTo>
                <a:cubicBezTo>
                  <a:pt x="0" y="16033"/>
                  <a:pt x="242" y="16342"/>
                  <a:pt x="598" y="16551"/>
                </a:cubicBezTo>
                <a:cubicBezTo>
                  <a:pt x="10211" y="21391"/>
                  <a:pt x="10207" y="21392"/>
                  <a:pt x="10207" y="21392"/>
                </a:cubicBezTo>
                <a:cubicBezTo>
                  <a:pt x="10563" y="21600"/>
                  <a:pt x="11042" y="21600"/>
                  <a:pt x="11398" y="21392"/>
                </a:cubicBezTo>
                <a:cubicBezTo>
                  <a:pt x="21011" y="16551"/>
                  <a:pt x="21007" y="16551"/>
                  <a:pt x="21007" y="16551"/>
                </a:cubicBezTo>
                <a:cubicBezTo>
                  <a:pt x="21363" y="16394"/>
                  <a:pt x="21600" y="16033"/>
                  <a:pt x="21600" y="15668"/>
                </a:cubicBezTo>
                <a:lnTo>
                  <a:pt x="21600" y="5933"/>
                </a:lnTo>
                <a:cubicBezTo>
                  <a:pt x="21600" y="5933"/>
                  <a:pt x="21600" y="5933"/>
                  <a:pt x="21600" y="5881"/>
                </a:cubicBezTo>
                <a:cubicBezTo>
                  <a:pt x="21600" y="5517"/>
                  <a:pt x="21363" y="5202"/>
                  <a:pt x="21007" y="4994"/>
                </a:cubicBezTo>
                <a:cubicBezTo>
                  <a:pt x="11394" y="153"/>
                  <a:pt x="11398" y="153"/>
                  <a:pt x="11398" y="153"/>
                </a:cubicBezTo>
                <a:cubicBezTo>
                  <a:pt x="11220" y="49"/>
                  <a:pt x="11008" y="0"/>
                  <a:pt x="10800" y="0"/>
                </a:cubicBezTo>
                <a:close/>
              </a:path>
            </a:pathLst>
          </a:custGeom>
          <a:solidFill>
            <a:srgbClr val="2C2E3C"/>
          </a:solidFill>
          <a:ln w="12700">
            <a:miter lim="400000"/>
          </a:ln>
        </p:spPr>
        <p:txBody>
          <a:bodyPr lIns="22860" rIns="22860"/>
          <a:lstStyle/>
          <a:p>
            <a:pPr defTabSz="457200">
              <a:defRPr sz="1800" b="0">
                <a:latin typeface="Calibri"/>
                <a:ea typeface="Calibri"/>
                <a:cs typeface="Calibri"/>
                <a:sym typeface="Calibri"/>
              </a:defRPr>
            </a:pPr>
            <a:endParaRPr sz="900" dirty="0">
              <a:latin typeface="+mn-ea"/>
              <a:cs typeface="+mn-ea"/>
              <a:sym typeface="+mn-lt"/>
            </a:endParaRPr>
          </a:p>
        </p:txBody>
      </p:sp>
      <p:sp>
        <p:nvSpPr>
          <p:cNvPr id="4" name="Freeform 19">
            <a:extLst>
              <a:ext uri="{FF2B5EF4-FFF2-40B4-BE49-F238E27FC236}">
                <a16:creationId xmlns:a16="http://schemas.microsoft.com/office/drawing/2014/main" id="{A2653E33-2C27-40BE-920B-732FF59DEB20}"/>
              </a:ext>
            </a:extLst>
          </p:cNvPr>
          <p:cNvSpPr/>
          <p:nvPr/>
        </p:nvSpPr>
        <p:spPr>
          <a:xfrm>
            <a:off x="6096000" y="2167100"/>
            <a:ext cx="1114854" cy="1269995"/>
          </a:xfrm>
          <a:custGeom>
            <a:avLst/>
            <a:gdLst/>
            <a:ahLst/>
            <a:cxnLst>
              <a:cxn ang="0">
                <a:pos x="wd2" y="hd2"/>
              </a:cxn>
              <a:cxn ang="5400000">
                <a:pos x="wd2" y="hd2"/>
              </a:cxn>
              <a:cxn ang="10800000">
                <a:pos x="wd2" y="hd2"/>
              </a:cxn>
              <a:cxn ang="16200000">
                <a:pos x="wd2" y="hd2"/>
              </a:cxn>
            </a:cxnLst>
            <a:rect l="0" t="0" r="r" b="b"/>
            <a:pathLst>
              <a:path w="21600" h="21548" extrusionOk="0">
                <a:moveTo>
                  <a:pt x="10800" y="0"/>
                </a:moveTo>
                <a:cubicBezTo>
                  <a:pt x="10592" y="0"/>
                  <a:pt x="10385" y="41"/>
                  <a:pt x="10207" y="119"/>
                </a:cubicBezTo>
                <a:cubicBezTo>
                  <a:pt x="594" y="5020"/>
                  <a:pt x="598" y="5019"/>
                  <a:pt x="598" y="5019"/>
                </a:cubicBezTo>
                <a:cubicBezTo>
                  <a:pt x="242" y="5176"/>
                  <a:pt x="0" y="5540"/>
                  <a:pt x="0" y="5905"/>
                </a:cubicBezTo>
                <a:cubicBezTo>
                  <a:pt x="0" y="15625"/>
                  <a:pt x="0" y="15625"/>
                  <a:pt x="0" y="15625"/>
                </a:cubicBezTo>
                <a:cubicBezTo>
                  <a:pt x="0" y="15625"/>
                  <a:pt x="0" y="15677"/>
                  <a:pt x="0" y="15677"/>
                </a:cubicBezTo>
                <a:cubicBezTo>
                  <a:pt x="0" y="16041"/>
                  <a:pt x="242" y="16351"/>
                  <a:pt x="598" y="16558"/>
                </a:cubicBezTo>
                <a:cubicBezTo>
                  <a:pt x="10211" y="21391"/>
                  <a:pt x="10207" y="21392"/>
                  <a:pt x="10207" y="21392"/>
                </a:cubicBezTo>
                <a:cubicBezTo>
                  <a:pt x="10563" y="21600"/>
                  <a:pt x="11042" y="21600"/>
                  <a:pt x="11398" y="21392"/>
                </a:cubicBezTo>
                <a:cubicBezTo>
                  <a:pt x="21011" y="16559"/>
                  <a:pt x="21007" y="16558"/>
                  <a:pt x="21007" y="16558"/>
                </a:cubicBezTo>
                <a:cubicBezTo>
                  <a:pt x="21363" y="16351"/>
                  <a:pt x="21600" y="16041"/>
                  <a:pt x="21600" y="15677"/>
                </a:cubicBezTo>
                <a:cubicBezTo>
                  <a:pt x="21600" y="15677"/>
                  <a:pt x="21600" y="15625"/>
                  <a:pt x="21600" y="15625"/>
                </a:cubicBezTo>
                <a:lnTo>
                  <a:pt x="21600" y="5905"/>
                </a:lnTo>
                <a:cubicBezTo>
                  <a:pt x="21600" y="5540"/>
                  <a:pt x="21363" y="5176"/>
                  <a:pt x="21007" y="5019"/>
                </a:cubicBezTo>
                <a:cubicBezTo>
                  <a:pt x="11394" y="119"/>
                  <a:pt x="11398" y="119"/>
                  <a:pt x="11398" y="119"/>
                </a:cubicBezTo>
                <a:cubicBezTo>
                  <a:pt x="11220" y="41"/>
                  <a:pt x="11008" y="0"/>
                  <a:pt x="10800" y="0"/>
                </a:cubicBezTo>
                <a:close/>
              </a:path>
            </a:pathLst>
          </a:custGeom>
          <a:solidFill>
            <a:srgbClr val="2D65D2"/>
          </a:solidFill>
          <a:ln w="12700">
            <a:miter lim="400000"/>
          </a:ln>
        </p:spPr>
        <p:txBody>
          <a:bodyPr lIns="22860" rIns="22860"/>
          <a:lstStyle/>
          <a:p>
            <a:pPr>
              <a:defRPr sz="3200" b="0">
                <a:solidFill>
                  <a:srgbClr val="FFFFFF"/>
                </a:solidFill>
                <a:latin typeface="+mn-lt"/>
                <a:ea typeface="+mn-ea"/>
                <a:cs typeface="+mn-cs"/>
                <a:sym typeface="Helvetica Neue Medium"/>
              </a:defRPr>
            </a:pPr>
            <a:endParaRPr sz="1600" dirty="0">
              <a:latin typeface="+mn-ea"/>
              <a:cs typeface="+mn-ea"/>
              <a:sym typeface="+mn-lt"/>
            </a:endParaRPr>
          </a:p>
        </p:txBody>
      </p:sp>
      <p:sp>
        <p:nvSpPr>
          <p:cNvPr id="5" name="Freeform 22">
            <a:extLst>
              <a:ext uri="{FF2B5EF4-FFF2-40B4-BE49-F238E27FC236}">
                <a16:creationId xmlns:a16="http://schemas.microsoft.com/office/drawing/2014/main" id="{AEACC452-93C3-4056-B7FC-ACB8EC7A3CC8}"/>
              </a:ext>
            </a:extLst>
          </p:cNvPr>
          <p:cNvSpPr/>
          <p:nvPr/>
        </p:nvSpPr>
        <p:spPr>
          <a:xfrm>
            <a:off x="4848667" y="2167100"/>
            <a:ext cx="1114854" cy="1269995"/>
          </a:xfrm>
          <a:custGeom>
            <a:avLst/>
            <a:gdLst/>
            <a:ahLst/>
            <a:cxnLst>
              <a:cxn ang="0">
                <a:pos x="wd2" y="hd2"/>
              </a:cxn>
              <a:cxn ang="5400000">
                <a:pos x="wd2" y="hd2"/>
              </a:cxn>
              <a:cxn ang="10800000">
                <a:pos x="wd2" y="hd2"/>
              </a:cxn>
              <a:cxn ang="16200000">
                <a:pos x="wd2" y="hd2"/>
              </a:cxn>
            </a:cxnLst>
            <a:rect l="0" t="0" r="r" b="b"/>
            <a:pathLst>
              <a:path w="21600" h="21548" extrusionOk="0">
                <a:moveTo>
                  <a:pt x="10800" y="0"/>
                </a:moveTo>
                <a:cubicBezTo>
                  <a:pt x="10592" y="0"/>
                  <a:pt x="10385" y="41"/>
                  <a:pt x="10207" y="119"/>
                </a:cubicBezTo>
                <a:cubicBezTo>
                  <a:pt x="594" y="5020"/>
                  <a:pt x="598" y="5019"/>
                  <a:pt x="598" y="5019"/>
                </a:cubicBezTo>
                <a:cubicBezTo>
                  <a:pt x="242" y="5176"/>
                  <a:pt x="0" y="5540"/>
                  <a:pt x="0" y="5905"/>
                </a:cubicBezTo>
                <a:cubicBezTo>
                  <a:pt x="0" y="15625"/>
                  <a:pt x="0" y="15625"/>
                  <a:pt x="0" y="15625"/>
                </a:cubicBezTo>
                <a:cubicBezTo>
                  <a:pt x="0" y="15625"/>
                  <a:pt x="0" y="15677"/>
                  <a:pt x="0" y="15677"/>
                </a:cubicBezTo>
                <a:cubicBezTo>
                  <a:pt x="0" y="16041"/>
                  <a:pt x="242" y="16351"/>
                  <a:pt x="598" y="16558"/>
                </a:cubicBezTo>
                <a:cubicBezTo>
                  <a:pt x="10211" y="21391"/>
                  <a:pt x="10207" y="21392"/>
                  <a:pt x="10207" y="21392"/>
                </a:cubicBezTo>
                <a:cubicBezTo>
                  <a:pt x="10563" y="21600"/>
                  <a:pt x="11042" y="21600"/>
                  <a:pt x="11398" y="21392"/>
                </a:cubicBezTo>
                <a:cubicBezTo>
                  <a:pt x="21011" y="16559"/>
                  <a:pt x="21007" y="16558"/>
                  <a:pt x="21007" y="16558"/>
                </a:cubicBezTo>
                <a:cubicBezTo>
                  <a:pt x="21363" y="16351"/>
                  <a:pt x="21600" y="16041"/>
                  <a:pt x="21600" y="15677"/>
                </a:cubicBezTo>
                <a:cubicBezTo>
                  <a:pt x="21600" y="15677"/>
                  <a:pt x="21600" y="15625"/>
                  <a:pt x="21600" y="15625"/>
                </a:cubicBezTo>
                <a:lnTo>
                  <a:pt x="21600" y="5905"/>
                </a:lnTo>
                <a:cubicBezTo>
                  <a:pt x="21600" y="5540"/>
                  <a:pt x="21363" y="5176"/>
                  <a:pt x="21007" y="5019"/>
                </a:cubicBezTo>
                <a:cubicBezTo>
                  <a:pt x="11394" y="119"/>
                  <a:pt x="11398" y="119"/>
                  <a:pt x="11398" y="119"/>
                </a:cubicBezTo>
                <a:cubicBezTo>
                  <a:pt x="11220" y="41"/>
                  <a:pt x="11008" y="0"/>
                  <a:pt x="10800" y="0"/>
                </a:cubicBezTo>
                <a:close/>
              </a:path>
            </a:pathLst>
          </a:custGeom>
          <a:solidFill>
            <a:srgbClr val="2C2E3C"/>
          </a:solidFill>
          <a:ln w="12700">
            <a:miter lim="400000"/>
          </a:ln>
        </p:spPr>
        <p:txBody>
          <a:bodyPr lIns="22860" rIns="22860"/>
          <a:lstStyle/>
          <a:p>
            <a:pPr defTabSz="457200">
              <a:defRPr sz="1800" b="0">
                <a:latin typeface="Calibri"/>
                <a:ea typeface="Calibri"/>
                <a:cs typeface="Calibri"/>
                <a:sym typeface="Calibri"/>
              </a:defRPr>
            </a:pPr>
            <a:endParaRPr sz="900" dirty="0">
              <a:latin typeface="+mn-ea"/>
              <a:cs typeface="+mn-ea"/>
              <a:sym typeface="+mn-lt"/>
            </a:endParaRPr>
          </a:p>
        </p:txBody>
      </p:sp>
      <p:sp>
        <p:nvSpPr>
          <p:cNvPr id="6" name="Shape">
            <a:extLst>
              <a:ext uri="{FF2B5EF4-FFF2-40B4-BE49-F238E27FC236}">
                <a16:creationId xmlns:a16="http://schemas.microsoft.com/office/drawing/2014/main" id="{0DBA99D0-2645-4195-B5D2-74932ADEC138}"/>
              </a:ext>
            </a:extLst>
          </p:cNvPr>
          <p:cNvSpPr/>
          <p:nvPr/>
        </p:nvSpPr>
        <p:spPr>
          <a:xfrm>
            <a:off x="5215594" y="2611597"/>
            <a:ext cx="381001" cy="381001"/>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rgbClr val="F6F9FF"/>
          </a:solidFill>
          <a:ln w="12700">
            <a:miter lim="400000"/>
          </a:ln>
        </p:spPr>
        <p:txBody>
          <a:bodyPr lIns="19050" tIns="19050" rIns="19050" bIns="19050" anchor="ctr"/>
          <a:lstStyle/>
          <a:p>
            <a:pPr defTabSz="22860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900" dirty="0">
              <a:latin typeface="+mn-ea"/>
              <a:cs typeface="+mn-ea"/>
              <a:sym typeface="+mn-lt"/>
            </a:endParaRPr>
          </a:p>
        </p:txBody>
      </p:sp>
      <p:sp>
        <p:nvSpPr>
          <p:cNvPr id="7" name="Shape">
            <a:extLst>
              <a:ext uri="{FF2B5EF4-FFF2-40B4-BE49-F238E27FC236}">
                <a16:creationId xmlns:a16="http://schemas.microsoft.com/office/drawing/2014/main" id="{CFE6C853-C8C7-47E0-813F-FD61B655BD65}"/>
              </a:ext>
            </a:extLst>
          </p:cNvPr>
          <p:cNvSpPr/>
          <p:nvPr/>
        </p:nvSpPr>
        <p:spPr>
          <a:xfrm>
            <a:off x="6462927" y="2628909"/>
            <a:ext cx="381001" cy="346377"/>
          </a:xfrm>
          <a:custGeom>
            <a:avLst/>
            <a:gdLst/>
            <a:ahLst/>
            <a:cxnLst>
              <a:cxn ang="0">
                <a:pos x="wd2" y="hd2"/>
              </a:cxn>
              <a:cxn ang="5400000">
                <a:pos x="wd2" y="hd2"/>
              </a:cxn>
              <a:cxn ang="10800000">
                <a:pos x="wd2" y="hd2"/>
              </a:cxn>
              <a:cxn ang="16200000">
                <a:pos x="wd2" y="hd2"/>
              </a:cxn>
            </a:cxnLst>
            <a:rect l="0" t="0" r="r" b="b"/>
            <a:pathLst>
              <a:path w="21600" h="21600" extrusionOk="0">
                <a:moveTo>
                  <a:pt x="17182" y="12420"/>
                </a:moveTo>
                <a:cubicBezTo>
                  <a:pt x="16368" y="12420"/>
                  <a:pt x="15709" y="11694"/>
                  <a:pt x="15709" y="10800"/>
                </a:cubicBezTo>
                <a:cubicBezTo>
                  <a:pt x="15709" y="9906"/>
                  <a:pt x="16368" y="9180"/>
                  <a:pt x="17182" y="9180"/>
                </a:cubicBezTo>
                <a:cubicBezTo>
                  <a:pt x="17995" y="9180"/>
                  <a:pt x="18655" y="9906"/>
                  <a:pt x="18655" y="10800"/>
                </a:cubicBezTo>
                <a:cubicBezTo>
                  <a:pt x="18655" y="11694"/>
                  <a:pt x="17995" y="12420"/>
                  <a:pt x="17182" y="12420"/>
                </a:cubicBezTo>
                <a:moveTo>
                  <a:pt x="21109" y="10260"/>
                </a:moveTo>
                <a:lnTo>
                  <a:pt x="19587" y="10260"/>
                </a:lnTo>
                <a:cubicBezTo>
                  <a:pt x="19360" y="9028"/>
                  <a:pt x="18369" y="8100"/>
                  <a:pt x="17182" y="8100"/>
                </a:cubicBezTo>
                <a:cubicBezTo>
                  <a:pt x="15994" y="8100"/>
                  <a:pt x="15004" y="9028"/>
                  <a:pt x="14777" y="10260"/>
                </a:cubicBezTo>
                <a:lnTo>
                  <a:pt x="491" y="10260"/>
                </a:lnTo>
                <a:cubicBezTo>
                  <a:pt x="220" y="10260"/>
                  <a:pt x="0" y="10502"/>
                  <a:pt x="0" y="10800"/>
                </a:cubicBezTo>
                <a:cubicBezTo>
                  <a:pt x="0" y="11098"/>
                  <a:pt x="220" y="11340"/>
                  <a:pt x="491" y="11340"/>
                </a:cubicBezTo>
                <a:lnTo>
                  <a:pt x="14777" y="11340"/>
                </a:lnTo>
                <a:cubicBezTo>
                  <a:pt x="15004" y="12572"/>
                  <a:pt x="15994" y="13500"/>
                  <a:pt x="17182" y="13500"/>
                </a:cubicBezTo>
                <a:cubicBezTo>
                  <a:pt x="18369" y="13500"/>
                  <a:pt x="19360" y="12572"/>
                  <a:pt x="19587" y="11340"/>
                </a:cubicBezTo>
                <a:lnTo>
                  <a:pt x="21109" y="11340"/>
                </a:lnTo>
                <a:cubicBezTo>
                  <a:pt x="21380" y="11340"/>
                  <a:pt x="21600" y="11098"/>
                  <a:pt x="21600" y="10800"/>
                </a:cubicBezTo>
                <a:cubicBezTo>
                  <a:pt x="21600" y="10502"/>
                  <a:pt x="21380" y="10260"/>
                  <a:pt x="21109" y="10260"/>
                </a:cubicBezTo>
                <a:moveTo>
                  <a:pt x="5400" y="1080"/>
                </a:moveTo>
                <a:cubicBezTo>
                  <a:pt x="6214" y="1080"/>
                  <a:pt x="6873" y="1806"/>
                  <a:pt x="6873" y="2700"/>
                </a:cubicBezTo>
                <a:cubicBezTo>
                  <a:pt x="6873" y="3595"/>
                  <a:pt x="6214" y="4320"/>
                  <a:pt x="5400" y="4320"/>
                </a:cubicBezTo>
                <a:cubicBezTo>
                  <a:pt x="4586" y="4320"/>
                  <a:pt x="3927" y="3595"/>
                  <a:pt x="3927" y="2700"/>
                </a:cubicBezTo>
                <a:cubicBezTo>
                  <a:pt x="3927" y="1806"/>
                  <a:pt x="4586" y="1080"/>
                  <a:pt x="5400" y="1080"/>
                </a:cubicBezTo>
                <a:moveTo>
                  <a:pt x="491" y="3240"/>
                </a:moveTo>
                <a:lnTo>
                  <a:pt x="2995" y="3240"/>
                </a:lnTo>
                <a:cubicBezTo>
                  <a:pt x="3222" y="4472"/>
                  <a:pt x="4213" y="5400"/>
                  <a:pt x="5400" y="5400"/>
                </a:cubicBezTo>
                <a:cubicBezTo>
                  <a:pt x="6587" y="5400"/>
                  <a:pt x="7578" y="4472"/>
                  <a:pt x="7805" y="3240"/>
                </a:cubicBezTo>
                <a:lnTo>
                  <a:pt x="21109" y="3240"/>
                </a:lnTo>
                <a:cubicBezTo>
                  <a:pt x="21380" y="3240"/>
                  <a:pt x="21600" y="2999"/>
                  <a:pt x="21600" y="2700"/>
                </a:cubicBezTo>
                <a:cubicBezTo>
                  <a:pt x="21600" y="2402"/>
                  <a:pt x="21380" y="2160"/>
                  <a:pt x="21109" y="2160"/>
                </a:cubicBezTo>
                <a:lnTo>
                  <a:pt x="7805" y="2160"/>
                </a:lnTo>
                <a:cubicBezTo>
                  <a:pt x="7578" y="928"/>
                  <a:pt x="6587" y="0"/>
                  <a:pt x="5400" y="0"/>
                </a:cubicBezTo>
                <a:cubicBezTo>
                  <a:pt x="4213" y="0"/>
                  <a:pt x="3222" y="928"/>
                  <a:pt x="2995" y="2160"/>
                </a:cubicBezTo>
                <a:lnTo>
                  <a:pt x="491" y="2160"/>
                </a:lnTo>
                <a:cubicBezTo>
                  <a:pt x="220" y="2160"/>
                  <a:pt x="0" y="2402"/>
                  <a:pt x="0" y="2700"/>
                </a:cubicBezTo>
                <a:cubicBezTo>
                  <a:pt x="0" y="2999"/>
                  <a:pt x="220" y="3240"/>
                  <a:pt x="491" y="3240"/>
                </a:cubicBezTo>
                <a:moveTo>
                  <a:pt x="9327" y="20519"/>
                </a:moveTo>
                <a:cubicBezTo>
                  <a:pt x="8514" y="20519"/>
                  <a:pt x="7855" y="19794"/>
                  <a:pt x="7855" y="18899"/>
                </a:cubicBezTo>
                <a:cubicBezTo>
                  <a:pt x="7855" y="18005"/>
                  <a:pt x="8514" y="17279"/>
                  <a:pt x="9327" y="17279"/>
                </a:cubicBezTo>
                <a:cubicBezTo>
                  <a:pt x="10141" y="17279"/>
                  <a:pt x="10800" y="18005"/>
                  <a:pt x="10800" y="18899"/>
                </a:cubicBezTo>
                <a:cubicBezTo>
                  <a:pt x="10800" y="19794"/>
                  <a:pt x="10141" y="20519"/>
                  <a:pt x="9327" y="20519"/>
                </a:cubicBezTo>
                <a:moveTo>
                  <a:pt x="21109" y="18359"/>
                </a:moveTo>
                <a:lnTo>
                  <a:pt x="11732" y="18359"/>
                </a:lnTo>
                <a:cubicBezTo>
                  <a:pt x="11505" y="17127"/>
                  <a:pt x="10515" y="16199"/>
                  <a:pt x="9327" y="16199"/>
                </a:cubicBezTo>
                <a:cubicBezTo>
                  <a:pt x="8140" y="16199"/>
                  <a:pt x="7150" y="17127"/>
                  <a:pt x="6922" y="18359"/>
                </a:cubicBezTo>
                <a:lnTo>
                  <a:pt x="491" y="18359"/>
                </a:lnTo>
                <a:cubicBezTo>
                  <a:pt x="220" y="18359"/>
                  <a:pt x="0" y="18601"/>
                  <a:pt x="0" y="18899"/>
                </a:cubicBezTo>
                <a:cubicBezTo>
                  <a:pt x="0" y="19198"/>
                  <a:pt x="220" y="19439"/>
                  <a:pt x="491" y="19439"/>
                </a:cubicBezTo>
                <a:lnTo>
                  <a:pt x="6922" y="19439"/>
                </a:lnTo>
                <a:cubicBezTo>
                  <a:pt x="7150" y="20672"/>
                  <a:pt x="8140" y="21600"/>
                  <a:pt x="9327" y="21600"/>
                </a:cubicBezTo>
                <a:cubicBezTo>
                  <a:pt x="10515" y="21600"/>
                  <a:pt x="11505" y="20672"/>
                  <a:pt x="11732" y="19439"/>
                </a:cubicBezTo>
                <a:lnTo>
                  <a:pt x="21109" y="19439"/>
                </a:lnTo>
                <a:cubicBezTo>
                  <a:pt x="21380" y="19439"/>
                  <a:pt x="21600" y="19198"/>
                  <a:pt x="21600" y="18899"/>
                </a:cubicBezTo>
                <a:cubicBezTo>
                  <a:pt x="21600" y="18601"/>
                  <a:pt x="21380" y="18359"/>
                  <a:pt x="21109" y="18359"/>
                </a:cubicBezTo>
              </a:path>
            </a:pathLst>
          </a:custGeom>
          <a:solidFill>
            <a:srgbClr val="F6F9FF"/>
          </a:solidFill>
          <a:ln w="12700">
            <a:miter lim="400000"/>
          </a:ln>
        </p:spPr>
        <p:txBody>
          <a:bodyPr lIns="19050" tIns="19050" rIns="19050" bIns="19050" anchor="ctr"/>
          <a:lstStyle/>
          <a:p>
            <a:pPr defTabSz="22860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900" dirty="0">
              <a:latin typeface="+mn-ea"/>
              <a:cs typeface="+mn-ea"/>
              <a:sym typeface="+mn-lt"/>
            </a:endParaRPr>
          </a:p>
        </p:txBody>
      </p:sp>
      <p:sp>
        <p:nvSpPr>
          <p:cNvPr id="8" name="Shape">
            <a:extLst>
              <a:ext uri="{FF2B5EF4-FFF2-40B4-BE49-F238E27FC236}">
                <a16:creationId xmlns:a16="http://schemas.microsoft.com/office/drawing/2014/main" id="{AA8716FA-1484-4D36-9257-6C6BA5DD3C00}"/>
              </a:ext>
            </a:extLst>
          </p:cNvPr>
          <p:cNvSpPr/>
          <p:nvPr/>
        </p:nvSpPr>
        <p:spPr>
          <a:xfrm>
            <a:off x="4593611" y="3691506"/>
            <a:ext cx="381001" cy="381001"/>
          </a:xfrm>
          <a:custGeom>
            <a:avLst/>
            <a:gdLst/>
            <a:ahLst/>
            <a:cxnLst>
              <a:cxn ang="0">
                <a:pos x="wd2" y="hd2"/>
              </a:cxn>
              <a:cxn ang="5400000">
                <a:pos x="wd2" y="hd2"/>
              </a:cxn>
              <a:cxn ang="10800000">
                <a:pos x="wd2" y="hd2"/>
              </a:cxn>
              <a:cxn ang="16200000">
                <a:pos x="wd2" y="hd2"/>
              </a:cxn>
            </a:cxnLst>
            <a:rect l="0" t="0" r="r" b="b"/>
            <a:pathLst>
              <a:path w="21600" h="21600" extrusionOk="0">
                <a:moveTo>
                  <a:pt x="10800" y="14727"/>
                </a:moveTo>
                <a:cubicBezTo>
                  <a:pt x="8631" y="14727"/>
                  <a:pt x="6873" y="12969"/>
                  <a:pt x="6873" y="10800"/>
                </a:cubicBezTo>
                <a:cubicBezTo>
                  <a:pt x="6873" y="8631"/>
                  <a:pt x="8631" y="6873"/>
                  <a:pt x="10800" y="6873"/>
                </a:cubicBezTo>
                <a:cubicBezTo>
                  <a:pt x="12969" y="6873"/>
                  <a:pt x="14727" y="8631"/>
                  <a:pt x="14727" y="10800"/>
                </a:cubicBezTo>
                <a:cubicBezTo>
                  <a:pt x="14727" y="12969"/>
                  <a:pt x="12969" y="14727"/>
                  <a:pt x="10800" y="14727"/>
                </a:cubicBezTo>
                <a:moveTo>
                  <a:pt x="10800" y="5891"/>
                </a:moveTo>
                <a:cubicBezTo>
                  <a:pt x="8088" y="5891"/>
                  <a:pt x="5891" y="8089"/>
                  <a:pt x="5891" y="10800"/>
                </a:cubicBezTo>
                <a:cubicBezTo>
                  <a:pt x="5891" y="13512"/>
                  <a:pt x="8088" y="15709"/>
                  <a:pt x="10800" y="15709"/>
                </a:cubicBezTo>
                <a:cubicBezTo>
                  <a:pt x="13512" y="15709"/>
                  <a:pt x="15709" y="13512"/>
                  <a:pt x="15709" y="10800"/>
                </a:cubicBezTo>
                <a:cubicBezTo>
                  <a:pt x="15709" y="8089"/>
                  <a:pt x="13512" y="5891"/>
                  <a:pt x="10800" y="5891"/>
                </a:cubicBezTo>
                <a:moveTo>
                  <a:pt x="20618" y="12013"/>
                </a:moveTo>
                <a:cubicBezTo>
                  <a:pt x="20614" y="12014"/>
                  <a:pt x="20611" y="12016"/>
                  <a:pt x="20607" y="12016"/>
                </a:cubicBezTo>
                <a:lnTo>
                  <a:pt x="19602" y="12268"/>
                </a:lnTo>
                <a:cubicBezTo>
                  <a:pt x="19256" y="12354"/>
                  <a:pt x="18984" y="12622"/>
                  <a:pt x="18892" y="12966"/>
                </a:cubicBezTo>
                <a:cubicBezTo>
                  <a:pt x="18703" y="13672"/>
                  <a:pt x="18421" y="14351"/>
                  <a:pt x="18053" y="14986"/>
                </a:cubicBezTo>
                <a:cubicBezTo>
                  <a:pt x="17873" y="15295"/>
                  <a:pt x="17876" y="15677"/>
                  <a:pt x="18060" y="15984"/>
                </a:cubicBezTo>
                <a:lnTo>
                  <a:pt x="18601" y="16885"/>
                </a:lnTo>
                <a:lnTo>
                  <a:pt x="16886" y="18600"/>
                </a:lnTo>
                <a:cubicBezTo>
                  <a:pt x="16882" y="18599"/>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7"/>
                </a:lnTo>
                <a:cubicBezTo>
                  <a:pt x="12015" y="20611"/>
                  <a:pt x="12014" y="20614"/>
                  <a:pt x="12012" y="20619"/>
                </a:cubicBezTo>
                <a:lnTo>
                  <a:pt x="9587" y="20619"/>
                </a:lnTo>
                <a:lnTo>
                  <a:pt x="9331" y="19594"/>
                </a:lnTo>
                <a:cubicBezTo>
                  <a:pt x="9244" y="19248"/>
                  <a:pt x="8976" y="18976"/>
                  <a:pt x="8632" y="18884"/>
                </a:cubicBezTo>
                <a:cubicBezTo>
                  <a:pt x="7929" y="18696"/>
                  <a:pt x="7251" y="18415"/>
                  <a:pt x="6617" y="18049"/>
                </a:cubicBezTo>
                <a:cubicBezTo>
                  <a:pt x="6465" y="17961"/>
                  <a:pt x="6296" y="17917"/>
                  <a:pt x="6127" y="17917"/>
                </a:cubicBezTo>
                <a:cubicBezTo>
                  <a:pt x="5951" y="17917"/>
                  <a:pt x="5777" y="17964"/>
                  <a:pt x="5621" y="18057"/>
                </a:cubicBezTo>
                <a:lnTo>
                  <a:pt x="4725" y="18595"/>
                </a:lnTo>
                <a:cubicBezTo>
                  <a:pt x="4722" y="18597"/>
                  <a:pt x="4718" y="18599"/>
                  <a:pt x="4714" y="18600"/>
                </a:cubicBezTo>
                <a:lnTo>
                  <a:pt x="3000" y="16885"/>
                </a:lnTo>
                <a:lnTo>
                  <a:pt x="3540" y="15984"/>
                </a:lnTo>
                <a:cubicBezTo>
                  <a:pt x="3724" y="15677"/>
                  <a:pt x="3727" y="15295"/>
                  <a:pt x="3548" y="14986"/>
                </a:cubicBezTo>
                <a:cubicBezTo>
                  <a:pt x="3179" y="14351"/>
                  <a:pt x="2897" y="13672"/>
                  <a:pt x="2708" y="12966"/>
                </a:cubicBezTo>
                <a:cubicBezTo>
                  <a:pt x="2616" y="12622"/>
                  <a:pt x="2343" y="12354"/>
                  <a:pt x="1998" y="12268"/>
                </a:cubicBezTo>
                <a:lnTo>
                  <a:pt x="993" y="12016"/>
                </a:lnTo>
                <a:cubicBezTo>
                  <a:pt x="989" y="12016"/>
                  <a:pt x="986" y="12014"/>
                  <a:pt x="982" y="12013"/>
                </a:cubicBezTo>
                <a:lnTo>
                  <a:pt x="982" y="9587"/>
                </a:lnTo>
                <a:lnTo>
                  <a:pt x="1998" y="9333"/>
                </a:lnTo>
                <a:cubicBezTo>
                  <a:pt x="2343" y="9246"/>
                  <a:pt x="2616" y="8979"/>
                  <a:pt x="2708" y="8634"/>
                </a:cubicBezTo>
                <a:cubicBezTo>
                  <a:pt x="2897" y="7928"/>
                  <a:pt x="3179" y="7249"/>
                  <a:pt x="3548" y="6615"/>
                </a:cubicBezTo>
                <a:cubicBezTo>
                  <a:pt x="3727" y="6305"/>
                  <a:pt x="3724" y="5923"/>
                  <a:pt x="3540" y="5617"/>
                </a:cubicBezTo>
                <a:lnTo>
                  <a:pt x="3005" y="4725"/>
                </a:lnTo>
                <a:cubicBezTo>
                  <a:pt x="3004" y="4722"/>
                  <a:pt x="3002" y="4718"/>
                  <a:pt x="3000" y="4715"/>
                </a:cubicBezTo>
                <a:lnTo>
                  <a:pt x="4715" y="3000"/>
                </a:lnTo>
                <a:lnTo>
                  <a:pt x="5621" y="3544"/>
                </a:lnTo>
                <a:cubicBezTo>
                  <a:pt x="5777" y="3636"/>
                  <a:pt x="5951" y="3683"/>
                  <a:pt x="6127" y="3683"/>
                </a:cubicBezTo>
                <a:cubicBezTo>
                  <a:pt x="6296" y="3683"/>
                  <a:pt x="6465" y="3639"/>
                  <a:pt x="6618" y="3551"/>
                </a:cubicBezTo>
                <a:cubicBezTo>
                  <a:pt x="7251" y="3185"/>
                  <a:pt x="7929" y="2904"/>
                  <a:pt x="8632" y="2717"/>
                </a:cubicBezTo>
                <a:cubicBezTo>
                  <a:pt x="8976" y="2624"/>
                  <a:pt x="9244" y="2353"/>
                  <a:pt x="9331" y="2007"/>
                </a:cubicBezTo>
                <a:lnTo>
                  <a:pt x="9587" y="982"/>
                </a:lnTo>
                <a:lnTo>
                  <a:pt x="12012" y="982"/>
                </a:lnTo>
                <a:cubicBezTo>
                  <a:pt x="12014" y="986"/>
                  <a:pt x="12015" y="989"/>
                  <a:pt x="12016" y="993"/>
                </a:cubicBezTo>
                <a:lnTo>
                  <a:pt x="12269" y="2007"/>
                </a:lnTo>
                <a:cubicBezTo>
                  <a:pt x="12356" y="2353"/>
                  <a:pt x="12624" y="2624"/>
                  <a:pt x="12968" y="2717"/>
                </a:cubicBezTo>
                <a:cubicBezTo>
                  <a:pt x="13671" y="2904"/>
                  <a:pt x="14348" y="3185"/>
                  <a:pt x="14982" y="3551"/>
                </a:cubicBezTo>
                <a:cubicBezTo>
                  <a:pt x="15134" y="3639"/>
                  <a:pt x="15304" y="3683"/>
                  <a:pt x="15473" y="3683"/>
                </a:cubicBezTo>
                <a:cubicBezTo>
                  <a:pt x="15648" y="3683"/>
                  <a:pt x="15822" y="3636"/>
                  <a:pt x="15978" y="3544"/>
                </a:cubicBezTo>
                <a:lnTo>
                  <a:pt x="16884" y="3000"/>
                </a:lnTo>
                <a:lnTo>
                  <a:pt x="18600" y="4715"/>
                </a:lnTo>
                <a:cubicBezTo>
                  <a:pt x="18598" y="4718"/>
                  <a:pt x="18597" y="4722"/>
                  <a:pt x="18595" y="4726"/>
                </a:cubicBezTo>
                <a:lnTo>
                  <a:pt x="18060" y="5616"/>
                </a:lnTo>
                <a:cubicBezTo>
                  <a:pt x="17876" y="5923"/>
                  <a:pt x="17873" y="6305"/>
                  <a:pt x="18053" y="6615"/>
                </a:cubicBezTo>
                <a:cubicBezTo>
                  <a:pt x="18421" y="7249"/>
                  <a:pt x="18703" y="7928"/>
                  <a:pt x="18892" y="8634"/>
                </a:cubicBezTo>
                <a:cubicBezTo>
                  <a:pt x="18984" y="8979"/>
                  <a:pt x="19256" y="9246"/>
                  <a:pt x="19602" y="9333"/>
                </a:cubicBezTo>
                <a:lnTo>
                  <a:pt x="20618" y="9587"/>
                </a:lnTo>
                <a:cubicBezTo>
                  <a:pt x="20618" y="9587"/>
                  <a:pt x="20618" y="12013"/>
                  <a:pt x="20618" y="12013"/>
                </a:cubicBezTo>
                <a:close/>
                <a:moveTo>
                  <a:pt x="20880" y="8641"/>
                </a:moveTo>
                <a:lnTo>
                  <a:pt x="19841" y="8380"/>
                </a:lnTo>
                <a:cubicBezTo>
                  <a:pt x="19626" y="7580"/>
                  <a:pt x="19308" y="6822"/>
                  <a:pt x="18902" y="6122"/>
                </a:cubicBezTo>
                <a:lnTo>
                  <a:pt x="19455" y="5200"/>
                </a:lnTo>
                <a:cubicBezTo>
                  <a:pt x="19625" y="4871"/>
                  <a:pt x="19736" y="4463"/>
                  <a:pt x="19455" y="4182"/>
                </a:cubicBezTo>
                <a:lnTo>
                  <a:pt x="17419" y="2145"/>
                </a:lnTo>
                <a:cubicBezTo>
                  <a:pt x="17292" y="2018"/>
                  <a:pt x="17136" y="1969"/>
                  <a:pt x="16975" y="1969"/>
                </a:cubicBezTo>
                <a:cubicBezTo>
                  <a:pt x="16778" y="1969"/>
                  <a:pt x="16572" y="2043"/>
                  <a:pt x="16400" y="2145"/>
                </a:cubicBezTo>
                <a:lnTo>
                  <a:pt x="15473" y="2702"/>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2"/>
                </a:cubicBezTo>
                <a:lnTo>
                  <a:pt x="5200" y="2145"/>
                </a:lnTo>
                <a:cubicBezTo>
                  <a:pt x="5028" y="2043"/>
                  <a:pt x="4822" y="1969"/>
                  <a:pt x="4625" y="1969"/>
                </a:cubicBezTo>
                <a:cubicBezTo>
                  <a:pt x="4464" y="1969"/>
                  <a:pt x="4308" y="2018"/>
                  <a:pt x="4181" y="2145"/>
                </a:cubicBezTo>
                <a:lnTo>
                  <a:pt x="2145" y="4182"/>
                </a:lnTo>
                <a:cubicBezTo>
                  <a:pt x="1864" y="4463"/>
                  <a:pt x="1975" y="4871"/>
                  <a:pt x="2145" y="5200"/>
                </a:cubicBezTo>
                <a:lnTo>
                  <a:pt x="2698" y="6122"/>
                </a:lnTo>
                <a:cubicBezTo>
                  <a:pt x="2292" y="6822"/>
                  <a:pt x="1973" y="7580"/>
                  <a:pt x="1759" y="8380"/>
                </a:cubicBezTo>
                <a:lnTo>
                  <a:pt x="720" y="8641"/>
                </a:lnTo>
                <a:cubicBezTo>
                  <a:pt x="367" y="8730"/>
                  <a:pt x="0" y="8963"/>
                  <a:pt x="0" y="9360"/>
                </a:cubicBezTo>
                <a:lnTo>
                  <a:pt x="0" y="12240"/>
                </a:lnTo>
                <a:cubicBezTo>
                  <a:pt x="0" y="12638"/>
                  <a:pt x="367" y="12848"/>
                  <a:pt x="720" y="12960"/>
                </a:cubicBezTo>
                <a:lnTo>
                  <a:pt x="1759" y="13220"/>
                </a:lnTo>
                <a:cubicBezTo>
                  <a:pt x="1973" y="14021"/>
                  <a:pt x="2292" y="14778"/>
                  <a:pt x="2698" y="15478"/>
                </a:cubicBezTo>
                <a:lnTo>
                  <a:pt x="2145" y="16400"/>
                </a:lnTo>
                <a:cubicBezTo>
                  <a:pt x="1959" y="16714"/>
                  <a:pt x="1864" y="17137"/>
                  <a:pt x="2145" y="17419"/>
                </a:cubicBezTo>
                <a:lnTo>
                  <a:pt x="4181" y="19455"/>
                </a:lnTo>
                <a:cubicBezTo>
                  <a:pt x="4305" y="19579"/>
                  <a:pt x="4454" y="19627"/>
                  <a:pt x="4610" y="19627"/>
                </a:cubicBezTo>
                <a:cubicBezTo>
                  <a:pt x="4807" y="19627"/>
                  <a:pt x="5016" y="19550"/>
                  <a:pt x="5200" y="19455"/>
                </a:cubicBezTo>
                <a:lnTo>
                  <a:pt x="6127" y="18899"/>
                </a:lnTo>
                <a:cubicBezTo>
                  <a:pt x="6825" y="19302"/>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2"/>
                  <a:pt x="15473" y="18899"/>
                </a:cubicBezTo>
                <a:lnTo>
                  <a:pt x="16400" y="19455"/>
                </a:lnTo>
                <a:cubicBezTo>
                  <a:pt x="16584" y="19550"/>
                  <a:pt x="16793" y="19627"/>
                  <a:pt x="16990" y="19627"/>
                </a:cubicBezTo>
                <a:cubicBezTo>
                  <a:pt x="17146" y="19627"/>
                  <a:pt x="17294" y="19579"/>
                  <a:pt x="17419" y="19455"/>
                </a:cubicBezTo>
                <a:lnTo>
                  <a:pt x="19455" y="17419"/>
                </a:lnTo>
                <a:cubicBezTo>
                  <a:pt x="19736" y="17137"/>
                  <a:pt x="19641" y="16714"/>
                  <a:pt x="19455" y="16400"/>
                </a:cubicBezTo>
                <a:lnTo>
                  <a:pt x="18902" y="15478"/>
                </a:lnTo>
                <a:cubicBezTo>
                  <a:pt x="19308" y="14778"/>
                  <a:pt x="19626" y="14021"/>
                  <a:pt x="19841" y="13220"/>
                </a:cubicBezTo>
                <a:lnTo>
                  <a:pt x="20880" y="12960"/>
                </a:lnTo>
                <a:cubicBezTo>
                  <a:pt x="21233" y="12848"/>
                  <a:pt x="21600" y="12638"/>
                  <a:pt x="21600" y="12240"/>
                </a:cubicBezTo>
                <a:lnTo>
                  <a:pt x="21600" y="9360"/>
                </a:lnTo>
                <a:cubicBezTo>
                  <a:pt x="21600" y="8963"/>
                  <a:pt x="21233" y="8730"/>
                  <a:pt x="20880" y="8641"/>
                </a:cubicBezTo>
              </a:path>
            </a:pathLst>
          </a:custGeom>
          <a:solidFill>
            <a:srgbClr val="F6F9FF"/>
          </a:solidFill>
          <a:ln w="12700">
            <a:miter lim="400000"/>
          </a:ln>
        </p:spPr>
        <p:txBody>
          <a:bodyPr lIns="19050" tIns="19050" rIns="19050" bIns="19050" anchor="ctr"/>
          <a:lstStyle/>
          <a:p>
            <a:pPr defTabSz="22860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900" dirty="0">
              <a:latin typeface="+mn-ea"/>
              <a:cs typeface="+mn-ea"/>
              <a:sym typeface="+mn-lt"/>
            </a:endParaRPr>
          </a:p>
        </p:txBody>
      </p:sp>
      <p:sp>
        <p:nvSpPr>
          <p:cNvPr id="9" name="Freeform 31">
            <a:extLst>
              <a:ext uri="{FF2B5EF4-FFF2-40B4-BE49-F238E27FC236}">
                <a16:creationId xmlns:a16="http://schemas.microsoft.com/office/drawing/2014/main" id="{1A3FE4EC-6168-45C8-AC26-53EF56FA8273}"/>
              </a:ext>
            </a:extLst>
          </p:cNvPr>
          <p:cNvSpPr/>
          <p:nvPr/>
        </p:nvSpPr>
        <p:spPr>
          <a:xfrm>
            <a:off x="6096000" y="4326076"/>
            <a:ext cx="1114854" cy="1270025"/>
          </a:xfrm>
          <a:custGeom>
            <a:avLst/>
            <a:gdLst/>
            <a:ahLst/>
            <a:cxnLst>
              <a:cxn ang="0">
                <a:pos x="wd2" y="hd2"/>
              </a:cxn>
              <a:cxn ang="5400000">
                <a:pos x="wd2" y="hd2"/>
              </a:cxn>
              <a:cxn ang="10800000">
                <a:pos x="wd2" y="hd2"/>
              </a:cxn>
              <a:cxn ang="16200000">
                <a:pos x="wd2" y="hd2"/>
              </a:cxn>
            </a:cxnLst>
            <a:rect l="0" t="0" r="r" b="b"/>
            <a:pathLst>
              <a:path w="21600" h="21548" extrusionOk="0">
                <a:moveTo>
                  <a:pt x="10800" y="0"/>
                </a:moveTo>
                <a:cubicBezTo>
                  <a:pt x="10592" y="0"/>
                  <a:pt x="10385" y="36"/>
                  <a:pt x="10207" y="114"/>
                </a:cubicBezTo>
                <a:cubicBezTo>
                  <a:pt x="594" y="4999"/>
                  <a:pt x="598" y="5000"/>
                  <a:pt x="598" y="5000"/>
                </a:cubicBezTo>
                <a:cubicBezTo>
                  <a:pt x="242" y="5156"/>
                  <a:pt x="0" y="5522"/>
                  <a:pt x="0" y="5886"/>
                </a:cubicBezTo>
                <a:cubicBezTo>
                  <a:pt x="0" y="15606"/>
                  <a:pt x="0" y="15605"/>
                  <a:pt x="0" y="15605"/>
                </a:cubicBezTo>
                <a:cubicBezTo>
                  <a:pt x="0" y="15605"/>
                  <a:pt x="0" y="15658"/>
                  <a:pt x="0" y="15658"/>
                </a:cubicBezTo>
                <a:cubicBezTo>
                  <a:pt x="0" y="16023"/>
                  <a:pt x="242" y="16335"/>
                  <a:pt x="598" y="16544"/>
                </a:cubicBezTo>
                <a:cubicBezTo>
                  <a:pt x="10211" y="21392"/>
                  <a:pt x="10207" y="21391"/>
                  <a:pt x="10207" y="21391"/>
                </a:cubicBezTo>
                <a:cubicBezTo>
                  <a:pt x="10563" y="21600"/>
                  <a:pt x="11042" y="21600"/>
                  <a:pt x="11398" y="21391"/>
                </a:cubicBezTo>
                <a:cubicBezTo>
                  <a:pt x="21011" y="16543"/>
                  <a:pt x="21007" y="16544"/>
                  <a:pt x="21007" y="16544"/>
                </a:cubicBezTo>
                <a:cubicBezTo>
                  <a:pt x="21363" y="16335"/>
                  <a:pt x="21600" y="16023"/>
                  <a:pt x="21600" y="15658"/>
                </a:cubicBezTo>
                <a:cubicBezTo>
                  <a:pt x="21600" y="15658"/>
                  <a:pt x="21600" y="15657"/>
                  <a:pt x="21600" y="15605"/>
                </a:cubicBezTo>
                <a:lnTo>
                  <a:pt x="21600" y="5938"/>
                </a:lnTo>
                <a:cubicBezTo>
                  <a:pt x="21600" y="5886"/>
                  <a:pt x="21600" y="5886"/>
                  <a:pt x="21600" y="5886"/>
                </a:cubicBezTo>
                <a:cubicBezTo>
                  <a:pt x="21600" y="5522"/>
                  <a:pt x="21363" y="5208"/>
                  <a:pt x="21007" y="5000"/>
                </a:cubicBezTo>
                <a:cubicBezTo>
                  <a:pt x="11394" y="115"/>
                  <a:pt x="11398" y="114"/>
                  <a:pt x="11398" y="114"/>
                </a:cubicBezTo>
                <a:cubicBezTo>
                  <a:pt x="11220" y="36"/>
                  <a:pt x="11008" y="0"/>
                  <a:pt x="10800" y="0"/>
                </a:cubicBezTo>
                <a:close/>
              </a:path>
            </a:pathLst>
          </a:custGeom>
          <a:solidFill>
            <a:srgbClr val="2D65D2"/>
          </a:solidFill>
          <a:ln w="12700">
            <a:miter lim="400000"/>
          </a:ln>
        </p:spPr>
        <p:txBody>
          <a:bodyPr lIns="22860" rIns="22860"/>
          <a:lstStyle/>
          <a:p>
            <a:pPr>
              <a:defRPr sz="3200" b="0">
                <a:solidFill>
                  <a:srgbClr val="FFFFFF"/>
                </a:solidFill>
                <a:latin typeface="+mn-lt"/>
                <a:ea typeface="+mn-ea"/>
                <a:cs typeface="+mn-cs"/>
                <a:sym typeface="Helvetica Neue Medium"/>
              </a:defRPr>
            </a:pPr>
            <a:endParaRPr sz="1600" dirty="0">
              <a:latin typeface="+mn-ea"/>
              <a:cs typeface="+mn-ea"/>
              <a:sym typeface="+mn-lt"/>
            </a:endParaRPr>
          </a:p>
        </p:txBody>
      </p:sp>
      <p:sp>
        <p:nvSpPr>
          <p:cNvPr id="10" name="Freeform 34">
            <a:extLst>
              <a:ext uri="{FF2B5EF4-FFF2-40B4-BE49-F238E27FC236}">
                <a16:creationId xmlns:a16="http://schemas.microsoft.com/office/drawing/2014/main" id="{9F664365-5CE3-4A73-917F-A1E70F34D811}"/>
              </a:ext>
            </a:extLst>
          </p:cNvPr>
          <p:cNvSpPr/>
          <p:nvPr/>
        </p:nvSpPr>
        <p:spPr>
          <a:xfrm>
            <a:off x="4848667" y="4326076"/>
            <a:ext cx="1114854" cy="1270025"/>
          </a:xfrm>
          <a:custGeom>
            <a:avLst/>
            <a:gdLst/>
            <a:ahLst/>
            <a:cxnLst>
              <a:cxn ang="0">
                <a:pos x="wd2" y="hd2"/>
              </a:cxn>
              <a:cxn ang="5400000">
                <a:pos x="wd2" y="hd2"/>
              </a:cxn>
              <a:cxn ang="10800000">
                <a:pos x="wd2" y="hd2"/>
              </a:cxn>
              <a:cxn ang="16200000">
                <a:pos x="wd2" y="hd2"/>
              </a:cxn>
            </a:cxnLst>
            <a:rect l="0" t="0" r="r" b="b"/>
            <a:pathLst>
              <a:path w="21600" h="21548" extrusionOk="0">
                <a:moveTo>
                  <a:pt x="10800" y="0"/>
                </a:moveTo>
                <a:cubicBezTo>
                  <a:pt x="10592" y="0"/>
                  <a:pt x="10385" y="36"/>
                  <a:pt x="10207" y="114"/>
                </a:cubicBezTo>
                <a:cubicBezTo>
                  <a:pt x="594" y="4999"/>
                  <a:pt x="598" y="5000"/>
                  <a:pt x="598" y="5000"/>
                </a:cubicBezTo>
                <a:cubicBezTo>
                  <a:pt x="242" y="5156"/>
                  <a:pt x="0" y="5522"/>
                  <a:pt x="0" y="5886"/>
                </a:cubicBezTo>
                <a:cubicBezTo>
                  <a:pt x="0" y="15606"/>
                  <a:pt x="0" y="15605"/>
                  <a:pt x="0" y="15605"/>
                </a:cubicBezTo>
                <a:cubicBezTo>
                  <a:pt x="0" y="15605"/>
                  <a:pt x="0" y="15658"/>
                  <a:pt x="0" y="15658"/>
                </a:cubicBezTo>
                <a:cubicBezTo>
                  <a:pt x="0" y="16023"/>
                  <a:pt x="242" y="16335"/>
                  <a:pt x="598" y="16544"/>
                </a:cubicBezTo>
                <a:cubicBezTo>
                  <a:pt x="10211" y="21392"/>
                  <a:pt x="10207" y="21391"/>
                  <a:pt x="10207" y="21391"/>
                </a:cubicBezTo>
                <a:cubicBezTo>
                  <a:pt x="10563" y="21600"/>
                  <a:pt x="11042" y="21600"/>
                  <a:pt x="11398" y="21391"/>
                </a:cubicBezTo>
                <a:cubicBezTo>
                  <a:pt x="21011" y="16543"/>
                  <a:pt x="21007" y="16544"/>
                  <a:pt x="21007" y="16544"/>
                </a:cubicBezTo>
                <a:cubicBezTo>
                  <a:pt x="21363" y="16335"/>
                  <a:pt x="21600" y="16023"/>
                  <a:pt x="21600" y="15658"/>
                </a:cubicBezTo>
                <a:cubicBezTo>
                  <a:pt x="21600" y="15658"/>
                  <a:pt x="21600" y="15657"/>
                  <a:pt x="21600" y="15605"/>
                </a:cubicBezTo>
                <a:lnTo>
                  <a:pt x="21600" y="5938"/>
                </a:lnTo>
                <a:cubicBezTo>
                  <a:pt x="21600" y="5886"/>
                  <a:pt x="21600" y="5886"/>
                  <a:pt x="21600" y="5886"/>
                </a:cubicBezTo>
                <a:cubicBezTo>
                  <a:pt x="21600" y="5522"/>
                  <a:pt x="21363" y="5208"/>
                  <a:pt x="21007" y="5000"/>
                </a:cubicBezTo>
                <a:cubicBezTo>
                  <a:pt x="11394" y="115"/>
                  <a:pt x="11398" y="114"/>
                  <a:pt x="11398" y="114"/>
                </a:cubicBezTo>
                <a:cubicBezTo>
                  <a:pt x="11220" y="36"/>
                  <a:pt x="11008" y="0"/>
                  <a:pt x="10800" y="0"/>
                </a:cubicBezTo>
                <a:close/>
              </a:path>
            </a:pathLst>
          </a:custGeom>
          <a:solidFill>
            <a:srgbClr val="2C2E3C"/>
          </a:solidFill>
          <a:ln w="12700">
            <a:miter lim="400000"/>
          </a:ln>
        </p:spPr>
        <p:txBody>
          <a:bodyPr lIns="22860" rIns="22860"/>
          <a:lstStyle/>
          <a:p>
            <a:pPr defTabSz="457200">
              <a:defRPr sz="1800" b="0">
                <a:latin typeface="Calibri"/>
                <a:ea typeface="Calibri"/>
                <a:cs typeface="Calibri"/>
                <a:sym typeface="Calibri"/>
              </a:defRPr>
            </a:pPr>
            <a:endParaRPr sz="900" dirty="0">
              <a:latin typeface="+mn-ea"/>
              <a:cs typeface="+mn-ea"/>
              <a:sym typeface="+mn-lt"/>
            </a:endParaRPr>
          </a:p>
        </p:txBody>
      </p:sp>
      <p:sp>
        <p:nvSpPr>
          <p:cNvPr id="11" name="Shape">
            <a:extLst>
              <a:ext uri="{FF2B5EF4-FFF2-40B4-BE49-F238E27FC236}">
                <a16:creationId xmlns:a16="http://schemas.microsoft.com/office/drawing/2014/main" id="{7180BED1-90C8-4DAD-BFC9-52AD17174B45}"/>
              </a:ext>
            </a:extLst>
          </p:cNvPr>
          <p:cNvSpPr/>
          <p:nvPr/>
        </p:nvSpPr>
        <p:spPr>
          <a:xfrm>
            <a:off x="5215594" y="4774916"/>
            <a:ext cx="381001" cy="372344"/>
          </a:xfrm>
          <a:custGeom>
            <a:avLst/>
            <a:gdLst/>
            <a:ahLst/>
            <a:cxnLst>
              <a:cxn ang="0">
                <a:pos x="wd2" y="hd2"/>
              </a:cxn>
              <a:cxn ang="5400000">
                <a:pos x="wd2" y="hd2"/>
              </a:cxn>
              <a:cxn ang="10800000">
                <a:pos x="wd2" y="hd2"/>
              </a:cxn>
              <a:cxn ang="16200000">
                <a:pos x="wd2" y="hd2"/>
              </a:cxn>
            </a:cxnLst>
            <a:rect l="0" t="0" r="r" b="b"/>
            <a:pathLst>
              <a:path w="21600" h="21319" extrusionOk="0">
                <a:moveTo>
                  <a:pt x="7530" y="4197"/>
                </a:moveTo>
                <a:lnTo>
                  <a:pt x="6680" y="3701"/>
                </a:lnTo>
                <a:lnTo>
                  <a:pt x="6189" y="4560"/>
                </a:lnTo>
                <a:lnTo>
                  <a:pt x="7040" y="5056"/>
                </a:lnTo>
                <a:cubicBezTo>
                  <a:pt x="7040" y="5056"/>
                  <a:pt x="7530" y="4197"/>
                  <a:pt x="7530" y="4197"/>
                </a:cubicBezTo>
                <a:close/>
                <a:moveTo>
                  <a:pt x="8512" y="2479"/>
                </a:moveTo>
                <a:lnTo>
                  <a:pt x="7662" y="1984"/>
                </a:lnTo>
                <a:lnTo>
                  <a:pt x="7171" y="2843"/>
                </a:lnTo>
                <a:lnTo>
                  <a:pt x="8021" y="3339"/>
                </a:lnTo>
                <a:cubicBezTo>
                  <a:pt x="8021" y="3339"/>
                  <a:pt x="8512" y="2479"/>
                  <a:pt x="8512" y="2479"/>
                </a:cubicBezTo>
                <a:close/>
                <a:moveTo>
                  <a:pt x="20618" y="8428"/>
                </a:moveTo>
                <a:lnTo>
                  <a:pt x="982" y="8428"/>
                </a:lnTo>
                <a:lnTo>
                  <a:pt x="982" y="6445"/>
                </a:lnTo>
                <a:lnTo>
                  <a:pt x="20618" y="6445"/>
                </a:lnTo>
                <a:cubicBezTo>
                  <a:pt x="20618" y="6445"/>
                  <a:pt x="20618" y="8428"/>
                  <a:pt x="20618" y="8428"/>
                </a:cubicBezTo>
                <a:close/>
                <a:moveTo>
                  <a:pt x="18655" y="20327"/>
                </a:moveTo>
                <a:lnTo>
                  <a:pt x="2945" y="20327"/>
                </a:lnTo>
                <a:lnTo>
                  <a:pt x="2945" y="9420"/>
                </a:lnTo>
                <a:lnTo>
                  <a:pt x="18655" y="9420"/>
                </a:lnTo>
                <a:cubicBezTo>
                  <a:pt x="18655" y="9420"/>
                  <a:pt x="18655" y="20327"/>
                  <a:pt x="18655" y="20327"/>
                </a:cubicBezTo>
                <a:close/>
                <a:moveTo>
                  <a:pt x="6811" y="1488"/>
                </a:moveTo>
                <a:cubicBezTo>
                  <a:pt x="7083" y="1014"/>
                  <a:pt x="7683" y="851"/>
                  <a:pt x="8153" y="1125"/>
                </a:cubicBezTo>
                <a:lnTo>
                  <a:pt x="9854" y="2117"/>
                </a:lnTo>
                <a:lnTo>
                  <a:pt x="7946" y="5454"/>
                </a:lnTo>
                <a:lnTo>
                  <a:pt x="5759" y="5454"/>
                </a:lnTo>
                <a:lnTo>
                  <a:pt x="5698" y="5419"/>
                </a:lnTo>
                <a:lnTo>
                  <a:pt x="5678" y="5454"/>
                </a:lnTo>
                <a:lnTo>
                  <a:pt x="4545" y="5454"/>
                </a:lnTo>
                <a:cubicBezTo>
                  <a:pt x="4545" y="5454"/>
                  <a:pt x="6811" y="1488"/>
                  <a:pt x="6811" y="1488"/>
                </a:cubicBezTo>
                <a:close/>
                <a:moveTo>
                  <a:pt x="15577" y="5454"/>
                </a:moveTo>
                <a:lnTo>
                  <a:pt x="9079" y="5454"/>
                </a:lnTo>
                <a:lnTo>
                  <a:pt x="10704" y="2612"/>
                </a:lnTo>
                <a:cubicBezTo>
                  <a:pt x="10704" y="2612"/>
                  <a:pt x="15577" y="5454"/>
                  <a:pt x="15577" y="5454"/>
                </a:cubicBezTo>
                <a:close/>
                <a:moveTo>
                  <a:pt x="15930" y="2759"/>
                </a:moveTo>
                <a:cubicBezTo>
                  <a:pt x="16454" y="2617"/>
                  <a:pt x="16991" y="2931"/>
                  <a:pt x="17132" y="3460"/>
                </a:cubicBezTo>
                <a:lnTo>
                  <a:pt x="17661" y="5454"/>
                </a:lnTo>
                <a:lnTo>
                  <a:pt x="17540" y="5454"/>
                </a:lnTo>
                <a:lnTo>
                  <a:pt x="16279" y="4718"/>
                </a:lnTo>
                <a:lnTo>
                  <a:pt x="16438" y="4674"/>
                </a:lnTo>
                <a:lnTo>
                  <a:pt x="16184" y="3716"/>
                </a:lnTo>
                <a:lnTo>
                  <a:pt x="15236" y="3973"/>
                </a:lnTo>
                <a:lnTo>
                  <a:pt x="15279" y="4135"/>
                </a:lnTo>
                <a:lnTo>
                  <a:pt x="14076" y="3434"/>
                </a:lnTo>
                <a:lnTo>
                  <a:pt x="14033" y="3272"/>
                </a:lnTo>
                <a:cubicBezTo>
                  <a:pt x="14033" y="3272"/>
                  <a:pt x="15930" y="2759"/>
                  <a:pt x="15930" y="2759"/>
                </a:cubicBezTo>
                <a:close/>
                <a:moveTo>
                  <a:pt x="20618" y="5454"/>
                </a:moveTo>
                <a:lnTo>
                  <a:pt x="18678" y="5454"/>
                </a:lnTo>
                <a:lnTo>
                  <a:pt x="18081" y="3203"/>
                </a:lnTo>
                <a:cubicBezTo>
                  <a:pt x="17800" y="2145"/>
                  <a:pt x="16724" y="1518"/>
                  <a:pt x="15676" y="1801"/>
                </a:cubicBezTo>
                <a:lnTo>
                  <a:pt x="12671" y="2615"/>
                </a:lnTo>
                <a:lnTo>
                  <a:pt x="8644" y="266"/>
                </a:lnTo>
                <a:cubicBezTo>
                  <a:pt x="7704" y="-281"/>
                  <a:pt x="6504" y="44"/>
                  <a:pt x="5961" y="992"/>
                </a:cubicBezTo>
                <a:lnTo>
                  <a:pt x="3410" y="5454"/>
                </a:lnTo>
                <a:lnTo>
                  <a:pt x="982" y="5454"/>
                </a:lnTo>
                <a:cubicBezTo>
                  <a:pt x="440" y="5454"/>
                  <a:pt x="0" y="5898"/>
                  <a:pt x="0" y="6445"/>
                </a:cubicBezTo>
                <a:lnTo>
                  <a:pt x="0" y="8428"/>
                </a:lnTo>
                <a:cubicBezTo>
                  <a:pt x="0" y="8977"/>
                  <a:pt x="440" y="9420"/>
                  <a:pt x="982" y="9420"/>
                </a:cubicBezTo>
                <a:lnTo>
                  <a:pt x="1964" y="9420"/>
                </a:lnTo>
                <a:lnTo>
                  <a:pt x="1964" y="20327"/>
                </a:lnTo>
                <a:cubicBezTo>
                  <a:pt x="1964" y="20875"/>
                  <a:pt x="2403" y="21319"/>
                  <a:pt x="2945" y="21319"/>
                </a:cubicBezTo>
                <a:lnTo>
                  <a:pt x="18655" y="21319"/>
                </a:lnTo>
                <a:cubicBezTo>
                  <a:pt x="19197" y="21319"/>
                  <a:pt x="19636" y="20875"/>
                  <a:pt x="19636" y="20327"/>
                </a:cubicBezTo>
                <a:lnTo>
                  <a:pt x="19636" y="9420"/>
                </a:lnTo>
                <a:lnTo>
                  <a:pt x="20618" y="9420"/>
                </a:lnTo>
                <a:cubicBezTo>
                  <a:pt x="21160" y="9420"/>
                  <a:pt x="21600" y="8977"/>
                  <a:pt x="21600" y="8428"/>
                </a:cubicBezTo>
                <a:lnTo>
                  <a:pt x="21600" y="6445"/>
                </a:lnTo>
                <a:cubicBezTo>
                  <a:pt x="21600" y="5898"/>
                  <a:pt x="21160" y="5454"/>
                  <a:pt x="20618" y="5454"/>
                </a:cubicBezTo>
                <a:moveTo>
                  <a:pt x="7855" y="12395"/>
                </a:moveTo>
                <a:lnTo>
                  <a:pt x="13745" y="12395"/>
                </a:lnTo>
                <a:lnTo>
                  <a:pt x="13745" y="13386"/>
                </a:lnTo>
                <a:lnTo>
                  <a:pt x="7855" y="13386"/>
                </a:lnTo>
                <a:cubicBezTo>
                  <a:pt x="7855" y="13386"/>
                  <a:pt x="7855" y="12395"/>
                  <a:pt x="7855" y="12395"/>
                </a:cubicBezTo>
                <a:close/>
                <a:moveTo>
                  <a:pt x="7855" y="14378"/>
                </a:moveTo>
                <a:lnTo>
                  <a:pt x="13745" y="14378"/>
                </a:lnTo>
                <a:cubicBezTo>
                  <a:pt x="14288" y="14378"/>
                  <a:pt x="14727" y="13934"/>
                  <a:pt x="14727" y="13386"/>
                </a:cubicBezTo>
                <a:lnTo>
                  <a:pt x="14727" y="12395"/>
                </a:lnTo>
                <a:cubicBezTo>
                  <a:pt x="14727" y="11847"/>
                  <a:pt x="14288" y="11403"/>
                  <a:pt x="13745" y="11403"/>
                </a:cubicBezTo>
                <a:lnTo>
                  <a:pt x="7855" y="11403"/>
                </a:lnTo>
                <a:cubicBezTo>
                  <a:pt x="7312" y="11403"/>
                  <a:pt x="6873" y="11847"/>
                  <a:pt x="6873" y="12395"/>
                </a:cubicBezTo>
                <a:lnTo>
                  <a:pt x="6873" y="13386"/>
                </a:lnTo>
                <a:cubicBezTo>
                  <a:pt x="6873" y="13934"/>
                  <a:pt x="7312" y="14378"/>
                  <a:pt x="7855" y="14378"/>
                </a:cubicBezTo>
              </a:path>
            </a:pathLst>
          </a:custGeom>
          <a:solidFill>
            <a:srgbClr val="F6F9FF"/>
          </a:solidFill>
          <a:ln w="12700">
            <a:miter lim="400000"/>
          </a:ln>
        </p:spPr>
        <p:txBody>
          <a:bodyPr lIns="19050" tIns="19050" rIns="19050" bIns="19050" anchor="ctr"/>
          <a:lstStyle/>
          <a:p>
            <a:pPr defTabSz="22860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900" dirty="0">
              <a:latin typeface="+mn-ea"/>
              <a:cs typeface="+mn-ea"/>
              <a:sym typeface="+mn-lt"/>
            </a:endParaRPr>
          </a:p>
        </p:txBody>
      </p:sp>
      <p:sp>
        <p:nvSpPr>
          <p:cNvPr id="12" name="Shape">
            <a:extLst>
              <a:ext uri="{FF2B5EF4-FFF2-40B4-BE49-F238E27FC236}">
                <a16:creationId xmlns:a16="http://schemas.microsoft.com/office/drawing/2014/main" id="{F6C60055-DF36-4D8A-B561-F4E5A616073C}"/>
              </a:ext>
            </a:extLst>
          </p:cNvPr>
          <p:cNvSpPr/>
          <p:nvPr/>
        </p:nvSpPr>
        <p:spPr>
          <a:xfrm>
            <a:off x="6462927" y="4805224"/>
            <a:ext cx="381001" cy="311728"/>
          </a:xfrm>
          <a:custGeom>
            <a:avLst/>
            <a:gdLst/>
            <a:ahLst/>
            <a:cxnLst>
              <a:cxn ang="0">
                <a:pos x="wd2" y="hd2"/>
              </a:cxn>
              <a:cxn ang="5400000">
                <a:pos x="wd2" y="hd2"/>
              </a:cxn>
              <a:cxn ang="10800000">
                <a:pos x="wd2" y="hd2"/>
              </a:cxn>
              <a:cxn ang="16200000">
                <a:pos x="wd2" y="hd2"/>
              </a:cxn>
            </a:cxnLst>
            <a:rect l="0" t="0" r="r" b="b"/>
            <a:pathLst>
              <a:path w="21600" h="21600" extrusionOk="0">
                <a:moveTo>
                  <a:pt x="20618" y="9600"/>
                </a:moveTo>
                <a:lnTo>
                  <a:pt x="17673" y="9600"/>
                </a:lnTo>
                <a:lnTo>
                  <a:pt x="17673" y="8400"/>
                </a:lnTo>
                <a:cubicBezTo>
                  <a:pt x="17673" y="7738"/>
                  <a:pt x="17233" y="7200"/>
                  <a:pt x="16691" y="7200"/>
                </a:cubicBezTo>
                <a:lnTo>
                  <a:pt x="14727" y="7200"/>
                </a:lnTo>
                <a:cubicBezTo>
                  <a:pt x="14186" y="7200"/>
                  <a:pt x="13745" y="7738"/>
                  <a:pt x="13745" y="8400"/>
                </a:cubicBezTo>
                <a:lnTo>
                  <a:pt x="13745" y="9600"/>
                </a:lnTo>
                <a:lnTo>
                  <a:pt x="7855" y="9600"/>
                </a:lnTo>
                <a:lnTo>
                  <a:pt x="7855" y="8400"/>
                </a:lnTo>
                <a:cubicBezTo>
                  <a:pt x="7855" y="7738"/>
                  <a:pt x="7414" y="7200"/>
                  <a:pt x="6873" y="7200"/>
                </a:cubicBezTo>
                <a:lnTo>
                  <a:pt x="4909" y="7200"/>
                </a:lnTo>
                <a:cubicBezTo>
                  <a:pt x="4367" y="7200"/>
                  <a:pt x="3927" y="7738"/>
                  <a:pt x="3927" y="8400"/>
                </a:cubicBezTo>
                <a:lnTo>
                  <a:pt x="3927" y="9600"/>
                </a:lnTo>
                <a:lnTo>
                  <a:pt x="982" y="9600"/>
                </a:lnTo>
                <a:lnTo>
                  <a:pt x="982" y="3601"/>
                </a:lnTo>
                <a:lnTo>
                  <a:pt x="20618" y="3601"/>
                </a:lnTo>
                <a:cubicBezTo>
                  <a:pt x="20618" y="3601"/>
                  <a:pt x="20618" y="9600"/>
                  <a:pt x="20618" y="9600"/>
                </a:cubicBezTo>
                <a:close/>
                <a:moveTo>
                  <a:pt x="14727" y="8400"/>
                </a:moveTo>
                <a:lnTo>
                  <a:pt x="16691" y="8400"/>
                </a:lnTo>
                <a:lnTo>
                  <a:pt x="16691" y="12001"/>
                </a:lnTo>
                <a:lnTo>
                  <a:pt x="14727" y="12001"/>
                </a:lnTo>
                <a:cubicBezTo>
                  <a:pt x="14727" y="12001"/>
                  <a:pt x="14727" y="8400"/>
                  <a:pt x="14727" y="8400"/>
                </a:cubicBezTo>
                <a:close/>
                <a:moveTo>
                  <a:pt x="4909" y="8400"/>
                </a:moveTo>
                <a:lnTo>
                  <a:pt x="6873" y="8400"/>
                </a:lnTo>
                <a:lnTo>
                  <a:pt x="6873" y="12001"/>
                </a:lnTo>
                <a:lnTo>
                  <a:pt x="4909" y="12001"/>
                </a:lnTo>
                <a:cubicBezTo>
                  <a:pt x="4909" y="12001"/>
                  <a:pt x="4909" y="8400"/>
                  <a:pt x="4909" y="8400"/>
                </a:cubicBezTo>
                <a:close/>
                <a:moveTo>
                  <a:pt x="19636" y="20400"/>
                </a:moveTo>
                <a:lnTo>
                  <a:pt x="1964" y="20400"/>
                </a:lnTo>
                <a:lnTo>
                  <a:pt x="1964" y="10800"/>
                </a:lnTo>
                <a:lnTo>
                  <a:pt x="3927" y="10800"/>
                </a:lnTo>
                <a:lnTo>
                  <a:pt x="3927" y="12001"/>
                </a:lnTo>
                <a:cubicBezTo>
                  <a:pt x="3927" y="12662"/>
                  <a:pt x="4367" y="13200"/>
                  <a:pt x="4909" y="13200"/>
                </a:cubicBezTo>
                <a:lnTo>
                  <a:pt x="6873" y="13200"/>
                </a:lnTo>
                <a:cubicBezTo>
                  <a:pt x="7414" y="13200"/>
                  <a:pt x="7855" y="12662"/>
                  <a:pt x="7855" y="12001"/>
                </a:cubicBezTo>
                <a:lnTo>
                  <a:pt x="7855" y="10800"/>
                </a:lnTo>
                <a:lnTo>
                  <a:pt x="13745" y="10800"/>
                </a:lnTo>
                <a:lnTo>
                  <a:pt x="13745" y="12001"/>
                </a:lnTo>
                <a:cubicBezTo>
                  <a:pt x="13745" y="12662"/>
                  <a:pt x="14186" y="13200"/>
                  <a:pt x="14727" y="13200"/>
                </a:cubicBezTo>
                <a:lnTo>
                  <a:pt x="16691" y="13200"/>
                </a:lnTo>
                <a:cubicBezTo>
                  <a:pt x="17233" y="13200"/>
                  <a:pt x="17673" y="12662"/>
                  <a:pt x="17673" y="12001"/>
                </a:cubicBezTo>
                <a:lnTo>
                  <a:pt x="17673" y="10800"/>
                </a:lnTo>
                <a:lnTo>
                  <a:pt x="19636" y="10800"/>
                </a:lnTo>
                <a:cubicBezTo>
                  <a:pt x="19636" y="10800"/>
                  <a:pt x="19636" y="20400"/>
                  <a:pt x="19636" y="20400"/>
                </a:cubicBezTo>
                <a:close/>
                <a:moveTo>
                  <a:pt x="8836" y="1200"/>
                </a:moveTo>
                <a:lnTo>
                  <a:pt x="12764" y="1200"/>
                </a:lnTo>
                <a:cubicBezTo>
                  <a:pt x="13305" y="1200"/>
                  <a:pt x="13745" y="1738"/>
                  <a:pt x="13745" y="2400"/>
                </a:cubicBezTo>
                <a:lnTo>
                  <a:pt x="7855" y="2400"/>
                </a:lnTo>
                <a:cubicBezTo>
                  <a:pt x="7855" y="1738"/>
                  <a:pt x="8295" y="1200"/>
                  <a:pt x="8836" y="1200"/>
                </a:cubicBezTo>
                <a:moveTo>
                  <a:pt x="20618" y="2400"/>
                </a:moveTo>
                <a:lnTo>
                  <a:pt x="14727" y="2400"/>
                </a:lnTo>
                <a:cubicBezTo>
                  <a:pt x="14727" y="1075"/>
                  <a:pt x="13848" y="0"/>
                  <a:pt x="12764" y="0"/>
                </a:cubicBezTo>
                <a:lnTo>
                  <a:pt x="8836" y="0"/>
                </a:lnTo>
                <a:cubicBezTo>
                  <a:pt x="7752" y="0"/>
                  <a:pt x="6873" y="1075"/>
                  <a:pt x="6873" y="2400"/>
                </a:cubicBezTo>
                <a:lnTo>
                  <a:pt x="982" y="2400"/>
                </a:lnTo>
                <a:cubicBezTo>
                  <a:pt x="440" y="2400"/>
                  <a:pt x="0" y="2938"/>
                  <a:pt x="0" y="3601"/>
                </a:cubicBezTo>
                <a:lnTo>
                  <a:pt x="0" y="9600"/>
                </a:lnTo>
                <a:cubicBezTo>
                  <a:pt x="0" y="10262"/>
                  <a:pt x="440" y="10800"/>
                  <a:pt x="982" y="10800"/>
                </a:cubicBezTo>
                <a:lnTo>
                  <a:pt x="982" y="20400"/>
                </a:lnTo>
                <a:cubicBezTo>
                  <a:pt x="982" y="21062"/>
                  <a:pt x="1422" y="21600"/>
                  <a:pt x="1964" y="21600"/>
                </a:cubicBezTo>
                <a:lnTo>
                  <a:pt x="19636" y="21600"/>
                </a:lnTo>
                <a:cubicBezTo>
                  <a:pt x="20178" y="21600"/>
                  <a:pt x="20618" y="21062"/>
                  <a:pt x="20618" y="20400"/>
                </a:cubicBezTo>
                <a:lnTo>
                  <a:pt x="20618" y="10800"/>
                </a:lnTo>
                <a:cubicBezTo>
                  <a:pt x="21160" y="10800"/>
                  <a:pt x="21600" y="10262"/>
                  <a:pt x="21600" y="9600"/>
                </a:cubicBezTo>
                <a:lnTo>
                  <a:pt x="21600" y="3601"/>
                </a:lnTo>
                <a:cubicBezTo>
                  <a:pt x="21600" y="2938"/>
                  <a:pt x="21160" y="2400"/>
                  <a:pt x="20618" y="2400"/>
                </a:cubicBezTo>
              </a:path>
            </a:pathLst>
          </a:custGeom>
          <a:solidFill>
            <a:srgbClr val="F6F9FF"/>
          </a:solidFill>
          <a:ln w="12700">
            <a:miter lim="400000"/>
          </a:ln>
        </p:spPr>
        <p:txBody>
          <a:bodyPr lIns="19050" tIns="19050" rIns="19050" bIns="19050" anchor="ctr"/>
          <a:lstStyle/>
          <a:p>
            <a:pPr defTabSz="22860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900" dirty="0">
              <a:latin typeface="+mn-ea"/>
              <a:cs typeface="+mn-ea"/>
              <a:sym typeface="+mn-lt"/>
            </a:endParaRPr>
          </a:p>
        </p:txBody>
      </p:sp>
      <p:sp>
        <p:nvSpPr>
          <p:cNvPr id="13" name="Shape">
            <a:extLst>
              <a:ext uri="{FF2B5EF4-FFF2-40B4-BE49-F238E27FC236}">
                <a16:creationId xmlns:a16="http://schemas.microsoft.com/office/drawing/2014/main" id="{F79CB8CD-0E88-4FD0-9A69-0DCF88014E21}"/>
              </a:ext>
            </a:extLst>
          </p:cNvPr>
          <p:cNvSpPr/>
          <p:nvPr/>
        </p:nvSpPr>
        <p:spPr>
          <a:xfrm>
            <a:off x="7083787" y="3726126"/>
            <a:ext cx="381001" cy="311762"/>
          </a:xfrm>
          <a:custGeom>
            <a:avLst/>
            <a:gdLst/>
            <a:ahLst/>
            <a:cxnLst>
              <a:cxn ang="0">
                <a:pos x="wd2" y="hd2"/>
              </a:cxn>
              <a:cxn ang="5400000">
                <a:pos x="wd2" y="hd2"/>
              </a:cxn>
              <a:cxn ang="10800000">
                <a:pos x="wd2" y="hd2"/>
              </a:cxn>
              <a:cxn ang="16200000">
                <a:pos x="wd2" y="hd2"/>
              </a:cxn>
            </a:cxnLst>
            <a:rect l="0" t="0" r="r" b="b"/>
            <a:pathLst>
              <a:path w="21600" h="21600" extrusionOk="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rgbClr val="F6F9FF"/>
          </a:solidFill>
          <a:ln w="12700">
            <a:miter lim="400000"/>
          </a:ln>
        </p:spPr>
        <p:txBody>
          <a:bodyPr lIns="19050" tIns="19050" rIns="19050" bIns="19050" anchor="ctr"/>
          <a:lstStyle/>
          <a:p>
            <a:pPr defTabSz="22860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900" dirty="0">
              <a:latin typeface="+mn-ea"/>
              <a:cs typeface="+mn-ea"/>
              <a:sym typeface="+mn-lt"/>
            </a:endParaRPr>
          </a:p>
        </p:txBody>
      </p:sp>
      <p:sp>
        <p:nvSpPr>
          <p:cNvPr id="14" name="Costumer…">
            <a:extLst>
              <a:ext uri="{FF2B5EF4-FFF2-40B4-BE49-F238E27FC236}">
                <a16:creationId xmlns:a16="http://schemas.microsoft.com/office/drawing/2014/main" id="{0FB8DFE0-0720-459B-B923-0B1E9BD2FBCC}"/>
              </a:ext>
            </a:extLst>
          </p:cNvPr>
          <p:cNvSpPr txBox="1"/>
          <p:nvPr/>
        </p:nvSpPr>
        <p:spPr>
          <a:xfrm>
            <a:off x="8423544" y="2032177"/>
            <a:ext cx="1923604" cy="1173142"/>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algn="l">
              <a:lnSpc>
                <a:spcPct val="150000"/>
              </a:lnSpc>
              <a:defRPr sz="3500" b="0">
                <a:solidFill>
                  <a:srgbClr val="2B2F3C"/>
                </a:solidFill>
                <a:latin typeface="Montserrat Light"/>
                <a:ea typeface="Montserrat Light"/>
                <a:cs typeface="Montserrat Light"/>
                <a:sym typeface="Montserrat Light"/>
              </a:defRPr>
            </a:pPr>
            <a:r>
              <a:rPr sz="3200" dirty="0">
                <a:latin typeface="+mn-ea"/>
                <a:cs typeface="+mn-ea"/>
                <a:sym typeface="+mn-lt"/>
              </a:rPr>
              <a:t>Costumer</a:t>
            </a:r>
          </a:p>
          <a:p>
            <a:pPr algn="l">
              <a:lnSpc>
                <a:spcPct val="150000"/>
              </a:lnSpc>
              <a:defRPr sz="2000" b="0">
                <a:solidFill>
                  <a:srgbClr val="696F78"/>
                </a:solidFill>
                <a:latin typeface="Montserrat Light"/>
                <a:ea typeface="Montserrat Light"/>
                <a:cs typeface="Montserrat Light"/>
                <a:sym typeface="Montserrat Light"/>
              </a:defRPr>
            </a:pPr>
            <a:r>
              <a:rPr sz="1000" dirty="0">
                <a:latin typeface="+mn-ea"/>
                <a:cs typeface="+mn-ea"/>
                <a:sym typeface="+mn-lt"/>
              </a:rPr>
              <a:t>Distinctively develop e-markets</a:t>
            </a:r>
          </a:p>
          <a:p>
            <a:pPr algn="l">
              <a:lnSpc>
                <a:spcPct val="150000"/>
              </a:lnSpc>
              <a:defRPr sz="2000" b="0">
                <a:solidFill>
                  <a:srgbClr val="696F78"/>
                </a:solidFill>
                <a:latin typeface="Montserrat Light"/>
                <a:ea typeface="Montserrat Light"/>
                <a:cs typeface="Montserrat Light"/>
                <a:sym typeface="Montserrat Light"/>
              </a:defRPr>
            </a:pPr>
            <a:r>
              <a:rPr sz="1000" dirty="0">
                <a:latin typeface="+mn-ea"/>
                <a:cs typeface="+mn-ea"/>
                <a:sym typeface="+mn-lt"/>
              </a:rPr>
              <a:t>without focused partnerships.</a:t>
            </a:r>
          </a:p>
        </p:txBody>
      </p:sp>
      <p:sp>
        <p:nvSpPr>
          <p:cNvPr id="15" name="Users…">
            <a:extLst>
              <a:ext uri="{FF2B5EF4-FFF2-40B4-BE49-F238E27FC236}">
                <a16:creationId xmlns:a16="http://schemas.microsoft.com/office/drawing/2014/main" id="{B122DDB6-B60A-4E88-B3A9-382B8113CC6F}"/>
              </a:ext>
            </a:extLst>
          </p:cNvPr>
          <p:cNvSpPr txBox="1"/>
          <p:nvPr/>
        </p:nvSpPr>
        <p:spPr>
          <a:xfrm>
            <a:off x="8863811" y="3486313"/>
            <a:ext cx="1923604" cy="1173142"/>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algn="l">
              <a:lnSpc>
                <a:spcPct val="150000"/>
              </a:lnSpc>
              <a:defRPr sz="3500" b="0">
                <a:solidFill>
                  <a:srgbClr val="2B2F3C"/>
                </a:solidFill>
                <a:latin typeface="Montserrat Light"/>
                <a:ea typeface="Montserrat Light"/>
                <a:cs typeface="Montserrat Light"/>
                <a:sym typeface="Montserrat Light"/>
              </a:defRPr>
            </a:pPr>
            <a:r>
              <a:rPr sz="3200" dirty="0">
                <a:latin typeface="+mn-ea"/>
                <a:cs typeface="+mn-ea"/>
                <a:sym typeface="+mn-lt"/>
              </a:rPr>
              <a:t>Users</a:t>
            </a:r>
          </a:p>
          <a:p>
            <a:pPr algn="l">
              <a:lnSpc>
                <a:spcPct val="150000"/>
              </a:lnSpc>
              <a:defRPr sz="2000" b="0">
                <a:solidFill>
                  <a:srgbClr val="696F78"/>
                </a:solidFill>
                <a:latin typeface="Montserrat Light"/>
                <a:ea typeface="Montserrat Light"/>
                <a:cs typeface="Montserrat Light"/>
                <a:sym typeface="Montserrat Light"/>
              </a:defRPr>
            </a:pPr>
            <a:r>
              <a:rPr sz="1000" dirty="0">
                <a:latin typeface="+mn-ea"/>
                <a:cs typeface="+mn-ea"/>
                <a:sym typeface="+mn-lt"/>
              </a:rPr>
              <a:t>Distinctively develop e-markets</a:t>
            </a:r>
          </a:p>
          <a:p>
            <a:pPr algn="l">
              <a:lnSpc>
                <a:spcPct val="150000"/>
              </a:lnSpc>
              <a:defRPr sz="2000" b="0">
                <a:solidFill>
                  <a:srgbClr val="696F78"/>
                </a:solidFill>
                <a:latin typeface="Montserrat Light"/>
                <a:ea typeface="Montserrat Light"/>
                <a:cs typeface="Montserrat Light"/>
                <a:sym typeface="Montserrat Light"/>
              </a:defRPr>
            </a:pPr>
            <a:r>
              <a:rPr sz="1000" dirty="0">
                <a:latin typeface="+mn-ea"/>
                <a:cs typeface="+mn-ea"/>
                <a:sym typeface="+mn-lt"/>
              </a:rPr>
              <a:t>without focused partnerships.</a:t>
            </a:r>
          </a:p>
        </p:txBody>
      </p:sp>
      <p:sp>
        <p:nvSpPr>
          <p:cNvPr id="16" name="Options…">
            <a:extLst>
              <a:ext uri="{FF2B5EF4-FFF2-40B4-BE49-F238E27FC236}">
                <a16:creationId xmlns:a16="http://schemas.microsoft.com/office/drawing/2014/main" id="{6BEBBAC3-5AFF-4158-A723-393090C4D37F}"/>
              </a:ext>
            </a:extLst>
          </p:cNvPr>
          <p:cNvSpPr txBox="1"/>
          <p:nvPr/>
        </p:nvSpPr>
        <p:spPr>
          <a:xfrm>
            <a:off x="8423544" y="4940448"/>
            <a:ext cx="1923604" cy="1173142"/>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algn="l">
              <a:lnSpc>
                <a:spcPct val="150000"/>
              </a:lnSpc>
              <a:defRPr sz="3500" b="0">
                <a:solidFill>
                  <a:srgbClr val="2B2F3C"/>
                </a:solidFill>
                <a:latin typeface="Montserrat Light"/>
                <a:ea typeface="Montserrat Light"/>
                <a:cs typeface="Montserrat Light"/>
                <a:sym typeface="Montserrat Light"/>
              </a:defRPr>
            </a:pPr>
            <a:r>
              <a:rPr sz="3200" dirty="0">
                <a:latin typeface="+mn-ea"/>
                <a:cs typeface="+mn-ea"/>
                <a:sym typeface="+mn-lt"/>
              </a:rPr>
              <a:t>Options</a:t>
            </a:r>
          </a:p>
          <a:p>
            <a:pPr algn="l">
              <a:lnSpc>
                <a:spcPct val="150000"/>
              </a:lnSpc>
              <a:defRPr sz="2000" b="0">
                <a:solidFill>
                  <a:srgbClr val="696F78"/>
                </a:solidFill>
                <a:latin typeface="Montserrat Light"/>
                <a:ea typeface="Montserrat Light"/>
                <a:cs typeface="Montserrat Light"/>
                <a:sym typeface="Montserrat Light"/>
              </a:defRPr>
            </a:pPr>
            <a:r>
              <a:rPr sz="1000" dirty="0">
                <a:latin typeface="+mn-ea"/>
                <a:cs typeface="+mn-ea"/>
                <a:sym typeface="+mn-lt"/>
              </a:rPr>
              <a:t>Distinctively develop e-markets</a:t>
            </a:r>
          </a:p>
          <a:p>
            <a:pPr algn="l">
              <a:lnSpc>
                <a:spcPct val="150000"/>
              </a:lnSpc>
              <a:defRPr sz="2000" b="0">
                <a:solidFill>
                  <a:srgbClr val="696F78"/>
                </a:solidFill>
                <a:latin typeface="Montserrat Light"/>
                <a:ea typeface="Montserrat Light"/>
                <a:cs typeface="Montserrat Light"/>
                <a:sym typeface="Montserrat Light"/>
              </a:defRPr>
            </a:pPr>
            <a:r>
              <a:rPr sz="1000" dirty="0">
                <a:latin typeface="+mn-ea"/>
                <a:cs typeface="+mn-ea"/>
                <a:sym typeface="+mn-lt"/>
              </a:rPr>
              <a:t>without focused partnerships.</a:t>
            </a:r>
          </a:p>
        </p:txBody>
      </p:sp>
      <p:sp>
        <p:nvSpPr>
          <p:cNvPr id="17" name="Costumer…">
            <a:extLst>
              <a:ext uri="{FF2B5EF4-FFF2-40B4-BE49-F238E27FC236}">
                <a16:creationId xmlns:a16="http://schemas.microsoft.com/office/drawing/2014/main" id="{27DA47D4-E940-48BE-8A2F-6EAD727470B2}"/>
              </a:ext>
            </a:extLst>
          </p:cNvPr>
          <p:cNvSpPr txBox="1"/>
          <p:nvPr/>
        </p:nvSpPr>
        <p:spPr>
          <a:xfrm>
            <a:off x="1715814" y="2032177"/>
            <a:ext cx="1923604" cy="1173142"/>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algn="r">
              <a:lnSpc>
                <a:spcPct val="150000"/>
              </a:lnSpc>
              <a:defRPr sz="3500" b="0">
                <a:solidFill>
                  <a:srgbClr val="2B2F3C"/>
                </a:solidFill>
                <a:latin typeface="Montserrat Light"/>
                <a:ea typeface="Montserrat Light"/>
                <a:cs typeface="Montserrat Light"/>
                <a:sym typeface="Montserrat Light"/>
              </a:defRPr>
            </a:pPr>
            <a:r>
              <a:rPr sz="3200" dirty="0">
                <a:latin typeface="+mn-ea"/>
                <a:cs typeface="+mn-ea"/>
                <a:sym typeface="+mn-lt"/>
              </a:rPr>
              <a:t>Costumer</a:t>
            </a:r>
          </a:p>
          <a:p>
            <a:pPr algn="r">
              <a:lnSpc>
                <a:spcPct val="150000"/>
              </a:lnSpc>
              <a:defRPr sz="2000" b="0">
                <a:solidFill>
                  <a:srgbClr val="696F78"/>
                </a:solidFill>
                <a:latin typeface="Montserrat Light"/>
                <a:ea typeface="Montserrat Light"/>
                <a:cs typeface="Montserrat Light"/>
                <a:sym typeface="Montserrat Light"/>
              </a:defRPr>
            </a:pPr>
            <a:r>
              <a:rPr sz="1000" dirty="0">
                <a:latin typeface="+mn-ea"/>
                <a:cs typeface="+mn-ea"/>
                <a:sym typeface="+mn-lt"/>
              </a:rPr>
              <a:t>Distinctively develop e-markets</a:t>
            </a:r>
          </a:p>
          <a:p>
            <a:pPr algn="r">
              <a:lnSpc>
                <a:spcPct val="150000"/>
              </a:lnSpc>
              <a:defRPr sz="2000" b="0">
                <a:solidFill>
                  <a:srgbClr val="696F78"/>
                </a:solidFill>
                <a:latin typeface="Montserrat Light"/>
                <a:ea typeface="Montserrat Light"/>
                <a:cs typeface="Montserrat Light"/>
                <a:sym typeface="Montserrat Light"/>
              </a:defRPr>
            </a:pPr>
            <a:r>
              <a:rPr sz="1000" dirty="0">
                <a:latin typeface="+mn-ea"/>
                <a:cs typeface="+mn-ea"/>
                <a:sym typeface="+mn-lt"/>
              </a:rPr>
              <a:t>without focused partnerships.</a:t>
            </a:r>
          </a:p>
        </p:txBody>
      </p:sp>
      <p:sp>
        <p:nvSpPr>
          <p:cNvPr id="18" name="Users…">
            <a:extLst>
              <a:ext uri="{FF2B5EF4-FFF2-40B4-BE49-F238E27FC236}">
                <a16:creationId xmlns:a16="http://schemas.microsoft.com/office/drawing/2014/main" id="{98BB2F95-442B-408B-81E2-C22676A80507}"/>
              </a:ext>
            </a:extLst>
          </p:cNvPr>
          <p:cNvSpPr txBox="1"/>
          <p:nvPr/>
        </p:nvSpPr>
        <p:spPr>
          <a:xfrm>
            <a:off x="1267081" y="3486313"/>
            <a:ext cx="1923604" cy="1173142"/>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algn="r">
              <a:lnSpc>
                <a:spcPct val="150000"/>
              </a:lnSpc>
              <a:defRPr sz="3500" b="0">
                <a:solidFill>
                  <a:srgbClr val="2B2F3C"/>
                </a:solidFill>
                <a:latin typeface="Montserrat Light"/>
                <a:ea typeface="Montserrat Light"/>
                <a:cs typeface="Montserrat Light"/>
                <a:sym typeface="Montserrat Light"/>
              </a:defRPr>
            </a:pPr>
            <a:r>
              <a:rPr sz="3200" dirty="0">
                <a:latin typeface="+mn-ea"/>
                <a:cs typeface="+mn-ea"/>
                <a:sym typeface="+mn-lt"/>
              </a:rPr>
              <a:t>Users</a:t>
            </a:r>
          </a:p>
          <a:p>
            <a:pPr algn="r">
              <a:lnSpc>
                <a:spcPct val="150000"/>
              </a:lnSpc>
              <a:defRPr sz="2000" b="0">
                <a:solidFill>
                  <a:srgbClr val="696F78"/>
                </a:solidFill>
                <a:latin typeface="Montserrat Light"/>
                <a:ea typeface="Montserrat Light"/>
                <a:cs typeface="Montserrat Light"/>
                <a:sym typeface="Montserrat Light"/>
              </a:defRPr>
            </a:pPr>
            <a:r>
              <a:rPr sz="1000" dirty="0">
                <a:latin typeface="+mn-ea"/>
                <a:cs typeface="+mn-ea"/>
                <a:sym typeface="+mn-lt"/>
              </a:rPr>
              <a:t>Distinctively develop e-markets</a:t>
            </a:r>
          </a:p>
          <a:p>
            <a:pPr algn="r">
              <a:lnSpc>
                <a:spcPct val="150000"/>
              </a:lnSpc>
              <a:defRPr sz="2000" b="0">
                <a:solidFill>
                  <a:srgbClr val="696F78"/>
                </a:solidFill>
                <a:latin typeface="Montserrat Light"/>
                <a:ea typeface="Montserrat Light"/>
                <a:cs typeface="Montserrat Light"/>
                <a:sym typeface="Montserrat Light"/>
              </a:defRPr>
            </a:pPr>
            <a:r>
              <a:rPr sz="1000" dirty="0">
                <a:latin typeface="+mn-ea"/>
                <a:cs typeface="+mn-ea"/>
                <a:sym typeface="+mn-lt"/>
              </a:rPr>
              <a:t>without focused partnerships.</a:t>
            </a:r>
          </a:p>
        </p:txBody>
      </p:sp>
      <p:sp>
        <p:nvSpPr>
          <p:cNvPr id="19" name="Options…">
            <a:extLst>
              <a:ext uri="{FF2B5EF4-FFF2-40B4-BE49-F238E27FC236}">
                <a16:creationId xmlns:a16="http://schemas.microsoft.com/office/drawing/2014/main" id="{FD480381-2D40-4997-8869-F7A744C63476}"/>
              </a:ext>
            </a:extLst>
          </p:cNvPr>
          <p:cNvSpPr txBox="1"/>
          <p:nvPr/>
        </p:nvSpPr>
        <p:spPr>
          <a:xfrm>
            <a:off x="1715814" y="4940448"/>
            <a:ext cx="1923604" cy="1173142"/>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algn="r">
              <a:lnSpc>
                <a:spcPct val="150000"/>
              </a:lnSpc>
              <a:defRPr sz="3500" b="0">
                <a:solidFill>
                  <a:srgbClr val="2B2F3C"/>
                </a:solidFill>
                <a:latin typeface="Montserrat Light"/>
                <a:ea typeface="Montserrat Light"/>
                <a:cs typeface="Montserrat Light"/>
                <a:sym typeface="Montserrat Light"/>
              </a:defRPr>
            </a:pPr>
            <a:r>
              <a:rPr sz="3200" dirty="0">
                <a:latin typeface="+mn-ea"/>
                <a:cs typeface="+mn-ea"/>
                <a:sym typeface="+mn-lt"/>
              </a:rPr>
              <a:t>Options</a:t>
            </a:r>
          </a:p>
          <a:p>
            <a:pPr algn="r">
              <a:lnSpc>
                <a:spcPct val="150000"/>
              </a:lnSpc>
              <a:defRPr sz="2000" b="0">
                <a:solidFill>
                  <a:srgbClr val="696F78"/>
                </a:solidFill>
                <a:latin typeface="Montserrat Light"/>
                <a:ea typeface="Montserrat Light"/>
                <a:cs typeface="Montserrat Light"/>
                <a:sym typeface="Montserrat Light"/>
              </a:defRPr>
            </a:pPr>
            <a:r>
              <a:rPr sz="1000" dirty="0">
                <a:latin typeface="+mn-ea"/>
                <a:cs typeface="+mn-ea"/>
                <a:sym typeface="+mn-lt"/>
              </a:rPr>
              <a:t>Distinctively develop e-markets</a:t>
            </a:r>
          </a:p>
          <a:p>
            <a:pPr algn="r">
              <a:lnSpc>
                <a:spcPct val="150000"/>
              </a:lnSpc>
              <a:defRPr sz="2000" b="0">
                <a:solidFill>
                  <a:srgbClr val="696F78"/>
                </a:solidFill>
                <a:latin typeface="Montserrat Light"/>
                <a:ea typeface="Montserrat Light"/>
                <a:cs typeface="Montserrat Light"/>
                <a:sym typeface="Montserrat Light"/>
              </a:defRPr>
            </a:pPr>
            <a:r>
              <a:rPr sz="1000" dirty="0">
                <a:latin typeface="+mn-ea"/>
                <a:cs typeface="+mn-ea"/>
                <a:sym typeface="+mn-lt"/>
              </a:rPr>
              <a:t>without focused partnerships.</a:t>
            </a:r>
          </a:p>
        </p:txBody>
      </p:sp>
      <p:sp>
        <p:nvSpPr>
          <p:cNvPr id="21" name="椭圆 20">
            <a:extLst>
              <a:ext uri="{FF2B5EF4-FFF2-40B4-BE49-F238E27FC236}">
                <a16:creationId xmlns:a16="http://schemas.microsoft.com/office/drawing/2014/main" id="{584F3206-CF24-49D5-B290-F8C41ACCD928}"/>
              </a:ext>
            </a:extLst>
          </p:cNvPr>
          <p:cNvSpPr/>
          <p:nvPr/>
        </p:nvSpPr>
        <p:spPr>
          <a:xfrm>
            <a:off x="538165" y="356820"/>
            <a:ext cx="647700" cy="6477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22" name="矩形 21">
            <a:extLst>
              <a:ext uri="{FF2B5EF4-FFF2-40B4-BE49-F238E27FC236}">
                <a16:creationId xmlns:a16="http://schemas.microsoft.com/office/drawing/2014/main" id="{A5164C25-DE9B-4F41-9BD3-5C2904B5A6A0}"/>
              </a:ext>
            </a:extLst>
          </p:cNvPr>
          <p:cNvSpPr/>
          <p:nvPr/>
        </p:nvSpPr>
        <p:spPr>
          <a:xfrm>
            <a:off x="1353513" y="481300"/>
            <a:ext cx="2419509" cy="523220"/>
          </a:xfrm>
          <a:prstGeom prst="rect">
            <a:avLst/>
          </a:prstGeom>
        </p:spPr>
        <p:txBody>
          <a:bodyPr wrap="none">
            <a:spAutoFit/>
          </a:bodyPr>
          <a:lstStyle/>
          <a:p>
            <a:r>
              <a:rPr lang="en-US" altLang="zh-CN" sz="2800" dirty="0">
                <a:cs typeface="+mn-ea"/>
                <a:sym typeface="+mn-lt"/>
              </a:rPr>
              <a:t>Add title text</a:t>
            </a:r>
            <a:endParaRPr lang="zh-CN" altLang="en-US" sz="2800" dirty="0">
              <a:cs typeface="+mn-ea"/>
              <a:sym typeface="+mn-lt"/>
            </a:endParaRPr>
          </a:p>
        </p:txBody>
      </p:sp>
      <p:sp>
        <p:nvSpPr>
          <p:cNvPr id="23" name="文本框 22">
            <a:extLst>
              <a:ext uri="{FF2B5EF4-FFF2-40B4-BE49-F238E27FC236}">
                <a16:creationId xmlns:a16="http://schemas.microsoft.com/office/drawing/2014/main" id="{982492CE-E844-4233-A5A8-45064E2E0D6F}"/>
              </a:ext>
            </a:extLst>
          </p:cNvPr>
          <p:cNvSpPr txBox="1"/>
          <p:nvPr/>
        </p:nvSpPr>
        <p:spPr>
          <a:xfrm>
            <a:off x="610559" y="481300"/>
            <a:ext cx="546100" cy="830997"/>
          </a:xfrm>
          <a:prstGeom prst="rect">
            <a:avLst/>
          </a:prstGeom>
          <a:noFill/>
        </p:spPr>
        <p:txBody>
          <a:bodyPr wrap="square" rtlCol="0">
            <a:spAutoFit/>
          </a:bodyPr>
          <a:lstStyle/>
          <a:p>
            <a:r>
              <a:rPr lang="en-US" altLang="zh-CN" sz="2400" dirty="0">
                <a:solidFill>
                  <a:schemeClr val="bg1"/>
                </a:solidFill>
                <a:cs typeface="+mn-ea"/>
                <a:sym typeface="+mn-lt"/>
              </a:rPr>
              <a:t>04.</a:t>
            </a:r>
            <a:endParaRPr lang="zh-CN" altLang="en-US" sz="2400" dirty="0">
              <a:solidFill>
                <a:schemeClr val="bg1"/>
              </a:solidFill>
              <a:cs typeface="+mn-ea"/>
              <a:sym typeface="+mn-lt"/>
            </a:endParaRPr>
          </a:p>
        </p:txBody>
      </p:sp>
    </p:spTree>
    <p:extLst>
      <p:ext uri="{BB962C8B-B14F-4D97-AF65-F5344CB8AC3E}">
        <p14:creationId xmlns:p14="http://schemas.microsoft.com/office/powerpoint/2010/main" val="404368861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style.rotation</p:attrName>
                                        </p:attrNameLst>
                                      </p:cBhvr>
                                      <p:tavLst>
                                        <p:tav tm="0">
                                          <p:val>
                                            <p:fltVal val="90"/>
                                          </p:val>
                                        </p:tav>
                                        <p:tav tm="100000">
                                          <p:val>
                                            <p:fltVal val="0"/>
                                          </p:val>
                                        </p:tav>
                                      </p:tavLst>
                                    </p:anim>
                                    <p:animEffect transition="in" filter="fade">
                                      <p:cBhvr>
                                        <p:cTn id="28" dur="1000"/>
                                        <p:tgtEl>
                                          <p:spTgt spid="5"/>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fltVal val="0"/>
                                          </p:val>
                                        </p:tav>
                                        <p:tav tm="100000">
                                          <p:val>
                                            <p:strVal val="#ppt_w"/>
                                          </p:val>
                                        </p:tav>
                                      </p:tavLst>
                                    </p:anim>
                                    <p:anim calcmode="lin" valueType="num">
                                      <p:cBhvr>
                                        <p:cTn id="32" dur="1000" fill="hold"/>
                                        <p:tgtEl>
                                          <p:spTgt spid="6"/>
                                        </p:tgtEl>
                                        <p:attrNameLst>
                                          <p:attrName>ppt_h</p:attrName>
                                        </p:attrNameLst>
                                      </p:cBhvr>
                                      <p:tavLst>
                                        <p:tav tm="0">
                                          <p:val>
                                            <p:fltVal val="0"/>
                                          </p:val>
                                        </p:tav>
                                        <p:tav tm="100000">
                                          <p:val>
                                            <p:strVal val="#ppt_h"/>
                                          </p:val>
                                        </p:tav>
                                      </p:tavLst>
                                    </p:anim>
                                    <p:anim calcmode="lin" valueType="num">
                                      <p:cBhvr>
                                        <p:cTn id="33" dur="1000" fill="hold"/>
                                        <p:tgtEl>
                                          <p:spTgt spid="6"/>
                                        </p:tgtEl>
                                        <p:attrNameLst>
                                          <p:attrName>style.rotation</p:attrName>
                                        </p:attrNameLst>
                                      </p:cBhvr>
                                      <p:tavLst>
                                        <p:tav tm="0">
                                          <p:val>
                                            <p:fltVal val="90"/>
                                          </p:val>
                                        </p:tav>
                                        <p:tav tm="100000">
                                          <p:val>
                                            <p:fltVal val="0"/>
                                          </p:val>
                                        </p:tav>
                                      </p:tavLst>
                                    </p:anim>
                                    <p:animEffect transition="in" filter="fade">
                                      <p:cBhvr>
                                        <p:cTn id="34" dur="1000"/>
                                        <p:tgtEl>
                                          <p:spTgt spid="6"/>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1000" fill="hold"/>
                                        <p:tgtEl>
                                          <p:spTgt spid="7"/>
                                        </p:tgtEl>
                                        <p:attrNameLst>
                                          <p:attrName>ppt_w</p:attrName>
                                        </p:attrNameLst>
                                      </p:cBhvr>
                                      <p:tavLst>
                                        <p:tav tm="0">
                                          <p:val>
                                            <p:fltVal val="0"/>
                                          </p:val>
                                        </p:tav>
                                        <p:tav tm="100000">
                                          <p:val>
                                            <p:strVal val="#ppt_w"/>
                                          </p:val>
                                        </p:tav>
                                      </p:tavLst>
                                    </p:anim>
                                    <p:anim calcmode="lin" valueType="num">
                                      <p:cBhvr>
                                        <p:cTn id="38" dur="1000" fill="hold"/>
                                        <p:tgtEl>
                                          <p:spTgt spid="7"/>
                                        </p:tgtEl>
                                        <p:attrNameLst>
                                          <p:attrName>ppt_h</p:attrName>
                                        </p:attrNameLst>
                                      </p:cBhvr>
                                      <p:tavLst>
                                        <p:tav tm="0">
                                          <p:val>
                                            <p:fltVal val="0"/>
                                          </p:val>
                                        </p:tav>
                                        <p:tav tm="100000">
                                          <p:val>
                                            <p:strVal val="#ppt_h"/>
                                          </p:val>
                                        </p:tav>
                                      </p:tavLst>
                                    </p:anim>
                                    <p:anim calcmode="lin" valueType="num">
                                      <p:cBhvr>
                                        <p:cTn id="39" dur="1000" fill="hold"/>
                                        <p:tgtEl>
                                          <p:spTgt spid="7"/>
                                        </p:tgtEl>
                                        <p:attrNameLst>
                                          <p:attrName>style.rotation</p:attrName>
                                        </p:attrNameLst>
                                      </p:cBhvr>
                                      <p:tavLst>
                                        <p:tav tm="0">
                                          <p:val>
                                            <p:fltVal val="90"/>
                                          </p:val>
                                        </p:tav>
                                        <p:tav tm="100000">
                                          <p:val>
                                            <p:fltVal val="0"/>
                                          </p:val>
                                        </p:tav>
                                      </p:tavLst>
                                    </p:anim>
                                    <p:animEffect transition="in" filter="fade">
                                      <p:cBhvr>
                                        <p:cTn id="40" dur="1000"/>
                                        <p:tgtEl>
                                          <p:spTgt spid="7"/>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000" fill="hold"/>
                                        <p:tgtEl>
                                          <p:spTgt spid="8"/>
                                        </p:tgtEl>
                                        <p:attrNameLst>
                                          <p:attrName>ppt_w</p:attrName>
                                        </p:attrNameLst>
                                      </p:cBhvr>
                                      <p:tavLst>
                                        <p:tav tm="0">
                                          <p:val>
                                            <p:fltVal val="0"/>
                                          </p:val>
                                        </p:tav>
                                        <p:tav tm="100000">
                                          <p:val>
                                            <p:strVal val="#ppt_w"/>
                                          </p:val>
                                        </p:tav>
                                      </p:tavLst>
                                    </p:anim>
                                    <p:anim calcmode="lin" valueType="num">
                                      <p:cBhvr>
                                        <p:cTn id="44" dur="1000" fill="hold"/>
                                        <p:tgtEl>
                                          <p:spTgt spid="8"/>
                                        </p:tgtEl>
                                        <p:attrNameLst>
                                          <p:attrName>ppt_h</p:attrName>
                                        </p:attrNameLst>
                                      </p:cBhvr>
                                      <p:tavLst>
                                        <p:tav tm="0">
                                          <p:val>
                                            <p:fltVal val="0"/>
                                          </p:val>
                                        </p:tav>
                                        <p:tav tm="100000">
                                          <p:val>
                                            <p:strVal val="#ppt_h"/>
                                          </p:val>
                                        </p:tav>
                                      </p:tavLst>
                                    </p:anim>
                                    <p:anim calcmode="lin" valueType="num">
                                      <p:cBhvr>
                                        <p:cTn id="45" dur="1000" fill="hold"/>
                                        <p:tgtEl>
                                          <p:spTgt spid="8"/>
                                        </p:tgtEl>
                                        <p:attrNameLst>
                                          <p:attrName>style.rotation</p:attrName>
                                        </p:attrNameLst>
                                      </p:cBhvr>
                                      <p:tavLst>
                                        <p:tav tm="0">
                                          <p:val>
                                            <p:fltVal val="90"/>
                                          </p:val>
                                        </p:tav>
                                        <p:tav tm="100000">
                                          <p:val>
                                            <p:fltVal val="0"/>
                                          </p:val>
                                        </p:tav>
                                      </p:tavLst>
                                    </p:anim>
                                    <p:animEffect transition="in" filter="fade">
                                      <p:cBhvr>
                                        <p:cTn id="46" dur="1000"/>
                                        <p:tgtEl>
                                          <p:spTgt spid="8"/>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1000" fill="hold"/>
                                        <p:tgtEl>
                                          <p:spTgt spid="9"/>
                                        </p:tgtEl>
                                        <p:attrNameLst>
                                          <p:attrName>ppt_w</p:attrName>
                                        </p:attrNameLst>
                                      </p:cBhvr>
                                      <p:tavLst>
                                        <p:tav tm="0">
                                          <p:val>
                                            <p:fltVal val="0"/>
                                          </p:val>
                                        </p:tav>
                                        <p:tav tm="100000">
                                          <p:val>
                                            <p:strVal val="#ppt_w"/>
                                          </p:val>
                                        </p:tav>
                                      </p:tavLst>
                                    </p:anim>
                                    <p:anim calcmode="lin" valueType="num">
                                      <p:cBhvr>
                                        <p:cTn id="50" dur="1000" fill="hold"/>
                                        <p:tgtEl>
                                          <p:spTgt spid="9"/>
                                        </p:tgtEl>
                                        <p:attrNameLst>
                                          <p:attrName>ppt_h</p:attrName>
                                        </p:attrNameLst>
                                      </p:cBhvr>
                                      <p:tavLst>
                                        <p:tav tm="0">
                                          <p:val>
                                            <p:fltVal val="0"/>
                                          </p:val>
                                        </p:tav>
                                        <p:tav tm="100000">
                                          <p:val>
                                            <p:strVal val="#ppt_h"/>
                                          </p:val>
                                        </p:tav>
                                      </p:tavLst>
                                    </p:anim>
                                    <p:anim calcmode="lin" valueType="num">
                                      <p:cBhvr>
                                        <p:cTn id="51" dur="1000" fill="hold"/>
                                        <p:tgtEl>
                                          <p:spTgt spid="9"/>
                                        </p:tgtEl>
                                        <p:attrNameLst>
                                          <p:attrName>style.rotation</p:attrName>
                                        </p:attrNameLst>
                                      </p:cBhvr>
                                      <p:tavLst>
                                        <p:tav tm="0">
                                          <p:val>
                                            <p:fltVal val="90"/>
                                          </p:val>
                                        </p:tav>
                                        <p:tav tm="100000">
                                          <p:val>
                                            <p:fltVal val="0"/>
                                          </p:val>
                                        </p:tav>
                                      </p:tavLst>
                                    </p:anim>
                                    <p:animEffect transition="in" filter="fade">
                                      <p:cBhvr>
                                        <p:cTn id="52" dur="1000"/>
                                        <p:tgtEl>
                                          <p:spTgt spid="9"/>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1000" fill="hold"/>
                                        <p:tgtEl>
                                          <p:spTgt spid="10"/>
                                        </p:tgtEl>
                                        <p:attrNameLst>
                                          <p:attrName>ppt_w</p:attrName>
                                        </p:attrNameLst>
                                      </p:cBhvr>
                                      <p:tavLst>
                                        <p:tav tm="0">
                                          <p:val>
                                            <p:fltVal val="0"/>
                                          </p:val>
                                        </p:tav>
                                        <p:tav tm="100000">
                                          <p:val>
                                            <p:strVal val="#ppt_w"/>
                                          </p:val>
                                        </p:tav>
                                      </p:tavLst>
                                    </p:anim>
                                    <p:anim calcmode="lin" valueType="num">
                                      <p:cBhvr>
                                        <p:cTn id="56" dur="1000" fill="hold"/>
                                        <p:tgtEl>
                                          <p:spTgt spid="10"/>
                                        </p:tgtEl>
                                        <p:attrNameLst>
                                          <p:attrName>ppt_h</p:attrName>
                                        </p:attrNameLst>
                                      </p:cBhvr>
                                      <p:tavLst>
                                        <p:tav tm="0">
                                          <p:val>
                                            <p:fltVal val="0"/>
                                          </p:val>
                                        </p:tav>
                                        <p:tav tm="100000">
                                          <p:val>
                                            <p:strVal val="#ppt_h"/>
                                          </p:val>
                                        </p:tav>
                                      </p:tavLst>
                                    </p:anim>
                                    <p:anim calcmode="lin" valueType="num">
                                      <p:cBhvr>
                                        <p:cTn id="57" dur="1000" fill="hold"/>
                                        <p:tgtEl>
                                          <p:spTgt spid="10"/>
                                        </p:tgtEl>
                                        <p:attrNameLst>
                                          <p:attrName>style.rotation</p:attrName>
                                        </p:attrNameLst>
                                      </p:cBhvr>
                                      <p:tavLst>
                                        <p:tav tm="0">
                                          <p:val>
                                            <p:fltVal val="90"/>
                                          </p:val>
                                        </p:tav>
                                        <p:tav tm="100000">
                                          <p:val>
                                            <p:fltVal val="0"/>
                                          </p:val>
                                        </p:tav>
                                      </p:tavLst>
                                    </p:anim>
                                    <p:animEffect transition="in" filter="fade">
                                      <p:cBhvr>
                                        <p:cTn id="58" dur="1000"/>
                                        <p:tgtEl>
                                          <p:spTgt spid="10"/>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p:cTn id="67" dur="1000" fill="hold"/>
                                        <p:tgtEl>
                                          <p:spTgt spid="12"/>
                                        </p:tgtEl>
                                        <p:attrNameLst>
                                          <p:attrName>ppt_w</p:attrName>
                                        </p:attrNameLst>
                                      </p:cBhvr>
                                      <p:tavLst>
                                        <p:tav tm="0">
                                          <p:val>
                                            <p:fltVal val="0"/>
                                          </p:val>
                                        </p:tav>
                                        <p:tav tm="100000">
                                          <p:val>
                                            <p:strVal val="#ppt_w"/>
                                          </p:val>
                                        </p:tav>
                                      </p:tavLst>
                                    </p:anim>
                                    <p:anim calcmode="lin" valueType="num">
                                      <p:cBhvr>
                                        <p:cTn id="68" dur="1000" fill="hold"/>
                                        <p:tgtEl>
                                          <p:spTgt spid="12"/>
                                        </p:tgtEl>
                                        <p:attrNameLst>
                                          <p:attrName>ppt_h</p:attrName>
                                        </p:attrNameLst>
                                      </p:cBhvr>
                                      <p:tavLst>
                                        <p:tav tm="0">
                                          <p:val>
                                            <p:fltVal val="0"/>
                                          </p:val>
                                        </p:tav>
                                        <p:tav tm="100000">
                                          <p:val>
                                            <p:strVal val="#ppt_h"/>
                                          </p:val>
                                        </p:tav>
                                      </p:tavLst>
                                    </p:anim>
                                    <p:anim calcmode="lin" valueType="num">
                                      <p:cBhvr>
                                        <p:cTn id="69" dur="1000" fill="hold"/>
                                        <p:tgtEl>
                                          <p:spTgt spid="12"/>
                                        </p:tgtEl>
                                        <p:attrNameLst>
                                          <p:attrName>style.rotation</p:attrName>
                                        </p:attrNameLst>
                                      </p:cBhvr>
                                      <p:tavLst>
                                        <p:tav tm="0">
                                          <p:val>
                                            <p:fltVal val="90"/>
                                          </p:val>
                                        </p:tav>
                                        <p:tav tm="100000">
                                          <p:val>
                                            <p:fltVal val="0"/>
                                          </p:val>
                                        </p:tav>
                                      </p:tavLst>
                                    </p:anim>
                                    <p:animEffect transition="in" filter="fade">
                                      <p:cBhvr>
                                        <p:cTn id="70" dur="1000"/>
                                        <p:tgtEl>
                                          <p:spTgt spid="12"/>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1000" fill="hold"/>
                                        <p:tgtEl>
                                          <p:spTgt spid="13"/>
                                        </p:tgtEl>
                                        <p:attrNameLst>
                                          <p:attrName>ppt_w</p:attrName>
                                        </p:attrNameLst>
                                      </p:cBhvr>
                                      <p:tavLst>
                                        <p:tav tm="0">
                                          <p:val>
                                            <p:fltVal val="0"/>
                                          </p:val>
                                        </p:tav>
                                        <p:tav tm="100000">
                                          <p:val>
                                            <p:strVal val="#ppt_w"/>
                                          </p:val>
                                        </p:tav>
                                      </p:tavLst>
                                    </p:anim>
                                    <p:anim calcmode="lin" valueType="num">
                                      <p:cBhvr>
                                        <p:cTn id="74" dur="1000" fill="hold"/>
                                        <p:tgtEl>
                                          <p:spTgt spid="13"/>
                                        </p:tgtEl>
                                        <p:attrNameLst>
                                          <p:attrName>ppt_h</p:attrName>
                                        </p:attrNameLst>
                                      </p:cBhvr>
                                      <p:tavLst>
                                        <p:tav tm="0">
                                          <p:val>
                                            <p:fltVal val="0"/>
                                          </p:val>
                                        </p:tav>
                                        <p:tav tm="100000">
                                          <p:val>
                                            <p:strVal val="#ppt_h"/>
                                          </p:val>
                                        </p:tav>
                                      </p:tavLst>
                                    </p:anim>
                                    <p:anim calcmode="lin" valueType="num">
                                      <p:cBhvr>
                                        <p:cTn id="75" dur="1000" fill="hold"/>
                                        <p:tgtEl>
                                          <p:spTgt spid="13"/>
                                        </p:tgtEl>
                                        <p:attrNameLst>
                                          <p:attrName>style.rotation</p:attrName>
                                        </p:attrNameLst>
                                      </p:cBhvr>
                                      <p:tavLst>
                                        <p:tav tm="0">
                                          <p:val>
                                            <p:fltVal val="90"/>
                                          </p:val>
                                        </p:tav>
                                        <p:tav tm="100000">
                                          <p:val>
                                            <p:fltVal val="0"/>
                                          </p:val>
                                        </p:tav>
                                      </p:tavLst>
                                    </p:anim>
                                    <p:animEffect transition="in" filter="fade">
                                      <p:cBhvr>
                                        <p:cTn id="76" dur="1000"/>
                                        <p:tgtEl>
                                          <p:spTgt spid="13"/>
                                        </p:tgtEl>
                                      </p:cBhvr>
                                    </p:animEffect>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additive="base">
                                        <p:cTn id="81" dur="500" fill="hold"/>
                                        <p:tgtEl>
                                          <p:spTgt spid="21"/>
                                        </p:tgtEl>
                                        <p:attrNameLst>
                                          <p:attrName>ppt_x</p:attrName>
                                        </p:attrNameLst>
                                      </p:cBhvr>
                                      <p:tavLst>
                                        <p:tav tm="0">
                                          <p:val>
                                            <p:strVal val="#ppt_x"/>
                                          </p:val>
                                        </p:tav>
                                        <p:tav tm="100000">
                                          <p:val>
                                            <p:strVal val="#ppt_x"/>
                                          </p:val>
                                        </p:tav>
                                      </p:tavLst>
                                    </p:anim>
                                    <p:anim calcmode="lin" valueType="num">
                                      <p:cBhvr additive="base">
                                        <p:cTn id="82" dur="500" fill="hold"/>
                                        <p:tgtEl>
                                          <p:spTgt spid="21"/>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additive="base">
                                        <p:cTn id="85" dur="500" fill="hold"/>
                                        <p:tgtEl>
                                          <p:spTgt spid="22"/>
                                        </p:tgtEl>
                                        <p:attrNameLst>
                                          <p:attrName>ppt_x</p:attrName>
                                        </p:attrNameLst>
                                      </p:cBhvr>
                                      <p:tavLst>
                                        <p:tav tm="0">
                                          <p:val>
                                            <p:strVal val="#ppt_x"/>
                                          </p:val>
                                        </p:tav>
                                        <p:tav tm="100000">
                                          <p:val>
                                            <p:strVal val="#ppt_x"/>
                                          </p:val>
                                        </p:tav>
                                      </p:tavLst>
                                    </p:anim>
                                    <p:anim calcmode="lin" valueType="num">
                                      <p:cBhvr additive="base">
                                        <p:cTn id="86" dur="500" fill="hold"/>
                                        <p:tgtEl>
                                          <p:spTgt spid="22"/>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additive="base">
                                        <p:cTn id="89" dur="500" fill="hold"/>
                                        <p:tgtEl>
                                          <p:spTgt spid="23"/>
                                        </p:tgtEl>
                                        <p:attrNameLst>
                                          <p:attrName>ppt_x</p:attrName>
                                        </p:attrNameLst>
                                      </p:cBhvr>
                                      <p:tavLst>
                                        <p:tav tm="0">
                                          <p:val>
                                            <p:strVal val="#ppt_x"/>
                                          </p:val>
                                        </p:tav>
                                        <p:tav tm="100000">
                                          <p:val>
                                            <p:strVal val="#ppt_x"/>
                                          </p:val>
                                        </p:tav>
                                      </p:tavLst>
                                    </p:anim>
                                    <p:anim calcmode="lin" valueType="num">
                                      <p:cBhvr additive="base">
                                        <p:cTn id="9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21" grpId="0" animBg="1"/>
      <p:bldP spid="22"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3B9D0ED0-5C0F-4AA9-9A3F-D71AAE120619}"/>
              </a:ext>
            </a:extLst>
          </p:cNvPr>
          <p:cNvSpPr/>
          <p:nvPr/>
        </p:nvSpPr>
        <p:spPr>
          <a:xfrm rot="15289511">
            <a:off x="-418250" y="-831610"/>
            <a:ext cx="8189634" cy="8215340"/>
          </a:xfrm>
          <a:custGeom>
            <a:avLst/>
            <a:gdLst>
              <a:gd name="connsiteX0" fmla="*/ 0 w 8597198"/>
              <a:gd name="connsiteY0" fmla="*/ 5925521 h 8623698"/>
              <a:gd name="connsiteX1" fmla="*/ 1362143 w 8597198"/>
              <a:gd name="connsiteY1" fmla="*/ 841934 h 8623698"/>
              <a:gd name="connsiteX2" fmla="*/ 1709261 w 8597198"/>
              <a:gd name="connsiteY2" fmla="*/ 642140 h 8623698"/>
              <a:gd name="connsiteX3" fmla="*/ 2899857 w 8597198"/>
              <a:gd name="connsiteY3" fmla="*/ 101511 h 8623698"/>
              <a:gd name="connsiteX4" fmla="*/ 3186290 w 8597198"/>
              <a:gd name="connsiteY4" fmla="*/ 0 h 8623698"/>
              <a:gd name="connsiteX5" fmla="*/ 8597198 w 8597198"/>
              <a:gd name="connsiteY5" fmla="*/ 1449849 h 8623698"/>
              <a:gd name="connsiteX6" fmla="*/ 6674971 w 8597198"/>
              <a:gd name="connsiteY6" fmla="*/ 8623698 h 8623698"/>
              <a:gd name="connsiteX7" fmla="*/ 6617118 w 8597198"/>
              <a:gd name="connsiteY7" fmla="*/ 8603213 h 8623698"/>
              <a:gd name="connsiteX8" fmla="*/ 6186824 w 8597198"/>
              <a:gd name="connsiteY8" fmla="*/ 8090123 h 8623698"/>
              <a:gd name="connsiteX9" fmla="*/ 566977 w 8597198"/>
              <a:gd name="connsiteY9" fmla="*/ 6573089 h 8623698"/>
              <a:gd name="connsiteX10" fmla="*/ 45279 w 8597198"/>
              <a:gd name="connsiteY10" fmla="*/ 5986033 h 8623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97198" h="8623698">
                <a:moveTo>
                  <a:pt x="0" y="5925521"/>
                </a:moveTo>
                <a:lnTo>
                  <a:pt x="1362143" y="841934"/>
                </a:lnTo>
                <a:lnTo>
                  <a:pt x="1709261" y="642140"/>
                </a:lnTo>
                <a:cubicBezTo>
                  <a:pt x="2082459" y="439847"/>
                  <a:pt x="2482838" y="258993"/>
                  <a:pt x="2899857" y="101511"/>
                </a:cubicBezTo>
                <a:lnTo>
                  <a:pt x="3186290" y="0"/>
                </a:lnTo>
                <a:lnTo>
                  <a:pt x="8597198" y="1449849"/>
                </a:lnTo>
                <a:lnTo>
                  <a:pt x="6674971" y="8623698"/>
                </a:lnTo>
                <a:lnTo>
                  <a:pt x="6617118" y="8603213"/>
                </a:lnTo>
                <a:cubicBezTo>
                  <a:pt x="6436750" y="8525297"/>
                  <a:pt x="6289438" y="8359745"/>
                  <a:pt x="6186824" y="8090123"/>
                </a:cubicBezTo>
                <a:cubicBezTo>
                  <a:pt x="4347602" y="3263244"/>
                  <a:pt x="2464077" y="8480322"/>
                  <a:pt x="566977" y="6573089"/>
                </a:cubicBezTo>
                <a:cubicBezTo>
                  <a:pt x="370033" y="6375031"/>
                  <a:pt x="196572" y="6179265"/>
                  <a:pt x="45279" y="5986033"/>
                </a:cubicBezTo>
                <a:close/>
              </a:path>
            </a:pathLst>
          </a:custGeom>
          <a:noFill/>
          <a:ln w="6350">
            <a:solidFill>
              <a:schemeClr val="tx1">
                <a:alpha val="15000"/>
              </a:schemeClr>
            </a:solidFill>
            <a:miter lim="400000"/>
          </a:ln>
        </p:spPr>
        <p:txBody>
          <a:bodyPr lIns="38100" tIns="38100" rIns="38100" bIns="38100" anchor="ctr"/>
          <a:lstStyle/>
          <a:p>
            <a:pPr marL="0" marR="0" lvl="0" indent="0" algn="l" defTabSz="457200" rtl="0" eaLnBrk="1" fontAlgn="auto" latinLnBrk="0" hangingPunct="1">
              <a:lnSpc>
                <a:spcPct val="100000"/>
              </a:lnSpc>
              <a:spcBef>
                <a:spcPts val="0"/>
              </a:spcBef>
              <a:spcAft>
                <a:spcPts val="0"/>
              </a:spcAft>
              <a:buClrTx/>
              <a:buSzTx/>
              <a:buFontTx/>
              <a:buNone/>
              <a:tabLst/>
              <a:defRPr>
                <a:effectLst>
                  <a:outerShdw blurRad="38100" dist="12700" dir="5400000" rotWithShape="0">
                    <a:srgbClr val="000000">
                      <a:alpha val="50000"/>
                    </a:srgbClr>
                  </a:outerShdw>
                </a:effectLst>
              </a:defRPr>
            </a:pPr>
            <a:endParaRPr kumimoji="0" sz="1800" b="0" i="0" u="none" strike="noStrike" kern="1200" cap="none" spc="0" normalizeH="0" baseline="0" noProof="0" dirty="0">
              <a:ln>
                <a:noFill/>
              </a:ln>
              <a:solidFill>
                <a:prstClr val="black"/>
              </a:solidFill>
              <a:effectLst>
                <a:outerShdw blurRad="38100" dist="12700" dir="5400000" rotWithShape="0">
                  <a:srgbClr val="000000">
                    <a:alpha val="50000"/>
                  </a:srgbClr>
                </a:outerShdw>
              </a:effectLst>
              <a:uLnTx/>
              <a:uFillTx/>
              <a:cs typeface="+mn-ea"/>
              <a:sym typeface="+mn-lt"/>
            </a:endParaRPr>
          </a:p>
        </p:txBody>
      </p:sp>
      <p:sp>
        <p:nvSpPr>
          <p:cNvPr id="6" name="Freeform 5">
            <a:extLst>
              <a:ext uri="{FF2B5EF4-FFF2-40B4-BE49-F238E27FC236}">
                <a16:creationId xmlns:a16="http://schemas.microsoft.com/office/drawing/2014/main" id="{CB580586-4DC6-4A99-9E5B-732DCF8B53B7}"/>
              </a:ext>
            </a:extLst>
          </p:cNvPr>
          <p:cNvSpPr/>
          <p:nvPr/>
        </p:nvSpPr>
        <p:spPr>
          <a:xfrm rot="15289511">
            <a:off x="3209450" y="88741"/>
            <a:ext cx="6442075" cy="4852987"/>
          </a:xfrm>
          <a:custGeom>
            <a:avLst/>
            <a:gdLst>
              <a:gd name="connsiteX0" fmla="*/ 43306 w 6442817"/>
              <a:gd name="connsiteY0" fmla="*/ 2172469 h 4853336"/>
              <a:gd name="connsiteX1" fmla="*/ 6325746 w 6442817"/>
              <a:gd name="connsiteY1" fmla="*/ 14423 h 4853336"/>
              <a:gd name="connsiteX2" fmla="*/ 6442817 w 6442817"/>
              <a:gd name="connsiteY2" fmla="*/ 21637 h 4853336"/>
              <a:gd name="connsiteX3" fmla="*/ 5148167 w 6442817"/>
              <a:gd name="connsiteY3" fmla="*/ 4853336 h 4853336"/>
              <a:gd name="connsiteX4" fmla="*/ 5109614 w 6442817"/>
              <a:gd name="connsiteY4" fmla="*/ 4802246 h 4853336"/>
              <a:gd name="connsiteX5" fmla="*/ 847857 w 6442817"/>
              <a:gd name="connsiteY5" fmla="*/ 4239347 h 4853336"/>
              <a:gd name="connsiteX6" fmla="*/ 43306 w 6442817"/>
              <a:gd name="connsiteY6" fmla="*/ 2172469 h 4853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42817" h="4853336">
                <a:moveTo>
                  <a:pt x="43306" y="2172469"/>
                </a:moveTo>
                <a:cubicBezTo>
                  <a:pt x="445268" y="602494"/>
                  <a:pt x="3571842" y="-112899"/>
                  <a:pt x="6325746" y="14423"/>
                </a:cubicBezTo>
                <a:lnTo>
                  <a:pt x="6442817" y="21637"/>
                </a:lnTo>
                <a:lnTo>
                  <a:pt x="5148167" y="4853336"/>
                </a:lnTo>
                <a:lnTo>
                  <a:pt x="5109614" y="4802246"/>
                </a:lnTo>
                <a:cubicBezTo>
                  <a:pt x="3975002" y="3385551"/>
                  <a:pt x="2040815" y="5545607"/>
                  <a:pt x="847857" y="4239347"/>
                </a:cubicBezTo>
                <a:cubicBezTo>
                  <a:pt x="113873" y="3435615"/>
                  <a:pt x="-103754" y="2746849"/>
                  <a:pt x="43306" y="2172469"/>
                </a:cubicBezTo>
                <a:close/>
              </a:path>
            </a:pathLst>
          </a:custGeom>
          <a:noFill/>
          <a:ln w="6350">
            <a:solidFill>
              <a:schemeClr val="tx1">
                <a:alpha val="15000"/>
              </a:schemeClr>
            </a:solidFill>
            <a:miter lim="400000"/>
          </a:ln>
        </p:spPr>
        <p:txBody>
          <a:bodyPr lIns="38100" tIns="38100" rIns="38100" bIns="38100" anchor="ctr"/>
          <a:lstStyle/>
          <a:p>
            <a:pPr marL="0" marR="0" lvl="0" indent="0" algn="l" defTabSz="457200" rtl="0" eaLnBrk="1" fontAlgn="auto" latinLnBrk="0" hangingPunct="1">
              <a:lnSpc>
                <a:spcPct val="100000"/>
              </a:lnSpc>
              <a:spcBef>
                <a:spcPts val="0"/>
              </a:spcBef>
              <a:spcAft>
                <a:spcPts val="0"/>
              </a:spcAft>
              <a:buClrTx/>
              <a:buSzTx/>
              <a:buFontTx/>
              <a:buNone/>
              <a:tabLst/>
              <a:defRPr>
                <a:effectLst>
                  <a:outerShdw blurRad="38100" dist="12700" dir="5400000" rotWithShape="0">
                    <a:srgbClr val="000000">
                      <a:alpha val="50000"/>
                    </a:srgbClr>
                  </a:outerShdw>
                </a:effectLst>
              </a:defRPr>
            </a:pPr>
            <a:endParaRPr kumimoji="0" sz="1800" b="0" i="0" u="none" strike="noStrike" kern="1200" cap="none" spc="0" normalizeH="0" baseline="0" noProof="0" dirty="0">
              <a:ln>
                <a:noFill/>
              </a:ln>
              <a:solidFill>
                <a:prstClr val="black"/>
              </a:solidFill>
              <a:effectLst>
                <a:outerShdw blurRad="38100" dist="12700" dir="5400000" rotWithShape="0">
                  <a:srgbClr val="000000">
                    <a:alpha val="50000"/>
                  </a:srgbClr>
                </a:outerShdw>
              </a:effectLst>
              <a:uLnTx/>
              <a:uFillTx/>
              <a:cs typeface="+mn-ea"/>
              <a:sym typeface="+mn-lt"/>
            </a:endParaRPr>
          </a:p>
        </p:txBody>
      </p:sp>
      <p:pic>
        <p:nvPicPr>
          <p:cNvPr id="7" name="图片占位符 6">
            <a:extLst>
              <a:ext uri="{FF2B5EF4-FFF2-40B4-BE49-F238E27FC236}">
                <a16:creationId xmlns:a16="http://schemas.microsoft.com/office/drawing/2014/main" id="{81314DC3-049C-4F4D-B132-8F9882B31725}"/>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a:xfrm rot="10789511">
            <a:off x="4993" y="-2"/>
            <a:ext cx="6254984" cy="6858000"/>
          </a:xfrm>
        </p:spPr>
      </p:pic>
      <p:sp>
        <p:nvSpPr>
          <p:cNvPr id="60" name="标题 1">
            <a:extLst>
              <a:ext uri="{FF2B5EF4-FFF2-40B4-BE49-F238E27FC236}">
                <a16:creationId xmlns:a16="http://schemas.microsoft.com/office/drawing/2014/main" id="{658D67C9-9B3D-409D-9CDE-4F98DF88A04D}"/>
              </a:ext>
            </a:extLst>
          </p:cNvPr>
          <p:cNvSpPr txBox="1">
            <a:spLocks/>
          </p:cNvSpPr>
          <p:nvPr/>
        </p:nvSpPr>
        <p:spPr>
          <a:xfrm>
            <a:off x="7077345" y="2003210"/>
            <a:ext cx="3979963" cy="1482875"/>
          </a:xfrm>
          <a:prstGeom prst="rect">
            <a:avLst/>
          </a:prstGeom>
        </p:spPr>
        <p:txBody>
          <a:bodyPr vert="horz" lIns="91440" tIns="45720" rIns="91440" bIns="45720" rtlCol="0" anchor="b">
            <a:normAutofit fontScale="85000" lnSpcReduction="10000"/>
          </a:bodyPr>
          <a:lstStyle>
            <a:lvl1pPr algn="l" defTabSz="914354" rtl="0" eaLnBrk="1" latinLnBrk="0" hangingPunct="1">
              <a:lnSpc>
                <a:spcPct val="90000"/>
              </a:lnSpc>
              <a:spcBef>
                <a:spcPct val="0"/>
              </a:spcBef>
              <a:buNone/>
              <a:defRPr sz="4000" b="1" kern="1200">
                <a:solidFill>
                  <a:schemeClr val="accent1"/>
                </a:solidFill>
                <a:latin typeface="+mj-lt"/>
                <a:ea typeface="+mj-ea"/>
                <a:cs typeface="+mj-cs"/>
              </a:defRPr>
            </a:lvl1pPr>
          </a:lstStyle>
          <a:p>
            <a:pPr marL="0" marR="0" lvl="0" indent="0" algn="l" defTabSz="914354" rtl="0" eaLnBrk="1" fontAlgn="auto" latinLnBrk="0" hangingPunct="1">
              <a:lnSpc>
                <a:spcPct val="90000"/>
              </a:lnSpc>
              <a:spcBef>
                <a:spcPct val="0"/>
              </a:spcBef>
              <a:spcAft>
                <a:spcPts val="0"/>
              </a:spcAft>
              <a:buClrTx/>
              <a:buSzTx/>
              <a:buFontTx/>
              <a:buNone/>
              <a:tabLst/>
              <a:defRPr/>
            </a:pPr>
            <a:r>
              <a:rPr lang="en-US" altLang="zh-CN" sz="8000" noProof="0" dirty="0">
                <a:solidFill>
                  <a:srgbClr val="1E004C"/>
                </a:solidFill>
                <a:latin typeface="+mn-lt"/>
                <a:ea typeface="+mn-ea"/>
                <a:cs typeface="+mn-ea"/>
                <a:sym typeface="+mn-lt"/>
              </a:rPr>
              <a:t>THANKS </a:t>
            </a:r>
            <a:endParaRPr kumimoji="0" lang="zh-CN" altLang="en-US" sz="8000" b="1" i="0" u="none" strike="noStrike" kern="1200" cap="none" spc="0" normalizeH="0" baseline="0" noProof="0" dirty="0">
              <a:ln>
                <a:noFill/>
              </a:ln>
              <a:solidFill>
                <a:srgbClr val="1E004C"/>
              </a:solidFill>
              <a:effectLst/>
              <a:uLnTx/>
              <a:uFillTx/>
              <a:latin typeface="+mn-lt"/>
              <a:ea typeface="+mn-ea"/>
              <a:cs typeface="+mn-ea"/>
              <a:sym typeface="+mn-lt"/>
            </a:endParaRPr>
          </a:p>
        </p:txBody>
      </p:sp>
      <p:sp>
        <p:nvSpPr>
          <p:cNvPr id="72" name="Rounded Rectangle 500">
            <a:extLst>
              <a:ext uri="{FF2B5EF4-FFF2-40B4-BE49-F238E27FC236}">
                <a16:creationId xmlns:a16="http://schemas.microsoft.com/office/drawing/2014/main" id="{0642B06D-F91B-4DFA-B41C-080843A7692C}"/>
              </a:ext>
            </a:extLst>
          </p:cNvPr>
          <p:cNvSpPr/>
          <p:nvPr/>
        </p:nvSpPr>
        <p:spPr>
          <a:xfrm>
            <a:off x="9776786" y="447054"/>
            <a:ext cx="1937232" cy="257314"/>
          </a:xfrm>
          <a:prstGeom prst="roundRect">
            <a:avLst>
              <a:gd name="adj" fmla="val 50000"/>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cs typeface="+mn-ea"/>
              <a:sym typeface="+mn-lt"/>
            </a:endParaRPr>
          </a:p>
        </p:txBody>
      </p:sp>
      <p:grpSp>
        <p:nvGrpSpPr>
          <p:cNvPr id="73" name="Group 1561">
            <a:extLst>
              <a:ext uri="{FF2B5EF4-FFF2-40B4-BE49-F238E27FC236}">
                <a16:creationId xmlns:a16="http://schemas.microsoft.com/office/drawing/2014/main" id="{2158E99E-303C-4C01-B47A-E8F088D959C0}"/>
              </a:ext>
            </a:extLst>
          </p:cNvPr>
          <p:cNvGrpSpPr/>
          <p:nvPr/>
        </p:nvGrpSpPr>
        <p:grpSpPr>
          <a:xfrm>
            <a:off x="11464370" y="504182"/>
            <a:ext cx="142627" cy="143058"/>
            <a:chOff x="4000500" y="4370388"/>
            <a:chExt cx="525462" cy="527050"/>
          </a:xfrm>
        </p:grpSpPr>
        <p:sp>
          <p:nvSpPr>
            <p:cNvPr id="74" name="Freeform 461">
              <a:extLst>
                <a:ext uri="{FF2B5EF4-FFF2-40B4-BE49-F238E27FC236}">
                  <a16:creationId xmlns:a16="http://schemas.microsoft.com/office/drawing/2014/main" id="{8DA46166-0DF7-4615-8CA5-5D411F05FA31}"/>
                </a:ext>
              </a:extLst>
            </p:cNvPr>
            <p:cNvSpPr>
              <a:spLocks noEditPoints="1"/>
            </p:cNvSpPr>
            <p:nvPr/>
          </p:nvSpPr>
          <p:spPr bwMode="auto">
            <a:xfrm>
              <a:off x="4000500" y="4370388"/>
              <a:ext cx="406400" cy="406400"/>
            </a:xfrm>
            <a:custGeom>
              <a:avLst/>
              <a:gdLst>
                <a:gd name="T0" fmla="*/ 78 w 156"/>
                <a:gd name="T1" fmla="*/ 156 h 156"/>
                <a:gd name="T2" fmla="*/ 0 w 156"/>
                <a:gd name="T3" fmla="*/ 78 h 156"/>
                <a:gd name="T4" fmla="*/ 78 w 156"/>
                <a:gd name="T5" fmla="*/ 0 h 156"/>
                <a:gd name="T6" fmla="*/ 156 w 156"/>
                <a:gd name="T7" fmla="*/ 78 h 156"/>
                <a:gd name="T8" fmla="*/ 78 w 156"/>
                <a:gd name="T9" fmla="*/ 156 h 156"/>
                <a:gd name="T10" fmla="*/ 78 w 156"/>
                <a:gd name="T11" fmla="*/ 17 h 156"/>
                <a:gd name="T12" fmla="*/ 17 w 156"/>
                <a:gd name="T13" fmla="*/ 78 h 156"/>
                <a:gd name="T14" fmla="*/ 78 w 156"/>
                <a:gd name="T15" fmla="*/ 139 h 156"/>
                <a:gd name="T16" fmla="*/ 140 w 156"/>
                <a:gd name="T17" fmla="*/ 78 h 156"/>
                <a:gd name="T18" fmla="*/ 78 w 156"/>
                <a:gd name="T19" fmla="*/ 17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6" h="156">
                  <a:moveTo>
                    <a:pt x="78" y="156"/>
                  </a:moveTo>
                  <a:cubicBezTo>
                    <a:pt x="35" y="156"/>
                    <a:pt x="0" y="121"/>
                    <a:pt x="0" y="78"/>
                  </a:cubicBezTo>
                  <a:cubicBezTo>
                    <a:pt x="0" y="35"/>
                    <a:pt x="35" y="0"/>
                    <a:pt x="78" y="0"/>
                  </a:cubicBezTo>
                  <a:cubicBezTo>
                    <a:pt x="121" y="0"/>
                    <a:pt x="156" y="35"/>
                    <a:pt x="156" y="78"/>
                  </a:cubicBezTo>
                  <a:cubicBezTo>
                    <a:pt x="156" y="121"/>
                    <a:pt x="121" y="156"/>
                    <a:pt x="78" y="156"/>
                  </a:cubicBezTo>
                  <a:close/>
                  <a:moveTo>
                    <a:pt x="78" y="17"/>
                  </a:moveTo>
                  <a:cubicBezTo>
                    <a:pt x="45" y="17"/>
                    <a:pt x="17" y="44"/>
                    <a:pt x="17" y="78"/>
                  </a:cubicBezTo>
                  <a:cubicBezTo>
                    <a:pt x="17" y="112"/>
                    <a:pt x="45" y="139"/>
                    <a:pt x="78" y="139"/>
                  </a:cubicBezTo>
                  <a:cubicBezTo>
                    <a:pt x="112" y="139"/>
                    <a:pt x="140" y="112"/>
                    <a:pt x="140" y="78"/>
                  </a:cubicBezTo>
                  <a:cubicBezTo>
                    <a:pt x="140" y="44"/>
                    <a:pt x="112" y="17"/>
                    <a:pt x="78"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75" name="Freeform 462">
              <a:extLst>
                <a:ext uri="{FF2B5EF4-FFF2-40B4-BE49-F238E27FC236}">
                  <a16:creationId xmlns:a16="http://schemas.microsoft.com/office/drawing/2014/main" id="{E56711C7-3FC9-4E1D-BC95-EB03BE6CF205}"/>
                </a:ext>
              </a:extLst>
            </p:cNvPr>
            <p:cNvSpPr>
              <a:spLocks/>
            </p:cNvSpPr>
            <p:nvPr/>
          </p:nvSpPr>
          <p:spPr bwMode="auto">
            <a:xfrm>
              <a:off x="4318000" y="4686300"/>
              <a:ext cx="207962" cy="211138"/>
            </a:xfrm>
            <a:custGeom>
              <a:avLst/>
              <a:gdLst>
                <a:gd name="T0" fmla="*/ 111 w 131"/>
                <a:gd name="T1" fmla="*/ 133 h 133"/>
                <a:gd name="T2" fmla="*/ 0 w 131"/>
                <a:gd name="T3" fmla="*/ 20 h 133"/>
                <a:gd name="T4" fmla="*/ 20 w 131"/>
                <a:gd name="T5" fmla="*/ 0 h 133"/>
                <a:gd name="T6" fmla="*/ 131 w 131"/>
                <a:gd name="T7" fmla="*/ 113 h 133"/>
                <a:gd name="T8" fmla="*/ 111 w 131"/>
                <a:gd name="T9" fmla="*/ 133 h 133"/>
              </a:gdLst>
              <a:ahLst/>
              <a:cxnLst>
                <a:cxn ang="0">
                  <a:pos x="T0" y="T1"/>
                </a:cxn>
                <a:cxn ang="0">
                  <a:pos x="T2" y="T3"/>
                </a:cxn>
                <a:cxn ang="0">
                  <a:pos x="T4" y="T5"/>
                </a:cxn>
                <a:cxn ang="0">
                  <a:pos x="T6" y="T7"/>
                </a:cxn>
                <a:cxn ang="0">
                  <a:pos x="T8" y="T9"/>
                </a:cxn>
              </a:cxnLst>
              <a:rect l="0" t="0" r="r" b="b"/>
              <a:pathLst>
                <a:path w="131" h="133">
                  <a:moveTo>
                    <a:pt x="111" y="133"/>
                  </a:moveTo>
                  <a:lnTo>
                    <a:pt x="0" y="20"/>
                  </a:lnTo>
                  <a:lnTo>
                    <a:pt x="20" y="0"/>
                  </a:lnTo>
                  <a:lnTo>
                    <a:pt x="131" y="113"/>
                  </a:lnTo>
                  <a:lnTo>
                    <a:pt x="111" y="1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grpSp>
      <p:sp>
        <p:nvSpPr>
          <p:cNvPr id="78" name="TextBox 507">
            <a:extLst>
              <a:ext uri="{FF2B5EF4-FFF2-40B4-BE49-F238E27FC236}">
                <a16:creationId xmlns:a16="http://schemas.microsoft.com/office/drawing/2014/main" id="{B048ADEC-EB5E-4FC0-AC49-4E1800FEC7E1}"/>
              </a:ext>
            </a:extLst>
          </p:cNvPr>
          <p:cNvSpPr txBox="1"/>
          <p:nvPr/>
        </p:nvSpPr>
        <p:spPr>
          <a:xfrm>
            <a:off x="6140435" y="466819"/>
            <a:ext cx="891591" cy="246221"/>
          </a:xfrm>
          <a:prstGeom prst="rect">
            <a:avLst/>
          </a:prstGeom>
          <a:noFill/>
        </p:spPr>
        <p:txBody>
          <a:bodyPr wrap="none" rtlCol="0">
            <a:spAutoFit/>
          </a:bodyPr>
          <a:lstStyle/>
          <a:p>
            <a:r>
              <a:rPr lang="en-US" sz="1000" dirty="0" err="1">
                <a:cs typeface="+mn-ea"/>
                <a:sym typeface="+mn-lt"/>
              </a:rPr>
              <a:t>Powerpoint</a:t>
            </a:r>
            <a:endParaRPr lang="en-US" sz="1000" dirty="0">
              <a:cs typeface="+mn-ea"/>
              <a:sym typeface="+mn-lt"/>
            </a:endParaRPr>
          </a:p>
        </p:txBody>
      </p:sp>
      <p:sp>
        <p:nvSpPr>
          <p:cNvPr id="79" name="TextBox 508">
            <a:extLst>
              <a:ext uri="{FF2B5EF4-FFF2-40B4-BE49-F238E27FC236}">
                <a16:creationId xmlns:a16="http://schemas.microsoft.com/office/drawing/2014/main" id="{6D00C267-683E-4C36-9973-7D9F80B99FA7}"/>
              </a:ext>
            </a:extLst>
          </p:cNvPr>
          <p:cNvSpPr txBox="1"/>
          <p:nvPr/>
        </p:nvSpPr>
        <p:spPr>
          <a:xfrm>
            <a:off x="7357535" y="466819"/>
            <a:ext cx="686406" cy="246221"/>
          </a:xfrm>
          <a:prstGeom prst="rect">
            <a:avLst/>
          </a:prstGeom>
          <a:noFill/>
        </p:spPr>
        <p:txBody>
          <a:bodyPr wrap="none" rtlCol="0">
            <a:spAutoFit/>
          </a:bodyPr>
          <a:lstStyle/>
          <a:p>
            <a:r>
              <a:rPr lang="en-US" sz="1000" dirty="0">
                <a:cs typeface="+mn-ea"/>
                <a:sym typeface="+mn-lt"/>
              </a:rPr>
              <a:t>Keynote</a:t>
            </a:r>
          </a:p>
        </p:txBody>
      </p:sp>
      <p:grpSp>
        <p:nvGrpSpPr>
          <p:cNvPr id="80" name="Group 2">
            <a:extLst>
              <a:ext uri="{FF2B5EF4-FFF2-40B4-BE49-F238E27FC236}">
                <a16:creationId xmlns:a16="http://schemas.microsoft.com/office/drawing/2014/main" id="{3E16F7E7-F9E7-46D2-94C2-BC96826C6140}"/>
              </a:ext>
            </a:extLst>
          </p:cNvPr>
          <p:cNvGrpSpPr/>
          <p:nvPr/>
        </p:nvGrpSpPr>
        <p:grpSpPr>
          <a:xfrm>
            <a:off x="8396554" y="466819"/>
            <a:ext cx="1025208" cy="246221"/>
            <a:chOff x="8396554" y="466819"/>
            <a:chExt cx="1025208" cy="246221"/>
          </a:xfrm>
        </p:grpSpPr>
        <p:sp>
          <p:nvSpPr>
            <p:cNvPr id="81" name="TextBox 509">
              <a:extLst>
                <a:ext uri="{FF2B5EF4-FFF2-40B4-BE49-F238E27FC236}">
                  <a16:creationId xmlns:a16="http://schemas.microsoft.com/office/drawing/2014/main" id="{BBECC725-339D-47EC-B121-CBD2B3075FD9}"/>
                </a:ext>
              </a:extLst>
            </p:cNvPr>
            <p:cNvSpPr txBox="1"/>
            <p:nvPr/>
          </p:nvSpPr>
          <p:spPr>
            <a:xfrm>
              <a:off x="8398725" y="466819"/>
              <a:ext cx="1023037" cy="246221"/>
            </a:xfrm>
            <a:prstGeom prst="rect">
              <a:avLst/>
            </a:prstGeom>
            <a:noFill/>
          </p:spPr>
          <p:txBody>
            <a:bodyPr wrap="none" rtlCol="0">
              <a:spAutoFit/>
            </a:bodyPr>
            <a:lstStyle/>
            <a:p>
              <a:r>
                <a:rPr lang="en-US" sz="1000" dirty="0">
                  <a:cs typeface="+mn-ea"/>
                  <a:sym typeface="+mn-lt"/>
                </a:rPr>
                <a:t>Google Slides</a:t>
              </a:r>
            </a:p>
          </p:txBody>
        </p:sp>
        <p:sp>
          <p:nvSpPr>
            <p:cNvPr id="82" name="Oval 1576">
              <a:extLst>
                <a:ext uri="{FF2B5EF4-FFF2-40B4-BE49-F238E27FC236}">
                  <a16:creationId xmlns:a16="http://schemas.microsoft.com/office/drawing/2014/main" id="{C42918C8-210E-4CE7-BEBC-819CCB542C5E}"/>
                </a:ext>
              </a:extLst>
            </p:cNvPr>
            <p:cNvSpPr/>
            <p:nvPr/>
          </p:nvSpPr>
          <p:spPr>
            <a:xfrm>
              <a:off x="8396554" y="493760"/>
              <a:ext cx="71903" cy="719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cs typeface="+mn-ea"/>
                <a:sym typeface="+mn-lt"/>
              </a:endParaRPr>
            </a:p>
          </p:txBody>
        </p:sp>
      </p:grpSp>
      <p:grpSp>
        <p:nvGrpSpPr>
          <p:cNvPr id="2" name="组合 1">
            <a:extLst>
              <a:ext uri="{FF2B5EF4-FFF2-40B4-BE49-F238E27FC236}">
                <a16:creationId xmlns:a16="http://schemas.microsoft.com/office/drawing/2014/main" id="{3FB032B5-D2D1-000C-D6BB-F6563CCE56EF}"/>
              </a:ext>
            </a:extLst>
          </p:cNvPr>
          <p:cNvGrpSpPr/>
          <p:nvPr/>
        </p:nvGrpSpPr>
        <p:grpSpPr>
          <a:xfrm>
            <a:off x="8096157" y="5869218"/>
            <a:ext cx="3247363" cy="309068"/>
            <a:chOff x="4414802" y="4745227"/>
            <a:chExt cx="3247363" cy="309068"/>
          </a:xfrm>
        </p:grpSpPr>
        <p:grpSp>
          <p:nvGrpSpPr>
            <p:cNvPr id="3" name="组合 2">
              <a:extLst>
                <a:ext uri="{FF2B5EF4-FFF2-40B4-BE49-F238E27FC236}">
                  <a16:creationId xmlns:a16="http://schemas.microsoft.com/office/drawing/2014/main" id="{25E92DE6-F8E1-1497-3280-83713DAB3F9C}"/>
                </a:ext>
              </a:extLst>
            </p:cNvPr>
            <p:cNvGrpSpPr/>
            <p:nvPr/>
          </p:nvGrpSpPr>
          <p:grpSpPr>
            <a:xfrm>
              <a:off x="6315058" y="4763888"/>
              <a:ext cx="290407" cy="290407"/>
              <a:chOff x="2633025" y="5543873"/>
              <a:chExt cx="290407" cy="290407"/>
            </a:xfrm>
            <a:solidFill>
              <a:schemeClr val="bg1"/>
            </a:solidFill>
          </p:grpSpPr>
          <p:sp>
            <p:nvSpPr>
              <p:cNvPr id="14" name="Oval 15">
                <a:extLst>
                  <a:ext uri="{FF2B5EF4-FFF2-40B4-BE49-F238E27FC236}">
                    <a16:creationId xmlns:a16="http://schemas.microsoft.com/office/drawing/2014/main" id="{9E58DDC9-E62B-51DF-2724-5B327D8B691C}"/>
                  </a:ext>
                </a:extLst>
              </p:cNvPr>
              <p:cNvSpPr>
                <a:spLocks/>
              </p:cNvSpPr>
              <p:nvPr/>
            </p:nvSpPr>
            <p:spPr bwMode="auto">
              <a:xfrm>
                <a:off x="2633025" y="5543873"/>
                <a:ext cx="290407" cy="290407"/>
              </a:xfrm>
              <a:prstGeom prst="ellipse">
                <a:avLst/>
              </a:prstGeom>
              <a:solidFill>
                <a:srgbClr val="B8D9D2"/>
              </a:solidFill>
              <a:ln>
                <a:noFill/>
              </a:ln>
              <a:effectLst/>
            </p:spPr>
            <p:txBody>
              <a:bodyPr wrap="none" anchor="ctr"/>
              <a:lstStyle/>
              <a:p>
                <a:pPr algn="ctr" fontAlgn="base">
                  <a:spcBef>
                    <a:spcPct val="0"/>
                  </a:spcBef>
                  <a:spcAft>
                    <a:spcPct val="0"/>
                  </a:spcAft>
                </a:pPr>
                <a:endParaRPr lang="zh-CN" altLang="en-US" sz="800">
                  <a:solidFill>
                    <a:schemeClr val="bg1"/>
                  </a:solidFill>
                  <a:cs typeface="+mn-ea"/>
                  <a:sym typeface="+mn-lt"/>
                </a:endParaRPr>
              </a:p>
            </p:txBody>
          </p:sp>
          <p:grpSp>
            <p:nvGrpSpPr>
              <p:cNvPr id="15" name="Group 16">
                <a:extLst>
                  <a:ext uri="{FF2B5EF4-FFF2-40B4-BE49-F238E27FC236}">
                    <a16:creationId xmlns:a16="http://schemas.microsoft.com/office/drawing/2014/main" id="{ECCE2707-A627-1A73-F25B-5B2A58486E4E}"/>
                  </a:ext>
                </a:extLst>
              </p:cNvPr>
              <p:cNvGrpSpPr>
                <a:grpSpLocks/>
              </p:cNvGrpSpPr>
              <p:nvPr/>
            </p:nvGrpSpPr>
            <p:grpSpPr bwMode="auto">
              <a:xfrm>
                <a:off x="2726440" y="5602052"/>
                <a:ext cx="104062" cy="167263"/>
                <a:chOff x="4441" y="3144"/>
                <a:chExt cx="215" cy="345"/>
              </a:xfrm>
              <a:grpFill/>
            </p:grpSpPr>
            <p:sp>
              <p:nvSpPr>
                <p:cNvPr id="16" name="Freeform 17">
                  <a:extLst>
                    <a:ext uri="{FF2B5EF4-FFF2-40B4-BE49-F238E27FC236}">
                      <a16:creationId xmlns:a16="http://schemas.microsoft.com/office/drawing/2014/main" id="{D5D405A6-1168-465A-6B6E-D647D2D748C9}"/>
                    </a:ext>
                  </a:extLst>
                </p:cNvPr>
                <p:cNvSpPr>
                  <a:spLocks/>
                </p:cNvSpPr>
                <p:nvPr/>
              </p:nvSpPr>
              <p:spPr bwMode="auto">
                <a:xfrm>
                  <a:off x="4474" y="3144"/>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cs typeface="+mn-ea"/>
                    <a:sym typeface="+mn-lt"/>
                  </a:endParaRPr>
                </a:p>
              </p:txBody>
            </p:sp>
            <p:sp>
              <p:nvSpPr>
                <p:cNvPr id="17" name="Freeform 18">
                  <a:extLst>
                    <a:ext uri="{FF2B5EF4-FFF2-40B4-BE49-F238E27FC236}">
                      <a16:creationId xmlns:a16="http://schemas.microsoft.com/office/drawing/2014/main" id="{30FA1E9F-4496-DC83-4297-3232F62D1020}"/>
                    </a:ext>
                  </a:extLst>
                </p:cNvPr>
                <p:cNvSpPr>
                  <a:spLocks/>
                </p:cNvSpPr>
                <p:nvPr/>
              </p:nvSpPr>
              <p:spPr bwMode="auto">
                <a:xfrm>
                  <a:off x="4441" y="3267"/>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cs typeface="+mn-ea"/>
                    <a:sym typeface="+mn-lt"/>
                  </a:endParaRPr>
                </a:p>
              </p:txBody>
            </p:sp>
          </p:grpSp>
        </p:grpSp>
        <p:grpSp>
          <p:nvGrpSpPr>
            <p:cNvPr id="4" name="组合 3">
              <a:extLst>
                <a:ext uri="{FF2B5EF4-FFF2-40B4-BE49-F238E27FC236}">
                  <a16:creationId xmlns:a16="http://schemas.microsoft.com/office/drawing/2014/main" id="{EC9570A7-3A84-E48D-031E-09CF5A260F28}"/>
                </a:ext>
              </a:extLst>
            </p:cNvPr>
            <p:cNvGrpSpPr/>
            <p:nvPr/>
          </p:nvGrpSpPr>
          <p:grpSpPr>
            <a:xfrm>
              <a:off x="4414802" y="4745227"/>
              <a:ext cx="290407" cy="290407"/>
              <a:chOff x="732769" y="5535598"/>
              <a:chExt cx="290407" cy="290407"/>
            </a:xfrm>
            <a:solidFill>
              <a:schemeClr val="bg1"/>
            </a:solidFill>
          </p:grpSpPr>
          <p:sp>
            <p:nvSpPr>
              <p:cNvPr id="10" name="Oval 10">
                <a:extLst>
                  <a:ext uri="{FF2B5EF4-FFF2-40B4-BE49-F238E27FC236}">
                    <a16:creationId xmlns:a16="http://schemas.microsoft.com/office/drawing/2014/main" id="{FFA28F38-ACA6-5BA9-A921-9B63E30B1B2A}"/>
                  </a:ext>
                </a:extLst>
              </p:cNvPr>
              <p:cNvSpPr>
                <a:spLocks/>
              </p:cNvSpPr>
              <p:nvPr/>
            </p:nvSpPr>
            <p:spPr bwMode="auto">
              <a:xfrm>
                <a:off x="732769" y="5535598"/>
                <a:ext cx="290407" cy="290407"/>
              </a:xfrm>
              <a:prstGeom prst="ellipse">
                <a:avLst/>
              </a:prstGeom>
              <a:solidFill>
                <a:srgbClr val="B8D9D2"/>
              </a:solidFill>
              <a:ln>
                <a:noFill/>
              </a:ln>
              <a:effectLst/>
            </p:spPr>
            <p:txBody>
              <a:bodyPr wrap="none" anchor="ctr"/>
              <a:lstStyle/>
              <a:p>
                <a:pPr algn="ctr" fontAlgn="base">
                  <a:spcBef>
                    <a:spcPct val="0"/>
                  </a:spcBef>
                  <a:spcAft>
                    <a:spcPct val="0"/>
                  </a:spcAft>
                </a:pPr>
                <a:endParaRPr lang="zh-CN" altLang="en-US" sz="800" dirty="0">
                  <a:solidFill>
                    <a:schemeClr val="bg1"/>
                  </a:solidFill>
                  <a:cs typeface="+mn-ea"/>
                  <a:sym typeface="+mn-lt"/>
                </a:endParaRPr>
              </a:p>
            </p:txBody>
          </p:sp>
          <p:grpSp>
            <p:nvGrpSpPr>
              <p:cNvPr id="11" name="组合 10">
                <a:extLst>
                  <a:ext uri="{FF2B5EF4-FFF2-40B4-BE49-F238E27FC236}">
                    <a16:creationId xmlns:a16="http://schemas.microsoft.com/office/drawing/2014/main" id="{425F4219-E22B-0A69-938B-C4852085BA3D}"/>
                  </a:ext>
                </a:extLst>
              </p:cNvPr>
              <p:cNvGrpSpPr/>
              <p:nvPr/>
            </p:nvGrpSpPr>
            <p:grpSpPr>
              <a:xfrm>
                <a:off x="811795" y="5598991"/>
                <a:ext cx="132841" cy="151011"/>
                <a:chOff x="860980" y="3583766"/>
                <a:chExt cx="100336" cy="114060"/>
              </a:xfrm>
              <a:grpFill/>
            </p:grpSpPr>
            <p:sp>
              <p:nvSpPr>
                <p:cNvPr id="12" name="Freeform 12">
                  <a:extLst>
                    <a:ext uri="{FF2B5EF4-FFF2-40B4-BE49-F238E27FC236}">
                      <a16:creationId xmlns:a16="http://schemas.microsoft.com/office/drawing/2014/main" id="{3E4A8D17-62CE-3623-DBAB-56748C126704}"/>
                    </a:ext>
                  </a:extLst>
                </p:cNvPr>
                <p:cNvSpPr>
                  <a:spLocks/>
                </p:cNvSpPr>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cs typeface="+mn-ea"/>
                    <a:sym typeface="+mn-lt"/>
                  </a:endParaRPr>
                </a:p>
              </p:txBody>
            </p:sp>
            <p:sp>
              <p:nvSpPr>
                <p:cNvPr id="13" name="Freeform 13">
                  <a:extLst>
                    <a:ext uri="{FF2B5EF4-FFF2-40B4-BE49-F238E27FC236}">
                      <a16:creationId xmlns:a16="http://schemas.microsoft.com/office/drawing/2014/main" id="{FBE1D984-5A10-3864-B016-081B89EA2386}"/>
                    </a:ext>
                  </a:extLst>
                </p:cNvPr>
                <p:cNvSpPr>
                  <a:spLocks/>
                </p:cNvSpPr>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cs typeface="+mn-ea"/>
                    <a:sym typeface="+mn-lt"/>
                  </a:endParaRPr>
                </a:p>
              </p:txBody>
            </p:sp>
          </p:grpSp>
        </p:grpSp>
        <p:sp>
          <p:nvSpPr>
            <p:cNvPr id="8" name="Text Box 20">
              <a:extLst>
                <a:ext uri="{FF2B5EF4-FFF2-40B4-BE49-F238E27FC236}">
                  <a16:creationId xmlns:a16="http://schemas.microsoft.com/office/drawing/2014/main" id="{B90AD33D-E989-B055-C86F-86A0DBA4F641}"/>
                </a:ext>
              </a:extLst>
            </p:cNvPr>
            <p:cNvSpPr txBox="1">
              <a:spLocks/>
            </p:cNvSpPr>
            <p:nvPr/>
          </p:nvSpPr>
          <p:spPr bwMode="auto">
            <a:xfrm>
              <a:off x="6605465" y="4751931"/>
              <a:ext cx="10567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200" dirty="0">
                  <a:cs typeface="+mn-ea"/>
                  <a:sym typeface="+mn-lt"/>
                </a:rPr>
                <a:t>XX.XX.20XX</a:t>
              </a:r>
              <a:endParaRPr lang="zh-CN" altLang="en-US" sz="1200" dirty="0">
                <a:cs typeface="+mn-ea"/>
                <a:sym typeface="+mn-lt"/>
              </a:endParaRPr>
            </a:p>
          </p:txBody>
        </p:sp>
        <p:sp>
          <p:nvSpPr>
            <p:cNvPr id="9" name="矩形 8">
              <a:extLst>
                <a:ext uri="{FF2B5EF4-FFF2-40B4-BE49-F238E27FC236}">
                  <a16:creationId xmlns:a16="http://schemas.microsoft.com/office/drawing/2014/main" id="{F0AF509B-B51F-910A-F899-8DD3B27EA78B}"/>
                </a:ext>
              </a:extLst>
            </p:cNvPr>
            <p:cNvSpPr/>
            <p:nvPr/>
          </p:nvSpPr>
          <p:spPr>
            <a:xfrm>
              <a:off x="4705028" y="4751931"/>
              <a:ext cx="150714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200" dirty="0">
                  <a:cs typeface="+mn-ea"/>
                  <a:sym typeface="+mn-lt"/>
                </a:rPr>
                <a:t>Report </a:t>
              </a:r>
              <a:r>
                <a:rPr lang="zh-CN" altLang="en-US" sz="1200" dirty="0">
                  <a:cs typeface="+mn-ea"/>
                  <a:sym typeface="+mn-lt"/>
                </a:rPr>
                <a:t>：</a:t>
              </a:r>
              <a:r>
                <a:rPr lang="en-US" altLang="zh-CN" sz="1200" dirty="0">
                  <a:cs typeface="+mn-ea"/>
                  <a:sym typeface="+mn-lt"/>
                </a:rPr>
                <a:t>jpppt.com</a:t>
              </a:r>
              <a:endParaRPr lang="zh-CN" altLang="en-US" sz="1200" dirty="0">
                <a:cs typeface="+mn-ea"/>
                <a:sym typeface="+mn-lt"/>
              </a:endParaRPr>
            </a:p>
          </p:txBody>
        </p:sp>
      </p:grpSp>
      <p:sp>
        <p:nvSpPr>
          <p:cNvPr id="18" name="Rounded Rectangle 7">
            <a:extLst>
              <a:ext uri="{FF2B5EF4-FFF2-40B4-BE49-F238E27FC236}">
                <a16:creationId xmlns:a16="http://schemas.microsoft.com/office/drawing/2014/main" id="{CF0789AA-E930-A8C8-525C-B60703725012}"/>
              </a:ext>
            </a:extLst>
          </p:cNvPr>
          <p:cNvSpPr/>
          <p:nvPr/>
        </p:nvSpPr>
        <p:spPr>
          <a:xfrm>
            <a:off x="635869" y="407710"/>
            <a:ext cx="1684599" cy="413563"/>
          </a:xfrm>
          <a:prstGeom prst="roundRect">
            <a:avLst>
              <a:gd name="adj" fmla="val 50000"/>
            </a:avLst>
          </a:prstGeom>
          <a:solidFill>
            <a:schemeClr val="bg1">
              <a:alpha val="0"/>
            </a:schemeClr>
          </a:solidFill>
          <a:ln w="15875">
            <a:solidFill>
              <a:srgbClr val="ECE8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b="1" dirty="0"/>
              <a:t>LOGO</a:t>
            </a:r>
            <a:endParaRPr lang="ko-KR" altLang="en-US" sz="2700" b="1" dirty="0"/>
          </a:p>
        </p:txBody>
      </p:sp>
    </p:spTree>
    <p:extLst>
      <p:ext uri="{BB962C8B-B14F-4D97-AF65-F5344CB8AC3E}">
        <p14:creationId xmlns:p14="http://schemas.microsoft.com/office/powerpoint/2010/main" val="40550307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0"/>
                                        </p:tgtEl>
                                        <p:attrNameLst>
                                          <p:attrName>style.visibility</p:attrName>
                                        </p:attrNameLst>
                                      </p:cBhvr>
                                      <p:to>
                                        <p:strVal val="visible"/>
                                      </p:to>
                                    </p:set>
                                    <p:anim calcmode="lin" valueType="num">
                                      <p:cBhvr>
                                        <p:cTn id="12" dur="500" fill="hold"/>
                                        <p:tgtEl>
                                          <p:spTgt spid="60"/>
                                        </p:tgtEl>
                                        <p:attrNameLst>
                                          <p:attrName>ppt_w</p:attrName>
                                        </p:attrNameLst>
                                      </p:cBhvr>
                                      <p:tavLst>
                                        <p:tav tm="0">
                                          <p:val>
                                            <p:fltVal val="0"/>
                                          </p:val>
                                        </p:tav>
                                        <p:tav tm="100000">
                                          <p:val>
                                            <p:strVal val="#ppt_w"/>
                                          </p:val>
                                        </p:tav>
                                      </p:tavLst>
                                    </p:anim>
                                    <p:anim calcmode="lin" valueType="num">
                                      <p:cBhvr>
                                        <p:cTn id="13" dur="500" fill="hold"/>
                                        <p:tgtEl>
                                          <p:spTgt spid="60"/>
                                        </p:tgtEl>
                                        <p:attrNameLst>
                                          <p:attrName>ppt_h</p:attrName>
                                        </p:attrNameLst>
                                      </p:cBhvr>
                                      <p:tavLst>
                                        <p:tav tm="0">
                                          <p:val>
                                            <p:fltVal val="0"/>
                                          </p:val>
                                        </p:tav>
                                        <p:tav tm="100000">
                                          <p:val>
                                            <p:strVal val="#ppt_h"/>
                                          </p:val>
                                        </p:tav>
                                      </p:tavLst>
                                    </p:anim>
                                    <p:animEffect transition="in" filter="fade">
                                      <p:cBhvr>
                                        <p:cTn id="14"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a:extLst>
              <a:ext uri="{FF2B5EF4-FFF2-40B4-BE49-F238E27FC236}">
                <a16:creationId xmlns:a16="http://schemas.microsoft.com/office/drawing/2014/main" id="{09191657-C721-448C-857E-DB4E424FDAB5}"/>
              </a:ext>
            </a:extLst>
          </p:cNvPr>
          <p:cNvSpPr/>
          <p:nvPr/>
        </p:nvSpPr>
        <p:spPr>
          <a:xfrm>
            <a:off x="5767388" y="577850"/>
            <a:ext cx="5345112" cy="5308600"/>
          </a:xfrm>
          <a:custGeom>
            <a:avLst/>
            <a:gdLst/>
            <a:ahLst/>
            <a:cxnLst>
              <a:cxn ang="0">
                <a:pos x="wd2" y="hd2"/>
              </a:cxn>
              <a:cxn ang="5400000">
                <a:pos x="wd2" y="hd2"/>
              </a:cxn>
              <a:cxn ang="10800000">
                <a:pos x="wd2" y="hd2"/>
              </a:cxn>
              <a:cxn ang="16200000">
                <a:pos x="wd2" y="hd2"/>
              </a:cxn>
            </a:cxnLst>
            <a:rect l="0" t="0" r="r" b="b"/>
            <a:pathLst>
              <a:path w="16321" h="17595" extrusionOk="0">
                <a:moveTo>
                  <a:pt x="7241" y="381"/>
                </a:moveTo>
                <a:cubicBezTo>
                  <a:pt x="2736" y="-2064"/>
                  <a:pt x="-1769" y="7885"/>
                  <a:pt x="701" y="12437"/>
                </a:cubicBezTo>
                <a:cubicBezTo>
                  <a:pt x="3172" y="16990"/>
                  <a:pt x="9462" y="19536"/>
                  <a:pt x="14652" y="15784"/>
                </a:cubicBezTo>
                <a:cubicBezTo>
                  <a:pt x="19831" y="12032"/>
                  <a:pt x="11444" y="11232"/>
                  <a:pt x="9960" y="9350"/>
                </a:cubicBezTo>
                <a:cubicBezTo>
                  <a:pt x="8476" y="7480"/>
                  <a:pt x="9960" y="1857"/>
                  <a:pt x="7241" y="381"/>
                </a:cubicBezTo>
                <a:close/>
              </a:path>
            </a:pathLst>
          </a:custGeom>
          <a:noFill/>
          <a:ln w="6350" cap="flat">
            <a:solidFill>
              <a:schemeClr val="tx1">
                <a:alpha val="15000"/>
              </a:schemeClr>
            </a:solidFill>
            <a:miter lim="400000"/>
          </a:ln>
          <a:effectLst/>
        </p:spPr>
        <p:txBody>
          <a:bodyPr lIns="38100" tIns="38100" rIns="38100" bIns="38100" anchor="ctr"/>
          <a:lstStyle/>
          <a:p>
            <a:pPr eaLnBrk="1" fontAlgn="auto" hangingPunct="1">
              <a:spcBef>
                <a:spcPts val="0"/>
              </a:spcBef>
              <a:spcAft>
                <a:spcPts val="0"/>
              </a:spcAft>
              <a:defRPr>
                <a:effectLst>
                  <a:outerShdw blurRad="38100" dist="12700" dir="5400000" rotWithShape="0">
                    <a:srgbClr val="000000">
                      <a:alpha val="50000"/>
                    </a:srgbClr>
                  </a:outerShdw>
                </a:effectLst>
              </a:defRPr>
            </a:pPr>
            <a:endParaRPr dirty="0">
              <a:effectLst>
                <a:outerShdw blurRad="38100" dist="12700" dir="5400000" rotWithShape="0">
                  <a:srgbClr val="000000">
                    <a:alpha val="50000"/>
                  </a:srgbClr>
                </a:outerShdw>
              </a:effectLst>
              <a:cs typeface="+mn-ea"/>
              <a:sym typeface="+mn-lt"/>
            </a:endParaRPr>
          </a:p>
        </p:txBody>
      </p:sp>
      <p:sp>
        <p:nvSpPr>
          <p:cNvPr id="3" name="Shape">
            <a:extLst>
              <a:ext uri="{FF2B5EF4-FFF2-40B4-BE49-F238E27FC236}">
                <a16:creationId xmlns:a16="http://schemas.microsoft.com/office/drawing/2014/main" id="{3E6DD0BD-2C08-46B5-8534-77E11B11F947}"/>
              </a:ext>
            </a:extLst>
          </p:cNvPr>
          <p:cNvSpPr/>
          <p:nvPr/>
        </p:nvSpPr>
        <p:spPr>
          <a:xfrm>
            <a:off x="6046372" y="1171491"/>
            <a:ext cx="5386734" cy="4224430"/>
          </a:xfrm>
          <a:custGeom>
            <a:avLst/>
            <a:gdLst/>
            <a:ahLst/>
            <a:cxnLst>
              <a:cxn ang="0">
                <a:pos x="wd2" y="hd2"/>
              </a:cxn>
              <a:cxn ang="5400000">
                <a:pos x="wd2" y="hd2"/>
              </a:cxn>
              <a:cxn ang="10800000">
                <a:pos x="wd2" y="hd2"/>
              </a:cxn>
              <a:cxn ang="16200000">
                <a:pos x="wd2" y="hd2"/>
              </a:cxn>
            </a:cxnLst>
            <a:rect l="0" t="0" r="r" b="b"/>
            <a:pathLst>
              <a:path w="16046" h="19010" extrusionOk="0">
                <a:moveTo>
                  <a:pt x="10260" y="35"/>
                </a:moveTo>
                <a:cubicBezTo>
                  <a:pt x="5673" y="-363"/>
                  <a:pt x="-302" y="2651"/>
                  <a:pt x="12" y="9091"/>
                </a:cubicBezTo>
                <a:cubicBezTo>
                  <a:pt x="326" y="15516"/>
                  <a:pt x="5693" y="21237"/>
                  <a:pt x="9784" y="18147"/>
                </a:cubicBezTo>
                <a:cubicBezTo>
                  <a:pt x="13885" y="15042"/>
                  <a:pt x="21298" y="983"/>
                  <a:pt x="10260" y="35"/>
                </a:cubicBezTo>
                <a:close/>
              </a:path>
            </a:pathLst>
          </a:custGeom>
          <a:blipFill>
            <a:blip r:embed="rId2" cstate="screen">
              <a:extLst>
                <a:ext uri="{28A0092B-C50C-407E-A947-70E740481C1C}">
                  <a14:useLocalDpi xmlns:a14="http://schemas.microsoft.com/office/drawing/2010/main"/>
                </a:ext>
              </a:extLst>
            </a:blip>
            <a:stretch>
              <a:fillRect/>
            </a:stretch>
          </a:blipFill>
          <a:ln w="25400" cap="flat">
            <a:solidFill>
              <a:schemeClr val="tx1">
                <a:lumMod val="50000"/>
                <a:lumOff val="50000"/>
              </a:schemeClr>
            </a:solidFill>
            <a:miter lim="400000"/>
          </a:ln>
          <a:effectLst>
            <a:innerShdw blurRad="1028700">
              <a:schemeClr val="bg1">
                <a:alpha val="78000"/>
              </a:schemeClr>
            </a:innerShdw>
          </a:effectLst>
        </p:spPr>
        <p:txBody>
          <a:bodyPr lIns="38100" tIns="38100" rIns="38100" bIns="38100" anchor="ctr"/>
          <a:lstStyle/>
          <a:p>
            <a:pPr eaLnBrk="1" fontAlgn="auto" hangingPunct="1">
              <a:spcBef>
                <a:spcPts val="0"/>
              </a:spcBef>
              <a:spcAft>
                <a:spcPts val="0"/>
              </a:spcAft>
              <a:defRPr>
                <a:effectLst>
                  <a:outerShdw blurRad="38100" dist="12700" dir="5400000" rotWithShape="0">
                    <a:srgbClr val="000000">
                      <a:alpha val="50000"/>
                    </a:srgbClr>
                  </a:outerShdw>
                </a:effectLst>
              </a:defRPr>
            </a:pPr>
            <a:endParaRPr dirty="0">
              <a:effectLst>
                <a:outerShdw blurRad="38100" dist="12700" dir="5400000" rotWithShape="0">
                  <a:srgbClr val="000000">
                    <a:alpha val="50000"/>
                  </a:srgbClr>
                </a:outerShdw>
              </a:effectLst>
              <a:cs typeface="+mn-ea"/>
              <a:sym typeface="+mn-lt"/>
            </a:endParaRPr>
          </a:p>
        </p:txBody>
      </p:sp>
      <p:sp>
        <p:nvSpPr>
          <p:cNvPr id="4" name="Title 1">
            <a:extLst>
              <a:ext uri="{FF2B5EF4-FFF2-40B4-BE49-F238E27FC236}">
                <a16:creationId xmlns:a16="http://schemas.microsoft.com/office/drawing/2014/main" id="{9DCBD1E4-13E8-439A-B7DD-3AA681B38E67}"/>
              </a:ext>
            </a:extLst>
          </p:cNvPr>
          <p:cNvSpPr txBox="1">
            <a:spLocks/>
          </p:cNvSpPr>
          <p:nvPr/>
        </p:nvSpPr>
        <p:spPr>
          <a:xfrm>
            <a:off x="1555819" y="1171491"/>
            <a:ext cx="3890963" cy="2359025"/>
          </a:xfr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7200" dirty="0">
                <a:latin typeface="+mn-lt"/>
                <a:ea typeface="+mn-ea"/>
                <a:cs typeface="+mn-ea"/>
                <a:sym typeface="+mn-lt"/>
              </a:rPr>
              <a:t>PART ONE</a:t>
            </a:r>
          </a:p>
        </p:txBody>
      </p:sp>
      <p:sp>
        <p:nvSpPr>
          <p:cNvPr id="5" name="TextBox 26">
            <a:extLst>
              <a:ext uri="{FF2B5EF4-FFF2-40B4-BE49-F238E27FC236}">
                <a16:creationId xmlns:a16="http://schemas.microsoft.com/office/drawing/2014/main" id="{027EB8A0-D699-4BD3-8859-1EC01ECA9157}"/>
              </a:ext>
            </a:extLst>
          </p:cNvPr>
          <p:cNvSpPr txBox="1">
            <a:spLocks noChangeArrowheads="1"/>
          </p:cNvSpPr>
          <p:nvPr/>
        </p:nvSpPr>
        <p:spPr bwMode="auto">
          <a:xfrm>
            <a:off x="7523539" y="3538538"/>
            <a:ext cx="1832810" cy="338554"/>
          </a:xfrm>
          <a:prstGeom prst="rect">
            <a:avLst/>
          </a:prstGeom>
          <a:noFill/>
          <a:ln>
            <a:noFill/>
          </a:ln>
        </p:spPr>
        <p:txBody>
          <a:bodyPr wrap="none" lIns="0" rIns="0">
            <a:spAutoFit/>
          </a:bodyPr>
          <a:lstStyle>
            <a:lvl1pPr>
              <a:defRPr>
                <a:solidFill>
                  <a:schemeClr val="tx1"/>
                </a:solidFill>
                <a:latin typeface="Source Sans Pro" panose="020B0503030403020204" pitchFamily="34" charset="0"/>
              </a:defRPr>
            </a:lvl1pPr>
            <a:lvl2pPr marL="742950" indent="-285750">
              <a:defRPr>
                <a:solidFill>
                  <a:schemeClr val="tx1"/>
                </a:solidFill>
                <a:latin typeface="Source Sans Pro" panose="020B0503030403020204" pitchFamily="34" charset="0"/>
              </a:defRPr>
            </a:lvl2pPr>
            <a:lvl3pPr marL="1143000" indent="-228600">
              <a:defRPr>
                <a:solidFill>
                  <a:schemeClr val="tx1"/>
                </a:solidFill>
                <a:latin typeface="Source Sans Pro" panose="020B0503030403020204" pitchFamily="34" charset="0"/>
              </a:defRPr>
            </a:lvl3pPr>
            <a:lvl4pPr marL="1600200" indent="-228600">
              <a:defRPr>
                <a:solidFill>
                  <a:schemeClr val="tx1"/>
                </a:solidFill>
                <a:latin typeface="Source Sans Pro" panose="020B0503030403020204" pitchFamily="34" charset="0"/>
              </a:defRPr>
            </a:lvl4pPr>
            <a:lvl5pPr marL="2057400" indent="-228600">
              <a:defRPr>
                <a:solidFill>
                  <a:schemeClr val="tx1"/>
                </a:solidFill>
                <a:latin typeface="Source Sans Pro" panose="020B0503030403020204" pitchFamily="34" charset="0"/>
              </a:defRPr>
            </a:lvl5pPr>
            <a:lvl6pPr marL="2514600" indent="-228600" fontAlgn="base">
              <a:spcBef>
                <a:spcPct val="0"/>
              </a:spcBef>
              <a:spcAft>
                <a:spcPct val="0"/>
              </a:spcAft>
              <a:defRPr>
                <a:solidFill>
                  <a:schemeClr val="tx1"/>
                </a:solidFill>
                <a:latin typeface="Source Sans Pro" panose="020B0503030403020204" pitchFamily="34" charset="0"/>
              </a:defRPr>
            </a:lvl6pPr>
            <a:lvl7pPr marL="2971800" indent="-228600" fontAlgn="base">
              <a:spcBef>
                <a:spcPct val="0"/>
              </a:spcBef>
              <a:spcAft>
                <a:spcPct val="0"/>
              </a:spcAft>
              <a:defRPr>
                <a:solidFill>
                  <a:schemeClr val="tx1"/>
                </a:solidFill>
                <a:latin typeface="Source Sans Pro" panose="020B0503030403020204" pitchFamily="34" charset="0"/>
              </a:defRPr>
            </a:lvl7pPr>
            <a:lvl8pPr marL="3429000" indent="-228600" fontAlgn="base">
              <a:spcBef>
                <a:spcPct val="0"/>
              </a:spcBef>
              <a:spcAft>
                <a:spcPct val="0"/>
              </a:spcAft>
              <a:defRPr>
                <a:solidFill>
                  <a:schemeClr val="tx1"/>
                </a:solidFill>
                <a:latin typeface="Source Sans Pro" panose="020B0503030403020204" pitchFamily="34" charset="0"/>
              </a:defRPr>
            </a:lvl8pPr>
            <a:lvl9pPr marL="3886200" indent="-228600" fontAlgn="base">
              <a:spcBef>
                <a:spcPct val="0"/>
              </a:spcBef>
              <a:spcAft>
                <a:spcPct val="0"/>
              </a:spcAft>
              <a:defRPr>
                <a:solidFill>
                  <a:schemeClr val="tx1"/>
                </a:solidFill>
                <a:latin typeface="Source Sans Pro" panose="020B0503030403020204" pitchFamily="34" charset="0"/>
              </a:defRPr>
            </a:lvl9pPr>
          </a:lstStyle>
          <a:p>
            <a:pPr algn="ctr" eaLnBrk="1" hangingPunct="1"/>
            <a:r>
              <a:rPr lang="en-US" altLang="zh-CN" sz="1600" b="1" dirty="0">
                <a:solidFill>
                  <a:schemeClr val="bg1"/>
                </a:solidFill>
                <a:latin typeface="+mn-lt"/>
                <a:cs typeface="+mn-ea"/>
                <a:sym typeface="+mn-lt"/>
              </a:rPr>
              <a:t>Sample Title Here</a:t>
            </a:r>
          </a:p>
        </p:txBody>
      </p:sp>
      <p:sp>
        <p:nvSpPr>
          <p:cNvPr id="6" name="TextBox 29">
            <a:extLst>
              <a:ext uri="{FF2B5EF4-FFF2-40B4-BE49-F238E27FC236}">
                <a16:creationId xmlns:a16="http://schemas.microsoft.com/office/drawing/2014/main" id="{EBF4D9B4-FBDC-4101-89B8-15A64EBCDDE5}"/>
              </a:ext>
            </a:extLst>
          </p:cNvPr>
          <p:cNvSpPr txBox="1">
            <a:spLocks noChangeArrowheads="1"/>
          </p:cNvSpPr>
          <p:nvPr/>
        </p:nvSpPr>
        <p:spPr bwMode="auto">
          <a:xfrm>
            <a:off x="1724526" y="3466542"/>
            <a:ext cx="27377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a:solidFill>
                  <a:schemeClr val="tx1"/>
                </a:solidFill>
                <a:latin typeface="Source Sans Pro" panose="020B0503030403020204" pitchFamily="34" charset="0"/>
              </a:defRPr>
            </a:lvl1pPr>
            <a:lvl2pPr marL="742950" indent="-285750">
              <a:defRPr>
                <a:solidFill>
                  <a:schemeClr val="tx1"/>
                </a:solidFill>
                <a:latin typeface="Source Sans Pro" panose="020B0503030403020204" pitchFamily="34" charset="0"/>
              </a:defRPr>
            </a:lvl2pPr>
            <a:lvl3pPr marL="1143000" indent="-228600">
              <a:defRPr>
                <a:solidFill>
                  <a:schemeClr val="tx1"/>
                </a:solidFill>
                <a:latin typeface="Source Sans Pro" panose="020B0503030403020204" pitchFamily="34" charset="0"/>
              </a:defRPr>
            </a:lvl3pPr>
            <a:lvl4pPr marL="1600200" indent="-228600">
              <a:defRPr>
                <a:solidFill>
                  <a:schemeClr val="tx1"/>
                </a:solidFill>
                <a:latin typeface="Source Sans Pro" panose="020B0503030403020204" pitchFamily="34" charset="0"/>
              </a:defRPr>
            </a:lvl4pPr>
            <a:lvl5pPr marL="2057400" indent="-228600">
              <a:defRPr>
                <a:solidFill>
                  <a:schemeClr val="tx1"/>
                </a:solidFill>
                <a:latin typeface="Source Sans Pro" panose="020B0503030403020204" pitchFamily="34" charset="0"/>
              </a:defRPr>
            </a:lvl5pPr>
            <a:lvl6pPr marL="2514600" indent="-228600" fontAlgn="base">
              <a:spcBef>
                <a:spcPct val="0"/>
              </a:spcBef>
              <a:spcAft>
                <a:spcPct val="0"/>
              </a:spcAft>
              <a:defRPr>
                <a:solidFill>
                  <a:schemeClr val="tx1"/>
                </a:solidFill>
                <a:latin typeface="Source Sans Pro" panose="020B0503030403020204" pitchFamily="34" charset="0"/>
              </a:defRPr>
            </a:lvl6pPr>
            <a:lvl7pPr marL="2971800" indent="-228600" fontAlgn="base">
              <a:spcBef>
                <a:spcPct val="0"/>
              </a:spcBef>
              <a:spcAft>
                <a:spcPct val="0"/>
              </a:spcAft>
              <a:defRPr>
                <a:solidFill>
                  <a:schemeClr val="tx1"/>
                </a:solidFill>
                <a:latin typeface="Source Sans Pro" panose="020B0503030403020204" pitchFamily="34" charset="0"/>
              </a:defRPr>
            </a:lvl7pPr>
            <a:lvl8pPr marL="3429000" indent="-228600" fontAlgn="base">
              <a:spcBef>
                <a:spcPct val="0"/>
              </a:spcBef>
              <a:spcAft>
                <a:spcPct val="0"/>
              </a:spcAft>
              <a:defRPr>
                <a:solidFill>
                  <a:schemeClr val="tx1"/>
                </a:solidFill>
                <a:latin typeface="Source Sans Pro" panose="020B0503030403020204" pitchFamily="34" charset="0"/>
              </a:defRPr>
            </a:lvl8pPr>
            <a:lvl9pPr marL="3886200" indent="-228600" fontAlgn="base">
              <a:spcBef>
                <a:spcPct val="0"/>
              </a:spcBef>
              <a:spcAft>
                <a:spcPct val="0"/>
              </a:spcAft>
              <a:defRPr>
                <a:solidFill>
                  <a:schemeClr val="tx1"/>
                </a:solidFill>
                <a:latin typeface="Source Sans Pro" panose="020B0503030403020204" pitchFamily="34" charset="0"/>
              </a:defRPr>
            </a:lvl9pPr>
          </a:lstStyle>
          <a:p>
            <a:r>
              <a:rPr lang="en-US" altLang="zh-CN" sz="3200" b="1" dirty="0">
                <a:latin typeface="+mn-lt"/>
                <a:cs typeface="+mn-ea"/>
                <a:sym typeface="+mn-lt"/>
              </a:rPr>
              <a:t>Add title text</a:t>
            </a:r>
            <a:endParaRPr lang="zh-CN" altLang="en-US" sz="3200" b="1" dirty="0">
              <a:latin typeface="+mn-lt"/>
              <a:cs typeface="+mn-ea"/>
              <a:sym typeface="+mn-lt"/>
            </a:endParaRPr>
          </a:p>
        </p:txBody>
      </p:sp>
      <p:cxnSp>
        <p:nvCxnSpPr>
          <p:cNvPr id="7" name="Straight Connector 30">
            <a:extLst>
              <a:ext uri="{FF2B5EF4-FFF2-40B4-BE49-F238E27FC236}">
                <a16:creationId xmlns:a16="http://schemas.microsoft.com/office/drawing/2014/main" id="{65625611-3B96-43AF-A48C-FF6138B3F91C}"/>
              </a:ext>
            </a:extLst>
          </p:cNvPr>
          <p:cNvCxnSpPr/>
          <p:nvPr/>
        </p:nvCxnSpPr>
        <p:spPr>
          <a:xfrm>
            <a:off x="1724526" y="4352131"/>
            <a:ext cx="479619" cy="0"/>
          </a:xfrm>
          <a:prstGeom prst="line">
            <a:avLst/>
          </a:prstGeom>
          <a:ln w="25400">
            <a:gradFill>
              <a:gsLst>
                <a:gs pos="0">
                  <a:schemeClr val="bg2"/>
                </a:gs>
                <a:gs pos="99000">
                  <a:schemeClr val="tx2"/>
                </a:gs>
              </a:gsLst>
              <a:lin ang="0" scaled="0"/>
            </a:gradFill>
          </a:ln>
        </p:spPr>
        <p:style>
          <a:lnRef idx="1">
            <a:schemeClr val="accent1"/>
          </a:lnRef>
          <a:fillRef idx="0">
            <a:schemeClr val="accent1"/>
          </a:fillRef>
          <a:effectRef idx="0">
            <a:schemeClr val="accent1"/>
          </a:effectRef>
          <a:fontRef idx="minor">
            <a:schemeClr val="tx1"/>
          </a:fontRef>
        </p:style>
      </p:cxnSp>
      <p:sp>
        <p:nvSpPr>
          <p:cNvPr id="8" name="TextBox 31">
            <a:extLst>
              <a:ext uri="{FF2B5EF4-FFF2-40B4-BE49-F238E27FC236}">
                <a16:creationId xmlns:a16="http://schemas.microsoft.com/office/drawing/2014/main" id="{1756752F-97C4-4BC1-858E-07D7A01F3449}"/>
              </a:ext>
            </a:extLst>
          </p:cNvPr>
          <p:cNvSpPr txBox="1"/>
          <p:nvPr/>
        </p:nvSpPr>
        <p:spPr>
          <a:xfrm>
            <a:off x="1724526" y="4572119"/>
            <a:ext cx="3783645" cy="626262"/>
          </a:xfrm>
          <a:prstGeom prst="rect">
            <a:avLst/>
          </a:prstGeom>
          <a:noFill/>
        </p:spPr>
        <p:txBody>
          <a:bodyPr lIns="0" tIns="46800" rIns="0">
            <a:spAutoFit/>
          </a:bodyPr>
          <a:lstStyle/>
          <a:p>
            <a:pPr eaLnBrk="1" fontAlgn="auto" hangingPunct="1">
              <a:lnSpc>
                <a:spcPct val="130000"/>
              </a:lnSpc>
              <a:spcBef>
                <a:spcPts val="0"/>
              </a:spcBef>
              <a:spcAft>
                <a:spcPts val="0"/>
              </a:spcAft>
              <a:defRPr/>
            </a:pPr>
            <a:r>
              <a:rPr lang="en-US" sz="1400" dirty="0">
                <a:solidFill>
                  <a:schemeClr val="tx1">
                    <a:alpha val="80000"/>
                  </a:schemeClr>
                </a:solidFill>
                <a:cs typeface="+mn-ea"/>
                <a:sym typeface="+mn-lt"/>
              </a:rPr>
              <a:t>Click here to add text content, such as keywords, some brief introductions, etc.</a:t>
            </a:r>
          </a:p>
        </p:txBody>
      </p:sp>
      <p:sp>
        <p:nvSpPr>
          <p:cNvPr id="9" name="Freeform 32">
            <a:extLst>
              <a:ext uri="{FF2B5EF4-FFF2-40B4-BE49-F238E27FC236}">
                <a16:creationId xmlns:a16="http://schemas.microsoft.com/office/drawing/2014/main" id="{C54D35B7-1021-4C8B-85A2-4E16A7C633DE}"/>
              </a:ext>
            </a:extLst>
          </p:cNvPr>
          <p:cNvSpPr/>
          <p:nvPr/>
        </p:nvSpPr>
        <p:spPr>
          <a:xfrm>
            <a:off x="-114300" y="-139700"/>
            <a:ext cx="12407900" cy="7137400"/>
          </a:xfrm>
          <a:custGeom>
            <a:avLst/>
            <a:gdLst>
              <a:gd name="connsiteX0" fmla="*/ 658522 w 12407900"/>
              <a:gd name="connsiteY0" fmla="*/ 0 h 7137400"/>
              <a:gd name="connsiteX1" fmla="*/ 11911775 w 12407900"/>
              <a:gd name="connsiteY1" fmla="*/ 0 h 7137400"/>
              <a:gd name="connsiteX2" fmla="*/ 11995325 w 12407900"/>
              <a:gd name="connsiteY2" fmla="*/ 75959 h 7137400"/>
              <a:gd name="connsiteX3" fmla="*/ 12211517 w 12407900"/>
              <a:gd name="connsiteY3" fmla="*/ 294981 h 7137400"/>
              <a:gd name="connsiteX4" fmla="*/ 12407900 w 12407900"/>
              <a:gd name="connsiteY4" fmla="*/ 516916 h 7137400"/>
              <a:gd name="connsiteX5" fmla="*/ 12407900 w 12407900"/>
              <a:gd name="connsiteY5" fmla="*/ 7137400 h 7137400"/>
              <a:gd name="connsiteX6" fmla="*/ 0 w 12407900"/>
              <a:gd name="connsiteY6" fmla="*/ 7137400 h 7137400"/>
              <a:gd name="connsiteX7" fmla="*/ 0 w 12407900"/>
              <a:gd name="connsiteY7" fmla="*/ 528784 h 7137400"/>
              <a:gd name="connsiteX8" fmla="*/ 34696 w 12407900"/>
              <a:gd name="connsiteY8" fmla="*/ 496355 h 7137400"/>
              <a:gd name="connsiteX9" fmla="*/ 527063 w 12407900"/>
              <a:gd name="connsiteY9" fmla="*/ 94059 h 713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07900" h="7137400">
                <a:moveTo>
                  <a:pt x="658522" y="0"/>
                </a:moveTo>
                <a:lnTo>
                  <a:pt x="11911775" y="0"/>
                </a:lnTo>
                <a:lnTo>
                  <a:pt x="11995325" y="75959"/>
                </a:lnTo>
                <a:cubicBezTo>
                  <a:pt x="12069628" y="147265"/>
                  <a:pt x="12141703" y="220292"/>
                  <a:pt x="12211517" y="294981"/>
                </a:cubicBezTo>
                <a:lnTo>
                  <a:pt x="12407900" y="516916"/>
                </a:lnTo>
                <a:lnTo>
                  <a:pt x="12407900" y="7137400"/>
                </a:lnTo>
                <a:lnTo>
                  <a:pt x="0" y="7137400"/>
                </a:lnTo>
                <a:lnTo>
                  <a:pt x="0" y="528784"/>
                </a:lnTo>
                <a:lnTo>
                  <a:pt x="34696" y="496355"/>
                </a:lnTo>
                <a:cubicBezTo>
                  <a:pt x="190692" y="356990"/>
                  <a:pt x="354945" y="222777"/>
                  <a:pt x="527063" y="94059"/>
                </a:cubicBezTo>
                <a:close/>
              </a:path>
            </a:pathLst>
          </a:custGeom>
          <a:noFill/>
          <a:ln w="6350">
            <a:solidFill>
              <a:schemeClr val="tx1">
                <a:alpha val="20000"/>
              </a:schemeClr>
            </a:solidFill>
            <a:miter lim="400000"/>
          </a:ln>
        </p:spPr>
        <p:txBody>
          <a:bodyPr lIns="38100" tIns="38100" rIns="38100" bIns="38100" anchor="ctr"/>
          <a:lstStyle/>
          <a:p>
            <a:pPr eaLnBrk="1" fontAlgn="auto" hangingPunct="1">
              <a:spcBef>
                <a:spcPts val="0"/>
              </a:spcBef>
              <a:spcAft>
                <a:spcPts val="0"/>
              </a:spcAft>
              <a:defRPr>
                <a:effectLst>
                  <a:outerShdw blurRad="38100" dist="12700" dir="5400000" rotWithShape="0">
                    <a:srgbClr val="000000">
                      <a:alpha val="50000"/>
                    </a:srgbClr>
                  </a:outerShdw>
                </a:effectLst>
              </a:defRPr>
            </a:pPr>
            <a:endParaRPr dirty="0">
              <a:effectLst>
                <a:outerShdw blurRad="38100" dist="12700" dir="5400000" rotWithShape="0">
                  <a:srgbClr val="000000">
                    <a:alpha val="50000"/>
                  </a:srgbClr>
                </a:outerShdw>
              </a:effectLst>
              <a:cs typeface="+mn-ea"/>
              <a:sym typeface="+mn-lt"/>
            </a:endParaRPr>
          </a:p>
        </p:txBody>
      </p:sp>
      <p:sp>
        <p:nvSpPr>
          <p:cNvPr id="10" name="Freeform 33">
            <a:extLst>
              <a:ext uri="{FF2B5EF4-FFF2-40B4-BE49-F238E27FC236}">
                <a16:creationId xmlns:a16="http://schemas.microsoft.com/office/drawing/2014/main" id="{039D1BBD-F909-4E85-97B8-469C5DA07EF4}"/>
              </a:ext>
            </a:extLst>
          </p:cNvPr>
          <p:cNvSpPr/>
          <p:nvPr/>
        </p:nvSpPr>
        <p:spPr>
          <a:xfrm>
            <a:off x="-114300" y="-139700"/>
            <a:ext cx="12407900" cy="7137400"/>
          </a:xfrm>
          <a:custGeom>
            <a:avLst/>
            <a:gdLst>
              <a:gd name="connsiteX0" fmla="*/ 1272925 w 12407900"/>
              <a:gd name="connsiteY0" fmla="*/ 0 h 7137400"/>
              <a:gd name="connsiteX1" fmla="*/ 10937726 w 12407900"/>
              <a:gd name="connsiteY1" fmla="*/ 0 h 7137400"/>
              <a:gd name="connsiteX2" fmla="*/ 10963608 w 12407900"/>
              <a:gd name="connsiteY2" fmla="*/ 14979 h 7137400"/>
              <a:gd name="connsiteX3" fmla="*/ 12322394 w 12407900"/>
              <a:gd name="connsiteY3" fmla="*/ 1369901 h 7137400"/>
              <a:gd name="connsiteX4" fmla="*/ 12407900 w 12407900"/>
              <a:gd name="connsiteY4" fmla="*/ 1534095 h 7137400"/>
              <a:gd name="connsiteX5" fmla="*/ 12407900 w 12407900"/>
              <a:gd name="connsiteY5" fmla="*/ 5377854 h 7137400"/>
              <a:gd name="connsiteX6" fmla="*/ 12378438 w 12407900"/>
              <a:gd name="connsiteY6" fmla="*/ 5451150 h 7137400"/>
              <a:gd name="connsiteX7" fmla="*/ 11169762 w 12407900"/>
              <a:gd name="connsiteY7" fmla="*/ 7126105 h 7137400"/>
              <a:gd name="connsiteX8" fmla="*/ 11156476 w 12407900"/>
              <a:gd name="connsiteY8" fmla="*/ 7137400 h 7137400"/>
              <a:gd name="connsiteX9" fmla="*/ 1914992 w 12407900"/>
              <a:gd name="connsiteY9" fmla="*/ 7137400 h 7137400"/>
              <a:gd name="connsiteX10" fmla="*/ 1859553 w 12407900"/>
              <a:gd name="connsiteY10" fmla="*/ 7096884 h 7137400"/>
              <a:gd name="connsiteX11" fmla="*/ 11346 w 12407900"/>
              <a:gd name="connsiteY11" fmla="*/ 4439115 h 7137400"/>
              <a:gd name="connsiteX12" fmla="*/ 0 w 12407900"/>
              <a:gd name="connsiteY12" fmla="*/ 4392155 h 7137400"/>
              <a:gd name="connsiteX13" fmla="*/ 0 w 12407900"/>
              <a:gd name="connsiteY13" fmla="*/ 2026681 h 7137400"/>
              <a:gd name="connsiteX14" fmla="*/ 2778 w 12407900"/>
              <a:gd name="connsiteY14" fmla="*/ 2015010 h 7137400"/>
              <a:gd name="connsiteX15" fmla="*/ 1245599 w 12407900"/>
              <a:gd name="connsiteY15" fmla="*/ 22791 h 713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407900" h="7137400">
                <a:moveTo>
                  <a:pt x="1272925" y="0"/>
                </a:moveTo>
                <a:lnTo>
                  <a:pt x="10937726" y="0"/>
                </a:lnTo>
                <a:lnTo>
                  <a:pt x="10963608" y="14979"/>
                </a:lnTo>
                <a:cubicBezTo>
                  <a:pt x="11553437" y="376200"/>
                  <a:pt x="12011461" y="821317"/>
                  <a:pt x="12322394" y="1369901"/>
                </a:cubicBezTo>
                <a:lnTo>
                  <a:pt x="12407900" y="1534095"/>
                </a:lnTo>
                <a:lnTo>
                  <a:pt x="12407900" y="5377854"/>
                </a:lnTo>
                <a:lnTo>
                  <a:pt x="12378438" y="5451150"/>
                </a:lnTo>
                <a:cubicBezTo>
                  <a:pt x="12103005" y="6086896"/>
                  <a:pt x="11696132" y="6653946"/>
                  <a:pt x="11169762" y="7126105"/>
                </a:cubicBezTo>
                <a:lnTo>
                  <a:pt x="11156476" y="7137400"/>
                </a:lnTo>
                <a:lnTo>
                  <a:pt x="1914992" y="7137400"/>
                </a:lnTo>
                <a:lnTo>
                  <a:pt x="1859553" y="7096884"/>
                </a:lnTo>
                <a:cubicBezTo>
                  <a:pt x="941226" y="6394410"/>
                  <a:pt x="294190" y="5483064"/>
                  <a:pt x="11346" y="4439115"/>
                </a:cubicBezTo>
                <a:lnTo>
                  <a:pt x="0" y="4392155"/>
                </a:lnTo>
                <a:lnTo>
                  <a:pt x="0" y="2026681"/>
                </a:lnTo>
                <a:lnTo>
                  <a:pt x="2778" y="2015010"/>
                </a:lnTo>
                <a:cubicBezTo>
                  <a:pt x="214624" y="1236503"/>
                  <a:pt x="640538" y="559617"/>
                  <a:pt x="1245599" y="22791"/>
                </a:cubicBezTo>
                <a:close/>
              </a:path>
            </a:pathLst>
          </a:custGeom>
          <a:noFill/>
          <a:ln w="6350">
            <a:solidFill>
              <a:schemeClr val="tx1">
                <a:alpha val="20000"/>
              </a:schemeClr>
            </a:solidFill>
            <a:miter lim="400000"/>
          </a:ln>
        </p:spPr>
        <p:txBody>
          <a:bodyPr lIns="38100" tIns="38100" rIns="38100" bIns="38100" anchor="ctr"/>
          <a:lstStyle/>
          <a:p>
            <a:pPr eaLnBrk="1" fontAlgn="auto" hangingPunct="1">
              <a:spcBef>
                <a:spcPts val="0"/>
              </a:spcBef>
              <a:spcAft>
                <a:spcPts val="0"/>
              </a:spcAft>
              <a:defRPr>
                <a:effectLst>
                  <a:outerShdw blurRad="38100" dist="12700" dir="5400000" rotWithShape="0">
                    <a:srgbClr val="000000">
                      <a:alpha val="50000"/>
                    </a:srgbClr>
                  </a:outerShdw>
                </a:effectLst>
              </a:defRPr>
            </a:pPr>
            <a:endParaRPr dirty="0">
              <a:effectLst>
                <a:outerShdw blurRad="38100" dist="12700" dir="5400000" rotWithShape="0">
                  <a:srgbClr val="000000">
                    <a:alpha val="50000"/>
                  </a:srgbClr>
                </a:outerShdw>
              </a:effectLst>
              <a:cs typeface="+mn-ea"/>
              <a:sym typeface="+mn-lt"/>
            </a:endParaRPr>
          </a:p>
        </p:txBody>
      </p:sp>
      <p:sp>
        <p:nvSpPr>
          <p:cNvPr id="11" name="Freeform 2073">
            <a:extLst>
              <a:ext uri="{FF2B5EF4-FFF2-40B4-BE49-F238E27FC236}">
                <a16:creationId xmlns:a16="http://schemas.microsoft.com/office/drawing/2014/main" id="{3F6009F0-8413-4D27-BCED-07D599A9FA3F}"/>
              </a:ext>
            </a:extLst>
          </p:cNvPr>
          <p:cNvSpPr>
            <a:spLocks noEditPoints="1"/>
          </p:cNvSpPr>
          <p:nvPr/>
        </p:nvSpPr>
        <p:spPr bwMode="auto">
          <a:xfrm>
            <a:off x="8002588" y="2433638"/>
            <a:ext cx="874712" cy="884237"/>
          </a:xfrm>
          <a:custGeom>
            <a:avLst/>
            <a:gdLst>
              <a:gd name="T0" fmla="*/ 500435 w 159"/>
              <a:gd name="T1" fmla="*/ 868027 h 160"/>
              <a:gd name="T2" fmla="*/ 483937 w 159"/>
              <a:gd name="T3" fmla="*/ 884613 h 160"/>
              <a:gd name="T4" fmla="*/ 439943 w 159"/>
              <a:gd name="T5" fmla="*/ 409134 h 160"/>
              <a:gd name="T6" fmla="*/ 472939 w 159"/>
              <a:gd name="T7" fmla="*/ 398076 h 160"/>
              <a:gd name="T8" fmla="*/ 456441 w 159"/>
              <a:gd name="T9" fmla="*/ 0 h 160"/>
              <a:gd name="T10" fmla="*/ 225471 w 159"/>
              <a:gd name="T11" fmla="*/ 71875 h 160"/>
              <a:gd name="T12" fmla="*/ 241969 w 159"/>
              <a:gd name="T13" fmla="*/ 99519 h 160"/>
              <a:gd name="T14" fmla="*/ 456441 w 159"/>
              <a:gd name="T15" fmla="*/ 27644 h 160"/>
              <a:gd name="T16" fmla="*/ 841391 w 159"/>
              <a:gd name="T17" fmla="*/ 481008 h 160"/>
              <a:gd name="T18" fmla="*/ 857889 w 159"/>
              <a:gd name="T19" fmla="*/ 492066 h 160"/>
              <a:gd name="T20" fmla="*/ 824893 w 159"/>
              <a:gd name="T21" fmla="*/ 248797 h 160"/>
              <a:gd name="T22" fmla="*/ 181477 w 159"/>
              <a:gd name="T23" fmla="*/ 127163 h 160"/>
              <a:gd name="T24" fmla="*/ 71491 w 159"/>
              <a:gd name="T25" fmla="*/ 602643 h 160"/>
              <a:gd name="T26" fmla="*/ 93488 w 159"/>
              <a:gd name="T27" fmla="*/ 613700 h 160"/>
              <a:gd name="T28" fmla="*/ 181477 w 159"/>
              <a:gd name="T29" fmla="*/ 143750 h 160"/>
              <a:gd name="T30" fmla="*/ 335457 w 159"/>
              <a:gd name="T31" fmla="*/ 116105 h 160"/>
              <a:gd name="T32" fmla="*/ 164979 w 159"/>
              <a:gd name="T33" fmla="*/ 536297 h 160"/>
              <a:gd name="T34" fmla="*/ 186976 w 159"/>
              <a:gd name="T35" fmla="*/ 762979 h 160"/>
              <a:gd name="T36" fmla="*/ 197974 w 159"/>
              <a:gd name="T37" fmla="*/ 536297 h 160"/>
              <a:gd name="T38" fmla="*/ 346455 w 159"/>
              <a:gd name="T39" fmla="*/ 143750 h 160"/>
              <a:gd name="T40" fmla="*/ 731405 w 159"/>
              <a:gd name="T41" fmla="*/ 326201 h 160"/>
              <a:gd name="T42" fmla="*/ 769901 w 159"/>
              <a:gd name="T43" fmla="*/ 735335 h 160"/>
              <a:gd name="T44" fmla="*/ 758902 w 159"/>
              <a:gd name="T45" fmla="*/ 315143 h 160"/>
              <a:gd name="T46" fmla="*/ 456441 w 159"/>
              <a:gd name="T47" fmla="*/ 182451 h 160"/>
              <a:gd name="T48" fmla="*/ 395949 w 159"/>
              <a:gd name="T49" fmla="*/ 204567 h 160"/>
              <a:gd name="T50" fmla="*/ 456441 w 159"/>
              <a:gd name="T51" fmla="*/ 210096 h 160"/>
              <a:gd name="T52" fmla="*/ 665414 w 159"/>
              <a:gd name="T53" fmla="*/ 796152 h 160"/>
              <a:gd name="T54" fmla="*/ 681912 w 159"/>
              <a:gd name="T55" fmla="*/ 807209 h 160"/>
              <a:gd name="T56" fmla="*/ 659915 w 159"/>
              <a:gd name="T57" fmla="*/ 315143 h 160"/>
              <a:gd name="T58" fmla="*/ 346455 w 159"/>
              <a:gd name="T59" fmla="*/ 243269 h 160"/>
              <a:gd name="T60" fmla="*/ 329957 w 159"/>
              <a:gd name="T61" fmla="*/ 221153 h 160"/>
              <a:gd name="T62" fmla="*/ 274964 w 159"/>
              <a:gd name="T63" fmla="*/ 762979 h 160"/>
              <a:gd name="T64" fmla="*/ 307960 w 159"/>
              <a:gd name="T65" fmla="*/ 762979 h 160"/>
              <a:gd name="T66" fmla="*/ 346455 w 159"/>
              <a:gd name="T67" fmla="*/ 243269 h 160"/>
              <a:gd name="T68" fmla="*/ 588424 w 159"/>
              <a:gd name="T69" fmla="*/ 702162 h 160"/>
              <a:gd name="T70" fmla="*/ 571926 w 159"/>
              <a:gd name="T71" fmla="*/ 718748 h 160"/>
              <a:gd name="T72" fmla="*/ 577425 w 159"/>
              <a:gd name="T73" fmla="*/ 840382 h 160"/>
              <a:gd name="T74" fmla="*/ 588424 w 159"/>
              <a:gd name="T75" fmla="*/ 856969 h 160"/>
              <a:gd name="T76" fmla="*/ 604922 w 159"/>
              <a:gd name="T77" fmla="*/ 762979 h 160"/>
              <a:gd name="T78" fmla="*/ 456441 w 159"/>
              <a:gd name="T79" fmla="*/ 287499 h 160"/>
              <a:gd name="T80" fmla="*/ 346455 w 159"/>
              <a:gd name="T81" fmla="*/ 447835 h 160"/>
              <a:gd name="T82" fmla="*/ 379451 w 159"/>
              <a:gd name="T83" fmla="*/ 856969 h 160"/>
              <a:gd name="T84" fmla="*/ 373952 w 159"/>
              <a:gd name="T85" fmla="*/ 436778 h 160"/>
              <a:gd name="T86" fmla="*/ 456441 w 159"/>
              <a:gd name="T87" fmla="*/ 315143 h 160"/>
              <a:gd name="T88" fmla="*/ 577425 w 159"/>
              <a:gd name="T89" fmla="*/ 646873 h 160"/>
              <a:gd name="T90" fmla="*/ 593923 w 159"/>
              <a:gd name="T91" fmla="*/ 657931 h 160"/>
              <a:gd name="T92" fmla="*/ 566427 w 159"/>
              <a:gd name="T93" fmla="*/ 359374 h 16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59" h="160">
                <a:moveTo>
                  <a:pt x="86" y="72"/>
                </a:moveTo>
                <a:cubicBezTo>
                  <a:pt x="86" y="74"/>
                  <a:pt x="93" y="99"/>
                  <a:pt x="91" y="157"/>
                </a:cubicBezTo>
                <a:cubicBezTo>
                  <a:pt x="91" y="159"/>
                  <a:pt x="90" y="160"/>
                  <a:pt x="88" y="160"/>
                </a:cubicBezTo>
                <a:cubicBezTo>
                  <a:pt x="88" y="160"/>
                  <a:pt x="88" y="160"/>
                  <a:pt x="88" y="160"/>
                </a:cubicBezTo>
                <a:cubicBezTo>
                  <a:pt x="87" y="160"/>
                  <a:pt x="86" y="159"/>
                  <a:pt x="86" y="157"/>
                </a:cubicBezTo>
                <a:cubicBezTo>
                  <a:pt x="88" y="100"/>
                  <a:pt x="80" y="74"/>
                  <a:pt x="80" y="74"/>
                </a:cubicBezTo>
                <a:cubicBezTo>
                  <a:pt x="80" y="73"/>
                  <a:pt x="81" y="71"/>
                  <a:pt x="82" y="71"/>
                </a:cubicBezTo>
                <a:cubicBezTo>
                  <a:pt x="84" y="70"/>
                  <a:pt x="85" y="71"/>
                  <a:pt x="86" y="72"/>
                </a:cubicBezTo>
                <a:close/>
                <a:moveTo>
                  <a:pt x="150" y="45"/>
                </a:moveTo>
                <a:cubicBezTo>
                  <a:pt x="139" y="18"/>
                  <a:pt x="112" y="0"/>
                  <a:pt x="83" y="0"/>
                </a:cubicBezTo>
                <a:cubicBezTo>
                  <a:pt x="73" y="0"/>
                  <a:pt x="64" y="2"/>
                  <a:pt x="55" y="6"/>
                </a:cubicBezTo>
                <a:cubicBezTo>
                  <a:pt x="50" y="8"/>
                  <a:pt x="45" y="10"/>
                  <a:pt x="41" y="13"/>
                </a:cubicBezTo>
                <a:cubicBezTo>
                  <a:pt x="40" y="14"/>
                  <a:pt x="39" y="15"/>
                  <a:pt x="40" y="17"/>
                </a:cubicBezTo>
                <a:cubicBezTo>
                  <a:pt x="41" y="18"/>
                  <a:pt x="42" y="18"/>
                  <a:pt x="44" y="18"/>
                </a:cubicBezTo>
                <a:cubicBezTo>
                  <a:pt x="48" y="15"/>
                  <a:pt x="52" y="13"/>
                  <a:pt x="57" y="11"/>
                </a:cubicBezTo>
                <a:cubicBezTo>
                  <a:pt x="65" y="7"/>
                  <a:pt x="74" y="5"/>
                  <a:pt x="83" y="5"/>
                </a:cubicBezTo>
                <a:cubicBezTo>
                  <a:pt x="110" y="5"/>
                  <a:pt x="135" y="22"/>
                  <a:pt x="145" y="47"/>
                </a:cubicBezTo>
                <a:cubicBezTo>
                  <a:pt x="150" y="57"/>
                  <a:pt x="152" y="77"/>
                  <a:pt x="153" y="87"/>
                </a:cubicBezTo>
                <a:cubicBezTo>
                  <a:pt x="153" y="88"/>
                  <a:pt x="155" y="89"/>
                  <a:pt x="156" y="89"/>
                </a:cubicBezTo>
                <a:cubicBezTo>
                  <a:pt x="156" y="89"/>
                  <a:pt x="156" y="89"/>
                  <a:pt x="156" y="89"/>
                </a:cubicBezTo>
                <a:cubicBezTo>
                  <a:pt x="158" y="89"/>
                  <a:pt x="159" y="88"/>
                  <a:pt x="159" y="87"/>
                </a:cubicBezTo>
                <a:cubicBezTo>
                  <a:pt x="157" y="73"/>
                  <a:pt x="155" y="55"/>
                  <a:pt x="150" y="45"/>
                </a:cubicBezTo>
                <a:close/>
                <a:moveTo>
                  <a:pt x="33" y="26"/>
                </a:moveTo>
                <a:cubicBezTo>
                  <a:pt x="34" y="25"/>
                  <a:pt x="34" y="24"/>
                  <a:pt x="33" y="23"/>
                </a:cubicBezTo>
                <a:cubicBezTo>
                  <a:pt x="32" y="21"/>
                  <a:pt x="30" y="21"/>
                  <a:pt x="29" y="22"/>
                </a:cubicBezTo>
                <a:cubicBezTo>
                  <a:pt x="14" y="37"/>
                  <a:pt x="0" y="64"/>
                  <a:pt x="13" y="109"/>
                </a:cubicBezTo>
                <a:cubicBezTo>
                  <a:pt x="14" y="110"/>
                  <a:pt x="15" y="111"/>
                  <a:pt x="16" y="111"/>
                </a:cubicBezTo>
                <a:cubicBezTo>
                  <a:pt x="16" y="111"/>
                  <a:pt x="17" y="111"/>
                  <a:pt x="17" y="111"/>
                </a:cubicBezTo>
                <a:cubicBezTo>
                  <a:pt x="18" y="111"/>
                  <a:pt x="19" y="109"/>
                  <a:pt x="19" y="108"/>
                </a:cubicBezTo>
                <a:cubicBezTo>
                  <a:pt x="8" y="74"/>
                  <a:pt x="13" y="45"/>
                  <a:pt x="33" y="26"/>
                </a:cubicBezTo>
                <a:close/>
                <a:moveTo>
                  <a:pt x="85" y="16"/>
                </a:moveTo>
                <a:cubicBezTo>
                  <a:pt x="77" y="16"/>
                  <a:pt x="69" y="17"/>
                  <a:pt x="61" y="21"/>
                </a:cubicBezTo>
                <a:cubicBezTo>
                  <a:pt x="34" y="32"/>
                  <a:pt x="20" y="61"/>
                  <a:pt x="28" y="89"/>
                </a:cubicBezTo>
                <a:cubicBezTo>
                  <a:pt x="29" y="91"/>
                  <a:pt x="30" y="94"/>
                  <a:pt x="30" y="97"/>
                </a:cubicBezTo>
                <a:cubicBezTo>
                  <a:pt x="31" y="104"/>
                  <a:pt x="31" y="116"/>
                  <a:pt x="31" y="136"/>
                </a:cubicBezTo>
                <a:cubicBezTo>
                  <a:pt x="31" y="137"/>
                  <a:pt x="32" y="138"/>
                  <a:pt x="34" y="138"/>
                </a:cubicBezTo>
                <a:cubicBezTo>
                  <a:pt x="35" y="138"/>
                  <a:pt x="37" y="137"/>
                  <a:pt x="37" y="136"/>
                </a:cubicBezTo>
                <a:cubicBezTo>
                  <a:pt x="37" y="115"/>
                  <a:pt x="37" y="104"/>
                  <a:pt x="36" y="97"/>
                </a:cubicBezTo>
                <a:cubicBezTo>
                  <a:pt x="35" y="93"/>
                  <a:pt x="34" y="90"/>
                  <a:pt x="33" y="87"/>
                </a:cubicBezTo>
                <a:cubicBezTo>
                  <a:pt x="26" y="62"/>
                  <a:pt x="39" y="36"/>
                  <a:pt x="63" y="26"/>
                </a:cubicBezTo>
                <a:cubicBezTo>
                  <a:pt x="70" y="23"/>
                  <a:pt x="77" y="21"/>
                  <a:pt x="85" y="22"/>
                </a:cubicBezTo>
                <a:cubicBezTo>
                  <a:pt x="104" y="22"/>
                  <a:pt x="126" y="39"/>
                  <a:pt x="133" y="59"/>
                </a:cubicBezTo>
                <a:cubicBezTo>
                  <a:pt x="138" y="76"/>
                  <a:pt x="138" y="104"/>
                  <a:pt x="138" y="130"/>
                </a:cubicBezTo>
                <a:cubicBezTo>
                  <a:pt x="138" y="132"/>
                  <a:pt x="139" y="133"/>
                  <a:pt x="140" y="133"/>
                </a:cubicBezTo>
                <a:cubicBezTo>
                  <a:pt x="142" y="133"/>
                  <a:pt x="143" y="132"/>
                  <a:pt x="143" y="130"/>
                </a:cubicBezTo>
                <a:cubicBezTo>
                  <a:pt x="144" y="104"/>
                  <a:pt x="144" y="75"/>
                  <a:pt x="138" y="57"/>
                </a:cubicBezTo>
                <a:cubicBezTo>
                  <a:pt x="130" y="35"/>
                  <a:pt x="107" y="17"/>
                  <a:pt x="85" y="16"/>
                </a:cubicBezTo>
                <a:close/>
                <a:moveTo>
                  <a:pt x="83" y="33"/>
                </a:moveTo>
                <a:cubicBezTo>
                  <a:pt x="80" y="33"/>
                  <a:pt x="77" y="33"/>
                  <a:pt x="74" y="33"/>
                </a:cubicBezTo>
                <a:cubicBezTo>
                  <a:pt x="73" y="34"/>
                  <a:pt x="72" y="35"/>
                  <a:pt x="72" y="37"/>
                </a:cubicBezTo>
                <a:cubicBezTo>
                  <a:pt x="72" y="38"/>
                  <a:pt x="74" y="39"/>
                  <a:pt x="75" y="39"/>
                </a:cubicBezTo>
                <a:cubicBezTo>
                  <a:pt x="78" y="38"/>
                  <a:pt x="80" y="38"/>
                  <a:pt x="83" y="38"/>
                </a:cubicBezTo>
                <a:cubicBezTo>
                  <a:pt x="97" y="38"/>
                  <a:pt x="110" y="46"/>
                  <a:pt x="115" y="59"/>
                </a:cubicBezTo>
                <a:cubicBezTo>
                  <a:pt x="122" y="75"/>
                  <a:pt x="122" y="100"/>
                  <a:pt x="121" y="144"/>
                </a:cubicBezTo>
                <a:cubicBezTo>
                  <a:pt x="121" y="145"/>
                  <a:pt x="122" y="146"/>
                  <a:pt x="124" y="146"/>
                </a:cubicBezTo>
                <a:cubicBezTo>
                  <a:pt x="124" y="146"/>
                  <a:pt x="124" y="146"/>
                  <a:pt x="124" y="146"/>
                </a:cubicBezTo>
                <a:cubicBezTo>
                  <a:pt x="125" y="146"/>
                  <a:pt x="126" y="145"/>
                  <a:pt x="126" y="144"/>
                </a:cubicBezTo>
                <a:cubicBezTo>
                  <a:pt x="128" y="98"/>
                  <a:pt x="127" y="74"/>
                  <a:pt x="120" y="57"/>
                </a:cubicBezTo>
                <a:cubicBezTo>
                  <a:pt x="114" y="42"/>
                  <a:pt x="99" y="33"/>
                  <a:pt x="83" y="33"/>
                </a:cubicBezTo>
                <a:close/>
                <a:moveTo>
                  <a:pt x="63" y="44"/>
                </a:moveTo>
                <a:cubicBezTo>
                  <a:pt x="64" y="43"/>
                  <a:pt x="64" y="42"/>
                  <a:pt x="63" y="41"/>
                </a:cubicBezTo>
                <a:cubicBezTo>
                  <a:pt x="63" y="39"/>
                  <a:pt x="61" y="39"/>
                  <a:pt x="60" y="40"/>
                </a:cubicBezTo>
                <a:cubicBezTo>
                  <a:pt x="46" y="50"/>
                  <a:pt x="40" y="69"/>
                  <a:pt x="45" y="87"/>
                </a:cubicBezTo>
                <a:cubicBezTo>
                  <a:pt x="45" y="87"/>
                  <a:pt x="50" y="107"/>
                  <a:pt x="50" y="138"/>
                </a:cubicBezTo>
                <a:cubicBezTo>
                  <a:pt x="50" y="140"/>
                  <a:pt x="51" y="141"/>
                  <a:pt x="53" y="141"/>
                </a:cubicBezTo>
                <a:cubicBezTo>
                  <a:pt x="54" y="141"/>
                  <a:pt x="56" y="140"/>
                  <a:pt x="56" y="138"/>
                </a:cubicBezTo>
                <a:cubicBezTo>
                  <a:pt x="56" y="106"/>
                  <a:pt x="50" y="86"/>
                  <a:pt x="50" y="85"/>
                </a:cubicBezTo>
                <a:cubicBezTo>
                  <a:pt x="45" y="69"/>
                  <a:pt x="51" y="53"/>
                  <a:pt x="63" y="44"/>
                </a:cubicBezTo>
                <a:close/>
                <a:moveTo>
                  <a:pt x="110" y="130"/>
                </a:moveTo>
                <a:cubicBezTo>
                  <a:pt x="110" y="129"/>
                  <a:pt x="109" y="127"/>
                  <a:pt x="107" y="127"/>
                </a:cubicBezTo>
                <a:cubicBezTo>
                  <a:pt x="107" y="127"/>
                  <a:pt x="107" y="127"/>
                  <a:pt x="107" y="127"/>
                </a:cubicBezTo>
                <a:cubicBezTo>
                  <a:pt x="106" y="127"/>
                  <a:pt x="104" y="129"/>
                  <a:pt x="104" y="130"/>
                </a:cubicBezTo>
                <a:cubicBezTo>
                  <a:pt x="104" y="132"/>
                  <a:pt x="104" y="135"/>
                  <a:pt x="105" y="138"/>
                </a:cubicBezTo>
                <a:cubicBezTo>
                  <a:pt x="105" y="143"/>
                  <a:pt x="105" y="148"/>
                  <a:pt x="105" y="152"/>
                </a:cubicBezTo>
                <a:cubicBezTo>
                  <a:pt x="105" y="153"/>
                  <a:pt x="106" y="155"/>
                  <a:pt x="107" y="155"/>
                </a:cubicBezTo>
                <a:cubicBezTo>
                  <a:pt x="107" y="155"/>
                  <a:pt x="107" y="155"/>
                  <a:pt x="107" y="155"/>
                </a:cubicBezTo>
                <a:cubicBezTo>
                  <a:pt x="109" y="155"/>
                  <a:pt x="110" y="153"/>
                  <a:pt x="110" y="152"/>
                </a:cubicBezTo>
                <a:cubicBezTo>
                  <a:pt x="110" y="148"/>
                  <a:pt x="110" y="143"/>
                  <a:pt x="110" y="138"/>
                </a:cubicBezTo>
                <a:cubicBezTo>
                  <a:pt x="110" y="135"/>
                  <a:pt x="110" y="132"/>
                  <a:pt x="110" y="130"/>
                </a:cubicBezTo>
                <a:close/>
                <a:moveTo>
                  <a:pt x="83" y="52"/>
                </a:moveTo>
                <a:cubicBezTo>
                  <a:pt x="80" y="52"/>
                  <a:pt x="77" y="52"/>
                  <a:pt x="75" y="53"/>
                </a:cubicBezTo>
                <a:cubicBezTo>
                  <a:pt x="64" y="58"/>
                  <a:pt x="59" y="70"/>
                  <a:pt x="63" y="81"/>
                </a:cubicBezTo>
                <a:cubicBezTo>
                  <a:pt x="65" y="87"/>
                  <a:pt x="66" y="120"/>
                  <a:pt x="66" y="152"/>
                </a:cubicBezTo>
                <a:cubicBezTo>
                  <a:pt x="66" y="153"/>
                  <a:pt x="68" y="155"/>
                  <a:pt x="69" y="155"/>
                </a:cubicBezTo>
                <a:cubicBezTo>
                  <a:pt x="71" y="155"/>
                  <a:pt x="72" y="153"/>
                  <a:pt x="72" y="152"/>
                </a:cubicBezTo>
                <a:cubicBezTo>
                  <a:pt x="72" y="123"/>
                  <a:pt x="70" y="87"/>
                  <a:pt x="68" y="79"/>
                </a:cubicBezTo>
                <a:cubicBezTo>
                  <a:pt x="65" y="71"/>
                  <a:pt x="69" y="62"/>
                  <a:pt x="77" y="58"/>
                </a:cubicBezTo>
                <a:cubicBezTo>
                  <a:pt x="79" y="57"/>
                  <a:pt x="81" y="57"/>
                  <a:pt x="83" y="57"/>
                </a:cubicBezTo>
                <a:cubicBezTo>
                  <a:pt x="89" y="57"/>
                  <a:pt x="95" y="61"/>
                  <a:pt x="98" y="67"/>
                </a:cubicBezTo>
                <a:cubicBezTo>
                  <a:pt x="103" y="79"/>
                  <a:pt x="105" y="101"/>
                  <a:pt x="105" y="117"/>
                </a:cubicBezTo>
                <a:cubicBezTo>
                  <a:pt x="105" y="118"/>
                  <a:pt x="106" y="119"/>
                  <a:pt x="108" y="119"/>
                </a:cubicBezTo>
                <a:cubicBezTo>
                  <a:pt x="108" y="119"/>
                  <a:pt x="108" y="119"/>
                  <a:pt x="108" y="119"/>
                </a:cubicBezTo>
                <a:cubicBezTo>
                  <a:pt x="109" y="119"/>
                  <a:pt x="110" y="118"/>
                  <a:pt x="110" y="117"/>
                </a:cubicBezTo>
                <a:cubicBezTo>
                  <a:pt x="110" y="100"/>
                  <a:pt x="108" y="78"/>
                  <a:pt x="103" y="65"/>
                </a:cubicBezTo>
                <a:cubicBezTo>
                  <a:pt x="100" y="57"/>
                  <a:pt x="92" y="52"/>
                  <a:pt x="83" y="52"/>
                </a:cubicBezTo>
                <a:close/>
              </a:path>
            </a:pathLst>
          </a:custGeom>
          <a:solidFill>
            <a:schemeClr val="bg1"/>
          </a:solidFill>
          <a:ln>
            <a:noFill/>
          </a:ln>
        </p:spPr>
        <p:txBody>
          <a:bodyPr/>
          <a:lstStyle/>
          <a:p>
            <a:endParaRPr lang="zh-CN" altLang="en-US" dirty="0">
              <a:cs typeface="+mn-ea"/>
              <a:sym typeface="+mn-lt"/>
            </a:endParaRPr>
          </a:p>
        </p:txBody>
      </p:sp>
    </p:spTree>
    <p:extLst>
      <p:ext uri="{BB962C8B-B14F-4D97-AF65-F5344CB8AC3E}">
        <p14:creationId xmlns:p14="http://schemas.microsoft.com/office/powerpoint/2010/main" val="28676265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占位符 3">
            <a:extLst>
              <a:ext uri="{FF2B5EF4-FFF2-40B4-BE49-F238E27FC236}">
                <a16:creationId xmlns:a16="http://schemas.microsoft.com/office/drawing/2014/main" id="{FF93C912-0189-447B-9C87-3042825EF5DF}"/>
              </a:ext>
            </a:extLst>
          </p:cNvPr>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p:pic>
      <p:sp>
        <p:nvSpPr>
          <p:cNvPr id="5" name="TextBox 9">
            <a:extLst>
              <a:ext uri="{FF2B5EF4-FFF2-40B4-BE49-F238E27FC236}">
                <a16:creationId xmlns:a16="http://schemas.microsoft.com/office/drawing/2014/main" id="{BA5EBE20-7468-40D3-888C-B0DE5343373F}"/>
              </a:ext>
            </a:extLst>
          </p:cNvPr>
          <p:cNvSpPr txBox="1"/>
          <p:nvPr/>
        </p:nvSpPr>
        <p:spPr>
          <a:xfrm>
            <a:off x="2327648" y="2154441"/>
            <a:ext cx="2689815" cy="738344"/>
          </a:xfrm>
          <a:prstGeom prst="rect">
            <a:avLst/>
          </a:prstGeom>
          <a:noFill/>
        </p:spPr>
        <p:txBody>
          <a:bodyPr lIns="0" rIns="0">
            <a:spAutoFit/>
          </a:bodyPr>
          <a:lstStyle/>
          <a:p>
            <a:pPr marL="0" marR="0" lvl="0" indent="0" algn="l" defTabSz="914330" rtl="0" eaLnBrk="1" fontAlgn="auto" latinLnBrk="0" hangingPunct="1">
              <a:lnSpc>
                <a:spcPct val="12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alpha val="70000"/>
                  </a:srgbClr>
                </a:solidFill>
                <a:effectLst/>
                <a:uLnTx/>
                <a:uFillTx/>
                <a:cs typeface="+mn-ea"/>
                <a:sym typeface="+mn-lt"/>
              </a:rPr>
              <a:t>Click here to add text content, such as keywords, some brief introductions, etc.</a:t>
            </a:r>
          </a:p>
        </p:txBody>
      </p:sp>
      <p:grpSp>
        <p:nvGrpSpPr>
          <p:cNvPr id="6" name="Group 10">
            <a:extLst>
              <a:ext uri="{FF2B5EF4-FFF2-40B4-BE49-F238E27FC236}">
                <a16:creationId xmlns:a16="http://schemas.microsoft.com/office/drawing/2014/main" id="{8C70EFD1-5FAA-428B-8ADA-AD79D09BCFF2}"/>
              </a:ext>
            </a:extLst>
          </p:cNvPr>
          <p:cNvGrpSpPr>
            <a:grpSpLocks/>
          </p:cNvGrpSpPr>
          <p:nvPr/>
        </p:nvGrpSpPr>
        <p:grpSpPr bwMode="auto">
          <a:xfrm>
            <a:off x="1353513" y="1827333"/>
            <a:ext cx="701675" cy="701675"/>
            <a:chOff x="8439181" y="428479"/>
            <a:chExt cx="3000520" cy="3000520"/>
          </a:xfrm>
          <a:solidFill>
            <a:srgbClr val="2D65D2"/>
          </a:solidFill>
        </p:grpSpPr>
        <p:sp>
          <p:nvSpPr>
            <p:cNvPr id="7" name="Oval 11">
              <a:extLst>
                <a:ext uri="{FF2B5EF4-FFF2-40B4-BE49-F238E27FC236}">
                  <a16:creationId xmlns:a16="http://schemas.microsoft.com/office/drawing/2014/main" id="{D391B9EF-7114-47AE-BACE-217A5B520F5B}"/>
                </a:ext>
              </a:extLst>
            </p:cNvPr>
            <p:cNvSpPr/>
            <p:nvPr/>
          </p:nvSpPr>
          <p:spPr>
            <a:xfrm>
              <a:off x="8439181" y="428479"/>
              <a:ext cx="3000520" cy="30005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defTabSz="912813" fontAlgn="base">
                <a:spcBef>
                  <a:spcPct val="0"/>
                </a:spcBef>
                <a:spcAft>
                  <a:spcPct val="0"/>
                </a:spcAft>
                <a:defRPr>
                  <a:solidFill>
                    <a:schemeClr val="tx1"/>
                  </a:solidFill>
                  <a:latin typeface="Open Sans" panose="020B0606030504020204" pitchFamily="34" charset="0"/>
                </a:defRPr>
              </a:lvl6pPr>
              <a:lvl7pPr marL="2971800" indent="-228600" defTabSz="912813" fontAlgn="base">
                <a:spcBef>
                  <a:spcPct val="0"/>
                </a:spcBef>
                <a:spcAft>
                  <a:spcPct val="0"/>
                </a:spcAft>
                <a:defRPr>
                  <a:solidFill>
                    <a:schemeClr val="tx1"/>
                  </a:solidFill>
                  <a:latin typeface="Open Sans" panose="020B0606030504020204" pitchFamily="34" charset="0"/>
                </a:defRPr>
              </a:lvl7pPr>
              <a:lvl8pPr marL="3429000" indent="-228600" defTabSz="912813" fontAlgn="base">
                <a:spcBef>
                  <a:spcPct val="0"/>
                </a:spcBef>
                <a:spcAft>
                  <a:spcPct val="0"/>
                </a:spcAft>
                <a:defRPr>
                  <a:solidFill>
                    <a:schemeClr val="tx1"/>
                  </a:solidFill>
                  <a:latin typeface="Open Sans" panose="020B0606030504020204" pitchFamily="34" charset="0"/>
                </a:defRPr>
              </a:lvl8pPr>
              <a:lvl9pPr marL="3886200" indent="-228600" defTabSz="912813" fontAlgn="base">
                <a:spcBef>
                  <a:spcPct val="0"/>
                </a:spcBef>
                <a:spcAft>
                  <a:spcPct val="0"/>
                </a:spcAft>
                <a:defRPr>
                  <a:solidFill>
                    <a:schemeClr val="tx1"/>
                  </a:solidFill>
                  <a:latin typeface="Open Sans" panose="020B060603050402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defRPr/>
              </a:pPr>
              <a:endParaRPr kumimoji="0" lang="zh-CN" altLang="zh-CN" sz="2400" b="1" i="0" u="none" strike="noStrike" kern="1200" cap="none" spc="0" normalizeH="0" baseline="0" noProof="0" dirty="0">
                <a:ln>
                  <a:noFill/>
                </a:ln>
                <a:solidFill>
                  <a:srgbClr val="000000"/>
                </a:solidFill>
                <a:effectLst/>
                <a:uLnTx/>
                <a:uFillTx/>
                <a:latin typeface="+mn-lt"/>
                <a:cs typeface="+mn-ea"/>
                <a:sym typeface="+mn-lt"/>
              </a:endParaRPr>
            </a:p>
          </p:txBody>
        </p:sp>
        <p:sp>
          <p:nvSpPr>
            <p:cNvPr id="8" name="Freeform 12">
              <a:extLst>
                <a:ext uri="{FF2B5EF4-FFF2-40B4-BE49-F238E27FC236}">
                  <a16:creationId xmlns:a16="http://schemas.microsoft.com/office/drawing/2014/main" id="{29F6D6EB-2ECB-40CB-9D6D-506E4C2F19C0}"/>
                </a:ext>
              </a:extLst>
            </p:cNvPr>
            <p:cNvSpPr/>
            <p:nvPr/>
          </p:nvSpPr>
          <p:spPr>
            <a:xfrm>
              <a:off x="8914376" y="448847"/>
              <a:ext cx="2525325" cy="2959789"/>
            </a:xfrm>
            <a:custGeom>
              <a:avLst/>
              <a:gdLst>
                <a:gd name="connsiteX0" fmla="*/ 1737753 w 3475506"/>
                <a:gd name="connsiteY0" fmla="*/ 0 h 4070075"/>
                <a:gd name="connsiteX1" fmla="*/ 1828147 w 3475506"/>
                <a:gd name="connsiteY1" fmla="*/ 13795 h 4070075"/>
                <a:gd name="connsiteX2" fmla="*/ 3475506 w 3475506"/>
                <a:gd name="connsiteY2" fmla="*/ 2035037 h 4070075"/>
                <a:gd name="connsiteX3" fmla="*/ 1828147 w 3475506"/>
                <a:gd name="connsiteY3" fmla="*/ 4056279 h 4070075"/>
                <a:gd name="connsiteX4" fmla="*/ 1737753 w 3475506"/>
                <a:gd name="connsiteY4" fmla="*/ 4070075 h 4070075"/>
                <a:gd name="connsiteX5" fmla="*/ 1647360 w 3475506"/>
                <a:gd name="connsiteY5" fmla="*/ 4056279 h 4070075"/>
                <a:gd name="connsiteX6" fmla="*/ 0 w 3475506"/>
                <a:gd name="connsiteY6" fmla="*/ 2035037 h 4070075"/>
                <a:gd name="connsiteX7" fmla="*/ 1647360 w 3475506"/>
                <a:gd name="connsiteY7" fmla="*/ 13795 h 407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5506" h="4070075">
                  <a:moveTo>
                    <a:pt x="1737753" y="0"/>
                  </a:moveTo>
                  <a:lnTo>
                    <a:pt x="1828147" y="13795"/>
                  </a:lnTo>
                  <a:cubicBezTo>
                    <a:pt x="2768293" y="206177"/>
                    <a:pt x="3475506" y="1038018"/>
                    <a:pt x="3475506" y="2035037"/>
                  </a:cubicBezTo>
                  <a:cubicBezTo>
                    <a:pt x="3475506" y="3032057"/>
                    <a:pt x="2768293" y="3863898"/>
                    <a:pt x="1828147" y="4056279"/>
                  </a:cubicBezTo>
                  <a:lnTo>
                    <a:pt x="1737753" y="4070075"/>
                  </a:lnTo>
                  <a:lnTo>
                    <a:pt x="1647360" y="4056279"/>
                  </a:lnTo>
                  <a:cubicBezTo>
                    <a:pt x="707213" y="3863898"/>
                    <a:pt x="0" y="3032057"/>
                    <a:pt x="0" y="2035037"/>
                  </a:cubicBezTo>
                  <a:cubicBezTo>
                    <a:pt x="0" y="1038018"/>
                    <a:pt x="707213" y="206177"/>
                    <a:pt x="1647360" y="137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cs typeface="+mn-ea"/>
                <a:sym typeface="+mn-lt"/>
              </a:endParaRPr>
            </a:p>
          </p:txBody>
        </p:sp>
      </p:grpSp>
      <p:sp>
        <p:nvSpPr>
          <p:cNvPr id="9" name="TextBox 13">
            <a:extLst>
              <a:ext uri="{FF2B5EF4-FFF2-40B4-BE49-F238E27FC236}">
                <a16:creationId xmlns:a16="http://schemas.microsoft.com/office/drawing/2014/main" id="{5DBD64A9-201D-4397-856F-C7037831F5F6}"/>
              </a:ext>
            </a:extLst>
          </p:cNvPr>
          <p:cNvSpPr txBox="1">
            <a:spLocks noChangeArrowheads="1"/>
          </p:cNvSpPr>
          <p:nvPr/>
        </p:nvSpPr>
        <p:spPr bwMode="auto">
          <a:xfrm>
            <a:off x="2328238" y="4921371"/>
            <a:ext cx="136967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defTabSz="912813" fontAlgn="base">
              <a:spcBef>
                <a:spcPct val="0"/>
              </a:spcBef>
              <a:spcAft>
                <a:spcPct val="0"/>
              </a:spcAft>
              <a:defRPr>
                <a:solidFill>
                  <a:schemeClr val="tx1"/>
                </a:solidFill>
                <a:latin typeface="Open Sans" panose="020B0606030504020204" pitchFamily="34" charset="0"/>
              </a:defRPr>
            </a:lvl6pPr>
            <a:lvl7pPr marL="2971800" indent="-228600" defTabSz="912813" fontAlgn="base">
              <a:spcBef>
                <a:spcPct val="0"/>
              </a:spcBef>
              <a:spcAft>
                <a:spcPct val="0"/>
              </a:spcAft>
              <a:defRPr>
                <a:solidFill>
                  <a:schemeClr val="tx1"/>
                </a:solidFill>
                <a:latin typeface="Open Sans" panose="020B0606030504020204" pitchFamily="34" charset="0"/>
              </a:defRPr>
            </a:lvl7pPr>
            <a:lvl8pPr marL="3429000" indent="-228600" defTabSz="912813" fontAlgn="base">
              <a:spcBef>
                <a:spcPct val="0"/>
              </a:spcBef>
              <a:spcAft>
                <a:spcPct val="0"/>
              </a:spcAft>
              <a:defRPr>
                <a:solidFill>
                  <a:schemeClr val="tx1"/>
                </a:solidFill>
                <a:latin typeface="Open Sans" panose="020B0606030504020204" pitchFamily="34" charset="0"/>
              </a:defRPr>
            </a:lvl8pPr>
            <a:lvl9pPr marL="3886200" indent="-228600" defTabSz="912813" fontAlgn="base">
              <a:spcBef>
                <a:spcPct val="0"/>
              </a:spcBef>
              <a:spcAft>
                <a:spcPct val="0"/>
              </a:spcAft>
              <a:defRPr>
                <a:solidFill>
                  <a:schemeClr val="tx1"/>
                </a:solidFill>
                <a:latin typeface="Open Sans" panose="020B0606030504020204" pitchFamily="34" charset="0"/>
              </a:defRPr>
            </a:lvl9pPr>
          </a:lstStyle>
          <a:p>
            <a:pPr lvl="0">
              <a:defRPr/>
            </a:pPr>
            <a:r>
              <a:rPr lang="en-US" altLang="zh-CN" sz="1600" b="1" dirty="0">
                <a:solidFill>
                  <a:srgbClr val="000000"/>
                </a:solidFill>
                <a:latin typeface="+mn-lt"/>
                <a:cs typeface="+mn-ea"/>
                <a:sym typeface="+mn-lt"/>
              </a:rPr>
              <a:t>Add title text</a:t>
            </a:r>
          </a:p>
        </p:txBody>
      </p:sp>
      <p:sp>
        <p:nvSpPr>
          <p:cNvPr id="10" name="TextBox 14">
            <a:extLst>
              <a:ext uri="{FF2B5EF4-FFF2-40B4-BE49-F238E27FC236}">
                <a16:creationId xmlns:a16="http://schemas.microsoft.com/office/drawing/2014/main" id="{63E44D92-E9E9-492E-9A0D-32550599BD2E}"/>
              </a:ext>
            </a:extLst>
          </p:cNvPr>
          <p:cNvSpPr txBox="1"/>
          <p:nvPr/>
        </p:nvSpPr>
        <p:spPr>
          <a:xfrm>
            <a:off x="2327648" y="5343917"/>
            <a:ext cx="2689815" cy="738344"/>
          </a:xfrm>
          <a:prstGeom prst="rect">
            <a:avLst/>
          </a:prstGeom>
          <a:noFill/>
        </p:spPr>
        <p:txBody>
          <a:bodyPr lIns="0" rIns="0">
            <a:spAutoFit/>
          </a:bodyPr>
          <a:lstStyle/>
          <a:p>
            <a:pPr marL="0" marR="0" lvl="0" indent="0" algn="l" defTabSz="914330" rtl="0" eaLnBrk="1" fontAlgn="auto" latinLnBrk="0" hangingPunct="1">
              <a:lnSpc>
                <a:spcPct val="12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alpha val="70000"/>
                  </a:srgbClr>
                </a:solidFill>
                <a:effectLst/>
                <a:uLnTx/>
                <a:uFillTx/>
                <a:cs typeface="+mn-ea"/>
                <a:sym typeface="+mn-lt"/>
              </a:rPr>
              <a:t>Click here to add text content, such as keywords, some brief introductions, etc.</a:t>
            </a:r>
          </a:p>
        </p:txBody>
      </p:sp>
      <p:grpSp>
        <p:nvGrpSpPr>
          <p:cNvPr id="11" name="Group 15">
            <a:extLst>
              <a:ext uri="{FF2B5EF4-FFF2-40B4-BE49-F238E27FC236}">
                <a16:creationId xmlns:a16="http://schemas.microsoft.com/office/drawing/2014/main" id="{BA637A0B-033D-4808-91BF-5DBEACCF6484}"/>
              </a:ext>
            </a:extLst>
          </p:cNvPr>
          <p:cNvGrpSpPr>
            <a:grpSpLocks/>
          </p:cNvGrpSpPr>
          <p:nvPr/>
        </p:nvGrpSpPr>
        <p:grpSpPr bwMode="auto">
          <a:xfrm>
            <a:off x="1353513" y="5016621"/>
            <a:ext cx="701675" cy="701675"/>
            <a:chOff x="8439181" y="428479"/>
            <a:chExt cx="3000520" cy="3000520"/>
          </a:xfrm>
          <a:solidFill>
            <a:srgbClr val="2D65D2"/>
          </a:solidFill>
        </p:grpSpPr>
        <p:sp>
          <p:nvSpPr>
            <p:cNvPr id="12" name="Oval 16">
              <a:extLst>
                <a:ext uri="{FF2B5EF4-FFF2-40B4-BE49-F238E27FC236}">
                  <a16:creationId xmlns:a16="http://schemas.microsoft.com/office/drawing/2014/main" id="{D0C86FFF-B677-4C3A-9390-AB09EA7C4C5C}"/>
                </a:ext>
              </a:extLst>
            </p:cNvPr>
            <p:cNvSpPr/>
            <p:nvPr/>
          </p:nvSpPr>
          <p:spPr>
            <a:xfrm>
              <a:off x="8439181" y="428479"/>
              <a:ext cx="3000520" cy="30005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defTabSz="912813" fontAlgn="base">
                <a:spcBef>
                  <a:spcPct val="0"/>
                </a:spcBef>
                <a:spcAft>
                  <a:spcPct val="0"/>
                </a:spcAft>
                <a:defRPr>
                  <a:solidFill>
                    <a:schemeClr val="tx1"/>
                  </a:solidFill>
                  <a:latin typeface="Open Sans" panose="020B0606030504020204" pitchFamily="34" charset="0"/>
                </a:defRPr>
              </a:lvl6pPr>
              <a:lvl7pPr marL="2971800" indent="-228600" defTabSz="912813" fontAlgn="base">
                <a:spcBef>
                  <a:spcPct val="0"/>
                </a:spcBef>
                <a:spcAft>
                  <a:spcPct val="0"/>
                </a:spcAft>
                <a:defRPr>
                  <a:solidFill>
                    <a:schemeClr val="tx1"/>
                  </a:solidFill>
                  <a:latin typeface="Open Sans" panose="020B0606030504020204" pitchFamily="34" charset="0"/>
                </a:defRPr>
              </a:lvl7pPr>
              <a:lvl8pPr marL="3429000" indent="-228600" defTabSz="912813" fontAlgn="base">
                <a:spcBef>
                  <a:spcPct val="0"/>
                </a:spcBef>
                <a:spcAft>
                  <a:spcPct val="0"/>
                </a:spcAft>
                <a:defRPr>
                  <a:solidFill>
                    <a:schemeClr val="tx1"/>
                  </a:solidFill>
                  <a:latin typeface="Open Sans" panose="020B0606030504020204" pitchFamily="34" charset="0"/>
                </a:defRPr>
              </a:lvl8pPr>
              <a:lvl9pPr marL="3886200" indent="-228600" defTabSz="912813" fontAlgn="base">
                <a:spcBef>
                  <a:spcPct val="0"/>
                </a:spcBef>
                <a:spcAft>
                  <a:spcPct val="0"/>
                </a:spcAft>
                <a:defRPr>
                  <a:solidFill>
                    <a:schemeClr val="tx1"/>
                  </a:solidFill>
                  <a:latin typeface="Open Sans" panose="020B060603050402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defRPr/>
              </a:pPr>
              <a:endParaRPr kumimoji="0" lang="zh-CN" altLang="zh-CN" sz="2400" b="1" i="0" u="none" strike="noStrike" kern="1200" cap="none" spc="0" normalizeH="0" baseline="0" noProof="0" dirty="0">
                <a:ln>
                  <a:noFill/>
                </a:ln>
                <a:solidFill>
                  <a:srgbClr val="000000"/>
                </a:solidFill>
                <a:effectLst/>
                <a:uLnTx/>
                <a:uFillTx/>
                <a:latin typeface="+mn-lt"/>
                <a:cs typeface="+mn-ea"/>
                <a:sym typeface="+mn-lt"/>
              </a:endParaRPr>
            </a:p>
          </p:txBody>
        </p:sp>
        <p:sp>
          <p:nvSpPr>
            <p:cNvPr id="13" name="Freeform 17">
              <a:extLst>
                <a:ext uri="{FF2B5EF4-FFF2-40B4-BE49-F238E27FC236}">
                  <a16:creationId xmlns:a16="http://schemas.microsoft.com/office/drawing/2014/main" id="{40319E99-C57E-4D25-8E49-F8980D140FC0}"/>
                </a:ext>
              </a:extLst>
            </p:cNvPr>
            <p:cNvSpPr/>
            <p:nvPr/>
          </p:nvSpPr>
          <p:spPr>
            <a:xfrm>
              <a:off x="8914376" y="448842"/>
              <a:ext cx="2525325" cy="2959789"/>
            </a:xfrm>
            <a:custGeom>
              <a:avLst/>
              <a:gdLst>
                <a:gd name="connsiteX0" fmla="*/ 1737753 w 3475506"/>
                <a:gd name="connsiteY0" fmla="*/ 0 h 4070075"/>
                <a:gd name="connsiteX1" fmla="*/ 1828147 w 3475506"/>
                <a:gd name="connsiteY1" fmla="*/ 13795 h 4070075"/>
                <a:gd name="connsiteX2" fmla="*/ 3475506 w 3475506"/>
                <a:gd name="connsiteY2" fmla="*/ 2035037 h 4070075"/>
                <a:gd name="connsiteX3" fmla="*/ 1828147 w 3475506"/>
                <a:gd name="connsiteY3" fmla="*/ 4056279 h 4070075"/>
                <a:gd name="connsiteX4" fmla="*/ 1737753 w 3475506"/>
                <a:gd name="connsiteY4" fmla="*/ 4070075 h 4070075"/>
                <a:gd name="connsiteX5" fmla="*/ 1647360 w 3475506"/>
                <a:gd name="connsiteY5" fmla="*/ 4056279 h 4070075"/>
                <a:gd name="connsiteX6" fmla="*/ 0 w 3475506"/>
                <a:gd name="connsiteY6" fmla="*/ 2035037 h 4070075"/>
                <a:gd name="connsiteX7" fmla="*/ 1647360 w 3475506"/>
                <a:gd name="connsiteY7" fmla="*/ 13795 h 407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5506" h="4070075">
                  <a:moveTo>
                    <a:pt x="1737753" y="0"/>
                  </a:moveTo>
                  <a:lnTo>
                    <a:pt x="1828147" y="13795"/>
                  </a:lnTo>
                  <a:cubicBezTo>
                    <a:pt x="2768293" y="206177"/>
                    <a:pt x="3475506" y="1038018"/>
                    <a:pt x="3475506" y="2035037"/>
                  </a:cubicBezTo>
                  <a:cubicBezTo>
                    <a:pt x="3475506" y="3032057"/>
                    <a:pt x="2768293" y="3863898"/>
                    <a:pt x="1828147" y="4056279"/>
                  </a:cubicBezTo>
                  <a:lnTo>
                    <a:pt x="1737753" y="4070075"/>
                  </a:lnTo>
                  <a:lnTo>
                    <a:pt x="1647360" y="4056279"/>
                  </a:lnTo>
                  <a:cubicBezTo>
                    <a:pt x="707213" y="3863898"/>
                    <a:pt x="0" y="3032057"/>
                    <a:pt x="0" y="2035037"/>
                  </a:cubicBezTo>
                  <a:cubicBezTo>
                    <a:pt x="0" y="1038018"/>
                    <a:pt x="707213" y="206177"/>
                    <a:pt x="1647360" y="137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cs typeface="+mn-ea"/>
                <a:sym typeface="+mn-lt"/>
              </a:endParaRPr>
            </a:p>
          </p:txBody>
        </p:sp>
      </p:grpSp>
      <p:sp>
        <p:nvSpPr>
          <p:cNvPr id="14" name="TextBox 18">
            <a:extLst>
              <a:ext uri="{FF2B5EF4-FFF2-40B4-BE49-F238E27FC236}">
                <a16:creationId xmlns:a16="http://schemas.microsoft.com/office/drawing/2014/main" id="{1E32936A-2BCF-4B86-B440-995C89E231F5}"/>
              </a:ext>
            </a:extLst>
          </p:cNvPr>
          <p:cNvSpPr txBox="1">
            <a:spLocks noChangeArrowheads="1"/>
          </p:cNvSpPr>
          <p:nvPr/>
        </p:nvSpPr>
        <p:spPr bwMode="auto">
          <a:xfrm>
            <a:off x="2328238" y="3373558"/>
            <a:ext cx="136967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defTabSz="912813" fontAlgn="base">
              <a:spcBef>
                <a:spcPct val="0"/>
              </a:spcBef>
              <a:spcAft>
                <a:spcPct val="0"/>
              </a:spcAft>
              <a:defRPr>
                <a:solidFill>
                  <a:schemeClr val="tx1"/>
                </a:solidFill>
                <a:latin typeface="Open Sans" panose="020B0606030504020204" pitchFamily="34" charset="0"/>
              </a:defRPr>
            </a:lvl6pPr>
            <a:lvl7pPr marL="2971800" indent="-228600" defTabSz="912813" fontAlgn="base">
              <a:spcBef>
                <a:spcPct val="0"/>
              </a:spcBef>
              <a:spcAft>
                <a:spcPct val="0"/>
              </a:spcAft>
              <a:defRPr>
                <a:solidFill>
                  <a:schemeClr val="tx1"/>
                </a:solidFill>
                <a:latin typeface="Open Sans" panose="020B0606030504020204" pitchFamily="34" charset="0"/>
              </a:defRPr>
            </a:lvl7pPr>
            <a:lvl8pPr marL="3429000" indent="-228600" defTabSz="912813" fontAlgn="base">
              <a:spcBef>
                <a:spcPct val="0"/>
              </a:spcBef>
              <a:spcAft>
                <a:spcPct val="0"/>
              </a:spcAft>
              <a:defRPr>
                <a:solidFill>
                  <a:schemeClr val="tx1"/>
                </a:solidFill>
                <a:latin typeface="Open Sans" panose="020B0606030504020204" pitchFamily="34" charset="0"/>
              </a:defRPr>
            </a:lvl8pPr>
            <a:lvl9pPr marL="3886200" indent="-228600" defTabSz="912813" fontAlgn="base">
              <a:spcBef>
                <a:spcPct val="0"/>
              </a:spcBef>
              <a:spcAft>
                <a:spcPct val="0"/>
              </a:spcAft>
              <a:defRPr>
                <a:solidFill>
                  <a:schemeClr val="tx1"/>
                </a:solidFill>
                <a:latin typeface="Open Sans" panose="020B0606030504020204" pitchFamily="34" charset="0"/>
              </a:defRPr>
            </a:lvl9pPr>
          </a:lstStyle>
          <a:p>
            <a:pPr lvl="0">
              <a:defRPr/>
            </a:pPr>
            <a:r>
              <a:rPr lang="en-US" altLang="zh-CN" sz="1600" b="1" dirty="0">
                <a:solidFill>
                  <a:srgbClr val="000000"/>
                </a:solidFill>
                <a:latin typeface="+mn-lt"/>
                <a:cs typeface="+mn-ea"/>
                <a:sym typeface="+mn-lt"/>
              </a:rPr>
              <a:t>Add title text</a:t>
            </a:r>
          </a:p>
        </p:txBody>
      </p:sp>
      <p:sp>
        <p:nvSpPr>
          <p:cNvPr id="15" name="TextBox 19">
            <a:extLst>
              <a:ext uri="{FF2B5EF4-FFF2-40B4-BE49-F238E27FC236}">
                <a16:creationId xmlns:a16="http://schemas.microsoft.com/office/drawing/2014/main" id="{278A9747-5CA3-4202-8035-59B698FE0E55}"/>
              </a:ext>
            </a:extLst>
          </p:cNvPr>
          <p:cNvSpPr txBox="1"/>
          <p:nvPr/>
        </p:nvSpPr>
        <p:spPr>
          <a:xfrm>
            <a:off x="2327648" y="3794704"/>
            <a:ext cx="2689815" cy="738344"/>
          </a:xfrm>
          <a:prstGeom prst="rect">
            <a:avLst/>
          </a:prstGeom>
          <a:noFill/>
        </p:spPr>
        <p:txBody>
          <a:bodyPr lIns="0" rIns="0">
            <a:spAutoFit/>
          </a:bodyPr>
          <a:lstStyle/>
          <a:p>
            <a:pPr marL="0" marR="0" lvl="0" indent="0" algn="l" defTabSz="914330" rtl="0" eaLnBrk="1" fontAlgn="auto" latinLnBrk="0" hangingPunct="1">
              <a:lnSpc>
                <a:spcPct val="12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alpha val="70000"/>
                  </a:srgbClr>
                </a:solidFill>
                <a:effectLst/>
                <a:uLnTx/>
                <a:uFillTx/>
                <a:cs typeface="+mn-ea"/>
                <a:sym typeface="+mn-lt"/>
              </a:rPr>
              <a:t>Click here to add text content, such as keywords, some brief introductions, etc.</a:t>
            </a:r>
          </a:p>
        </p:txBody>
      </p:sp>
      <p:grpSp>
        <p:nvGrpSpPr>
          <p:cNvPr id="16" name="Group 20">
            <a:extLst>
              <a:ext uri="{FF2B5EF4-FFF2-40B4-BE49-F238E27FC236}">
                <a16:creationId xmlns:a16="http://schemas.microsoft.com/office/drawing/2014/main" id="{AFA05920-B95F-4C4E-9E6B-0300B7F2B5F0}"/>
              </a:ext>
            </a:extLst>
          </p:cNvPr>
          <p:cNvGrpSpPr>
            <a:grpSpLocks/>
          </p:cNvGrpSpPr>
          <p:nvPr/>
        </p:nvGrpSpPr>
        <p:grpSpPr bwMode="auto">
          <a:xfrm>
            <a:off x="1353513" y="3467221"/>
            <a:ext cx="701675" cy="701675"/>
            <a:chOff x="8439181" y="428479"/>
            <a:chExt cx="3000520" cy="3000520"/>
          </a:xfrm>
          <a:solidFill>
            <a:srgbClr val="000000"/>
          </a:solidFill>
        </p:grpSpPr>
        <p:sp>
          <p:nvSpPr>
            <p:cNvPr id="17" name="Oval 21">
              <a:extLst>
                <a:ext uri="{FF2B5EF4-FFF2-40B4-BE49-F238E27FC236}">
                  <a16:creationId xmlns:a16="http://schemas.microsoft.com/office/drawing/2014/main" id="{22968CC3-6FE1-432F-8602-C6B4FE2760EF}"/>
                </a:ext>
              </a:extLst>
            </p:cNvPr>
            <p:cNvSpPr/>
            <p:nvPr/>
          </p:nvSpPr>
          <p:spPr>
            <a:xfrm>
              <a:off x="8439181" y="428479"/>
              <a:ext cx="3000520" cy="30005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defTabSz="912813" fontAlgn="base">
                <a:spcBef>
                  <a:spcPct val="0"/>
                </a:spcBef>
                <a:spcAft>
                  <a:spcPct val="0"/>
                </a:spcAft>
                <a:defRPr>
                  <a:solidFill>
                    <a:schemeClr val="tx1"/>
                  </a:solidFill>
                  <a:latin typeface="Open Sans" panose="020B0606030504020204" pitchFamily="34" charset="0"/>
                </a:defRPr>
              </a:lvl6pPr>
              <a:lvl7pPr marL="2971800" indent="-228600" defTabSz="912813" fontAlgn="base">
                <a:spcBef>
                  <a:spcPct val="0"/>
                </a:spcBef>
                <a:spcAft>
                  <a:spcPct val="0"/>
                </a:spcAft>
                <a:defRPr>
                  <a:solidFill>
                    <a:schemeClr val="tx1"/>
                  </a:solidFill>
                  <a:latin typeface="Open Sans" panose="020B0606030504020204" pitchFamily="34" charset="0"/>
                </a:defRPr>
              </a:lvl7pPr>
              <a:lvl8pPr marL="3429000" indent="-228600" defTabSz="912813" fontAlgn="base">
                <a:spcBef>
                  <a:spcPct val="0"/>
                </a:spcBef>
                <a:spcAft>
                  <a:spcPct val="0"/>
                </a:spcAft>
                <a:defRPr>
                  <a:solidFill>
                    <a:schemeClr val="tx1"/>
                  </a:solidFill>
                  <a:latin typeface="Open Sans" panose="020B0606030504020204" pitchFamily="34" charset="0"/>
                </a:defRPr>
              </a:lvl8pPr>
              <a:lvl9pPr marL="3886200" indent="-228600" defTabSz="912813" fontAlgn="base">
                <a:spcBef>
                  <a:spcPct val="0"/>
                </a:spcBef>
                <a:spcAft>
                  <a:spcPct val="0"/>
                </a:spcAft>
                <a:defRPr>
                  <a:solidFill>
                    <a:schemeClr val="tx1"/>
                  </a:solidFill>
                  <a:latin typeface="Open Sans" panose="020B060603050402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defRPr/>
              </a:pPr>
              <a:endParaRPr kumimoji="0" lang="zh-CN" altLang="zh-CN" sz="2400" b="1" i="0" u="none" strike="noStrike" kern="1200" cap="none" spc="0" normalizeH="0" baseline="0" noProof="0" dirty="0">
                <a:ln>
                  <a:noFill/>
                </a:ln>
                <a:solidFill>
                  <a:srgbClr val="000000"/>
                </a:solidFill>
                <a:effectLst/>
                <a:uLnTx/>
                <a:uFillTx/>
                <a:latin typeface="+mn-lt"/>
                <a:cs typeface="+mn-ea"/>
                <a:sym typeface="+mn-lt"/>
              </a:endParaRPr>
            </a:p>
          </p:txBody>
        </p:sp>
        <p:sp>
          <p:nvSpPr>
            <p:cNvPr id="18" name="Freeform 22">
              <a:extLst>
                <a:ext uri="{FF2B5EF4-FFF2-40B4-BE49-F238E27FC236}">
                  <a16:creationId xmlns:a16="http://schemas.microsoft.com/office/drawing/2014/main" id="{0BD9A22C-4D43-40FD-A28F-21FCF08BF518}"/>
                </a:ext>
              </a:extLst>
            </p:cNvPr>
            <p:cNvSpPr/>
            <p:nvPr/>
          </p:nvSpPr>
          <p:spPr>
            <a:xfrm>
              <a:off x="8914376" y="448842"/>
              <a:ext cx="2525325" cy="2959789"/>
            </a:xfrm>
            <a:custGeom>
              <a:avLst/>
              <a:gdLst>
                <a:gd name="connsiteX0" fmla="*/ 1737753 w 3475506"/>
                <a:gd name="connsiteY0" fmla="*/ 0 h 4070075"/>
                <a:gd name="connsiteX1" fmla="*/ 1828147 w 3475506"/>
                <a:gd name="connsiteY1" fmla="*/ 13795 h 4070075"/>
                <a:gd name="connsiteX2" fmla="*/ 3475506 w 3475506"/>
                <a:gd name="connsiteY2" fmla="*/ 2035037 h 4070075"/>
                <a:gd name="connsiteX3" fmla="*/ 1828147 w 3475506"/>
                <a:gd name="connsiteY3" fmla="*/ 4056279 h 4070075"/>
                <a:gd name="connsiteX4" fmla="*/ 1737753 w 3475506"/>
                <a:gd name="connsiteY4" fmla="*/ 4070075 h 4070075"/>
                <a:gd name="connsiteX5" fmla="*/ 1647360 w 3475506"/>
                <a:gd name="connsiteY5" fmla="*/ 4056279 h 4070075"/>
                <a:gd name="connsiteX6" fmla="*/ 0 w 3475506"/>
                <a:gd name="connsiteY6" fmla="*/ 2035037 h 4070075"/>
                <a:gd name="connsiteX7" fmla="*/ 1647360 w 3475506"/>
                <a:gd name="connsiteY7" fmla="*/ 13795 h 407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5506" h="4070075">
                  <a:moveTo>
                    <a:pt x="1737753" y="0"/>
                  </a:moveTo>
                  <a:lnTo>
                    <a:pt x="1828147" y="13795"/>
                  </a:lnTo>
                  <a:cubicBezTo>
                    <a:pt x="2768293" y="206177"/>
                    <a:pt x="3475506" y="1038018"/>
                    <a:pt x="3475506" y="2035037"/>
                  </a:cubicBezTo>
                  <a:cubicBezTo>
                    <a:pt x="3475506" y="3032057"/>
                    <a:pt x="2768293" y="3863898"/>
                    <a:pt x="1828147" y="4056279"/>
                  </a:cubicBezTo>
                  <a:lnTo>
                    <a:pt x="1737753" y="4070075"/>
                  </a:lnTo>
                  <a:lnTo>
                    <a:pt x="1647360" y="4056279"/>
                  </a:lnTo>
                  <a:cubicBezTo>
                    <a:pt x="707213" y="3863898"/>
                    <a:pt x="0" y="3032057"/>
                    <a:pt x="0" y="2035037"/>
                  </a:cubicBezTo>
                  <a:cubicBezTo>
                    <a:pt x="0" y="1038018"/>
                    <a:pt x="707213" y="206177"/>
                    <a:pt x="1647360" y="137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cs typeface="+mn-ea"/>
                <a:sym typeface="+mn-lt"/>
              </a:endParaRPr>
            </a:p>
          </p:txBody>
        </p:sp>
      </p:grpSp>
      <p:sp>
        <p:nvSpPr>
          <p:cNvPr id="19" name="Shape 3624">
            <a:extLst>
              <a:ext uri="{FF2B5EF4-FFF2-40B4-BE49-F238E27FC236}">
                <a16:creationId xmlns:a16="http://schemas.microsoft.com/office/drawing/2014/main" id="{0467D928-C047-4E86-BBA3-B41976926CE5}"/>
              </a:ext>
            </a:extLst>
          </p:cNvPr>
          <p:cNvSpPr>
            <a:spLocks/>
          </p:cNvSpPr>
          <p:nvPr/>
        </p:nvSpPr>
        <p:spPr bwMode="auto">
          <a:xfrm>
            <a:off x="1532901" y="2003546"/>
            <a:ext cx="339725" cy="339725"/>
          </a:xfrm>
          <a:custGeom>
            <a:avLst/>
            <a:gdLst>
              <a:gd name="T0" fmla="*/ 169751 w 21600"/>
              <a:gd name="T1" fmla="*/ 169751 h 21600"/>
              <a:gd name="T2" fmla="*/ 169751 w 21600"/>
              <a:gd name="T3" fmla="*/ 169751 h 21600"/>
              <a:gd name="T4" fmla="*/ 169751 w 21600"/>
              <a:gd name="T5" fmla="*/ 169751 h 21600"/>
              <a:gd name="T6" fmla="*/ 169751 w 21600"/>
              <a:gd name="T7" fmla="*/ 169751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9755" y="6010"/>
                </a:moveTo>
                <a:lnTo>
                  <a:pt x="18630" y="7136"/>
                </a:lnTo>
                <a:lnTo>
                  <a:pt x="14465" y="2970"/>
                </a:lnTo>
                <a:lnTo>
                  <a:pt x="15590" y="1845"/>
                </a:lnTo>
                <a:cubicBezTo>
                  <a:pt x="15590" y="1845"/>
                  <a:pt x="16391" y="982"/>
                  <a:pt x="17673" y="982"/>
                </a:cubicBezTo>
                <a:cubicBezTo>
                  <a:pt x="19300" y="982"/>
                  <a:pt x="20618" y="2300"/>
                  <a:pt x="20618" y="3927"/>
                </a:cubicBezTo>
                <a:cubicBezTo>
                  <a:pt x="20618" y="4741"/>
                  <a:pt x="20288" y="5477"/>
                  <a:pt x="19755" y="6010"/>
                </a:cubicBezTo>
                <a:moveTo>
                  <a:pt x="7364" y="18402"/>
                </a:moveTo>
                <a:lnTo>
                  <a:pt x="7364" y="14727"/>
                </a:lnTo>
                <a:cubicBezTo>
                  <a:pt x="7364" y="14456"/>
                  <a:pt x="7144" y="14236"/>
                  <a:pt x="6873" y="14236"/>
                </a:cubicBezTo>
                <a:lnTo>
                  <a:pt x="3198" y="14236"/>
                </a:lnTo>
                <a:lnTo>
                  <a:pt x="13770" y="3665"/>
                </a:lnTo>
                <a:lnTo>
                  <a:pt x="17935" y="7830"/>
                </a:lnTo>
                <a:cubicBezTo>
                  <a:pt x="17935" y="7830"/>
                  <a:pt x="7364" y="18402"/>
                  <a:pt x="7364" y="18402"/>
                </a:cubicBezTo>
                <a:close/>
                <a:moveTo>
                  <a:pt x="6382" y="19042"/>
                </a:moveTo>
                <a:lnTo>
                  <a:pt x="2945" y="19845"/>
                </a:lnTo>
                <a:lnTo>
                  <a:pt x="2945" y="18655"/>
                </a:lnTo>
                <a:lnTo>
                  <a:pt x="1755" y="18655"/>
                </a:lnTo>
                <a:lnTo>
                  <a:pt x="2558" y="15218"/>
                </a:lnTo>
                <a:lnTo>
                  <a:pt x="6382" y="15218"/>
                </a:lnTo>
                <a:cubicBezTo>
                  <a:pt x="6382" y="15218"/>
                  <a:pt x="6382" y="19042"/>
                  <a:pt x="6382" y="19042"/>
                </a:cubicBezTo>
                <a:close/>
                <a:moveTo>
                  <a:pt x="17673" y="0"/>
                </a:moveTo>
                <a:cubicBezTo>
                  <a:pt x="16588" y="0"/>
                  <a:pt x="15606" y="439"/>
                  <a:pt x="14896" y="1151"/>
                </a:cubicBezTo>
                <a:lnTo>
                  <a:pt x="1641" y="14405"/>
                </a:lnTo>
                <a:lnTo>
                  <a:pt x="0" y="21600"/>
                </a:lnTo>
                <a:lnTo>
                  <a:pt x="7195" y="19959"/>
                </a:lnTo>
                <a:lnTo>
                  <a:pt x="20449" y="6704"/>
                </a:lnTo>
                <a:cubicBezTo>
                  <a:pt x="21160" y="5994"/>
                  <a:pt x="21600" y="5012"/>
                  <a:pt x="21600" y="3927"/>
                </a:cubicBezTo>
                <a:cubicBezTo>
                  <a:pt x="21600" y="1758"/>
                  <a:pt x="19842" y="0"/>
                  <a:pt x="17673" y="0"/>
                </a:cubicBezTo>
              </a:path>
            </a:pathLst>
          </a:custGeom>
          <a:solidFill>
            <a:schemeClr val="bg1"/>
          </a:solidFill>
          <a:ln>
            <a:noFill/>
          </a:ln>
        </p:spPr>
        <p:txBody>
          <a:bodyPr lIns="38100" tIns="38100" rIns="38100" bIns="38100" anchor="ctr"/>
          <a:lstStyle/>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cs typeface="+mn-ea"/>
              <a:sym typeface="+mn-lt"/>
            </a:endParaRPr>
          </a:p>
        </p:txBody>
      </p:sp>
      <p:sp>
        <p:nvSpPr>
          <p:cNvPr id="20" name="Shape 3627">
            <a:extLst>
              <a:ext uri="{FF2B5EF4-FFF2-40B4-BE49-F238E27FC236}">
                <a16:creationId xmlns:a16="http://schemas.microsoft.com/office/drawing/2014/main" id="{5D098BF1-5936-4C7D-806A-D2B802B0F5AC}"/>
              </a:ext>
            </a:extLst>
          </p:cNvPr>
          <p:cNvSpPr>
            <a:spLocks/>
          </p:cNvSpPr>
          <p:nvPr/>
        </p:nvSpPr>
        <p:spPr bwMode="auto">
          <a:xfrm>
            <a:off x="1532901" y="3664071"/>
            <a:ext cx="339725" cy="307975"/>
          </a:xfrm>
          <a:custGeom>
            <a:avLst/>
            <a:gdLst>
              <a:gd name="T0" fmla="*/ 169751 w 21600"/>
              <a:gd name="T1" fmla="*/ 154319 h 21600"/>
              <a:gd name="T2" fmla="*/ 169751 w 21600"/>
              <a:gd name="T3" fmla="*/ 154319 h 21600"/>
              <a:gd name="T4" fmla="*/ 169751 w 21600"/>
              <a:gd name="T5" fmla="*/ 154319 h 21600"/>
              <a:gd name="T6" fmla="*/ 169751 w 21600"/>
              <a:gd name="T7" fmla="*/ 154319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chemeClr val="bg1"/>
          </a:solidFill>
          <a:ln>
            <a:noFill/>
          </a:ln>
        </p:spPr>
        <p:txBody>
          <a:bodyPr lIns="38100" tIns="38100" rIns="38100" bIns="38100" anchor="ctr"/>
          <a:lstStyle/>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cs typeface="+mn-ea"/>
              <a:sym typeface="+mn-lt"/>
            </a:endParaRPr>
          </a:p>
        </p:txBody>
      </p:sp>
      <p:sp>
        <p:nvSpPr>
          <p:cNvPr id="21" name="Shape 3647">
            <a:extLst>
              <a:ext uri="{FF2B5EF4-FFF2-40B4-BE49-F238E27FC236}">
                <a16:creationId xmlns:a16="http://schemas.microsoft.com/office/drawing/2014/main" id="{947DF616-193F-4EA5-BFEF-C32F4E0D252C}"/>
              </a:ext>
            </a:extLst>
          </p:cNvPr>
          <p:cNvSpPr>
            <a:spLocks/>
          </p:cNvSpPr>
          <p:nvPr/>
        </p:nvSpPr>
        <p:spPr bwMode="auto">
          <a:xfrm>
            <a:off x="1548776" y="5211883"/>
            <a:ext cx="307975" cy="339725"/>
          </a:xfrm>
          <a:custGeom>
            <a:avLst/>
            <a:gdLst>
              <a:gd name="T0" fmla="*/ 154319 w 21600"/>
              <a:gd name="T1" fmla="*/ 169751 h 21600"/>
              <a:gd name="T2" fmla="*/ 154319 w 21600"/>
              <a:gd name="T3" fmla="*/ 169751 h 21600"/>
              <a:gd name="T4" fmla="*/ 154319 w 21600"/>
              <a:gd name="T5" fmla="*/ 169751 h 21600"/>
              <a:gd name="T6" fmla="*/ 154319 w 21600"/>
              <a:gd name="T7" fmla="*/ 169751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800" y="4909"/>
                </a:moveTo>
                <a:cubicBezTo>
                  <a:pt x="5432" y="4909"/>
                  <a:pt x="1080" y="4030"/>
                  <a:pt x="1080" y="2945"/>
                </a:cubicBezTo>
                <a:cubicBezTo>
                  <a:pt x="1080" y="1861"/>
                  <a:pt x="5432" y="982"/>
                  <a:pt x="10800" y="982"/>
                </a:cubicBezTo>
                <a:cubicBezTo>
                  <a:pt x="16168" y="982"/>
                  <a:pt x="20520" y="1861"/>
                  <a:pt x="20520" y="2945"/>
                </a:cubicBezTo>
                <a:cubicBezTo>
                  <a:pt x="20520" y="4030"/>
                  <a:pt x="16168" y="4909"/>
                  <a:pt x="10800" y="4909"/>
                </a:cubicBezTo>
                <a:moveTo>
                  <a:pt x="16305" y="8659"/>
                </a:moveTo>
                <a:cubicBezTo>
                  <a:pt x="14130" y="10260"/>
                  <a:pt x="11880" y="11916"/>
                  <a:pt x="11880" y="14727"/>
                </a:cubicBezTo>
                <a:cubicBezTo>
                  <a:pt x="11880" y="17561"/>
                  <a:pt x="11880" y="19270"/>
                  <a:pt x="11642" y="20135"/>
                </a:cubicBezTo>
                <a:cubicBezTo>
                  <a:pt x="11522" y="20573"/>
                  <a:pt x="11509" y="20618"/>
                  <a:pt x="10800" y="20618"/>
                </a:cubicBezTo>
                <a:cubicBezTo>
                  <a:pt x="10091" y="20618"/>
                  <a:pt x="10078" y="20573"/>
                  <a:pt x="9957" y="20135"/>
                </a:cubicBezTo>
                <a:cubicBezTo>
                  <a:pt x="9818" y="19627"/>
                  <a:pt x="9761" y="18820"/>
                  <a:pt x="9738" y="17673"/>
                </a:cubicBezTo>
                <a:lnTo>
                  <a:pt x="10260" y="17673"/>
                </a:lnTo>
                <a:cubicBezTo>
                  <a:pt x="10558" y="17673"/>
                  <a:pt x="10800" y="17453"/>
                  <a:pt x="10800" y="17182"/>
                </a:cubicBezTo>
                <a:cubicBezTo>
                  <a:pt x="10800" y="16911"/>
                  <a:pt x="10558" y="16691"/>
                  <a:pt x="10260" y="16691"/>
                </a:cubicBezTo>
                <a:lnTo>
                  <a:pt x="9724" y="16691"/>
                </a:lnTo>
                <a:cubicBezTo>
                  <a:pt x="9722" y="16381"/>
                  <a:pt x="9721" y="16059"/>
                  <a:pt x="9721" y="15709"/>
                </a:cubicBezTo>
                <a:lnTo>
                  <a:pt x="10260" y="15709"/>
                </a:lnTo>
                <a:cubicBezTo>
                  <a:pt x="10558" y="15709"/>
                  <a:pt x="10800" y="15489"/>
                  <a:pt x="10800" y="15218"/>
                </a:cubicBezTo>
                <a:cubicBezTo>
                  <a:pt x="10800" y="14947"/>
                  <a:pt x="10558" y="14727"/>
                  <a:pt x="10260" y="14727"/>
                </a:cubicBezTo>
                <a:lnTo>
                  <a:pt x="9720" y="14727"/>
                </a:lnTo>
                <a:cubicBezTo>
                  <a:pt x="9720" y="11916"/>
                  <a:pt x="7470" y="10260"/>
                  <a:pt x="5295" y="8659"/>
                </a:cubicBezTo>
                <a:cubicBezTo>
                  <a:pt x="3543" y="7370"/>
                  <a:pt x="1872" y="6139"/>
                  <a:pt x="1294" y="4344"/>
                </a:cubicBezTo>
                <a:cubicBezTo>
                  <a:pt x="3119" y="5266"/>
                  <a:pt x="6691" y="5891"/>
                  <a:pt x="10800" y="5891"/>
                </a:cubicBezTo>
                <a:cubicBezTo>
                  <a:pt x="14905" y="5891"/>
                  <a:pt x="18475" y="5266"/>
                  <a:pt x="20302" y="4347"/>
                </a:cubicBezTo>
                <a:cubicBezTo>
                  <a:pt x="19721" y="6143"/>
                  <a:pt x="18053" y="7373"/>
                  <a:pt x="16305" y="8659"/>
                </a:cubicBezTo>
                <a:moveTo>
                  <a:pt x="10800" y="0"/>
                </a:moveTo>
                <a:cubicBezTo>
                  <a:pt x="4835" y="0"/>
                  <a:pt x="0" y="1319"/>
                  <a:pt x="0" y="2945"/>
                </a:cubicBezTo>
                <a:cubicBezTo>
                  <a:pt x="0" y="8836"/>
                  <a:pt x="8640" y="9818"/>
                  <a:pt x="8640" y="14727"/>
                </a:cubicBezTo>
                <a:lnTo>
                  <a:pt x="8640" y="15217"/>
                </a:lnTo>
                <a:lnTo>
                  <a:pt x="8640" y="15218"/>
                </a:lnTo>
                <a:lnTo>
                  <a:pt x="8640" y="15219"/>
                </a:lnTo>
                <a:cubicBezTo>
                  <a:pt x="8641" y="15938"/>
                  <a:pt x="8642" y="16572"/>
                  <a:pt x="8649" y="17142"/>
                </a:cubicBezTo>
                <a:cubicBezTo>
                  <a:pt x="8647" y="17155"/>
                  <a:pt x="8640" y="17168"/>
                  <a:pt x="8640" y="17182"/>
                </a:cubicBezTo>
                <a:cubicBezTo>
                  <a:pt x="8640" y="17199"/>
                  <a:pt x="8648" y="17212"/>
                  <a:pt x="8651" y="17230"/>
                </a:cubicBezTo>
                <a:cubicBezTo>
                  <a:pt x="8699" y="20896"/>
                  <a:pt x="8995" y="21600"/>
                  <a:pt x="10800" y="21600"/>
                </a:cubicBezTo>
                <a:cubicBezTo>
                  <a:pt x="12960" y="21600"/>
                  <a:pt x="12960" y="20618"/>
                  <a:pt x="12960" y="14727"/>
                </a:cubicBezTo>
                <a:cubicBezTo>
                  <a:pt x="12960" y="9818"/>
                  <a:pt x="21600" y="8836"/>
                  <a:pt x="21600" y="2945"/>
                </a:cubicBezTo>
                <a:cubicBezTo>
                  <a:pt x="21600" y="1319"/>
                  <a:pt x="16765" y="0"/>
                  <a:pt x="10800" y="0"/>
                </a:cubicBezTo>
              </a:path>
            </a:pathLst>
          </a:custGeom>
          <a:solidFill>
            <a:schemeClr val="bg1"/>
          </a:solidFill>
          <a:ln>
            <a:noFill/>
          </a:ln>
        </p:spPr>
        <p:txBody>
          <a:bodyPr lIns="38100" tIns="38100" rIns="38100" bIns="38100" anchor="ctr"/>
          <a:lstStyle/>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cs typeface="+mn-ea"/>
              <a:sym typeface="+mn-lt"/>
            </a:endParaRPr>
          </a:p>
        </p:txBody>
      </p:sp>
      <p:sp>
        <p:nvSpPr>
          <p:cNvPr id="22" name="TextBox 8">
            <a:extLst>
              <a:ext uri="{FF2B5EF4-FFF2-40B4-BE49-F238E27FC236}">
                <a16:creationId xmlns:a16="http://schemas.microsoft.com/office/drawing/2014/main" id="{2B6774CE-3CC4-454D-BFC1-F79EDF5ED512}"/>
              </a:ext>
            </a:extLst>
          </p:cNvPr>
          <p:cNvSpPr txBox="1">
            <a:spLocks noChangeArrowheads="1"/>
          </p:cNvSpPr>
          <p:nvPr/>
        </p:nvSpPr>
        <p:spPr bwMode="auto">
          <a:xfrm>
            <a:off x="2327648" y="1754128"/>
            <a:ext cx="136967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defTabSz="912813" fontAlgn="base">
              <a:spcBef>
                <a:spcPct val="0"/>
              </a:spcBef>
              <a:spcAft>
                <a:spcPct val="0"/>
              </a:spcAft>
              <a:defRPr>
                <a:solidFill>
                  <a:schemeClr val="tx1"/>
                </a:solidFill>
                <a:latin typeface="Open Sans" panose="020B0606030504020204" pitchFamily="34" charset="0"/>
              </a:defRPr>
            </a:lvl6pPr>
            <a:lvl7pPr marL="2971800" indent="-228600" defTabSz="912813" fontAlgn="base">
              <a:spcBef>
                <a:spcPct val="0"/>
              </a:spcBef>
              <a:spcAft>
                <a:spcPct val="0"/>
              </a:spcAft>
              <a:defRPr>
                <a:solidFill>
                  <a:schemeClr val="tx1"/>
                </a:solidFill>
                <a:latin typeface="Open Sans" panose="020B0606030504020204" pitchFamily="34" charset="0"/>
              </a:defRPr>
            </a:lvl7pPr>
            <a:lvl8pPr marL="3429000" indent="-228600" defTabSz="912813" fontAlgn="base">
              <a:spcBef>
                <a:spcPct val="0"/>
              </a:spcBef>
              <a:spcAft>
                <a:spcPct val="0"/>
              </a:spcAft>
              <a:defRPr>
                <a:solidFill>
                  <a:schemeClr val="tx1"/>
                </a:solidFill>
                <a:latin typeface="Open Sans" panose="020B0606030504020204" pitchFamily="34" charset="0"/>
              </a:defRPr>
            </a:lvl8pPr>
            <a:lvl9pPr marL="3886200" indent="-228600" defTabSz="912813" fontAlgn="base">
              <a:spcBef>
                <a:spcPct val="0"/>
              </a:spcBef>
              <a:spcAft>
                <a:spcPct val="0"/>
              </a:spcAft>
              <a:defRPr>
                <a:solidFill>
                  <a:schemeClr val="tx1"/>
                </a:solidFill>
                <a:latin typeface="Open Sans" panose="020B0606030504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sz="1600" b="1" dirty="0">
                <a:solidFill>
                  <a:srgbClr val="000000"/>
                </a:solidFill>
                <a:latin typeface="+mn-lt"/>
                <a:cs typeface="+mn-ea"/>
                <a:sym typeface="+mn-lt"/>
              </a:rPr>
              <a:t>Add title text</a:t>
            </a:r>
            <a:endParaRPr kumimoji="0" lang="en-US" altLang="zh-CN" sz="1600" b="1" i="0" u="none" strike="noStrike" kern="1200" cap="none" spc="0" normalizeH="0" baseline="0" noProof="0" dirty="0">
              <a:ln>
                <a:noFill/>
              </a:ln>
              <a:solidFill>
                <a:srgbClr val="000000"/>
              </a:solidFill>
              <a:effectLst/>
              <a:uLnTx/>
              <a:uFillTx/>
              <a:latin typeface="+mn-lt"/>
              <a:cs typeface="+mn-ea"/>
              <a:sym typeface="+mn-lt"/>
            </a:endParaRPr>
          </a:p>
        </p:txBody>
      </p:sp>
      <p:sp>
        <p:nvSpPr>
          <p:cNvPr id="23" name="椭圆 22">
            <a:extLst>
              <a:ext uri="{FF2B5EF4-FFF2-40B4-BE49-F238E27FC236}">
                <a16:creationId xmlns:a16="http://schemas.microsoft.com/office/drawing/2014/main" id="{6395F1AB-DE70-4C64-A4AB-7DCA90218E5D}"/>
              </a:ext>
            </a:extLst>
          </p:cNvPr>
          <p:cNvSpPr/>
          <p:nvPr/>
        </p:nvSpPr>
        <p:spPr>
          <a:xfrm>
            <a:off x="538165" y="356820"/>
            <a:ext cx="647700" cy="6477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24" name="矩形 23">
            <a:extLst>
              <a:ext uri="{FF2B5EF4-FFF2-40B4-BE49-F238E27FC236}">
                <a16:creationId xmlns:a16="http://schemas.microsoft.com/office/drawing/2014/main" id="{BD87DA66-79B7-44C3-B2CE-B755077FBAC9}"/>
              </a:ext>
            </a:extLst>
          </p:cNvPr>
          <p:cNvSpPr/>
          <p:nvPr/>
        </p:nvSpPr>
        <p:spPr>
          <a:xfrm>
            <a:off x="1353513" y="481300"/>
            <a:ext cx="2419509" cy="523220"/>
          </a:xfrm>
          <a:prstGeom prst="rect">
            <a:avLst/>
          </a:prstGeom>
        </p:spPr>
        <p:txBody>
          <a:bodyPr wrap="none">
            <a:spAutoFit/>
          </a:bodyPr>
          <a:lstStyle/>
          <a:p>
            <a:r>
              <a:rPr lang="en-US" altLang="zh-CN" sz="2800" dirty="0">
                <a:cs typeface="+mn-ea"/>
                <a:sym typeface="+mn-lt"/>
              </a:rPr>
              <a:t>Add title text</a:t>
            </a:r>
            <a:endParaRPr lang="zh-CN" altLang="en-US" sz="2800" dirty="0">
              <a:cs typeface="+mn-ea"/>
              <a:sym typeface="+mn-lt"/>
            </a:endParaRPr>
          </a:p>
        </p:txBody>
      </p:sp>
      <p:sp>
        <p:nvSpPr>
          <p:cNvPr id="25" name="文本框 24">
            <a:extLst>
              <a:ext uri="{FF2B5EF4-FFF2-40B4-BE49-F238E27FC236}">
                <a16:creationId xmlns:a16="http://schemas.microsoft.com/office/drawing/2014/main" id="{22251762-F3E0-4CAE-8D76-4727D99DC4A3}"/>
              </a:ext>
            </a:extLst>
          </p:cNvPr>
          <p:cNvSpPr txBox="1"/>
          <p:nvPr/>
        </p:nvSpPr>
        <p:spPr>
          <a:xfrm>
            <a:off x="610559" y="481300"/>
            <a:ext cx="546100" cy="830997"/>
          </a:xfrm>
          <a:prstGeom prst="rect">
            <a:avLst/>
          </a:prstGeom>
          <a:noFill/>
        </p:spPr>
        <p:txBody>
          <a:bodyPr wrap="square" rtlCol="0">
            <a:spAutoFit/>
          </a:bodyPr>
          <a:lstStyle/>
          <a:p>
            <a:r>
              <a:rPr lang="en-US" altLang="zh-CN" sz="2400" dirty="0">
                <a:solidFill>
                  <a:schemeClr val="bg1"/>
                </a:solidFill>
                <a:cs typeface="+mn-ea"/>
                <a:sym typeface="+mn-lt"/>
              </a:rPr>
              <a:t>01.</a:t>
            </a:r>
            <a:endParaRPr lang="zh-CN" altLang="en-US" sz="2400" dirty="0">
              <a:solidFill>
                <a:schemeClr val="bg1"/>
              </a:solidFill>
              <a:cs typeface="+mn-ea"/>
              <a:sym typeface="+mn-lt"/>
            </a:endParaRPr>
          </a:p>
        </p:txBody>
      </p:sp>
    </p:spTree>
    <p:extLst>
      <p:ext uri="{BB962C8B-B14F-4D97-AF65-F5344CB8AC3E}">
        <p14:creationId xmlns:p14="http://schemas.microsoft.com/office/powerpoint/2010/main" val="201892106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1000"/>
                                        <p:tgtEl>
                                          <p:spTgt spid="19"/>
                                        </p:tgtEl>
                                      </p:cBhvr>
                                    </p:animEffect>
                                    <p:anim calcmode="lin" valueType="num">
                                      <p:cBhvr>
                                        <p:cTn id="48" dur="1000" fill="hold"/>
                                        <p:tgtEl>
                                          <p:spTgt spid="19"/>
                                        </p:tgtEl>
                                        <p:attrNameLst>
                                          <p:attrName>ppt_x</p:attrName>
                                        </p:attrNameLst>
                                      </p:cBhvr>
                                      <p:tavLst>
                                        <p:tav tm="0">
                                          <p:val>
                                            <p:strVal val="#ppt_x"/>
                                          </p:val>
                                        </p:tav>
                                        <p:tav tm="100000">
                                          <p:val>
                                            <p:strVal val="#ppt_x"/>
                                          </p:val>
                                        </p:tav>
                                      </p:tavLst>
                                    </p:anim>
                                    <p:anim calcmode="lin" valueType="num">
                                      <p:cBhvr>
                                        <p:cTn id="49" dur="1000" fill="hold"/>
                                        <p:tgtEl>
                                          <p:spTgt spid="19"/>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1000"/>
                                        <p:tgtEl>
                                          <p:spTgt spid="20"/>
                                        </p:tgtEl>
                                      </p:cBhvr>
                                    </p:animEffect>
                                    <p:anim calcmode="lin" valueType="num">
                                      <p:cBhvr>
                                        <p:cTn id="53" dur="1000" fill="hold"/>
                                        <p:tgtEl>
                                          <p:spTgt spid="20"/>
                                        </p:tgtEl>
                                        <p:attrNameLst>
                                          <p:attrName>ppt_x</p:attrName>
                                        </p:attrNameLst>
                                      </p:cBhvr>
                                      <p:tavLst>
                                        <p:tav tm="0">
                                          <p:val>
                                            <p:strVal val="#ppt_x"/>
                                          </p:val>
                                        </p:tav>
                                        <p:tav tm="100000">
                                          <p:val>
                                            <p:strVal val="#ppt_x"/>
                                          </p:val>
                                        </p:tav>
                                      </p:tavLst>
                                    </p:anim>
                                    <p:anim calcmode="lin" valueType="num">
                                      <p:cBhvr>
                                        <p:cTn id="54" dur="1000" fill="hold"/>
                                        <p:tgtEl>
                                          <p:spTgt spid="20"/>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1000"/>
                                        <p:tgtEl>
                                          <p:spTgt spid="21"/>
                                        </p:tgtEl>
                                      </p:cBhvr>
                                    </p:animEffect>
                                    <p:anim calcmode="lin" valueType="num">
                                      <p:cBhvr>
                                        <p:cTn id="58" dur="1000" fill="hold"/>
                                        <p:tgtEl>
                                          <p:spTgt spid="21"/>
                                        </p:tgtEl>
                                        <p:attrNameLst>
                                          <p:attrName>ppt_x</p:attrName>
                                        </p:attrNameLst>
                                      </p:cBhvr>
                                      <p:tavLst>
                                        <p:tav tm="0">
                                          <p:val>
                                            <p:strVal val="#ppt_x"/>
                                          </p:val>
                                        </p:tav>
                                        <p:tav tm="100000">
                                          <p:val>
                                            <p:strVal val="#ppt_x"/>
                                          </p:val>
                                        </p:tav>
                                      </p:tavLst>
                                    </p:anim>
                                    <p:anim calcmode="lin" valueType="num">
                                      <p:cBhvr>
                                        <p:cTn id="59" dur="1000" fill="hold"/>
                                        <p:tgtEl>
                                          <p:spTgt spid="21"/>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1000"/>
                                        <p:tgtEl>
                                          <p:spTgt spid="22"/>
                                        </p:tgtEl>
                                      </p:cBhvr>
                                    </p:animEffect>
                                    <p:anim calcmode="lin" valueType="num">
                                      <p:cBhvr>
                                        <p:cTn id="63" dur="1000" fill="hold"/>
                                        <p:tgtEl>
                                          <p:spTgt spid="22"/>
                                        </p:tgtEl>
                                        <p:attrNameLst>
                                          <p:attrName>ppt_x</p:attrName>
                                        </p:attrNameLst>
                                      </p:cBhvr>
                                      <p:tavLst>
                                        <p:tav tm="0">
                                          <p:val>
                                            <p:strVal val="#ppt_x"/>
                                          </p:val>
                                        </p:tav>
                                        <p:tav tm="100000">
                                          <p:val>
                                            <p:strVal val="#ppt_x"/>
                                          </p:val>
                                        </p:tav>
                                      </p:tavLst>
                                    </p:anim>
                                    <p:anim calcmode="lin" valueType="num">
                                      <p:cBhvr>
                                        <p:cTn id="6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additive="base">
                                        <p:cTn id="69" dur="500" fill="hold"/>
                                        <p:tgtEl>
                                          <p:spTgt spid="23"/>
                                        </p:tgtEl>
                                        <p:attrNameLst>
                                          <p:attrName>ppt_x</p:attrName>
                                        </p:attrNameLst>
                                      </p:cBhvr>
                                      <p:tavLst>
                                        <p:tav tm="0">
                                          <p:val>
                                            <p:strVal val="#ppt_x"/>
                                          </p:val>
                                        </p:tav>
                                        <p:tav tm="100000">
                                          <p:val>
                                            <p:strVal val="#ppt_x"/>
                                          </p:val>
                                        </p:tav>
                                      </p:tavLst>
                                    </p:anim>
                                    <p:anim calcmode="lin" valueType="num">
                                      <p:cBhvr additive="base">
                                        <p:cTn id="70" dur="500" fill="hold"/>
                                        <p:tgtEl>
                                          <p:spTgt spid="23"/>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additive="base">
                                        <p:cTn id="73" dur="500" fill="hold"/>
                                        <p:tgtEl>
                                          <p:spTgt spid="24"/>
                                        </p:tgtEl>
                                        <p:attrNameLst>
                                          <p:attrName>ppt_x</p:attrName>
                                        </p:attrNameLst>
                                      </p:cBhvr>
                                      <p:tavLst>
                                        <p:tav tm="0">
                                          <p:val>
                                            <p:strVal val="#ppt_x"/>
                                          </p:val>
                                        </p:tav>
                                        <p:tav tm="100000">
                                          <p:val>
                                            <p:strVal val="#ppt_x"/>
                                          </p:val>
                                        </p:tav>
                                      </p:tavLst>
                                    </p:anim>
                                    <p:anim calcmode="lin" valueType="num">
                                      <p:cBhvr additive="base">
                                        <p:cTn id="74" dur="500" fill="hold"/>
                                        <p:tgtEl>
                                          <p:spTgt spid="2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ppt_x"/>
                                          </p:val>
                                        </p:tav>
                                        <p:tav tm="100000">
                                          <p:val>
                                            <p:strVal val="#ppt_x"/>
                                          </p:val>
                                        </p:tav>
                                      </p:tavLst>
                                    </p:anim>
                                    <p:anim calcmode="lin" valueType="num">
                                      <p:cBhvr additive="base">
                                        <p:cTn id="7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4" grpId="0"/>
      <p:bldP spid="15" grpId="0"/>
      <p:bldP spid="19" grpId="0" animBg="1"/>
      <p:bldP spid="20" grpId="0" animBg="1"/>
      <p:bldP spid="21" grpId="0" animBg="1"/>
      <p:bldP spid="22" grpId="0"/>
      <p:bldP spid="23" grpId="0" animBg="1"/>
      <p:bldP spid="24"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占位符 3">
            <a:extLst>
              <a:ext uri="{FF2B5EF4-FFF2-40B4-BE49-F238E27FC236}">
                <a16:creationId xmlns:a16="http://schemas.microsoft.com/office/drawing/2014/main" id="{A1A9167D-BF53-4E07-BECA-9F9430428451}"/>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a:xfrm>
            <a:off x="283840" y="0"/>
            <a:ext cx="9896850" cy="6858000"/>
          </a:xfrm>
        </p:spPr>
      </p:pic>
      <p:sp>
        <p:nvSpPr>
          <p:cNvPr id="5" name="Shape">
            <a:extLst>
              <a:ext uri="{FF2B5EF4-FFF2-40B4-BE49-F238E27FC236}">
                <a16:creationId xmlns:a16="http://schemas.microsoft.com/office/drawing/2014/main" id="{1F3576D9-D69B-496C-9AAD-CA9EB679290A}"/>
              </a:ext>
            </a:extLst>
          </p:cNvPr>
          <p:cNvSpPr/>
          <p:nvPr/>
        </p:nvSpPr>
        <p:spPr>
          <a:xfrm>
            <a:off x="6324840" y="718892"/>
            <a:ext cx="748948" cy="592262"/>
          </a:xfrm>
          <a:custGeom>
            <a:avLst/>
            <a:gdLst/>
            <a:ahLst/>
            <a:cxnLst>
              <a:cxn ang="0">
                <a:pos x="wd2" y="hd2"/>
              </a:cxn>
              <a:cxn ang="5400000">
                <a:pos x="wd2" y="hd2"/>
              </a:cxn>
              <a:cxn ang="10800000">
                <a:pos x="wd2" y="hd2"/>
              </a:cxn>
              <a:cxn ang="16200000">
                <a:pos x="wd2" y="hd2"/>
              </a:cxn>
            </a:cxnLst>
            <a:rect l="0" t="0" r="r" b="b"/>
            <a:pathLst>
              <a:path w="21142" h="21086" extrusionOk="0">
                <a:moveTo>
                  <a:pt x="18202" y="0"/>
                </a:moveTo>
                <a:cubicBezTo>
                  <a:pt x="17775" y="24"/>
                  <a:pt x="17354" y="102"/>
                  <a:pt x="16946" y="228"/>
                </a:cubicBezTo>
                <a:cubicBezTo>
                  <a:pt x="16562" y="348"/>
                  <a:pt x="16191" y="511"/>
                  <a:pt x="15833" y="705"/>
                </a:cubicBezTo>
                <a:cubicBezTo>
                  <a:pt x="15106" y="1099"/>
                  <a:pt x="14433" y="1621"/>
                  <a:pt x="13847" y="2262"/>
                </a:cubicBezTo>
                <a:cubicBezTo>
                  <a:pt x="13221" y="2947"/>
                  <a:pt x="12714" y="3744"/>
                  <a:pt x="12351" y="4619"/>
                </a:cubicBezTo>
                <a:cubicBezTo>
                  <a:pt x="12172" y="5050"/>
                  <a:pt x="12029" y="5500"/>
                  <a:pt x="11928" y="5963"/>
                </a:cubicBezTo>
                <a:cubicBezTo>
                  <a:pt x="11826" y="6433"/>
                  <a:pt x="11768" y="6917"/>
                  <a:pt x="11756" y="7407"/>
                </a:cubicBezTo>
                <a:lnTo>
                  <a:pt x="11756" y="15895"/>
                </a:lnTo>
                <a:lnTo>
                  <a:pt x="11759" y="15890"/>
                </a:lnTo>
                <a:cubicBezTo>
                  <a:pt x="11775" y="17212"/>
                  <a:pt x="12232" y="18529"/>
                  <a:pt x="13132" y="19538"/>
                </a:cubicBezTo>
                <a:cubicBezTo>
                  <a:pt x="14964" y="21592"/>
                  <a:pt x="17935" y="21592"/>
                  <a:pt x="19768" y="19538"/>
                </a:cubicBezTo>
                <a:cubicBezTo>
                  <a:pt x="21600" y="17484"/>
                  <a:pt x="21600" y="14154"/>
                  <a:pt x="19768" y="12100"/>
                </a:cubicBezTo>
                <a:cubicBezTo>
                  <a:pt x="18223" y="10368"/>
                  <a:pt x="15868" y="10096"/>
                  <a:pt x="14069" y="11285"/>
                </a:cubicBezTo>
                <a:lnTo>
                  <a:pt x="14069" y="7951"/>
                </a:lnTo>
                <a:cubicBezTo>
                  <a:pt x="14067" y="6629"/>
                  <a:pt x="14498" y="5352"/>
                  <a:pt x="15280" y="4363"/>
                </a:cubicBezTo>
                <a:cubicBezTo>
                  <a:pt x="15675" y="3863"/>
                  <a:pt x="16145" y="3454"/>
                  <a:pt x="16667" y="3156"/>
                </a:cubicBezTo>
                <a:cubicBezTo>
                  <a:pt x="16927" y="3007"/>
                  <a:pt x="17199" y="2886"/>
                  <a:pt x="17481" y="2797"/>
                </a:cubicBezTo>
                <a:cubicBezTo>
                  <a:pt x="17760" y="2709"/>
                  <a:pt x="18048" y="2653"/>
                  <a:pt x="18340" y="2630"/>
                </a:cubicBezTo>
                <a:lnTo>
                  <a:pt x="19949" y="2630"/>
                </a:lnTo>
                <a:lnTo>
                  <a:pt x="19949" y="0"/>
                </a:lnTo>
                <a:lnTo>
                  <a:pt x="18202" y="0"/>
                </a:lnTo>
                <a:close/>
                <a:moveTo>
                  <a:pt x="6446" y="8"/>
                </a:moveTo>
                <a:cubicBezTo>
                  <a:pt x="6019" y="32"/>
                  <a:pt x="5598" y="109"/>
                  <a:pt x="5190" y="236"/>
                </a:cubicBezTo>
                <a:cubicBezTo>
                  <a:pt x="4806" y="355"/>
                  <a:pt x="4435" y="518"/>
                  <a:pt x="4077" y="712"/>
                </a:cubicBezTo>
                <a:cubicBezTo>
                  <a:pt x="3350" y="1106"/>
                  <a:pt x="2677" y="1629"/>
                  <a:pt x="2091" y="2270"/>
                </a:cubicBezTo>
                <a:cubicBezTo>
                  <a:pt x="1465" y="2954"/>
                  <a:pt x="957" y="3751"/>
                  <a:pt x="595" y="4626"/>
                </a:cubicBezTo>
                <a:cubicBezTo>
                  <a:pt x="416" y="5058"/>
                  <a:pt x="273" y="5507"/>
                  <a:pt x="172" y="5971"/>
                </a:cubicBezTo>
                <a:cubicBezTo>
                  <a:pt x="70" y="6441"/>
                  <a:pt x="12" y="6925"/>
                  <a:pt x="0" y="7415"/>
                </a:cubicBezTo>
                <a:lnTo>
                  <a:pt x="0" y="15903"/>
                </a:lnTo>
                <a:lnTo>
                  <a:pt x="3" y="15898"/>
                </a:lnTo>
                <a:cubicBezTo>
                  <a:pt x="19" y="17220"/>
                  <a:pt x="476" y="18537"/>
                  <a:pt x="1376" y="19546"/>
                </a:cubicBezTo>
                <a:cubicBezTo>
                  <a:pt x="3208" y="21600"/>
                  <a:pt x="6179" y="21600"/>
                  <a:pt x="8012" y="19546"/>
                </a:cubicBezTo>
                <a:cubicBezTo>
                  <a:pt x="9844" y="17492"/>
                  <a:pt x="9844" y="14162"/>
                  <a:pt x="8012" y="12108"/>
                </a:cubicBezTo>
                <a:cubicBezTo>
                  <a:pt x="6467" y="10376"/>
                  <a:pt x="4112" y="10104"/>
                  <a:pt x="2313" y="11293"/>
                </a:cubicBezTo>
                <a:lnTo>
                  <a:pt x="2313" y="7959"/>
                </a:lnTo>
                <a:cubicBezTo>
                  <a:pt x="2311" y="6637"/>
                  <a:pt x="2742" y="5360"/>
                  <a:pt x="3524" y="4370"/>
                </a:cubicBezTo>
                <a:cubicBezTo>
                  <a:pt x="3919" y="3871"/>
                  <a:pt x="4389" y="3462"/>
                  <a:pt x="4910" y="3163"/>
                </a:cubicBezTo>
                <a:cubicBezTo>
                  <a:pt x="5171" y="3014"/>
                  <a:pt x="5443" y="2893"/>
                  <a:pt x="5725" y="2804"/>
                </a:cubicBezTo>
                <a:cubicBezTo>
                  <a:pt x="6004" y="2717"/>
                  <a:pt x="6292" y="2660"/>
                  <a:pt x="6584" y="2638"/>
                </a:cubicBezTo>
                <a:lnTo>
                  <a:pt x="8193" y="2638"/>
                </a:lnTo>
                <a:lnTo>
                  <a:pt x="8193" y="8"/>
                </a:lnTo>
                <a:lnTo>
                  <a:pt x="6446" y="8"/>
                </a:lnTo>
                <a:close/>
              </a:path>
            </a:pathLst>
          </a:custGeom>
          <a:solidFill>
            <a:srgbClr val="2D65D2"/>
          </a:solidFill>
          <a:ln w="12700">
            <a:miter lim="400000"/>
          </a:ln>
        </p:spPr>
        <p:txBody>
          <a:bodyPr lIns="19050" tIns="19050" rIns="19050" bIns="19050" anchor="ctr"/>
          <a:lstStyle/>
          <a:p>
            <a:pPr marL="0" marR="0" lvl="0" indent="0" algn="ctr" defTabSz="412750" rtl="0" eaLnBrk="1" fontAlgn="auto" latinLnBrk="0" hangingPunct="0">
              <a:lnSpc>
                <a:spcPct val="100000"/>
              </a:lnSpc>
              <a:spcBef>
                <a:spcPts val="0"/>
              </a:spcBef>
              <a:spcAft>
                <a:spcPts val="0"/>
              </a:spcAft>
              <a:buClrTx/>
              <a:buSzTx/>
              <a:buFontTx/>
              <a:buNone/>
              <a:tabLst/>
              <a:defRPr sz="3000">
                <a:solidFill>
                  <a:srgbClr val="000000"/>
                </a:solidFill>
                <a:latin typeface="Helvetica Light"/>
                <a:ea typeface="Helvetica Light"/>
                <a:cs typeface="Helvetica Light"/>
                <a:sym typeface="Helvetica Light"/>
              </a:defRPr>
            </a:pPr>
            <a:endParaRPr kumimoji="0" sz="1500" b="0" i="0" u="none" strike="noStrike" kern="0" cap="none" spc="0" normalizeH="0" baseline="0" noProof="0" dirty="0">
              <a:ln>
                <a:noFill/>
              </a:ln>
              <a:solidFill>
                <a:srgbClr val="000000"/>
              </a:solidFill>
              <a:effectLst/>
              <a:uLnTx/>
              <a:uFillTx/>
              <a:cs typeface="+mn-ea"/>
              <a:sym typeface="+mn-lt"/>
            </a:endParaRPr>
          </a:p>
        </p:txBody>
      </p:sp>
      <p:sp>
        <p:nvSpPr>
          <p:cNvPr id="6" name="Lorem Ipsum is simply dummy text of the printing and typesetting industry. Lorem Ipsum has been the industry's unknown printer took a galley of type and scrambled it to make a type specimen book. It has survived not only five centuries, but also the leap into electronic typesetting, remaining essentially unchanged. It was popularised in the Lorem has survived not only five centuries, but also the leap into electronic typesetting. Lorem Ipsum is simply dummy text of the printing and typesetting industry. Lorem Ipsum">
            <a:extLst>
              <a:ext uri="{FF2B5EF4-FFF2-40B4-BE49-F238E27FC236}">
                <a16:creationId xmlns:a16="http://schemas.microsoft.com/office/drawing/2014/main" id="{BBA31A4E-3DB4-4C8B-B53D-94B95D90B9AC}"/>
              </a:ext>
            </a:extLst>
          </p:cNvPr>
          <p:cNvSpPr txBox="1"/>
          <p:nvPr/>
        </p:nvSpPr>
        <p:spPr>
          <a:xfrm>
            <a:off x="6862660" y="2203270"/>
            <a:ext cx="4502315" cy="2163094"/>
          </a:xfrm>
          <a:prstGeom prst="rect">
            <a:avLst/>
          </a:prstGeom>
          <a:ln w="3175">
            <a:miter lim="400000"/>
          </a:ln>
          <a:extLst>
            <a:ext uri="{C572A759-6A51-4108-AA02-DFA0A04FC94B}">
              <ma14:wrappingTextBoxFlag xmlns:ma14="http://schemas.microsoft.com/office/mac/drawingml/2011/main" xmlns="" val="1"/>
            </a:ext>
          </a:extLst>
        </p:spPr>
        <p:txBody>
          <a:bodyPr lIns="19050" tIns="19050" rIns="19050" bIns="19050">
            <a:normAutofit/>
          </a:bodyPr>
          <a:lstStyle/>
          <a:p>
            <a:pPr marL="0" marR="0" lvl="0" indent="0" algn="just" defTabSz="412750" rtl="0" eaLnBrk="1" fontAlgn="auto" latinLnBrk="0" hangingPunct="0">
              <a:lnSpc>
                <a:spcPct val="15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868A8D"/>
                </a:solidFill>
                <a:effectLst/>
                <a:uLnTx/>
                <a:uFillTx/>
                <a:cs typeface="+mn-ea"/>
                <a:sym typeface="+mn-lt"/>
              </a:rPr>
              <a:t>Click here to add text content, such as keywords, some brief introductions, </a:t>
            </a:r>
            <a:r>
              <a:rPr kumimoji="0" lang="en-US" sz="1400" b="0" i="0" u="none" strike="noStrike" kern="0" cap="none" spc="0" normalizeH="0" baseline="0" noProof="0" dirty="0" err="1">
                <a:ln>
                  <a:noFill/>
                </a:ln>
                <a:solidFill>
                  <a:srgbClr val="868A8D"/>
                </a:solidFill>
                <a:effectLst/>
                <a:uLnTx/>
                <a:uFillTx/>
                <a:cs typeface="+mn-ea"/>
                <a:sym typeface="+mn-lt"/>
              </a:rPr>
              <a:t>etc.Click</a:t>
            </a:r>
            <a:r>
              <a:rPr kumimoji="0" lang="en-US" sz="1400" b="0" i="0" u="none" strike="noStrike" kern="0" cap="none" spc="0" normalizeH="0" baseline="0" noProof="0" dirty="0">
                <a:ln>
                  <a:noFill/>
                </a:ln>
                <a:solidFill>
                  <a:srgbClr val="868A8D"/>
                </a:solidFill>
                <a:effectLst/>
                <a:uLnTx/>
                <a:uFillTx/>
                <a:cs typeface="+mn-ea"/>
                <a:sym typeface="+mn-lt"/>
              </a:rPr>
              <a:t> here to add text content, such as keywords, some brief introductions, etc.</a:t>
            </a:r>
            <a:r>
              <a:rPr kumimoji="0" sz="1400" b="0" i="0" u="none" strike="noStrike" kern="0" cap="none" spc="0" normalizeH="0" baseline="0" noProof="0" dirty="0">
                <a:ln>
                  <a:noFill/>
                </a:ln>
                <a:solidFill>
                  <a:srgbClr val="868A8D"/>
                </a:solidFill>
                <a:effectLst/>
                <a:uLnTx/>
                <a:uFillTx/>
                <a:cs typeface="+mn-ea"/>
                <a:sym typeface="+mn-lt"/>
              </a:rPr>
              <a:t> </a:t>
            </a:r>
            <a:r>
              <a:rPr kumimoji="0" lang="en-US" sz="1400" b="0" i="0" u="none" strike="noStrike" kern="0" cap="none" spc="0" normalizeH="0" baseline="0" noProof="0" dirty="0">
                <a:ln>
                  <a:noFill/>
                </a:ln>
                <a:solidFill>
                  <a:srgbClr val="868A8D"/>
                </a:solidFill>
                <a:effectLst/>
                <a:uLnTx/>
                <a:uFillTx/>
                <a:cs typeface="+mn-ea"/>
                <a:sym typeface="+mn-lt"/>
              </a:rPr>
              <a:t>Click here to add text content, such as keywords, some brief introductions, etc.</a:t>
            </a:r>
            <a:endParaRPr kumimoji="0" sz="1400" b="0" i="0" u="none" strike="noStrike" kern="0" cap="none" spc="0" normalizeH="0" baseline="0" noProof="0" dirty="0">
              <a:ln>
                <a:noFill/>
              </a:ln>
              <a:solidFill>
                <a:srgbClr val="868A8D"/>
              </a:solidFill>
              <a:effectLst/>
              <a:uLnTx/>
              <a:uFillTx/>
              <a:cs typeface="+mn-ea"/>
              <a:sym typeface="+mn-lt"/>
            </a:endParaRPr>
          </a:p>
        </p:txBody>
      </p:sp>
      <p:sp>
        <p:nvSpPr>
          <p:cNvPr id="7" name="文本框 6">
            <a:extLst>
              <a:ext uri="{FF2B5EF4-FFF2-40B4-BE49-F238E27FC236}">
                <a16:creationId xmlns:a16="http://schemas.microsoft.com/office/drawing/2014/main" id="{FB8D557D-B2E5-447C-8E04-B54180AFFD41}"/>
              </a:ext>
            </a:extLst>
          </p:cNvPr>
          <p:cNvSpPr txBox="1"/>
          <p:nvPr/>
        </p:nvSpPr>
        <p:spPr>
          <a:xfrm>
            <a:off x="6699314" y="1552573"/>
            <a:ext cx="3826490" cy="646331"/>
          </a:xfrm>
          <a:prstGeom prst="rect">
            <a:avLst/>
          </a:prstGeom>
          <a:noFill/>
        </p:spPr>
        <p:txBody>
          <a:bodyPr wrap="square" rtlCol="0">
            <a:spAutoFit/>
          </a:bodyPr>
          <a:lstStyle/>
          <a:p>
            <a:r>
              <a:rPr lang="en-US" altLang="zh-CN" sz="3600" dirty="0">
                <a:cs typeface="+mn-ea"/>
                <a:sym typeface="+mn-lt"/>
              </a:rPr>
              <a:t>Add title text</a:t>
            </a:r>
            <a:endParaRPr lang="zh-CN" altLang="en-US" sz="3600" dirty="0">
              <a:cs typeface="+mn-ea"/>
              <a:sym typeface="+mn-lt"/>
            </a:endParaRPr>
          </a:p>
        </p:txBody>
      </p:sp>
      <p:sp>
        <p:nvSpPr>
          <p:cNvPr id="8" name="Shape">
            <a:extLst>
              <a:ext uri="{FF2B5EF4-FFF2-40B4-BE49-F238E27FC236}">
                <a16:creationId xmlns:a16="http://schemas.microsoft.com/office/drawing/2014/main" id="{3A49CAFD-6E38-4155-94E3-2846E7C57B4A}"/>
              </a:ext>
            </a:extLst>
          </p:cNvPr>
          <p:cNvSpPr/>
          <p:nvPr/>
        </p:nvSpPr>
        <p:spPr>
          <a:xfrm rot="10800000">
            <a:off x="11062956" y="3987004"/>
            <a:ext cx="748948" cy="592262"/>
          </a:xfrm>
          <a:custGeom>
            <a:avLst/>
            <a:gdLst/>
            <a:ahLst/>
            <a:cxnLst>
              <a:cxn ang="0">
                <a:pos x="wd2" y="hd2"/>
              </a:cxn>
              <a:cxn ang="5400000">
                <a:pos x="wd2" y="hd2"/>
              </a:cxn>
              <a:cxn ang="10800000">
                <a:pos x="wd2" y="hd2"/>
              </a:cxn>
              <a:cxn ang="16200000">
                <a:pos x="wd2" y="hd2"/>
              </a:cxn>
            </a:cxnLst>
            <a:rect l="0" t="0" r="r" b="b"/>
            <a:pathLst>
              <a:path w="21142" h="21086" extrusionOk="0">
                <a:moveTo>
                  <a:pt x="18202" y="0"/>
                </a:moveTo>
                <a:cubicBezTo>
                  <a:pt x="17775" y="24"/>
                  <a:pt x="17354" y="102"/>
                  <a:pt x="16946" y="228"/>
                </a:cubicBezTo>
                <a:cubicBezTo>
                  <a:pt x="16562" y="348"/>
                  <a:pt x="16191" y="511"/>
                  <a:pt x="15833" y="705"/>
                </a:cubicBezTo>
                <a:cubicBezTo>
                  <a:pt x="15106" y="1099"/>
                  <a:pt x="14433" y="1621"/>
                  <a:pt x="13847" y="2262"/>
                </a:cubicBezTo>
                <a:cubicBezTo>
                  <a:pt x="13221" y="2947"/>
                  <a:pt x="12714" y="3744"/>
                  <a:pt x="12351" y="4619"/>
                </a:cubicBezTo>
                <a:cubicBezTo>
                  <a:pt x="12172" y="5050"/>
                  <a:pt x="12029" y="5500"/>
                  <a:pt x="11928" y="5963"/>
                </a:cubicBezTo>
                <a:cubicBezTo>
                  <a:pt x="11826" y="6433"/>
                  <a:pt x="11768" y="6917"/>
                  <a:pt x="11756" y="7407"/>
                </a:cubicBezTo>
                <a:lnTo>
                  <a:pt x="11756" y="15895"/>
                </a:lnTo>
                <a:lnTo>
                  <a:pt x="11759" y="15890"/>
                </a:lnTo>
                <a:cubicBezTo>
                  <a:pt x="11775" y="17212"/>
                  <a:pt x="12232" y="18529"/>
                  <a:pt x="13132" y="19538"/>
                </a:cubicBezTo>
                <a:cubicBezTo>
                  <a:pt x="14964" y="21592"/>
                  <a:pt x="17935" y="21592"/>
                  <a:pt x="19768" y="19538"/>
                </a:cubicBezTo>
                <a:cubicBezTo>
                  <a:pt x="21600" y="17484"/>
                  <a:pt x="21600" y="14154"/>
                  <a:pt x="19768" y="12100"/>
                </a:cubicBezTo>
                <a:cubicBezTo>
                  <a:pt x="18223" y="10368"/>
                  <a:pt x="15868" y="10096"/>
                  <a:pt x="14069" y="11285"/>
                </a:cubicBezTo>
                <a:lnTo>
                  <a:pt x="14069" y="7951"/>
                </a:lnTo>
                <a:cubicBezTo>
                  <a:pt x="14067" y="6629"/>
                  <a:pt x="14498" y="5352"/>
                  <a:pt x="15280" y="4363"/>
                </a:cubicBezTo>
                <a:cubicBezTo>
                  <a:pt x="15675" y="3863"/>
                  <a:pt x="16145" y="3454"/>
                  <a:pt x="16667" y="3156"/>
                </a:cubicBezTo>
                <a:cubicBezTo>
                  <a:pt x="16927" y="3007"/>
                  <a:pt x="17199" y="2886"/>
                  <a:pt x="17481" y="2797"/>
                </a:cubicBezTo>
                <a:cubicBezTo>
                  <a:pt x="17760" y="2709"/>
                  <a:pt x="18048" y="2653"/>
                  <a:pt x="18340" y="2630"/>
                </a:cubicBezTo>
                <a:lnTo>
                  <a:pt x="19949" y="2630"/>
                </a:lnTo>
                <a:lnTo>
                  <a:pt x="19949" y="0"/>
                </a:lnTo>
                <a:lnTo>
                  <a:pt x="18202" y="0"/>
                </a:lnTo>
                <a:close/>
                <a:moveTo>
                  <a:pt x="6446" y="8"/>
                </a:moveTo>
                <a:cubicBezTo>
                  <a:pt x="6019" y="32"/>
                  <a:pt x="5598" y="109"/>
                  <a:pt x="5190" y="236"/>
                </a:cubicBezTo>
                <a:cubicBezTo>
                  <a:pt x="4806" y="355"/>
                  <a:pt x="4435" y="518"/>
                  <a:pt x="4077" y="712"/>
                </a:cubicBezTo>
                <a:cubicBezTo>
                  <a:pt x="3350" y="1106"/>
                  <a:pt x="2677" y="1629"/>
                  <a:pt x="2091" y="2270"/>
                </a:cubicBezTo>
                <a:cubicBezTo>
                  <a:pt x="1465" y="2954"/>
                  <a:pt x="957" y="3751"/>
                  <a:pt x="595" y="4626"/>
                </a:cubicBezTo>
                <a:cubicBezTo>
                  <a:pt x="416" y="5058"/>
                  <a:pt x="273" y="5507"/>
                  <a:pt x="172" y="5971"/>
                </a:cubicBezTo>
                <a:cubicBezTo>
                  <a:pt x="70" y="6441"/>
                  <a:pt x="12" y="6925"/>
                  <a:pt x="0" y="7415"/>
                </a:cubicBezTo>
                <a:lnTo>
                  <a:pt x="0" y="15903"/>
                </a:lnTo>
                <a:lnTo>
                  <a:pt x="3" y="15898"/>
                </a:lnTo>
                <a:cubicBezTo>
                  <a:pt x="19" y="17220"/>
                  <a:pt x="476" y="18537"/>
                  <a:pt x="1376" y="19546"/>
                </a:cubicBezTo>
                <a:cubicBezTo>
                  <a:pt x="3208" y="21600"/>
                  <a:pt x="6179" y="21600"/>
                  <a:pt x="8012" y="19546"/>
                </a:cubicBezTo>
                <a:cubicBezTo>
                  <a:pt x="9844" y="17492"/>
                  <a:pt x="9844" y="14162"/>
                  <a:pt x="8012" y="12108"/>
                </a:cubicBezTo>
                <a:cubicBezTo>
                  <a:pt x="6467" y="10376"/>
                  <a:pt x="4112" y="10104"/>
                  <a:pt x="2313" y="11293"/>
                </a:cubicBezTo>
                <a:lnTo>
                  <a:pt x="2313" y="7959"/>
                </a:lnTo>
                <a:cubicBezTo>
                  <a:pt x="2311" y="6637"/>
                  <a:pt x="2742" y="5360"/>
                  <a:pt x="3524" y="4370"/>
                </a:cubicBezTo>
                <a:cubicBezTo>
                  <a:pt x="3919" y="3871"/>
                  <a:pt x="4389" y="3462"/>
                  <a:pt x="4910" y="3163"/>
                </a:cubicBezTo>
                <a:cubicBezTo>
                  <a:pt x="5171" y="3014"/>
                  <a:pt x="5443" y="2893"/>
                  <a:pt x="5725" y="2804"/>
                </a:cubicBezTo>
                <a:cubicBezTo>
                  <a:pt x="6004" y="2717"/>
                  <a:pt x="6292" y="2660"/>
                  <a:pt x="6584" y="2638"/>
                </a:cubicBezTo>
                <a:lnTo>
                  <a:pt x="8193" y="2638"/>
                </a:lnTo>
                <a:lnTo>
                  <a:pt x="8193" y="8"/>
                </a:lnTo>
                <a:lnTo>
                  <a:pt x="6446" y="8"/>
                </a:lnTo>
                <a:close/>
              </a:path>
            </a:pathLst>
          </a:custGeom>
          <a:solidFill>
            <a:srgbClr val="2D65D2"/>
          </a:solidFill>
          <a:ln w="12700">
            <a:miter lim="400000"/>
          </a:ln>
        </p:spPr>
        <p:txBody>
          <a:bodyPr lIns="19050" tIns="19050" rIns="19050" bIns="19050" anchor="ctr"/>
          <a:lstStyle/>
          <a:p>
            <a:pPr marL="0" marR="0" lvl="0" indent="0" algn="ctr" defTabSz="412750" rtl="0" eaLnBrk="1" fontAlgn="auto" latinLnBrk="0" hangingPunct="0">
              <a:lnSpc>
                <a:spcPct val="100000"/>
              </a:lnSpc>
              <a:spcBef>
                <a:spcPts val="0"/>
              </a:spcBef>
              <a:spcAft>
                <a:spcPts val="0"/>
              </a:spcAft>
              <a:buClrTx/>
              <a:buSzTx/>
              <a:buFontTx/>
              <a:buNone/>
              <a:tabLst/>
              <a:defRPr sz="3000">
                <a:solidFill>
                  <a:srgbClr val="000000"/>
                </a:solidFill>
                <a:latin typeface="Helvetica Light"/>
                <a:ea typeface="Helvetica Light"/>
                <a:cs typeface="Helvetica Light"/>
                <a:sym typeface="Helvetica Light"/>
              </a:defRPr>
            </a:pPr>
            <a:endParaRPr kumimoji="0" sz="1500" b="0" i="0" u="none" strike="noStrike" kern="0" cap="none" spc="0" normalizeH="0" baseline="0" noProof="0" dirty="0">
              <a:ln>
                <a:noFill/>
              </a:ln>
              <a:solidFill>
                <a:srgbClr val="000000"/>
              </a:solidFill>
              <a:effectLst/>
              <a:uLnTx/>
              <a:uFillTx/>
              <a:cs typeface="+mn-ea"/>
              <a:sym typeface="+mn-lt"/>
            </a:endParaRPr>
          </a:p>
        </p:txBody>
      </p:sp>
    </p:spTree>
    <p:extLst>
      <p:ext uri="{BB962C8B-B14F-4D97-AF65-F5344CB8AC3E}">
        <p14:creationId xmlns:p14="http://schemas.microsoft.com/office/powerpoint/2010/main" val="384976643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id="{F20020EA-3D0D-453B-B19F-38E617A666C7}"/>
              </a:ext>
            </a:extLst>
          </p:cNvPr>
          <p:cNvSpPr/>
          <p:nvPr/>
        </p:nvSpPr>
        <p:spPr>
          <a:xfrm>
            <a:off x="9821348" y="814171"/>
            <a:ext cx="1944547" cy="1944547"/>
          </a:xfrm>
          <a:prstGeom prst="ellipse">
            <a:avLst/>
          </a:prstGeom>
          <a:solidFill>
            <a:srgbClr val="2D65D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3" name="椭圆 2">
            <a:extLst>
              <a:ext uri="{FF2B5EF4-FFF2-40B4-BE49-F238E27FC236}">
                <a16:creationId xmlns:a16="http://schemas.microsoft.com/office/drawing/2014/main" id="{6698636B-35E8-4D3F-9A1A-A12A327CD7F6}"/>
              </a:ext>
            </a:extLst>
          </p:cNvPr>
          <p:cNvSpPr/>
          <p:nvPr/>
        </p:nvSpPr>
        <p:spPr>
          <a:xfrm>
            <a:off x="5416794" y="2519378"/>
            <a:ext cx="1944547" cy="1944547"/>
          </a:xfrm>
          <a:prstGeom prst="ellipse">
            <a:avLst/>
          </a:prstGeom>
          <a:solidFill>
            <a:srgbClr val="2D65D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pic>
        <p:nvPicPr>
          <p:cNvPr id="4" name="Image" descr="Image">
            <a:extLst>
              <a:ext uri="{FF2B5EF4-FFF2-40B4-BE49-F238E27FC236}">
                <a16:creationId xmlns:a16="http://schemas.microsoft.com/office/drawing/2014/main" id="{65B16E20-FFE3-4B05-B06E-882E1BCC011D}"/>
              </a:ext>
            </a:extLst>
          </p:cNvPr>
          <p:cNvPicPr>
            <a:picLocks noChangeAspect="1"/>
          </p:cNvPicPr>
          <p:nvPr/>
        </p:nvPicPr>
        <p:blipFill>
          <a:blip r:embed="rId2"/>
          <a:stretch>
            <a:fillRect/>
          </a:stretch>
        </p:blipFill>
        <p:spPr>
          <a:xfrm rot="16200000">
            <a:off x="7228501" y="2417428"/>
            <a:ext cx="1836224" cy="3859367"/>
          </a:xfrm>
          <a:prstGeom prst="rect">
            <a:avLst/>
          </a:prstGeom>
          <a:ln w="12700">
            <a:miter lim="400000"/>
          </a:ln>
        </p:spPr>
      </p:pic>
      <p:pic>
        <p:nvPicPr>
          <p:cNvPr id="5" name="H3.jpg" descr="H3.jpg">
            <a:extLst>
              <a:ext uri="{FF2B5EF4-FFF2-40B4-BE49-F238E27FC236}">
                <a16:creationId xmlns:a16="http://schemas.microsoft.com/office/drawing/2014/main" id="{8D98DC4A-CFD0-4743-A3D7-27889F5F835E}"/>
              </a:ext>
            </a:extLst>
          </p:cNvPr>
          <p:cNvPicPr>
            <a:picLocks/>
          </p:cNvPicPr>
          <p:nvPr/>
        </p:nvPicPr>
        <p:blipFill>
          <a:blip r:embed="rId3" cstate="screen">
            <a:extLst>
              <a:ext uri="{28A0092B-C50C-407E-A947-70E740481C1C}">
                <a14:useLocalDpi xmlns:a14="http://schemas.microsoft.com/office/drawing/2010/main"/>
              </a:ext>
            </a:extLst>
          </a:blip>
          <a:srcRect/>
          <a:stretch>
            <a:fillRect/>
          </a:stretch>
        </p:blipFill>
        <p:spPr>
          <a:xfrm rot="16200000">
            <a:off x="7393543" y="2952015"/>
            <a:ext cx="1553767" cy="2758480"/>
          </a:xfrm>
          <a:custGeom>
            <a:avLst/>
            <a:gdLst/>
            <a:ahLst/>
            <a:cxnLst>
              <a:cxn ang="0">
                <a:pos x="wd2" y="hd2"/>
              </a:cxn>
              <a:cxn ang="5400000">
                <a:pos x="wd2" y="hd2"/>
              </a:cxn>
              <a:cxn ang="10800000">
                <a:pos x="wd2" y="hd2"/>
              </a:cxn>
              <a:cxn ang="16200000">
                <a:pos x="wd2" y="hd2"/>
              </a:cxn>
            </a:cxnLst>
            <a:rect l="0" t="0" r="r" b="b"/>
            <a:pathLst>
              <a:path w="21598" h="21599" extrusionOk="0">
                <a:moveTo>
                  <a:pt x="524" y="0"/>
                </a:moveTo>
                <a:cubicBezTo>
                  <a:pt x="372" y="0"/>
                  <a:pt x="296" y="0"/>
                  <a:pt x="215" y="14"/>
                </a:cubicBezTo>
                <a:cubicBezTo>
                  <a:pt x="126" y="33"/>
                  <a:pt x="57" y="72"/>
                  <a:pt x="25" y="122"/>
                </a:cubicBezTo>
                <a:cubicBezTo>
                  <a:pt x="-1" y="167"/>
                  <a:pt x="0" y="211"/>
                  <a:pt x="0" y="296"/>
                </a:cubicBezTo>
                <a:lnTo>
                  <a:pt x="0" y="21304"/>
                </a:lnTo>
                <a:cubicBezTo>
                  <a:pt x="0" y="21390"/>
                  <a:pt x="-1" y="21433"/>
                  <a:pt x="25" y="21478"/>
                </a:cubicBezTo>
                <a:cubicBezTo>
                  <a:pt x="57" y="21528"/>
                  <a:pt x="126" y="21567"/>
                  <a:pt x="215" y="21586"/>
                </a:cubicBezTo>
                <a:cubicBezTo>
                  <a:pt x="296" y="21600"/>
                  <a:pt x="374" y="21600"/>
                  <a:pt x="524" y="21600"/>
                </a:cubicBezTo>
                <a:lnTo>
                  <a:pt x="21074" y="21600"/>
                </a:lnTo>
                <a:cubicBezTo>
                  <a:pt x="21226" y="21600"/>
                  <a:pt x="21302" y="21600"/>
                  <a:pt x="21383" y="21586"/>
                </a:cubicBezTo>
                <a:cubicBezTo>
                  <a:pt x="21472" y="21567"/>
                  <a:pt x="21541" y="21528"/>
                  <a:pt x="21573" y="21478"/>
                </a:cubicBezTo>
                <a:cubicBezTo>
                  <a:pt x="21599" y="21433"/>
                  <a:pt x="21598" y="21390"/>
                  <a:pt x="21598" y="21306"/>
                </a:cubicBezTo>
                <a:lnTo>
                  <a:pt x="21598" y="296"/>
                </a:lnTo>
                <a:cubicBezTo>
                  <a:pt x="21598" y="210"/>
                  <a:pt x="21599" y="167"/>
                  <a:pt x="21573" y="122"/>
                </a:cubicBezTo>
                <a:cubicBezTo>
                  <a:pt x="21541" y="72"/>
                  <a:pt x="21472" y="33"/>
                  <a:pt x="21383" y="14"/>
                </a:cubicBezTo>
                <a:cubicBezTo>
                  <a:pt x="21302" y="0"/>
                  <a:pt x="21227" y="0"/>
                  <a:pt x="21077" y="0"/>
                </a:cubicBezTo>
                <a:lnTo>
                  <a:pt x="524" y="0"/>
                </a:lnTo>
                <a:close/>
              </a:path>
            </a:pathLst>
          </a:custGeom>
          <a:ln w="12700">
            <a:miter lim="400000"/>
          </a:ln>
        </p:spPr>
      </p:pic>
      <p:pic>
        <p:nvPicPr>
          <p:cNvPr id="6" name="图片占位符 4">
            <a:extLst>
              <a:ext uri="{FF2B5EF4-FFF2-40B4-BE49-F238E27FC236}">
                <a16:creationId xmlns:a16="http://schemas.microsoft.com/office/drawing/2014/main" id="{B1A50754-1C62-4962-BA57-53FBC2F3BE14}"/>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6791185" y="3554303"/>
            <a:ext cx="2758547" cy="1553836"/>
          </a:xfrm>
          <a:custGeom>
            <a:avLst/>
            <a:gdLst>
              <a:gd name="connsiteX0" fmla="*/ 0 w 5517094"/>
              <a:gd name="connsiteY0" fmla="*/ 0 h 3107671"/>
              <a:gd name="connsiteX1" fmla="*/ 5517094 w 5517094"/>
              <a:gd name="connsiteY1" fmla="*/ 0 h 3107671"/>
              <a:gd name="connsiteX2" fmla="*/ 5517094 w 5517094"/>
              <a:gd name="connsiteY2" fmla="*/ 3107670 h 3107671"/>
              <a:gd name="connsiteX3" fmla="*/ 0 w 5517094"/>
              <a:gd name="connsiteY3" fmla="*/ 3107671 h 3107671"/>
            </a:gdLst>
            <a:ahLst/>
            <a:cxnLst>
              <a:cxn ang="0">
                <a:pos x="connsiteX0" y="connsiteY0"/>
              </a:cxn>
              <a:cxn ang="0">
                <a:pos x="connsiteX1" y="connsiteY1"/>
              </a:cxn>
              <a:cxn ang="0">
                <a:pos x="connsiteX2" y="connsiteY2"/>
              </a:cxn>
              <a:cxn ang="0">
                <a:pos x="connsiteX3" y="connsiteY3"/>
              </a:cxn>
            </a:cxnLst>
            <a:rect l="l" t="t" r="r" b="b"/>
            <a:pathLst>
              <a:path w="5517094" h="3107671">
                <a:moveTo>
                  <a:pt x="0" y="0"/>
                </a:moveTo>
                <a:lnTo>
                  <a:pt x="5517094" y="0"/>
                </a:lnTo>
                <a:lnTo>
                  <a:pt x="5517094" y="3107670"/>
                </a:lnTo>
                <a:lnTo>
                  <a:pt x="0" y="3107671"/>
                </a:lnTo>
                <a:close/>
              </a:path>
            </a:pathLst>
          </a:custGeom>
        </p:spPr>
      </p:pic>
      <p:pic>
        <p:nvPicPr>
          <p:cNvPr id="7" name="Image" descr="Image">
            <a:extLst>
              <a:ext uri="{FF2B5EF4-FFF2-40B4-BE49-F238E27FC236}">
                <a16:creationId xmlns:a16="http://schemas.microsoft.com/office/drawing/2014/main" id="{59D4B5C7-C5E0-49B1-9912-71CFCA3D3FA3}"/>
              </a:ext>
            </a:extLst>
          </p:cNvPr>
          <p:cNvPicPr>
            <a:picLocks noChangeAspect="1"/>
          </p:cNvPicPr>
          <p:nvPr/>
        </p:nvPicPr>
        <p:blipFill>
          <a:blip r:embed="rId2"/>
          <a:stretch>
            <a:fillRect/>
          </a:stretch>
        </p:blipFill>
        <p:spPr>
          <a:xfrm>
            <a:off x="9082701" y="1499317"/>
            <a:ext cx="1836224" cy="3859367"/>
          </a:xfrm>
          <a:prstGeom prst="rect">
            <a:avLst/>
          </a:prstGeom>
          <a:ln w="12700">
            <a:miter lim="400000"/>
          </a:ln>
        </p:spPr>
      </p:pic>
      <p:pic>
        <p:nvPicPr>
          <p:cNvPr id="8" name="图片占位符 6">
            <a:extLst>
              <a:ext uri="{FF2B5EF4-FFF2-40B4-BE49-F238E27FC236}">
                <a16:creationId xmlns:a16="http://schemas.microsoft.com/office/drawing/2014/main" id="{18710200-0963-4E36-98C1-8549C0561500}"/>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9239787" y="2073572"/>
            <a:ext cx="1553835" cy="2758546"/>
          </a:xfrm>
          <a:custGeom>
            <a:avLst/>
            <a:gdLst>
              <a:gd name="connsiteX0" fmla="*/ 0 w 3107670"/>
              <a:gd name="connsiteY0" fmla="*/ 0 h 5517092"/>
              <a:gd name="connsiteX1" fmla="*/ 3107670 w 3107670"/>
              <a:gd name="connsiteY1" fmla="*/ 0 h 5517092"/>
              <a:gd name="connsiteX2" fmla="*/ 3107670 w 3107670"/>
              <a:gd name="connsiteY2" fmla="*/ 5517092 h 5517092"/>
              <a:gd name="connsiteX3" fmla="*/ 0 w 3107670"/>
              <a:gd name="connsiteY3" fmla="*/ 5517092 h 5517092"/>
            </a:gdLst>
            <a:ahLst/>
            <a:cxnLst>
              <a:cxn ang="0">
                <a:pos x="connsiteX0" y="connsiteY0"/>
              </a:cxn>
              <a:cxn ang="0">
                <a:pos x="connsiteX1" y="connsiteY1"/>
              </a:cxn>
              <a:cxn ang="0">
                <a:pos x="connsiteX2" y="connsiteY2"/>
              </a:cxn>
              <a:cxn ang="0">
                <a:pos x="connsiteX3" y="connsiteY3"/>
              </a:cxn>
            </a:cxnLst>
            <a:rect l="l" t="t" r="r" b="b"/>
            <a:pathLst>
              <a:path w="3107670" h="5517092">
                <a:moveTo>
                  <a:pt x="0" y="0"/>
                </a:moveTo>
                <a:lnTo>
                  <a:pt x="3107670" y="0"/>
                </a:lnTo>
                <a:lnTo>
                  <a:pt x="3107670" y="5517092"/>
                </a:lnTo>
                <a:lnTo>
                  <a:pt x="0" y="5517092"/>
                </a:lnTo>
                <a:close/>
              </a:path>
            </a:pathLst>
          </a:custGeom>
        </p:spPr>
      </p:pic>
      <p:sp>
        <p:nvSpPr>
          <p:cNvPr id="9" name="Shape">
            <a:extLst>
              <a:ext uri="{FF2B5EF4-FFF2-40B4-BE49-F238E27FC236}">
                <a16:creationId xmlns:a16="http://schemas.microsoft.com/office/drawing/2014/main" id="{2F932D7E-D4F7-49A4-94F2-B0381186C022}"/>
              </a:ext>
            </a:extLst>
          </p:cNvPr>
          <p:cNvSpPr/>
          <p:nvPr/>
        </p:nvSpPr>
        <p:spPr>
          <a:xfrm>
            <a:off x="1398006" y="4172340"/>
            <a:ext cx="254001" cy="349251"/>
          </a:xfrm>
          <a:custGeom>
            <a:avLst/>
            <a:gdLst/>
            <a:ahLst/>
            <a:cxnLst>
              <a:cxn ang="0">
                <a:pos x="wd2" y="hd2"/>
              </a:cxn>
              <a:cxn ang="5400000">
                <a:pos x="wd2" y="hd2"/>
              </a:cxn>
              <a:cxn ang="10800000">
                <a:pos x="wd2" y="hd2"/>
              </a:cxn>
              <a:cxn ang="16200000">
                <a:pos x="wd2" y="hd2"/>
              </a:cxn>
            </a:cxnLst>
            <a:rect l="0" t="0" r="r" b="b"/>
            <a:pathLst>
              <a:path w="21600" h="21600" extrusionOk="0">
                <a:moveTo>
                  <a:pt x="10800" y="10800"/>
                </a:moveTo>
                <a:cubicBezTo>
                  <a:pt x="8563" y="10800"/>
                  <a:pt x="6750" y="9481"/>
                  <a:pt x="6750" y="7855"/>
                </a:cubicBezTo>
                <a:cubicBezTo>
                  <a:pt x="6750" y="6228"/>
                  <a:pt x="8563" y="4909"/>
                  <a:pt x="10800" y="4909"/>
                </a:cubicBezTo>
                <a:cubicBezTo>
                  <a:pt x="13037" y="4909"/>
                  <a:pt x="14850" y="6228"/>
                  <a:pt x="14850" y="7855"/>
                </a:cubicBezTo>
                <a:cubicBezTo>
                  <a:pt x="14850" y="9481"/>
                  <a:pt x="13037" y="10800"/>
                  <a:pt x="10800" y="10800"/>
                </a:cubicBezTo>
                <a:moveTo>
                  <a:pt x="10800" y="3927"/>
                </a:moveTo>
                <a:cubicBezTo>
                  <a:pt x="7817" y="3927"/>
                  <a:pt x="5400" y="5686"/>
                  <a:pt x="5400" y="7855"/>
                </a:cubicBezTo>
                <a:cubicBezTo>
                  <a:pt x="5400" y="10023"/>
                  <a:pt x="7817" y="11782"/>
                  <a:pt x="10800" y="11782"/>
                </a:cubicBezTo>
                <a:cubicBezTo>
                  <a:pt x="13783" y="11782"/>
                  <a:pt x="16200" y="10023"/>
                  <a:pt x="16200" y="7855"/>
                </a:cubicBezTo>
                <a:cubicBezTo>
                  <a:pt x="16200" y="5686"/>
                  <a:pt x="13783" y="3927"/>
                  <a:pt x="10800" y="3927"/>
                </a:cubicBezTo>
                <a:moveTo>
                  <a:pt x="10800" y="20127"/>
                </a:moveTo>
                <a:cubicBezTo>
                  <a:pt x="10800" y="20127"/>
                  <a:pt x="1350" y="13745"/>
                  <a:pt x="1350" y="7855"/>
                </a:cubicBezTo>
                <a:cubicBezTo>
                  <a:pt x="1350" y="4059"/>
                  <a:pt x="5581" y="982"/>
                  <a:pt x="10800" y="982"/>
                </a:cubicBezTo>
                <a:cubicBezTo>
                  <a:pt x="16019" y="982"/>
                  <a:pt x="20250" y="4059"/>
                  <a:pt x="20250" y="7855"/>
                </a:cubicBezTo>
                <a:cubicBezTo>
                  <a:pt x="20250" y="13745"/>
                  <a:pt x="10800" y="20127"/>
                  <a:pt x="10800" y="20127"/>
                </a:cubicBezTo>
                <a:moveTo>
                  <a:pt x="10800" y="0"/>
                </a:moveTo>
                <a:cubicBezTo>
                  <a:pt x="4836" y="0"/>
                  <a:pt x="0" y="3517"/>
                  <a:pt x="0" y="7855"/>
                </a:cubicBezTo>
                <a:cubicBezTo>
                  <a:pt x="0" y="14236"/>
                  <a:pt x="10800" y="21600"/>
                  <a:pt x="10800" y="21600"/>
                </a:cubicBezTo>
                <a:cubicBezTo>
                  <a:pt x="10800" y="21600"/>
                  <a:pt x="21600" y="14236"/>
                  <a:pt x="21600" y="7855"/>
                </a:cubicBezTo>
                <a:cubicBezTo>
                  <a:pt x="21600" y="3517"/>
                  <a:pt x="16764" y="0"/>
                  <a:pt x="10800" y="0"/>
                </a:cubicBezTo>
              </a:path>
            </a:pathLst>
          </a:custGeom>
          <a:solidFill>
            <a:srgbClr val="2D65D2"/>
          </a:solidFill>
          <a:ln w="12700">
            <a:miter lim="400000"/>
          </a:ln>
        </p:spPr>
        <p:txBody>
          <a:bodyPr lIns="19050" tIns="19050" rIns="19050" bIns="19050" anchor="ctr"/>
          <a:lstStyle/>
          <a:p>
            <a:pPr defTabSz="22860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900" dirty="0">
              <a:cs typeface="+mn-ea"/>
              <a:sym typeface="+mn-lt"/>
            </a:endParaRPr>
          </a:p>
        </p:txBody>
      </p:sp>
      <p:sp>
        <p:nvSpPr>
          <p:cNvPr id="10" name="Shape">
            <a:extLst>
              <a:ext uri="{FF2B5EF4-FFF2-40B4-BE49-F238E27FC236}">
                <a16:creationId xmlns:a16="http://schemas.microsoft.com/office/drawing/2014/main" id="{A7143637-F050-4B06-A1D9-38CAAD98009E}"/>
              </a:ext>
            </a:extLst>
          </p:cNvPr>
          <p:cNvSpPr/>
          <p:nvPr/>
        </p:nvSpPr>
        <p:spPr>
          <a:xfrm>
            <a:off x="3823706" y="4172340"/>
            <a:ext cx="349251" cy="349251"/>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rgbClr val="2D65D2"/>
          </a:solidFill>
          <a:ln w="12700">
            <a:miter lim="400000"/>
          </a:ln>
        </p:spPr>
        <p:txBody>
          <a:bodyPr lIns="19050" tIns="19050" rIns="19050" bIns="19050" anchor="ctr"/>
          <a:lstStyle/>
          <a:p>
            <a:pPr defTabSz="22860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900" dirty="0">
              <a:cs typeface="+mn-ea"/>
              <a:sym typeface="+mn-lt"/>
            </a:endParaRPr>
          </a:p>
        </p:txBody>
      </p:sp>
      <p:sp>
        <p:nvSpPr>
          <p:cNvPr id="11" name="Check In…">
            <a:extLst>
              <a:ext uri="{FF2B5EF4-FFF2-40B4-BE49-F238E27FC236}">
                <a16:creationId xmlns:a16="http://schemas.microsoft.com/office/drawing/2014/main" id="{0CB4BB3A-1A0C-486F-B559-2CCC4516D38B}"/>
              </a:ext>
            </a:extLst>
          </p:cNvPr>
          <p:cNvSpPr txBox="1"/>
          <p:nvPr/>
        </p:nvSpPr>
        <p:spPr>
          <a:xfrm>
            <a:off x="1398006" y="4748581"/>
            <a:ext cx="1333698" cy="634789"/>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algn="l">
              <a:lnSpc>
                <a:spcPct val="150000"/>
              </a:lnSpc>
              <a:defRPr sz="3500" b="0">
                <a:solidFill>
                  <a:srgbClr val="2B2F3C"/>
                </a:solidFill>
                <a:latin typeface="Montserrat Light"/>
                <a:ea typeface="Montserrat Light"/>
                <a:cs typeface="Montserrat Light"/>
                <a:sym typeface="Montserrat Light"/>
              </a:defRPr>
            </a:pPr>
            <a:r>
              <a:rPr sz="1750" dirty="0">
                <a:latin typeface="+mn-ea"/>
                <a:cs typeface="+mn-ea"/>
                <a:sym typeface="+mn-lt"/>
              </a:rPr>
              <a:t>Check In</a:t>
            </a:r>
          </a:p>
          <a:p>
            <a:pPr algn="l">
              <a:lnSpc>
                <a:spcPct val="150000"/>
              </a:lnSpc>
              <a:defRPr sz="2000" b="0">
                <a:solidFill>
                  <a:srgbClr val="696F78"/>
                </a:solidFill>
                <a:latin typeface="Montserrat Light"/>
                <a:ea typeface="Montserrat Light"/>
                <a:cs typeface="Montserrat Light"/>
                <a:sym typeface="Montserrat Light"/>
              </a:defRPr>
            </a:pPr>
            <a:r>
              <a:rPr sz="1000" dirty="0">
                <a:latin typeface="+mn-ea"/>
                <a:cs typeface="+mn-ea"/>
                <a:sym typeface="+mn-lt"/>
              </a:rPr>
              <a:t>The Business Strategy</a:t>
            </a:r>
          </a:p>
        </p:txBody>
      </p:sp>
      <p:sp>
        <p:nvSpPr>
          <p:cNvPr id="12" name="Booking…">
            <a:extLst>
              <a:ext uri="{FF2B5EF4-FFF2-40B4-BE49-F238E27FC236}">
                <a16:creationId xmlns:a16="http://schemas.microsoft.com/office/drawing/2014/main" id="{05CCD5D4-3CF5-4A8E-864A-12F77B376512}"/>
              </a:ext>
            </a:extLst>
          </p:cNvPr>
          <p:cNvSpPr txBox="1"/>
          <p:nvPr/>
        </p:nvSpPr>
        <p:spPr>
          <a:xfrm>
            <a:off x="3823706" y="4748581"/>
            <a:ext cx="1333698" cy="634789"/>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algn="l">
              <a:lnSpc>
                <a:spcPct val="150000"/>
              </a:lnSpc>
              <a:defRPr sz="3500" b="0">
                <a:solidFill>
                  <a:srgbClr val="2B2F3C"/>
                </a:solidFill>
                <a:latin typeface="Montserrat Light"/>
                <a:ea typeface="Montserrat Light"/>
                <a:cs typeface="Montserrat Light"/>
                <a:sym typeface="Montserrat Light"/>
              </a:defRPr>
            </a:pPr>
            <a:r>
              <a:rPr sz="1750" dirty="0">
                <a:latin typeface="+mn-ea"/>
                <a:cs typeface="+mn-ea"/>
                <a:sym typeface="+mn-lt"/>
              </a:rPr>
              <a:t>Booking</a:t>
            </a:r>
          </a:p>
          <a:p>
            <a:pPr algn="l">
              <a:lnSpc>
                <a:spcPct val="150000"/>
              </a:lnSpc>
              <a:defRPr sz="2000" b="0">
                <a:solidFill>
                  <a:srgbClr val="696F78"/>
                </a:solidFill>
                <a:latin typeface="Montserrat Light"/>
                <a:ea typeface="Montserrat Light"/>
                <a:cs typeface="Montserrat Light"/>
                <a:sym typeface="Montserrat Light"/>
              </a:defRPr>
            </a:pPr>
            <a:r>
              <a:rPr sz="1000" dirty="0">
                <a:latin typeface="+mn-ea"/>
                <a:cs typeface="+mn-ea"/>
                <a:sym typeface="+mn-lt"/>
              </a:rPr>
              <a:t>The Business Strategy</a:t>
            </a:r>
          </a:p>
        </p:txBody>
      </p:sp>
      <p:sp>
        <p:nvSpPr>
          <p:cNvPr id="13" name="Stop giving up.…">
            <a:extLst>
              <a:ext uri="{FF2B5EF4-FFF2-40B4-BE49-F238E27FC236}">
                <a16:creationId xmlns:a16="http://schemas.microsoft.com/office/drawing/2014/main" id="{C83F4CCC-6D4F-40E9-9A9E-3788F4DCD923}"/>
              </a:ext>
            </a:extLst>
          </p:cNvPr>
          <p:cNvSpPr txBox="1"/>
          <p:nvPr/>
        </p:nvSpPr>
        <p:spPr>
          <a:xfrm>
            <a:off x="1398005" y="2565946"/>
            <a:ext cx="3092549" cy="923330"/>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l">
              <a:defRPr sz="7000" b="0">
                <a:solidFill>
                  <a:srgbClr val="2B2F3C"/>
                </a:solidFill>
                <a:latin typeface="Montserrat SemiBold"/>
                <a:ea typeface="Montserrat SemiBold"/>
                <a:cs typeface="Montserrat SemiBold"/>
                <a:sym typeface="Montserrat SemiBold"/>
              </a:defRPr>
            </a:pPr>
            <a:r>
              <a:rPr sz="2000" dirty="0">
                <a:latin typeface="+mn-ea"/>
                <a:cs typeface="+mn-ea"/>
                <a:sym typeface="+mn-lt"/>
              </a:rPr>
              <a:t>Stop giving up.</a:t>
            </a:r>
          </a:p>
          <a:p>
            <a:pPr algn="l">
              <a:defRPr sz="7000" b="0">
                <a:solidFill>
                  <a:srgbClr val="2B2F3C"/>
                </a:solidFill>
                <a:latin typeface="Montserrat SemiBold"/>
                <a:ea typeface="Montserrat SemiBold"/>
                <a:cs typeface="Montserrat SemiBold"/>
                <a:sym typeface="Montserrat SemiBold"/>
              </a:defRPr>
            </a:pPr>
            <a:r>
              <a:rPr sz="2000" dirty="0">
                <a:latin typeface="+mn-ea"/>
                <a:cs typeface="+mn-ea"/>
                <a:sym typeface="+mn-lt"/>
              </a:rPr>
              <a:t>You can do it. Do It!</a:t>
            </a:r>
          </a:p>
          <a:p>
            <a:pPr algn="l">
              <a:defRPr sz="7000" b="0">
                <a:solidFill>
                  <a:srgbClr val="2B2F3C"/>
                </a:solidFill>
                <a:latin typeface="Montserrat SemiBold"/>
                <a:ea typeface="Montserrat SemiBold"/>
                <a:cs typeface="Montserrat SemiBold"/>
                <a:sym typeface="Montserrat SemiBold"/>
              </a:defRPr>
            </a:pPr>
            <a:r>
              <a:rPr sz="2000" dirty="0">
                <a:latin typeface="+mn-ea"/>
                <a:cs typeface="+mn-ea"/>
                <a:sym typeface="+mn-lt"/>
              </a:rPr>
              <a:t>With us for sure.</a:t>
            </a:r>
          </a:p>
        </p:txBody>
      </p:sp>
      <p:sp>
        <p:nvSpPr>
          <p:cNvPr id="15" name="椭圆 14">
            <a:extLst>
              <a:ext uri="{FF2B5EF4-FFF2-40B4-BE49-F238E27FC236}">
                <a16:creationId xmlns:a16="http://schemas.microsoft.com/office/drawing/2014/main" id="{20A3DB75-5052-4370-AA52-6B79D0A52140}"/>
              </a:ext>
            </a:extLst>
          </p:cNvPr>
          <p:cNvSpPr/>
          <p:nvPr/>
        </p:nvSpPr>
        <p:spPr>
          <a:xfrm>
            <a:off x="538165" y="356820"/>
            <a:ext cx="647700" cy="6477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16" name="矩形 15">
            <a:extLst>
              <a:ext uri="{FF2B5EF4-FFF2-40B4-BE49-F238E27FC236}">
                <a16:creationId xmlns:a16="http://schemas.microsoft.com/office/drawing/2014/main" id="{11D4B954-0888-420C-9296-BA54AE5A7F5E}"/>
              </a:ext>
            </a:extLst>
          </p:cNvPr>
          <p:cNvSpPr/>
          <p:nvPr/>
        </p:nvSpPr>
        <p:spPr>
          <a:xfrm>
            <a:off x="1353513" y="481300"/>
            <a:ext cx="2419509" cy="523220"/>
          </a:xfrm>
          <a:prstGeom prst="rect">
            <a:avLst/>
          </a:prstGeom>
        </p:spPr>
        <p:txBody>
          <a:bodyPr wrap="none">
            <a:spAutoFit/>
          </a:bodyPr>
          <a:lstStyle/>
          <a:p>
            <a:r>
              <a:rPr lang="en-US" altLang="zh-CN" sz="2800" dirty="0">
                <a:cs typeface="+mn-ea"/>
                <a:sym typeface="+mn-lt"/>
              </a:rPr>
              <a:t>Add title text</a:t>
            </a:r>
            <a:endParaRPr lang="zh-CN" altLang="en-US" sz="2800" dirty="0">
              <a:cs typeface="+mn-ea"/>
              <a:sym typeface="+mn-lt"/>
            </a:endParaRPr>
          </a:p>
        </p:txBody>
      </p:sp>
      <p:sp>
        <p:nvSpPr>
          <p:cNvPr id="17" name="文本框 16">
            <a:extLst>
              <a:ext uri="{FF2B5EF4-FFF2-40B4-BE49-F238E27FC236}">
                <a16:creationId xmlns:a16="http://schemas.microsoft.com/office/drawing/2014/main" id="{4829D33C-8996-4154-9254-430AF7CEEAE9}"/>
              </a:ext>
            </a:extLst>
          </p:cNvPr>
          <p:cNvSpPr txBox="1"/>
          <p:nvPr/>
        </p:nvSpPr>
        <p:spPr>
          <a:xfrm>
            <a:off x="610559" y="481300"/>
            <a:ext cx="546100" cy="830997"/>
          </a:xfrm>
          <a:prstGeom prst="rect">
            <a:avLst/>
          </a:prstGeom>
          <a:noFill/>
        </p:spPr>
        <p:txBody>
          <a:bodyPr wrap="square" rtlCol="0">
            <a:spAutoFit/>
          </a:bodyPr>
          <a:lstStyle/>
          <a:p>
            <a:r>
              <a:rPr lang="en-US" altLang="zh-CN" sz="2400" dirty="0">
                <a:solidFill>
                  <a:schemeClr val="bg1"/>
                </a:solidFill>
                <a:cs typeface="+mn-ea"/>
                <a:sym typeface="+mn-lt"/>
              </a:rPr>
              <a:t>01.</a:t>
            </a:r>
            <a:endParaRPr lang="zh-CN" altLang="en-US" sz="2400" dirty="0">
              <a:solidFill>
                <a:schemeClr val="bg1"/>
              </a:solidFill>
              <a:cs typeface="+mn-ea"/>
              <a:sym typeface="+mn-lt"/>
            </a:endParaRPr>
          </a:p>
        </p:txBody>
      </p:sp>
    </p:spTree>
    <p:extLst>
      <p:ext uri="{BB962C8B-B14F-4D97-AF65-F5344CB8AC3E}">
        <p14:creationId xmlns:p14="http://schemas.microsoft.com/office/powerpoint/2010/main" val="344223719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5" grpId="0" animBg="1"/>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占位符 4">
            <a:extLst>
              <a:ext uri="{FF2B5EF4-FFF2-40B4-BE49-F238E27FC236}">
                <a16:creationId xmlns:a16="http://schemas.microsoft.com/office/drawing/2014/main" id="{B8352729-98A4-4F97-A7DA-8F877AF6F78E}"/>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a:xfrm>
            <a:off x="5533937" y="1519555"/>
            <a:ext cx="6088986" cy="3809281"/>
          </a:xfrm>
        </p:spPr>
      </p:pic>
      <p:cxnSp>
        <p:nvCxnSpPr>
          <p:cNvPr id="6" name="Straight Connector 2">
            <a:extLst>
              <a:ext uri="{FF2B5EF4-FFF2-40B4-BE49-F238E27FC236}">
                <a16:creationId xmlns:a16="http://schemas.microsoft.com/office/drawing/2014/main" id="{AEEF90FC-CEDD-45DB-8EA9-D94DAA33519D}"/>
              </a:ext>
            </a:extLst>
          </p:cNvPr>
          <p:cNvCxnSpPr/>
          <p:nvPr/>
        </p:nvCxnSpPr>
        <p:spPr>
          <a:xfrm>
            <a:off x="926156" y="1391051"/>
            <a:ext cx="0" cy="34798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nvGrpSpPr>
          <p:cNvPr id="7" name="Group 3">
            <a:extLst>
              <a:ext uri="{FF2B5EF4-FFF2-40B4-BE49-F238E27FC236}">
                <a16:creationId xmlns:a16="http://schemas.microsoft.com/office/drawing/2014/main" id="{A5799626-A33F-4197-A9F9-69CB9C328953}"/>
              </a:ext>
            </a:extLst>
          </p:cNvPr>
          <p:cNvGrpSpPr>
            <a:grpSpLocks/>
          </p:cNvGrpSpPr>
          <p:nvPr/>
        </p:nvGrpSpPr>
        <p:grpSpPr bwMode="auto">
          <a:xfrm>
            <a:off x="673743" y="1130701"/>
            <a:ext cx="511175" cy="506413"/>
            <a:chOff x="5063363" y="1654593"/>
            <a:chExt cx="509824" cy="506728"/>
          </a:xfrm>
        </p:grpSpPr>
        <p:sp>
          <p:nvSpPr>
            <p:cNvPr id="8" name="Oval 4">
              <a:extLst>
                <a:ext uri="{FF2B5EF4-FFF2-40B4-BE49-F238E27FC236}">
                  <a16:creationId xmlns:a16="http://schemas.microsoft.com/office/drawing/2014/main" id="{3578C830-BAFE-4315-85AF-32C25F137C39}"/>
                </a:ext>
              </a:extLst>
            </p:cNvPr>
            <p:cNvSpPr/>
            <p:nvPr/>
          </p:nvSpPr>
          <p:spPr>
            <a:xfrm>
              <a:off x="5063363" y="1654593"/>
              <a:ext cx="509824" cy="506728"/>
            </a:xfrm>
            <a:custGeom>
              <a:avLst/>
              <a:gdLst>
                <a:gd name="connsiteX0" fmla="*/ 0 w 504038"/>
                <a:gd name="connsiteY0" fmla="*/ 252019 h 504038"/>
                <a:gd name="connsiteX1" fmla="*/ 252019 w 504038"/>
                <a:gd name="connsiteY1" fmla="*/ 0 h 504038"/>
                <a:gd name="connsiteX2" fmla="*/ 504038 w 504038"/>
                <a:gd name="connsiteY2" fmla="*/ 252019 h 504038"/>
                <a:gd name="connsiteX3" fmla="*/ 252019 w 504038"/>
                <a:gd name="connsiteY3" fmla="*/ 504038 h 504038"/>
                <a:gd name="connsiteX4" fmla="*/ 0 w 504038"/>
                <a:gd name="connsiteY4" fmla="*/ 252019 h 504038"/>
                <a:gd name="connsiteX0" fmla="*/ 0 w 515862"/>
                <a:gd name="connsiteY0" fmla="*/ 266014 h 518033"/>
                <a:gd name="connsiteX1" fmla="*/ 252019 w 515862"/>
                <a:gd name="connsiteY1" fmla="*/ 13995 h 518033"/>
                <a:gd name="connsiteX2" fmla="*/ 461351 w 515862"/>
                <a:gd name="connsiteY2" fmla="*/ 57232 h 518033"/>
                <a:gd name="connsiteX3" fmla="*/ 504038 w 515862"/>
                <a:gd name="connsiteY3" fmla="*/ 266014 h 518033"/>
                <a:gd name="connsiteX4" fmla="*/ 252019 w 515862"/>
                <a:gd name="connsiteY4" fmla="*/ 518033 h 518033"/>
                <a:gd name="connsiteX5" fmla="*/ 0 w 515862"/>
                <a:gd name="connsiteY5" fmla="*/ 266014 h 518033"/>
                <a:gd name="connsiteX0" fmla="*/ 13106 w 528968"/>
                <a:gd name="connsiteY0" fmla="*/ 266014 h 528853"/>
                <a:gd name="connsiteX1" fmla="*/ 265125 w 528968"/>
                <a:gd name="connsiteY1" fmla="*/ 13995 h 528853"/>
                <a:gd name="connsiteX2" fmla="*/ 474457 w 528968"/>
                <a:gd name="connsiteY2" fmla="*/ 57232 h 528853"/>
                <a:gd name="connsiteX3" fmla="*/ 517144 w 528968"/>
                <a:gd name="connsiteY3" fmla="*/ 266014 h 528853"/>
                <a:gd name="connsiteX4" fmla="*/ 265125 w 528968"/>
                <a:gd name="connsiteY4" fmla="*/ 518033 h 528853"/>
                <a:gd name="connsiteX5" fmla="*/ 59788 w 528968"/>
                <a:gd name="connsiteY5" fmla="*/ 461271 h 528853"/>
                <a:gd name="connsiteX6" fmla="*/ 13106 w 528968"/>
                <a:gd name="connsiteY6" fmla="*/ 266014 h 528853"/>
                <a:gd name="connsiteX0" fmla="*/ 13106 w 521622"/>
                <a:gd name="connsiteY0" fmla="*/ 266014 h 518463"/>
                <a:gd name="connsiteX1" fmla="*/ 265125 w 521622"/>
                <a:gd name="connsiteY1" fmla="*/ 13995 h 518463"/>
                <a:gd name="connsiteX2" fmla="*/ 474457 w 521622"/>
                <a:gd name="connsiteY2" fmla="*/ 57232 h 518463"/>
                <a:gd name="connsiteX3" fmla="*/ 517144 w 521622"/>
                <a:gd name="connsiteY3" fmla="*/ 266014 h 518463"/>
                <a:gd name="connsiteX4" fmla="*/ 431927 w 521622"/>
                <a:gd name="connsiteY4" fmla="*/ 440005 h 518463"/>
                <a:gd name="connsiteX5" fmla="*/ 265125 w 521622"/>
                <a:gd name="connsiteY5" fmla="*/ 518033 h 518463"/>
                <a:gd name="connsiteX6" fmla="*/ 59788 w 521622"/>
                <a:gd name="connsiteY6" fmla="*/ 461271 h 518463"/>
                <a:gd name="connsiteX7" fmla="*/ 13106 w 521622"/>
                <a:gd name="connsiteY7" fmla="*/ 266014 h 518463"/>
                <a:gd name="connsiteX0" fmla="*/ 1308 w 509824"/>
                <a:gd name="connsiteY0" fmla="*/ 254279 h 506728"/>
                <a:gd name="connsiteX1" fmla="*/ 79887 w 509824"/>
                <a:gd name="connsiteY1" fmla="*/ 88029 h 506728"/>
                <a:gd name="connsiteX2" fmla="*/ 253327 w 509824"/>
                <a:gd name="connsiteY2" fmla="*/ 2260 h 506728"/>
                <a:gd name="connsiteX3" fmla="*/ 462659 w 509824"/>
                <a:gd name="connsiteY3" fmla="*/ 45497 h 506728"/>
                <a:gd name="connsiteX4" fmla="*/ 505346 w 509824"/>
                <a:gd name="connsiteY4" fmla="*/ 254279 h 506728"/>
                <a:gd name="connsiteX5" fmla="*/ 420129 w 509824"/>
                <a:gd name="connsiteY5" fmla="*/ 428270 h 506728"/>
                <a:gd name="connsiteX6" fmla="*/ 253327 w 509824"/>
                <a:gd name="connsiteY6" fmla="*/ 506298 h 506728"/>
                <a:gd name="connsiteX7" fmla="*/ 47990 w 509824"/>
                <a:gd name="connsiteY7" fmla="*/ 449536 h 506728"/>
                <a:gd name="connsiteX8" fmla="*/ 1308 w 509824"/>
                <a:gd name="connsiteY8" fmla="*/ 254279 h 50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824" h="506728">
                  <a:moveTo>
                    <a:pt x="1308" y="254279"/>
                  </a:moveTo>
                  <a:cubicBezTo>
                    <a:pt x="6624" y="194028"/>
                    <a:pt x="37884" y="130032"/>
                    <a:pt x="79887" y="88029"/>
                  </a:cubicBezTo>
                  <a:cubicBezTo>
                    <a:pt x="121890" y="46026"/>
                    <a:pt x="189532" y="9349"/>
                    <a:pt x="253327" y="2260"/>
                  </a:cubicBezTo>
                  <a:cubicBezTo>
                    <a:pt x="317122" y="-4829"/>
                    <a:pt x="420656" y="3494"/>
                    <a:pt x="462659" y="45497"/>
                  </a:cubicBezTo>
                  <a:cubicBezTo>
                    <a:pt x="504662" y="87500"/>
                    <a:pt x="517751" y="199344"/>
                    <a:pt x="505346" y="254279"/>
                  </a:cubicBezTo>
                  <a:cubicBezTo>
                    <a:pt x="492941" y="309214"/>
                    <a:pt x="462132" y="386267"/>
                    <a:pt x="420129" y="428270"/>
                  </a:cubicBezTo>
                  <a:cubicBezTo>
                    <a:pt x="378126" y="470273"/>
                    <a:pt x="315350" y="502754"/>
                    <a:pt x="253327" y="506298"/>
                  </a:cubicBezTo>
                  <a:cubicBezTo>
                    <a:pt x="191304" y="509842"/>
                    <a:pt x="89993" y="491539"/>
                    <a:pt x="47990" y="449536"/>
                  </a:cubicBezTo>
                  <a:cubicBezTo>
                    <a:pt x="5987" y="407533"/>
                    <a:pt x="-4008" y="314530"/>
                    <a:pt x="1308" y="254279"/>
                  </a:cubicBezTo>
                  <a:close/>
                </a:path>
              </a:pathLst>
            </a:custGeom>
            <a:solidFill>
              <a:srgbClr val="2D65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solidFill>
                <a:cs typeface="+mn-ea"/>
                <a:sym typeface="+mn-lt"/>
              </a:endParaRPr>
            </a:p>
          </p:txBody>
        </p:sp>
        <p:sp>
          <p:nvSpPr>
            <p:cNvPr id="9" name="Shape 3612">
              <a:extLst>
                <a:ext uri="{FF2B5EF4-FFF2-40B4-BE49-F238E27FC236}">
                  <a16:creationId xmlns:a16="http://schemas.microsoft.com/office/drawing/2014/main" id="{83156E69-7E70-4628-B394-D11AA7B98FA2}"/>
                </a:ext>
              </a:extLst>
            </p:cNvPr>
            <p:cNvSpPr>
              <a:spLocks/>
            </p:cNvSpPr>
            <p:nvPr/>
          </p:nvSpPr>
          <p:spPr bwMode="auto">
            <a:xfrm>
              <a:off x="5213922" y="1846848"/>
              <a:ext cx="203466" cy="138726"/>
            </a:xfrm>
            <a:custGeom>
              <a:avLst/>
              <a:gdLst>
                <a:gd name="T0" fmla="*/ 101733 w 21600"/>
                <a:gd name="T1" fmla="*/ 69363 h 21600"/>
                <a:gd name="T2" fmla="*/ 101733 w 21600"/>
                <a:gd name="T3" fmla="*/ 69363 h 21600"/>
                <a:gd name="T4" fmla="*/ 101733 w 21600"/>
                <a:gd name="T5" fmla="*/ 69363 h 21600"/>
                <a:gd name="T6" fmla="*/ 101733 w 21600"/>
                <a:gd name="T7" fmla="*/ 69363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720"/>
                  </a:moveTo>
                  <a:cubicBezTo>
                    <a:pt x="21600" y="323"/>
                    <a:pt x="21380" y="0"/>
                    <a:pt x="21109" y="0"/>
                  </a:cubicBezTo>
                  <a:cubicBezTo>
                    <a:pt x="20969" y="0"/>
                    <a:pt x="20845" y="88"/>
                    <a:pt x="20755"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bg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p>
              <a:endParaRPr lang="zh-CN" altLang="en-US" dirty="0">
                <a:cs typeface="+mn-ea"/>
                <a:sym typeface="+mn-lt"/>
              </a:endParaRPr>
            </a:p>
          </p:txBody>
        </p:sp>
      </p:grpSp>
      <p:grpSp>
        <p:nvGrpSpPr>
          <p:cNvPr id="10" name="Group 6">
            <a:extLst>
              <a:ext uri="{FF2B5EF4-FFF2-40B4-BE49-F238E27FC236}">
                <a16:creationId xmlns:a16="http://schemas.microsoft.com/office/drawing/2014/main" id="{5943CE43-14A8-4E80-B2F4-2D40A85BF972}"/>
              </a:ext>
            </a:extLst>
          </p:cNvPr>
          <p:cNvGrpSpPr>
            <a:grpSpLocks/>
          </p:cNvGrpSpPr>
          <p:nvPr/>
        </p:nvGrpSpPr>
        <p:grpSpPr bwMode="auto">
          <a:xfrm>
            <a:off x="675331" y="2588026"/>
            <a:ext cx="508000" cy="552450"/>
            <a:chOff x="5064564" y="1651263"/>
            <a:chExt cx="507906" cy="552157"/>
          </a:xfrm>
        </p:grpSpPr>
        <p:sp>
          <p:nvSpPr>
            <p:cNvPr id="11" name="Oval 7">
              <a:extLst>
                <a:ext uri="{FF2B5EF4-FFF2-40B4-BE49-F238E27FC236}">
                  <a16:creationId xmlns:a16="http://schemas.microsoft.com/office/drawing/2014/main" id="{97250923-FF6A-4BDC-99F0-D8EF9F1CE99D}"/>
                </a:ext>
              </a:extLst>
            </p:cNvPr>
            <p:cNvSpPr/>
            <p:nvPr/>
          </p:nvSpPr>
          <p:spPr>
            <a:xfrm>
              <a:off x="5064564" y="1651263"/>
              <a:ext cx="507906" cy="552157"/>
            </a:xfrm>
            <a:custGeom>
              <a:avLst/>
              <a:gdLst>
                <a:gd name="connsiteX0" fmla="*/ 0 w 504038"/>
                <a:gd name="connsiteY0" fmla="*/ 252019 h 504038"/>
                <a:gd name="connsiteX1" fmla="*/ 252019 w 504038"/>
                <a:gd name="connsiteY1" fmla="*/ 0 h 504038"/>
                <a:gd name="connsiteX2" fmla="*/ 504038 w 504038"/>
                <a:gd name="connsiteY2" fmla="*/ 252019 h 504038"/>
                <a:gd name="connsiteX3" fmla="*/ 252019 w 504038"/>
                <a:gd name="connsiteY3" fmla="*/ 504038 h 504038"/>
                <a:gd name="connsiteX4" fmla="*/ 0 w 504038"/>
                <a:gd name="connsiteY4" fmla="*/ 252019 h 504038"/>
                <a:gd name="connsiteX0" fmla="*/ 0 w 507799"/>
                <a:gd name="connsiteY0" fmla="*/ 257608 h 509627"/>
                <a:gd name="connsiteX1" fmla="*/ 252019 w 507799"/>
                <a:gd name="connsiteY1" fmla="*/ 5589 h 509627"/>
                <a:gd name="connsiteX2" fmla="*/ 386923 w 507799"/>
                <a:gd name="connsiteY2" fmla="*/ 96813 h 509627"/>
                <a:gd name="connsiteX3" fmla="*/ 504038 w 507799"/>
                <a:gd name="connsiteY3" fmla="*/ 257608 h 509627"/>
                <a:gd name="connsiteX4" fmla="*/ 252019 w 507799"/>
                <a:gd name="connsiteY4" fmla="*/ 509627 h 509627"/>
                <a:gd name="connsiteX5" fmla="*/ 0 w 507799"/>
                <a:gd name="connsiteY5" fmla="*/ 257608 h 509627"/>
                <a:gd name="connsiteX0" fmla="*/ 107 w 507906"/>
                <a:gd name="connsiteY0" fmla="*/ 257608 h 552157"/>
                <a:gd name="connsiteX1" fmla="*/ 252126 w 507906"/>
                <a:gd name="connsiteY1" fmla="*/ 5589 h 552157"/>
                <a:gd name="connsiteX2" fmla="*/ 387030 w 507906"/>
                <a:gd name="connsiteY2" fmla="*/ 96813 h 552157"/>
                <a:gd name="connsiteX3" fmla="*/ 504145 w 507906"/>
                <a:gd name="connsiteY3" fmla="*/ 257608 h 552157"/>
                <a:gd name="connsiteX4" fmla="*/ 284024 w 507906"/>
                <a:gd name="connsiteY4" fmla="*/ 552157 h 552157"/>
                <a:gd name="connsiteX5" fmla="*/ 107 w 507906"/>
                <a:gd name="connsiteY5" fmla="*/ 257608 h 552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7906" h="552157">
                  <a:moveTo>
                    <a:pt x="107" y="257608"/>
                  </a:moveTo>
                  <a:cubicBezTo>
                    <a:pt x="-5209" y="166513"/>
                    <a:pt x="187639" y="32388"/>
                    <a:pt x="252126" y="5589"/>
                  </a:cubicBezTo>
                  <a:cubicBezTo>
                    <a:pt x="316613" y="-21210"/>
                    <a:pt x="345027" y="54810"/>
                    <a:pt x="387030" y="96813"/>
                  </a:cubicBezTo>
                  <a:cubicBezTo>
                    <a:pt x="429033" y="138816"/>
                    <a:pt x="528401" y="181717"/>
                    <a:pt x="504145" y="257608"/>
                  </a:cubicBezTo>
                  <a:cubicBezTo>
                    <a:pt x="479889" y="333499"/>
                    <a:pt x="423210" y="552157"/>
                    <a:pt x="284024" y="552157"/>
                  </a:cubicBezTo>
                  <a:cubicBezTo>
                    <a:pt x="144838" y="552157"/>
                    <a:pt x="5423" y="348703"/>
                    <a:pt x="107" y="257608"/>
                  </a:cubicBezTo>
                  <a:close/>
                </a:path>
              </a:pathLst>
            </a:custGeom>
            <a:solidFill>
              <a:srgbClr val="2D65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solidFill>
                <a:cs typeface="+mn-ea"/>
                <a:sym typeface="+mn-lt"/>
              </a:endParaRPr>
            </a:p>
          </p:txBody>
        </p:sp>
        <p:sp>
          <p:nvSpPr>
            <p:cNvPr id="12" name="Shape 3612">
              <a:extLst>
                <a:ext uri="{FF2B5EF4-FFF2-40B4-BE49-F238E27FC236}">
                  <a16:creationId xmlns:a16="http://schemas.microsoft.com/office/drawing/2014/main" id="{A7C7CE4C-F3D0-4238-9318-A2F067CE873D}"/>
                </a:ext>
              </a:extLst>
            </p:cNvPr>
            <p:cNvSpPr>
              <a:spLocks/>
            </p:cNvSpPr>
            <p:nvPr/>
          </p:nvSpPr>
          <p:spPr bwMode="auto">
            <a:xfrm>
              <a:off x="5213922" y="1846848"/>
              <a:ext cx="203466" cy="138726"/>
            </a:xfrm>
            <a:custGeom>
              <a:avLst/>
              <a:gdLst>
                <a:gd name="T0" fmla="*/ 101733 w 21600"/>
                <a:gd name="T1" fmla="*/ 69363 h 21600"/>
                <a:gd name="T2" fmla="*/ 101733 w 21600"/>
                <a:gd name="T3" fmla="*/ 69363 h 21600"/>
                <a:gd name="T4" fmla="*/ 101733 w 21600"/>
                <a:gd name="T5" fmla="*/ 69363 h 21600"/>
                <a:gd name="T6" fmla="*/ 101733 w 21600"/>
                <a:gd name="T7" fmla="*/ 69363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720"/>
                  </a:moveTo>
                  <a:cubicBezTo>
                    <a:pt x="21600" y="323"/>
                    <a:pt x="21380" y="0"/>
                    <a:pt x="21109" y="0"/>
                  </a:cubicBezTo>
                  <a:cubicBezTo>
                    <a:pt x="20969" y="0"/>
                    <a:pt x="20845" y="88"/>
                    <a:pt x="20755"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bg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p>
              <a:endParaRPr lang="zh-CN" altLang="en-US" dirty="0">
                <a:cs typeface="+mn-ea"/>
                <a:sym typeface="+mn-lt"/>
              </a:endParaRPr>
            </a:p>
          </p:txBody>
        </p:sp>
      </p:grpSp>
      <p:grpSp>
        <p:nvGrpSpPr>
          <p:cNvPr id="13" name="Group 9">
            <a:extLst>
              <a:ext uri="{FF2B5EF4-FFF2-40B4-BE49-F238E27FC236}">
                <a16:creationId xmlns:a16="http://schemas.microsoft.com/office/drawing/2014/main" id="{1ED24300-C5C9-40B7-BAC0-C1083799E35B}"/>
              </a:ext>
            </a:extLst>
          </p:cNvPr>
          <p:cNvGrpSpPr>
            <a:grpSpLocks/>
          </p:cNvGrpSpPr>
          <p:nvPr/>
        </p:nvGrpSpPr>
        <p:grpSpPr bwMode="auto">
          <a:xfrm>
            <a:off x="686443" y="4596214"/>
            <a:ext cx="493713" cy="534987"/>
            <a:chOff x="5075288" y="1624943"/>
            <a:chExt cx="493421" cy="535967"/>
          </a:xfrm>
        </p:grpSpPr>
        <p:sp>
          <p:nvSpPr>
            <p:cNvPr id="14" name="Oval 10">
              <a:extLst>
                <a:ext uri="{FF2B5EF4-FFF2-40B4-BE49-F238E27FC236}">
                  <a16:creationId xmlns:a16="http://schemas.microsoft.com/office/drawing/2014/main" id="{6BF6E080-83C9-4086-80B2-BE5AFC3AC1EB}"/>
                </a:ext>
              </a:extLst>
            </p:cNvPr>
            <p:cNvSpPr/>
            <p:nvPr/>
          </p:nvSpPr>
          <p:spPr>
            <a:xfrm>
              <a:off x="5075288" y="1624943"/>
              <a:ext cx="493421" cy="535967"/>
            </a:xfrm>
            <a:custGeom>
              <a:avLst/>
              <a:gdLst>
                <a:gd name="connsiteX0" fmla="*/ 0 w 504038"/>
                <a:gd name="connsiteY0" fmla="*/ 252019 h 504038"/>
                <a:gd name="connsiteX1" fmla="*/ 252019 w 504038"/>
                <a:gd name="connsiteY1" fmla="*/ 0 h 504038"/>
                <a:gd name="connsiteX2" fmla="*/ 504038 w 504038"/>
                <a:gd name="connsiteY2" fmla="*/ 252019 h 504038"/>
                <a:gd name="connsiteX3" fmla="*/ 252019 w 504038"/>
                <a:gd name="connsiteY3" fmla="*/ 504038 h 504038"/>
                <a:gd name="connsiteX4" fmla="*/ 0 w 504038"/>
                <a:gd name="connsiteY4" fmla="*/ 252019 h 504038"/>
                <a:gd name="connsiteX0" fmla="*/ 22 w 504060"/>
                <a:gd name="connsiteY0" fmla="*/ 283916 h 535935"/>
                <a:gd name="connsiteX1" fmla="*/ 241408 w 504060"/>
                <a:gd name="connsiteY1" fmla="*/ 0 h 535935"/>
                <a:gd name="connsiteX2" fmla="*/ 504060 w 504060"/>
                <a:gd name="connsiteY2" fmla="*/ 283916 h 535935"/>
                <a:gd name="connsiteX3" fmla="*/ 252041 w 504060"/>
                <a:gd name="connsiteY3" fmla="*/ 535935 h 535935"/>
                <a:gd name="connsiteX4" fmla="*/ 22 w 504060"/>
                <a:gd name="connsiteY4" fmla="*/ 283916 h 535935"/>
                <a:gd name="connsiteX0" fmla="*/ 16 w 493421"/>
                <a:gd name="connsiteY0" fmla="*/ 273295 h 535967"/>
                <a:gd name="connsiteX1" fmla="*/ 230769 w 493421"/>
                <a:gd name="connsiteY1" fmla="*/ 12 h 535967"/>
                <a:gd name="connsiteX2" fmla="*/ 493421 w 493421"/>
                <a:gd name="connsiteY2" fmla="*/ 283928 h 535967"/>
                <a:gd name="connsiteX3" fmla="*/ 241402 w 493421"/>
                <a:gd name="connsiteY3" fmla="*/ 535947 h 535967"/>
                <a:gd name="connsiteX4" fmla="*/ 16 w 493421"/>
                <a:gd name="connsiteY4" fmla="*/ 273295 h 535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421" h="535967">
                  <a:moveTo>
                    <a:pt x="16" y="273295"/>
                  </a:moveTo>
                  <a:cubicBezTo>
                    <a:pt x="-1756" y="183973"/>
                    <a:pt x="148535" y="-1760"/>
                    <a:pt x="230769" y="12"/>
                  </a:cubicBezTo>
                  <a:cubicBezTo>
                    <a:pt x="313003" y="1784"/>
                    <a:pt x="493421" y="144742"/>
                    <a:pt x="493421" y="283928"/>
                  </a:cubicBezTo>
                  <a:cubicBezTo>
                    <a:pt x="493421" y="423114"/>
                    <a:pt x="323636" y="537719"/>
                    <a:pt x="241402" y="535947"/>
                  </a:cubicBezTo>
                  <a:cubicBezTo>
                    <a:pt x="159168" y="534175"/>
                    <a:pt x="1788" y="362617"/>
                    <a:pt x="16" y="273295"/>
                  </a:cubicBezTo>
                  <a:close/>
                </a:path>
              </a:pathLst>
            </a:custGeom>
            <a:solidFill>
              <a:srgbClr val="2D65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solidFill>
                <a:cs typeface="+mn-ea"/>
                <a:sym typeface="+mn-lt"/>
              </a:endParaRPr>
            </a:p>
          </p:txBody>
        </p:sp>
        <p:sp>
          <p:nvSpPr>
            <p:cNvPr id="15" name="Shape 3612">
              <a:extLst>
                <a:ext uri="{FF2B5EF4-FFF2-40B4-BE49-F238E27FC236}">
                  <a16:creationId xmlns:a16="http://schemas.microsoft.com/office/drawing/2014/main" id="{CEA1A06C-6A89-41B3-9FBC-55DBB32D9FD1}"/>
                </a:ext>
              </a:extLst>
            </p:cNvPr>
            <p:cNvSpPr>
              <a:spLocks/>
            </p:cNvSpPr>
            <p:nvPr/>
          </p:nvSpPr>
          <p:spPr bwMode="auto">
            <a:xfrm>
              <a:off x="5213922" y="1846848"/>
              <a:ext cx="203466" cy="138726"/>
            </a:xfrm>
            <a:custGeom>
              <a:avLst/>
              <a:gdLst>
                <a:gd name="T0" fmla="*/ 101733 w 21600"/>
                <a:gd name="T1" fmla="*/ 69363 h 21600"/>
                <a:gd name="T2" fmla="*/ 101733 w 21600"/>
                <a:gd name="T3" fmla="*/ 69363 h 21600"/>
                <a:gd name="T4" fmla="*/ 101733 w 21600"/>
                <a:gd name="T5" fmla="*/ 69363 h 21600"/>
                <a:gd name="T6" fmla="*/ 101733 w 21600"/>
                <a:gd name="T7" fmla="*/ 69363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720"/>
                  </a:moveTo>
                  <a:cubicBezTo>
                    <a:pt x="21600" y="323"/>
                    <a:pt x="21380" y="0"/>
                    <a:pt x="21109" y="0"/>
                  </a:cubicBezTo>
                  <a:cubicBezTo>
                    <a:pt x="20969" y="0"/>
                    <a:pt x="20845" y="88"/>
                    <a:pt x="20755"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bg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p>
              <a:endParaRPr lang="zh-CN" altLang="en-US" dirty="0">
                <a:cs typeface="+mn-ea"/>
                <a:sym typeface="+mn-lt"/>
              </a:endParaRPr>
            </a:p>
          </p:txBody>
        </p:sp>
      </p:grpSp>
      <p:sp>
        <p:nvSpPr>
          <p:cNvPr id="16" name="TextBox 12">
            <a:extLst>
              <a:ext uri="{FF2B5EF4-FFF2-40B4-BE49-F238E27FC236}">
                <a16:creationId xmlns:a16="http://schemas.microsoft.com/office/drawing/2014/main" id="{0D222C95-5A5C-40AE-BF92-D1D0A5CCAFE7}"/>
              </a:ext>
            </a:extLst>
          </p:cNvPr>
          <p:cNvSpPr txBox="1"/>
          <p:nvPr/>
        </p:nvSpPr>
        <p:spPr>
          <a:xfrm>
            <a:off x="1519910" y="1126270"/>
            <a:ext cx="1595693" cy="338554"/>
          </a:xfrm>
          <a:prstGeom prst="rect">
            <a:avLst/>
          </a:prstGeom>
          <a:noFill/>
        </p:spPr>
        <p:txBody>
          <a:bodyPr wrap="none" lIns="0" rIns="0">
            <a:spAutoFit/>
          </a:bodyPr>
          <a:lstStyle/>
          <a:p>
            <a:pPr eaLnBrk="1" fontAlgn="auto" hangingPunct="1">
              <a:spcBef>
                <a:spcPts val="0"/>
              </a:spcBef>
              <a:spcAft>
                <a:spcPts val="0"/>
              </a:spcAft>
              <a:defRPr/>
            </a:pPr>
            <a:r>
              <a:rPr lang="en-US" sz="1600" b="1" dirty="0">
                <a:cs typeface="+mn-ea"/>
                <a:sym typeface="+mn-lt"/>
              </a:rPr>
              <a:t>Bulleted List #1</a:t>
            </a:r>
          </a:p>
        </p:txBody>
      </p:sp>
      <p:sp>
        <p:nvSpPr>
          <p:cNvPr id="17" name="TextBox 13">
            <a:extLst>
              <a:ext uri="{FF2B5EF4-FFF2-40B4-BE49-F238E27FC236}">
                <a16:creationId xmlns:a16="http://schemas.microsoft.com/office/drawing/2014/main" id="{00A135BC-E7D3-4D84-95B1-4EE424E9178E}"/>
              </a:ext>
            </a:extLst>
          </p:cNvPr>
          <p:cNvSpPr txBox="1"/>
          <p:nvPr/>
        </p:nvSpPr>
        <p:spPr>
          <a:xfrm>
            <a:off x="1519911" y="1460930"/>
            <a:ext cx="3311170" cy="738664"/>
          </a:xfrm>
          <a:prstGeom prst="rect">
            <a:avLst/>
          </a:prstGeom>
          <a:noFill/>
        </p:spPr>
        <p:txBody>
          <a:bodyPr wrap="square" lIns="0" rIns="0">
            <a:spAutoFit/>
          </a:bodyPr>
          <a:lstStyle/>
          <a:p>
            <a:pPr eaLnBrk="1" fontAlgn="auto" hangingPunct="1">
              <a:spcBef>
                <a:spcPts val="0"/>
              </a:spcBef>
              <a:spcAft>
                <a:spcPts val="0"/>
              </a:spcAft>
              <a:defRPr/>
            </a:pPr>
            <a:r>
              <a:rPr lang="en-US" sz="1400" dirty="0">
                <a:cs typeface="+mn-ea"/>
                <a:sym typeface="+mn-lt"/>
              </a:rPr>
              <a:t>Click here to add text content, such as keywords, some brief introductions, etc.</a:t>
            </a:r>
          </a:p>
        </p:txBody>
      </p:sp>
      <p:sp>
        <p:nvSpPr>
          <p:cNvPr id="18" name="TextBox 14">
            <a:extLst>
              <a:ext uri="{FF2B5EF4-FFF2-40B4-BE49-F238E27FC236}">
                <a16:creationId xmlns:a16="http://schemas.microsoft.com/office/drawing/2014/main" id="{7C57882C-0681-4017-87F4-B5E42550E031}"/>
              </a:ext>
            </a:extLst>
          </p:cNvPr>
          <p:cNvSpPr txBox="1"/>
          <p:nvPr/>
        </p:nvSpPr>
        <p:spPr>
          <a:xfrm>
            <a:off x="1519910" y="2610514"/>
            <a:ext cx="1595693" cy="338554"/>
          </a:xfrm>
          <a:prstGeom prst="rect">
            <a:avLst/>
          </a:prstGeom>
          <a:noFill/>
        </p:spPr>
        <p:txBody>
          <a:bodyPr wrap="none" lIns="0" rIns="0">
            <a:spAutoFit/>
          </a:bodyPr>
          <a:lstStyle>
            <a:defPPr>
              <a:defRPr lang="en-US"/>
            </a:defPPr>
            <a:lvl1pPr fontAlgn="auto">
              <a:spcBef>
                <a:spcPts val="0"/>
              </a:spcBef>
              <a:spcAft>
                <a:spcPts val="0"/>
              </a:spcAft>
              <a:defRPr sz="1200">
                <a:cs typeface="+mn-ea"/>
              </a:defRPr>
            </a:lvl1pPr>
          </a:lstStyle>
          <a:p>
            <a:r>
              <a:rPr lang="en-US" sz="1600" b="1" dirty="0">
                <a:sym typeface="+mn-lt"/>
              </a:rPr>
              <a:t>Bulleted List #2</a:t>
            </a:r>
          </a:p>
        </p:txBody>
      </p:sp>
      <p:sp>
        <p:nvSpPr>
          <p:cNvPr id="19" name="TextBox 15">
            <a:extLst>
              <a:ext uri="{FF2B5EF4-FFF2-40B4-BE49-F238E27FC236}">
                <a16:creationId xmlns:a16="http://schemas.microsoft.com/office/drawing/2014/main" id="{DE12ECC0-911F-42F8-92ED-0A9AE70B8157}"/>
              </a:ext>
            </a:extLst>
          </p:cNvPr>
          <p:cNvSpPr txBox="1"/>
          <p:nvPr/>
        </p:nvSpPr>
        <p:spPr>
          <a:xfrm>
            <a:off x="1519911" y="2945174"/>
            <a:ext cx="2959302" cy="646331"/>
          </a:xfrm>
          <a:prstGeom prst="rect">
            <a:avLst/>
          </a:prstGeom>
          <a:noFill/>
        </p:spPr>
        <p:txBody>
          <a:bodyPr wrap="square" lIns="0" rIns="0">
            <a:spAutoFit/>
          </a:bodyPr>
          <a:lstStyle/>
          <a:p>
            <a:pPr eaLnBrk="1" fontAlgn="auto" hangingPunct="1">
              <a:spcBef>
                <a:spcPts val="0"/>
              </a:spcBef>
              <a:spcAft>
                <a:spcPts val="0"/>
              </a:spcAft>
              <a:defRPr/>
            </a:pPr>
            <a:r>
              <a:rPr lang="en-US" sz="1200" dirty="0">
                <a:cs typeface="+mn-ea"/>
                <a:sym typeface="+mn-lt"/>
              </a:rPr>
              <a:t>Click here to add text content, such as keywords, some brief introductions, </a:t>
            </a:r>
            <a:r>
              <a:rPr lang="en-US" sz="1200" dirty="0" err="1">
                <a:cs typeface="+mn-ea"/>
                <a:sym typeface="+mn-lt"/>
              </a:rPr>
              <a:t>etc.By</a:t>
            </a:r>
            <a:r>
              <a:rPr lang="en-US" sz="1200" dirty="0">
                <a:cs typeface="+mn-ea"/>
                <a:sym typeface="+mn-lt"/>
              </a:rPr>
              <a:t> the same illusion</a:t>
            </a:r>
          </a:p>
        </p:txBody>
      </p:sp>
      <p:sp>
        <p:nvSpPr>
          <p:cNvPr id="20" name="TextBox 16">
            <a:extLst>
              <a:ext uri="{FF2B5EF4-FFF2-40B4-BE49-F238E27FC236}">
                <a16:creationId xmlns:a16="http://schemas.microsoft.com/office/drawing/2014/main" id="{55CDB515-F5F2-4642-AA0E-D54663032AA4}"/>
              </a:ext>
            </a:extLst>
          </p:cNvPr>
          <p:cNvSpPr txBox="1"/>
          <p:nvPr/>
        </p:nvSpPr>
        <p:spPr>
          <a:xfrm>
            <a:off x="1519910" y="4624844"/>
            <a:ext cx="1595693" cy="338554"/>
          </a:xfrm>
          <a:prstGeom prst="rect">
            <a:avLst/>
          </a:prstGeom>
          <a:noFill/>
        </p:spPr>
        <p:txBody>
          <a:bodyPr wrap="none" lIns="0" rIns="0">
            <a:spAutoFit/>
          </a:bodyPr>
          <a:lstStyle>
            <a:defPPr>
              <a:defRPr lang="en-US"/>
            </a:defPPr>
            <a:lvl1pPr fontAlgn="auto">
              <a:spcBef>
                <a:spcPts val="0"/>
              </a:spcBef>
              <a:spcAft>
                <a:spcPts val="0"/>
              </a:spcAft>
              <a:defRPr sz="1200">
                <a:cs typeface="+mn-ea"/>
              </a:defRPr>
            </a:lvl1pPr>
          </a:lstStyle>
          <a:p>
            <a:r>
              <a:rPr lang="en-US" sz="1600" b="1" dirty="0">
                <a:sym typeface="+mn-lt"/>
              </a:rPr>
              <a:t>Bulleted List #3</a:t>
            </a:r>
          </a:p>
        </p:txBody>
      </p:sp>
      <p:sp>
        <p:nvSpPr>
          <p:cNvPr id="21" name="TextBox 17">
            <a:extLst>
              <a:ext uri="{FF2B5EF4-FFF2-40B4-BE49-F238E27FC236}">
                <a16:creationId xmlns:a16="http://schemas.microsoft.com/office/drawing/2014/main" id="{0C21CC34-707D-4B51-87C2-625C4D453B7A}"/>
              </a:ext>
            </a:extLst>
          </p:cNvPr>
          <p:cNvSpPr txBox="1"/>
          <p:nvPr/>
        </p:nvSpPr>
        <p:spPr>
          <a:xfrm>
            <a:off x="1519910" y="4959505"/>
            <a:ext cx="2804717" cy="646331"/>
          </a:xfrm>
          <a:prstGeom prst="rect">
            <a:avLst/>
          </a:prstGeom>
          <a:noFill/>
        </p:spPr>
        <p:txBody>
          <a:bodyPr wrap="square" lIns="0" rIns="0">
            <a:spAutoFit/>
          </a:bodyPr>
          <a:lstStyle/>
          <a:p>
            <a:pPr eaLnBrk="1" fontAlgn="auto" hangingPunct="1">
              <a:spcBef>
                <a:spcPts val="0"/>
              </a:spcBef>
              <a:spcAft>
                <a:spcPts val="0"/>
              </a:spcAft>
              <a:defRPr/>
            </a:pPr>
            <a:r>
              <a:rPr lang="en-US" sz="1200" dirty="0">
                <a:cs typeface="+mn-ea"/>
                <a:sym typeface="+mn-lt"/>
              </a:rPr>
              <a:t>Click here to add text content, such as keywords, some brief introductions, etc.</a:t>
            </a:r>
          </a:p>
        </p:txBody>
      </p:sp>
    </p:spTree>
    <p:extLst>
      <p:ext uri="{BB962C8B-B14F-4D97-AF65-F5344CB8AC3E}">
        <p14:creationId xmlns:p14="http://schemas.microsoft.com/office/powerpoint/2010/main" val="171401314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ppt_x"/>
                                          </p:val>
                                        </p:tav>
                                        <p:tav tm="100000">
                                          <p:val>
                                            <p:strVal val="#ppt_x"/>
                                          </p:val>
                                        </p:tav>
                                      </p:tavLst>
                                    </p:anim>
                                    <p:anim calcmode="lin" valueType="num">
                                      <p:cBhvr additive="base">
                                        <p:cTn id="36" dur="500" fill="hold"/>
                                        <p:tgtEl>
                                          <p:spTgt spid="1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a:extLst>
              <a:ext uri="{FF2B5EF4-FFF2-40B4-BE49-F238E27FC236}">
                <a16:creationId xmlns:a16="http://schemas.microsoft.com/office/drawing/2014/main" id="{09191657-C721-448C-857E-DB4E424FDAB5}"/>
              </a:ext>
            </a:extLst>
          </p:cNvPr>
          <p:cNvSpPr/>
          <p:nvPr/>
        </p:nvSpPr>
        <p:spPr>
          <a:xfrm>
            <a:off x="5767388" y="577850"/>
            <a:ext cx="5345112" cy="5308600"/>
          </a:xfrm>
          <a:custGeom>
            <a:avLst/>
            <a:gdLst/>
            <a:ahLst/>
            <a:cxnLst>
              <a:cxn ang="0">
                <a:pos x="wd2" y="hd2"/>
              </a:cxn>
              <a:cxn ang="5400000">
                <a:pos x="wd2" y="hd2"/>
              </a:cxn>
              <a:cxn ang="10800000">
                <a:pos x="wd2" y="hd2"/>
              </a:cxn>
              <a:cxn ang="16200000">
                <a:pos x="wd2" y="hd2"/>
              </a:cxn>
            </a:cxnLst>
            <a:rect l="0" t="0" r="r" b="b"/>
            <a:pathLst>
              <a:path w="16321" h="17595" extrusionOk="0">
                <a:moveTo>
                  <a:pt x="7241" y="381"/>
                </a:moveTo>
                <a:cubicBezTo>
                  <a:pt x="2736" y="-2064"/>
                  <a:pt x="-1769" y="7885"/>
                  <a:pt x="701" y="12437"/>
                </a:cubicBezTo>
                <a:cubicBezTo>
                  <a:pt x="3172" y="16990"/>
                  <a:pt x="9462" y="19536"/>
                  <a:pt x="14652" y="15784"/>
                </a:cubicBezTo>
                <a:cubicBezTo>
                  <a:pt x="19831" y="12032"/>
                  <a:pt x="11444" y="11232"/>
                  <a:pt x="9960" y="9350"/>
                </a:cubicBezTo>
                <a:cubicBezTo>
                  <a:pt x="8476" y="7480"/>
                  <a:pt x="9960" y="1857"/>
                  <a:pt x="7241" y="381"/>
                </a:cubicBezTo>
                <a:close/>
              </a:path>
            </a:pathLst>
          </a:custGeom>
          <a:noFill/>
          <a:ln w="6350" cap="flat">
            <a:solidFill>
              <a:schemeClr val="tx1">
                <a:alpha val="15000"/>
              </a:schemeClr>
            </a:solidFill>
            <a:miter lim="400000"/>
          </a:ln>
          <a:effectLst/>
        </p:spPr>
        <p:txBody>
          <a:bodyPr lIns="38100" tIns="38100" rIns="38100" bIns="38100" anchor="ctr"/>
          <a:lstStyle/>
          <a:p>
            <a:pPr eaLnBrk="1" fontAlgn="auto" hangingPunct="1">
              <a:spcBef>
                <a:spcPts val="0"/>
              </a:spcBef>
              <a:spcAft>
                <a:spcPts val="0"/>
              </a:spcAft>
              <a:defRPr>
                <a:effectLst>
                  <a:outerShdw blurRad="38100" dist="12700" dir="5400000" rotWithShape="0">
                    <a:srgbClr val="000000">
                      <a:alpha val="50000"/>
                    </a:srgbClr>
                  </a:outerShdw>
                </a:effectLst>
              </a:defRPr>
            </a:pPr>
            <a:endParaRPr dirty="0">
              <a:effectLst>
                <a:outerShdw blurRad="38100" dist="12700" dir="5400000" rotWithShape="0">
                  <a:srgbClr val="000000">
                    <a:alpha val="50000"/>
                  </a:srgbClr>
                </a:outerShdw>
              </a:effectLst>
              <a:cs typeface="+mn-ea"/>
              <a:sym typeface="+mn-lt"/>
            </a:endParaRPr>
          </a:p>
        </p:txBody>
      </p:sp>
      <p:sp>
        <p:nvSpPr>
          <p:cNvPr id="3" name="Shape">
            <a:extLst>
              <a:ext uri="{FF2B5EF4-FFF2-40B4-BE49-F238E27FC236}">
                <a16:creationId xmlns:a16="http://schemas.microsoft.com/office/drawing/2014/main" id="{3E6DD0BD-2C08-46B5-8534-77E11B11F947}"/>
              </a:ext>
            </a:extLst>
          </p:cNvPr>
          <p:cNvSpPr/>
          <p:nvPr/>
        </p:nvSpPr>
        <p:spPr>
          <a:xfrm>
            <a:off x="6046372" y="1171491"/>
            <a:ext cx="5386734" cy="4224430"/>
          </a:xfrm>
          <a:custGeom>
            <a:avLst/>
            <a:gdLst/>
            <a:ahLst/>
            <a:cxnLst>
              <a:cxn ang="0">
                <a:pos x="wd2" y="hd2"/>
              </a:cxn>
              <a:cxn ang="5400000">
                <a:pos x="wd2" y="hd2"/>
              </a:cxn>
              <a:cxn ang="10800000">
                <a:pos x="wd2" y="hd2"/>
              </a:cxn>
              <a:cxn ang="16200000">
                <a:pos x="wd2" y="hd2"/>
              </a:cxn>
            </a:cxnLst>
            <a:rect l="0" t="0" r="r" b="b"/>
            <a:pathLst>
              <a:path w="16046" h="19010" extrusionOk="0">
                <a:moveTo>
                  <a:pt x="10260" y="35"/>
                </a:moveTo>
                <a:cubicBezTo>
                  <a:pt x="5673" y="-363"/>
                  <a:pt x="-302" y="2651"/>
                  <a:pt x="12" y="9091"/>
                </a:cubicBezTo>
                <a:cubicBezTo>
                  <a:pt x="326" y="15516"/>
                  <a:pt x="5693" y="21237"/>
                  <a:pt x="9784" y="18147"/>
                </a:cubicBezTo>
                <a:cubicBezTo>
                  <a:pt x="13885" y="15042"/>
                  <a:pt x="21298" y="983"/>
                  <a:pt x="10260" y="35"/>
                </a:cubicBezTo>
                <a:close/>
              </a:path>
            </a:pathLst>
          </a:custGeom>
          <a:blipFill>
            <a:blip r:embed="rId2" cstate="screen">
              <a:extLst>
                <a:ext uri="{28A0092B-C50C-407E-A947-70E740481C1C}">
                  <a14:useLocalDpi xmlns:a14="http://schemas.microsoft.com/office/drawing/2010/main"/>
                </a:ext>
              </a:extLst>
            </a:blip>
            <a:stretch>
              <a:fillRect/>
            </a:stretch>
          </a:blipFill>
          <a:ln w="25400" cap="flat">
            <a:solidFill>
              <a:schemeClr val="tx1">
                <a:lumMod val="50000"/>
                <a:lumOff val="50000"/>
              </a:schemeClr>
            </a:solidFill>
            <a:miter lim="400000"/>
          </a:ln>
          <a:effectLst>
            <a:innerShdw blurRad="1028700">
              <a:schemeClr val="bg1">
                <a:alpha val="78000"/>
              </a:schemeClr>
            </a:innerShdw>
          </a:effectLst>
        </p:spPr>
        <p:txBody>
          <a:bodyPr lIns="38100" tIns="38100" rIns="38100" bIns="38100" anchor="ctr"/>
          <a:lstStyle/>
          <a:p>
            <a:pPr eaLnBrk="1" fontAlgn="auto" hangingPunct="1">
              <a:spcBef>
                <a:spcPts val="0"/>
              </a:spcBef>
              <a:spcAft>
                <a:spcPts val="0"/>
              </a:spcAft>
              <a:defRPr>
                <a:effectLst>
                  <a:outerShdw blurRad="38100" dist="12700" dir="5400000" rotWithShape="0">
                    <a:srgbClr val="000000">
                      <a:alpha val="50000"/>
                    </a:srgbClr>
                  </a:outerShdw>
                </a:effectLst>
              </a:defRPr>
            </a:pPr>
            <a:endParaRPr dirty="0">
              <a:effectLst>
                <a:outerShdw blurRad="38100" dist="12700" dir="5400000" rotWithShape="0">
                  <a:srgbClr val="000000">
                    <a:alpha val="50000"/>
                  </a:srgbClr>
                </a:outerShdw>
              </a:effectLst>
              <a:cs typeface="+mn-ea"/>
              <a:sym typeface="+mn-lt"/>
            </a:endParaRPr>
          </a:p>
        </p:txBody>
      </p:sp>
      <p:sp>
        <p:nvSpPr>
          <p:cNvPr id="4" name="Title 1">
            <a:extLst>
              <a:ext uri="{FF2B5EF4-FFF2-40B4-BE49-F238E27FC236}">
                <a16:creationId xmlns:a16="http://schemas.microsoft.com/office/drawing/2014/main" id="{9DCBD1E4-13E8-439A-B7DD-3AA681B38E67}"/>
              </a:ext>
            </a:extLst>
          </p:cNvPr>
          <p:cNvSpPr txBox="1">
            <a:spLocks/>
          </p:cNvSpPr>
          <p:nvPr/>
        </p:nvSpPr>
        <p:spPr>
          <a:xfrm>
            <a:off x="1555819" y="1171491"/>
            <a:ext cx="3890963" cy="2359025"/>
          </a:xfr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7200" dirty="0">
                <a:latin typeface="+mn-lt"/>
                <a:ea typeface="+mn-ea"/>
                <a:cs typeface="+mn-ea"/>
                <a:sym typeface="+mn-lt"/>
              </a:rPr>
              <a:t>PART TWO</a:t>
            </a:r>
          </a:p>
        </p:txBody>
      </p:sp>
      <p:sp>
        <p:nvSpPr>
          <p:cNvPr id="5" name="TextBox 26">
            <a:extLst>
              <a:ext uri="{FF2B5EF4-FFF2-40B4-BE49-F238E27FC236}">
                <a16:creationId xmlns:a16="http://schemas.microsoft.com/office/drawing/2014/main" id="{027EB8A0-D699-4BD3-8859-1EC01ECA9157}"/>
              </a:ext>
            </a:extLst>
          </p:cNvPr>
          <p:cNvSpPr txBox="1">
            <a:spLocks noChangeArrowheads="1"/>
          </p:cNvSpPr>
          <p:nvPr/>
        </p:nvSpPr>
        <p:spPr bwMode="auto">
          <a:xfrm>
            <a:off x="7523539" y="3538538"/>
            <a:ext cx="183281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a:solidFill>
                  <a:schemeClr val="tx1"/>
                </a:solidFill>
                <a:latin typeface="Source Sans Pro" panose="020B0503030403020204" pitchFamily="34" charset="0"/>
              </a:defRPr>
            </a:lvl1pPr>
            <a:lvl2pPr marL="742950" indent="-285750">
              <a:defRPr>
                <a:solidFill>
                  <a:schemeClr val="tx1"/>
                </a:solidFill>
                <a:latin typeface="Source Sans Pro" panose="020B0503030403020204" pitchFamily="34" charset="0"/>
              </a:defRPr>
            </a:lvl2pPr>
            <a:lvl3pPr marL="1143000" indent="-228600">
              <a:defRPr>
                <a:solidFill>
                  <a:schemeClr val="tx1"/>
                </a:solidFill>
                <a:latin typeface="Source Sans Pro" panose="020B0503030403020204" pitchFamily="34" charset="0"/>
              </a:defRPr>
            </a:lvl3pPr>
            <a:lvl4pPr marL="1600200" indent="-228600">
              <a:defRPr>
                <a:solidFill>
                  <a:schemeClr val="tx1"/>
                </a:solidFill>
                <a:latin typeface="Source Sans Pro" panose="020B0503030403020204" pitchFamily="34" charset="0"/>
              </a:defRPr>
            </a:lvl4pPr>
            <a:lvl5pPr marL="2057400" indent="-228600">
              <a:defRPr>
                <a:solidFill>
                  <a:schemeClr val="tx1"/>
                </a:solidFill>
                <a:latin typeface="Source Sans Pro" panose="020B0503030403020204" pitchFamily="34" charset="0"/>
              </a:defRPr>
            </a:lvl5pPr>
            <a:lvl6pPr marL="2514600" indent="-228600" fontAlgn="base">
              <a:spcBef>
                <a:spcPct val="0"/>
              </a:spcBef>
              <a:spcAft>
                <a:spcPct val="0"/>
              </a:spcAft>
              <a:defRPr>
                <a:solidFill>
                  <a:schemeClr val="tx1"/>
                </a:solidFill>
                <a:latin typeface="Source Sans Pro" panose="020B0503030403020204" pitchFamily="34" charset="0"/>
              </a:defRPr>
            </a:lvl6pPr>
            <a:lvl7pPr marL="2971800" indent="-228600" fontAlgn="base">
              <a:spcBef>
                <a:spcPct val="0"/>
              </a:spcBef>
              <a:spcAft>
                <a:spcPct val="0"/>
              </a:spcAft>
              <a:defRPr>
                <a:solidFill>
                  <a:schemeClr val="tx1"/>
                </a:solidFill>
                <a:latin typeface="Source Sans Pro" panose="020B0503030403020204" pitchFamily="34" charset="0"/>
              </a:defRPr>
            </a:lvl7pPr>
            <a:lvl8pPr marL="3429000" indent="-228600" fontAlgn="base">
              <a:spcBef>
                <a:spcPct val="0"/>
              </a:spcBef>
              <a:spcAft>
                <a:spcPct val="0"/>
              </a:spcAft>
              <a:defRPr>
                <a:solidFill>
                  <a:schemeClr val="tx1"/>
                </a:solidFill>
                <a:latin typeface="Source Sans Pro" panose="020B0503030403020204" pitchFamily="34" charset="0"/>
              </a:defRPr>
            </a:lvl8pPr>
            <a:lvl9pPr marL="3886200" indent="-228600" fontAlgn="base">
              <a:spcBef>
                <a:spcPct val="0"/>
              </a:spcBef>
              <a:spcAft>
                <a:spcPct val="0"/>
              </a:spcAft>
              <a:defRPr>
                <a:solidFill>
                  <a:schemeClr val="tx1"/>
                </a:solidFill>
                <a:latin typeface="Source Sans Pro" panose="020B0503030403020204" pitchFamily="34" charset="0"/>
              </a:defRPr>
            </a:lvl9pPr>
          </a:lstStyle>
          <a:p>
            <a:pPr algn="ctr" eaLnBrk="1" hangingPunct="1"/>
            <a:r>
              <a:rPr lang="en-US" altLang="zh-CN" sz="1600" b="1">
                <a:solidFill>
                  <a:schemeClr val="bg1"/>
                </a:solidFill>
                <a:latin typeface="+mn-lt"/>
                <a:cs typeface="+mn-ea"/>
                <a:sym typeface="+mn-lt"/>
              </a:rPr>
              <a:t>Sample Title Here</a:t>
            </a:r>
          </a:p>
        </p:txBody>
      </p:sp>
      <p:sp>
        <p:nvSpPr>
          <p:cNvPr id="6" name="TextBox 29">
            <a:extLst>
              <a:ext uri="{FF2B5EF4-FFF2-40B4-BE49-F238E27FC236}">
                <a16:creationId xmlns:a16="http://schemas.microsoft.com/office/drawing/2014/main" id="{EBF4D9B4-FBDC-4101-89B8-15A64EBCDDE5}"/>
              </a:ext>
            </a:extLst>
          </p:cNvPr>
          <p:cNvSpPr txBox="1">
            <a:spLocks noChangeArrowheads="1"/>
          </p:cNvSpPr>
          <p:nvPr/>
        </p:nvSpPr>
        <p:spPr bwMode="auto">
          <a:xfrm>
            <a:off x="1724526" y="3466542"/>
            <a:ext cx="27377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defPPr>
              <a:defRPr lang="en-US"/>
            </a:defPPr>
            <a:lvl1pPr>
              <a:defRPr sz="3200" b="1">
                <a:cs typeface="+mn-ea"/>
              </a:defRPr>
            </a:lvl1pPr>
            <a:lvl2pPr marL="742950" indent="-285750">
              <a:defRPr>
                <a:latin typeface="Source Sans Pro" panose="020B0503030403020204" pitchFamily="34" charset="0"/>
              </a:defRPr>
            </a:lvl2pPr>
            <a:lvl3pPr marL="1143000" indent="-228600">
              <a:defRPr>
                <a:latin typeface="Source Sans Pro" panose="020B0503030403020204" pitchFamily="34" charset="0"/>
              </a:defRPr>
            </a:lvl3pPr>
            <a:lvl4pPr marL="1600200" indent="-228600">
              <a:defRPr>
                <a:latin typeface="Source Sans Pro" panose="020B0503030403020204" pitchFamily="34" charset="0"/>
              </a:defRPr>
            </a:lvl4pPr>
            <a:lvl5pPr marL="2057400" indent="-228600">
              <a:defRPr>
                <a:latin typeface="Source Sans Pro" panose="020B0503030403020204" pitchFamily="34" charset="0"/>
              </a:defRPr>
            </a:lvl5pPr>
            <a:lvl6pPr marL="2514600" indent="-228600" fontAlgn="base">
              <a:spcBef>
                <a:spcPct val="0"/>
              </a:spcBef>
              <a:spcAft>
                <a:spcPct val="0"/>
              </a:spcAft>
              <a:defRPr>
                <a:latin typeface="Source Sans Pro" panose="020B0503030403020204" pitchFamily="34" charset="0"/>
              </a:defRPr>
            </a:lvl6pPr>
            <a:lvl7pPr marL="2971800" indent="-228600" fontAlgn="base">
              <a:spcBef>
                <a:spcPct val="0"/>
              </a:spcBef>
              <a:spcAft>
                <a:spcPct val="0"/>
              </a:spcAft>
              <a:defRPr>
                <a:latin typeface="Source Sans Pro" panose="020B0503030403020204" pitchFamily="34" charset="0"/>
              </a:defRPr>
            </a:lvl7pPr>
            <a:lvl8pPr marL="3429000" indent="-228600" fontAlgn="base">
              <a:spcBef>
                <a:spcPct val="0"/>
              </a:spcBef>
              <a:spcAft>
                <a:spcPct val="0"/>
              </a:spcAft>
              <a:defRPr>
                <a:latin typeface="Source Sans Pro" panose="020B0503030403020204" pitchFamily="34" charset="0"/>
              </a:defRPr>
            </a:lvl8pPr>
            <a:lvl9pPr marL="3886200" indent="-228600" fontAlgn="base">
              <a:spcBef>
                <a:spcPct val="0"/>
              </a:spcBef>
              <a:spcAft>
                <a:spcPct val="0"/>
              </a:spcAft>
              <a:defRPr>
                <a:latin typeface="Source Sans Pro" panose="020B0503030403020204" pitchFamily="34" charset="0"/>
              </a:defRPr>
            </a:lvl9pPr>
          </a:lstStyle>
          <a:p>
            <a:r>
              <a:rPr lang="en-US" altLang="zh-CN" dirty="0">
                <a:sym typeface="+mn-lt"/>
              </a:rPr>
              <a:t>Add title text</a:t>
            </a:r>
            <a:endParaRPr lang="zh-CN" altLang="en-US" dirty="0">
              <a:sym typeface="+mn-lt"/>
            </a:endParaRPr>
          </a:p>
        </p:txBody>
      </p:sp>
      <p:cxnSp>
        <p:nvCxnSpPr>
          <p:cNvPr id="7" name="Straight Connector 30">
            <a:extLst>
              <a:ext uri="{FF2B5EF4-FFF2-40B4-BE49-F238E27FC236}">
                <a16:creationId xmlns:a16="http://schemas.microsoft.com/office/drawing/2014/main" id="{65625611-3B96-43AF-A48C-FF6138B3F91C}"/>
              </a:ext>
            </a:extLst>
          </p:cNvPr>
          <p:cNvCxnSpPr/>
          <p:nvPr/>
        </p:nvCxnSpPr>
        <p:spPr>
          <a:xfrm>
            <a:off x="1724526" y="4352131"/>
            <a:ext cx="479619" cy="0"/>
          </a:xfrm>
          <a:prstGeom prst="line">
            <a:avLst/>
          </a:prstGeom>
          <a:ln w="25400">
            <a:gradFill>
              <a:gsLst>
                <a:gs pos="0">
                  <a:schemeClr val="bg2"/>
                </a:gs>
                <a:gs pos="99000">
                  <a:schemeClr val="tx2"/>
                </a:gs>
              </a:gsLst>
              <a:lin ang="0" scaled="0"/>
            </a:gradFill>
          </a:ln>
        </p:spPr>
        <p:style>
          <a:lnRef idx="1">
            <a:schemeClr val="accent1"/>
          </a:lnRef>
          <a:fillRef idx="0">
            <a:schemeClr val="accent1"/>
          </a:fillRef>
          <a:effectRef idx="0">
            <a:schemeClr val="accent1"/>
          </a:effectRef>
          <a:fontRef idx="minor">
            <a:schemeClr val="tx1"/>
          </a:fontRef>
        </p:style>
      </p:cxnSp>
      <p:sp>
        <p:nvSpPr>
          <p:cNvPr id="8" name="TextBox 31">
            <a:extLst>
              <a:ext uri="{FF2B5EF4-FFF2-40B4-BE49-F238E27FC236}">
                <a16:creationId xmlns:a16="http://schemas.microsoft.com/office/drawing/2014/main" id="{1756752F-97C4-4BC1-858E-07D7A01F3449}"/>
              </a:ext>
            </a:extLst>
          </p:cNvPr>
          <p:cNvSpPr txBox="1"/>
          <p:nvPr/>
        </p:nvSpPr>
        <p:spPr>
          <a:xfrm>
            <a:off x="1724526" y="4572119"/>
            <a:ext cx="3783645" cy="626262"/>
          </a:xfrm>
          <a:prstGeom prst="rect">
            <a:avLst/>
          </a:prstGeom>
          <a:noFill/>
        </p:spPr>
        <p:txBody>
          <a:bodyPr lIns="0" tIns="46800" rIns="0">
            <a:spAutoFit/>
          </a:bodyPr>
          <a:lstStyle/>
          <a:p>
            <a:pPr eaLnBrk="1" fontAlgn="auto" hangingPunct="1">
              <a:lnSpc>
                <a:spcPct val="130000"/>
              </a:lnSpc>
              <a:spcBef>
                <a:spcPts val="0"/>
              </a:spcBef>
              <a:spcAft>
                <a:spcPts val="0"/>
              </a:spcAft>
              <a:defRPr/>
            </a:pPr>
            <a:r>
              <a:rPr lang="en-US" sz="1400" dirty="0">
                <a:solidFill>
                  <a:schemeClr val="tx1">
                    <a:alpha val="80000"/>
                  </a:schemeClr>
                </a:solidFill>
                <a:cs typeface="+mn-ea"/>
                <a:sym typeface="+mn-lt"/>
              </a:rPr>
              <a:t>Click here to add text content, such as keywords, some brief introductions, etc.</a:t>
            </a:r>
          </a:p>
        </p:txBody>
      </p:sp>
      <p:sp>
        <p:nvSpPr>
          <p:cNvPr id="9" name="Freeform 32">
            <a:extLst>
              <a:ext uri="{FF2B5EF4-FFF2-40B4-BE49-F238E27FC236}">
                <a16:creationId xmlns:a16="http://schemas.microsoft.com/office/drawing/2014/main" id="{C54D35B7-1021-4C8B-85A2-4E16A7C633DE}"/>
              </a:ext>
            </a:extLst>
          </p:cNvPr>
          <p:cNvSpPr/>
          <p:nvPr/>
        </p:nvSpPr>
        <p:spPr>
          <a:xfrm>
            <a:off x="-114300" y="-139700"/>
            <a:ext cx="12407900" cy="7137400"/>
          </a:xfrm>
          <a:custGeom>
            <a:avLst/>
            <a:gdLst>
              <a:gd name="connsiteX0" fmla="*/ 658522 w 12407900"/>
              <a:gd name="connsiteY0" fmla="*/ 0 h 7137400"/>
              <a:gd name="connsiteX1" fmla="*/ 11911775 w 12407900"/>
              <a:gd name="connsiteY1" fmla="*/ 0 h 7137400"/>
              <a:gd name="connsiteX2" fmla="*/ 11995325 w 12407900"/>
              <a:gd name="connsiteY2" fmla="*/ 75959 h 7137400"/>
              <a:gd name="connsiteX3" fmla="*/ 12211517 w 12407900"/>
              <a:gd name="connsiteY3" fmla="*/ 294981 h 7137400"/>
              <a:gd name="connsiteX4" fmla="*/ 12407900 w 12407900"/>
              <a:gd name="connsiteY4" fmla="*/ 516916 h 7137400"/>
              <a:gd name="connsiteX5" fmla="*/ 12407900 w 12407900"/>
              <a:gd name="connsiteY5" fmla="*/ 7137400 h 7137400"/>
              <a:gd name="connsiteX6" fmla="*/ 0 w 12407900"/>
              <a:gd name="connsiteY6" fmla="*/ 7137400 h 7137400"/>
              <a:gd name="connsiteX7" fmla="*/ 0 w 12407900"/>
              <a:gd name="connsiteY7" fmla="*/ 528784 h 7137400"/>
              <a:gd name="connsiteX8" fmla="*/ 34696 w 12407900"/>
              <a:gd name="connsiteY8" fmla="*/ 496355 h 7137400"/>
              <a:gd name="connsiteX9" fmla="*/ 527063 w 12407900"/>
              <a:gd name="connsiteY9" fmla="*/ 94059 h 713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07900" h="7137400">
                <a:moveTo>
                  <a:pt x="658522" y="0"/>
                </a:moveTo>
                <a:lnTo>
                  <a:pt x="11911775" y="0"/>
                </a:lnTo>
                <a:lnTo>
                  <a:pt x="11995325" y="75959"/>
                </a:lnTo>
                <a:cubicBezTo>
                  <a:pt x="12069628" y="147265"/>
                  <a:pt x="12141703" y="220292"/>
                  <a:pt x="12211517" y="294981"/>
                </a:cubicBezTo>
                <a:lnTo>
                  <a:pt x="12407900" y="516916"/>
                </a:lnTo>
                <a:lnTo>
                  <a:pt x="12407900" y="7137400"/>
                </a:lnTo>
                <a:lnTo>
                  <a:pt x="0" y="7137400"/>
                </a:lnTo>
                <a:lnTo>
                  <a:pt x="0" y="528784"/>
                </a:lnTo>
                <a:lnTo>
                  <a:pt x="34696" y="496355"/>
                </a:lnTo>
                <a:cubicBezTo>
                  <a:pt x="190692" y="356990"/>
                  <a:pt x="354945" y="222777"/>
                  <a:pt x="527063" y="94059"/>
                </a:cubicBezTo>
                <a:close/>
              </a:path>
            </a:pathLst>
          </a:custGeom>
          <a:noFill/>
          <a:ln w="6350">
            <a:solidFill>
              <a:schemeClr val="tx1">
                <a:alpha val="20000"/>
              </a:schemeClr>
            </a:solidFill>
            <a:miter lim="400000"/>
          </a:ln>
        </p:spPr>
        <p:txBody>
          <a:bodyPr lIns="38100" tIns="38100" rIns="38100" bIns="38100" anchor="ctr"/>
          <a:lstStyle/>
          <a:p>
            <a:pPr eaLnBrk="1" fontAlgn="auto" hangingPunct="1">
              <a:spcBef>
                <a:spcPts val="0"/>
              </a:spcBef>
              <a:spcAft>
                <a:spcPts val="0"/>
              </a:spcAft>
              <a:defRPr>
                <a:effectLst>
                  <a:outerShdw blurRad="38100" dist="12700" dir="5400000" rotWithShape="0">
                    <a:srgbClr val="000000">
                      <a:alpha val="50000"/>
                    </a:srgbClr>
                  </a:outerShdw>
                </a:effectLst>
              </a:defRPr>
            </a:pPr>
            <a:endParaRPr dirty="0">
              <a:effectLst>
                <a:outerShdw blurRad="38100" dist="12700" dir="5400000" rotWithShape="0">
                  <a:srgbClr val="000000">
                    <a:alpha val="50000"/>
                  </a:srgbClr>
                </a:outerShdw>
              </a:effectLst>
              <a:cs typeface="+mn-ea"/>
              <a:sym typeface="+mn-lt"/>
            </a:endParaRPr>
          </a:p>
        </p:txBody>
      </p:sp>
      <p:sp>
        <p:nvSpPr>
          <p:cNvPr id="10" name="Freeform 33">
            <a:extLst>
              <a:ext uri="{FF2B5EF4-FFF2-40B4-BE49-F238E27FC236}">
                <a16:creationId xmlns:a16="http://schemas.microsoft.com/office/drawing/2014/main" id="{039D1BBD-F909-4E85-97B8-469C5DA07EF4}"/>
              </a:ext>
            </a:extLst>
          </p:cNvPr>
          <p:cNvSpPr/>
          <p:nvPr/>
        </p:nvSpPr>
        <p:spPr>
          <a:xfrm>
            <a:off x="-114300" y="-139700"/>
            <a:ext cx="12407900" cy="7137400"/>
          </a:xfrm>
          <a:custGeom>
            <a:avLst/>
            <a:gdLst>
              <a:gd name="connsiteX0" fmla="*/ 1272925 w 12407900"/>
              <a:gd name="connsiteY0" fmla="*/ 0 h 7137400"/>
              <a:gd name="connsiteX1" fmla="*/ 10937726 w 12407900"/>
              <a:gd name="connsiteY1" fmla="*/ 0 h 7137400"/>
              <a:gd name="connsiteX2" fmla="*/ 10963608 w 12407900"/>
              <a:gd name="connsiteY2" fmla="*/ 14979 h 7137400"/>
              <a:gd name="connsiteX3" fmla="*/ 12322394 w 12407900"/>
              <a:gd name="connsiteY3" fmla="*/ 1369901 h 7137400"/>
              <a:gd name="connsiteX4" fmla="*/ 12407900 w 12407900"/>
              <a:gd name="connsiteY4" fmla="*/ 1534095 h 7137400"/>
              <a:gd name="connsiteX5" fmla="*/ 12407900 w 12407900"/>
              <a:gd name="connsiteY5" fmla="*/ 5377854 h 7137400"/>
              <a:gd name="connsiteX6" fmla="*/ 12378438 w 12407900"/>
              <a:gd name="connsiteY6" fmla="*/ 5451150 h 7137400"/>
              <a:gd name="connsiteX7" fmla="*/ 11169762 w 12407900"/>
              <a:gd name="connsiteY7" fmla="*/ 7126105 h 7137400"/>
              <a:gd name="connsiteX8" fmla="*/ 11156476 w 12407900"/>
              <a:gd name="connsiteY8" fmla="*/ 7137400 h 7137400"/>
              <a:gd name="connsiteX9" fmla="*/ 1914992 w 12407900"/>
              <a:gd name="connsiteY9" fmla="*/ 7137400 h 7137400"/>
              <a:gd name="connsiteX10" fmla="*/ 1859553 w 12407900"/>
              <a:gd name="connsiteY10" fmla="*/ 7096884 h 7137400"/>
              <a:gd name="connsiteX11" fmla="*/ 11346 w 12407900"/>
              <a:gd name="connsiteY11" fmla="*/ 4439115 h 7137400"/>
              <a:gd name="connsiteX12" fmla="*/ 0 w 12407900"/>
              <a:gd name="connsiteY12" fmla="*/ 4392155 h 7137400"/>
              <a:gd name="connsiteX13" fmla="*/ 0 w 12407900"/>
              <a:gd name="connsiteY13" fmla="*/ 2026681 h 7137400"/>
              <a:gd name="connsiteX14" fmla="*/ 2778 w 12407900"/>
              <a:gd name="connsiteY14" fmla="*/ 2015010 h 7137400"/>
              <a:gd name="connsiteX15" fmla="*/ 1245599 w 12407900"/>
              <a:gd name="connsiteY15" fmla="*/ 22791 h 713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407900" h="7137400">
                <a:moveTo>
                  <a:pt x="1272925" y="0"/>
                </a:moveTo>
                <a:lnTo>
                  <a:pt x="10937726" y="0"/>
                </a:lnTo>
                <a:lnTo>
                  <a:pt x="10963608" y="14979"/>
                </a:lnTo>
                <a:cubicBezTo>
                  <a:pt x="11553437" y="376200"/>
                  <a:pt x="12011461" y="821317"/>
                  <a:pt x="12322394" y="1369901"/>
                </a:cubicBezTo>
                <a:lnTo>
                  <a:pt x="12407900" y="1534095"/>
                </a:lnTo>
                <a:lnTo>
                  <a:pt x="12407900" y="5377854"/>
                </a:lnTo>
                <a:lnTo>
                  <a:pt x="12378438" y="5451150"/>
                </a:lnTo>
                <a:cubicBezTo>
                  <a:pt x="12103005" y="6086896"/>
                  <a:pt x="11696132" y="6653946"/>
                  <a:pt x="11169762" y="7126105"/>
                </a:cubicBezTo>
                <a:lnTo>
                  <a:pt x="11156476" y="7137400"/>
                </a:lnTo>
                <a:lnTo>
                  <a:pt x="1914992" y="7137400"/>
                </a:lnTo>
                <a:lnTo>
                  <a:pt x="1859553" y="7096884"/>
                </a:lnTo>
                <a:cubicBezTo>
                  <a:pt x="941226" y="6394410"/>
                  <a:pt x="294190" y="5483064"/>
                  <a:pt x="11346" y="4439115"/>
                </a:cubicBezTo>
                <a:lnTo>
                  <a:pt x="0" y="4392155"/>
                </a:lnTo>
                <a:lnTo>
                  <a:pt x="0" y="2026681"/>
                </a:lnTo>
                <a:lnTo>
                  <a:pt x="2778" y="2015010"/>
                </a:lnTo>
                <a:cubicBezTo>
                  <a:pt x="214624" y="1236503"/>
                  <a:pt x="640538" y="559617"/>
                  <a:pt x="1245599" y="22791"/>
                </a:cubicBezTo>
                <a:close/>
              </a:path>
            </a:pathLst>
          </a:custGeom>
          <a:noFill/>
          <a:ln w="6350">
            <a:solidFill>
              <a:schemeClr val="tx1">
                <a:alpha val="20000"/>
              </a:schemeClr>
            </a:solidFill>
            <a:miter lim="400000"/>
          </a:ln>
        </p:spPr>
        <p:txBody>
          <a:bodyPr lIns="38100" tIns="38100" rIns="38100" bIns="38100" anchor="ctr"/>
          <a:lstStyle/>
          <a:p>
            <a:pPr eaLnBrk="1" fontAlgn="auto" hangingPunct="1">
              <a:spcBef>
                <a:spcPts val="0"/>
              </a:spcBef>
              <a:spcAft>
                <a:spcPts val="0"/>
              </a:spcAft>
              <a:defRPr>
                <a:effectLst>
                  <a:outerShdw blurRad="38100" dist="12700" dir="5400000" rotWithShape="0">
                    <a:srgbClr val="000000">
                      <a:alpha val="50000"/>
                    </a:srgbClr>
                  </a:outerShdw>
                </a:effectLst>
              </a:defRPr>
            </a:pPr>
            <a:endParaRPr dirty="0">
              <a:effectLst>
                <a:outerShdw blurRad="38100" dist="12700" dir="5400000" rotWithShape="0">
                  <a:srgbClr val="000000">
                    <a:alpha val="50000"/>
                  </a:srgbClr>
                </a:outerShdw>
              </a:effectLst>
              <a:cs typeface="+mn-ea"/>
              <a:sym typeface="+mn-lt"/>
            </a:endParaRPr>
          </a:p>
        </p:txBody>
      </p:sp>
      <p:sp>
        <p:nvSpPr>
          <p:cNvPr id="11" name="Freeform 2073">
            <a:extLst>
              <a:ext uri="{FF2B5EF4-FFF2-40B4-BE49-F238E27FC236}">
                <a16:creationId xmlns:a16="http://schemas.microsoft.com/office/drawing/2014/main" id="{3F6009F0-8413-4D27-BCED-07D599A9FA3F}"/>
              </a:ext>
            </a:extLst>
          </p:cNvPr>
          <p:cNvSpPr>
            <a:spLocks noEditPoints="1"/>
          </p:cNvSpPr>
          <p:nvPr/>
        </p:nvSpPr>
        <p:spPr bwMode="auto">
          <a:xfrm>
            <a:off x="8002588" y="2433638"/>
            <a:ext cx="874712" cy="884237"/>
          </a:xfrm>
          <a:custGeom>
            <a:avLst/>
            <a:gdLst>
              <a:gd name="T0" fmla="*/ 500435 w 159"/>
              <a:gd name="T1" fmla="*/ 868027 h 160"/>
              <a:gd name="T2" fmla="*/ 483937 w 159"/>
              <a:gd name="T3" fmla="*/ 884613 h 160"/>
              <a:gd name="T4" fmla="*/ 439943 w 159"/>
              <a:gd name="T5" fmla="*/ 409134 h 160"/>
              <a:gd name="T6" fmla="*/ 472939 w 159"/>
              <a:gd name="T7" fmla="*/ 398076 h 160"/>
              <a:gd name="T8" fmla="*/ 456441 w 159"/>
              <a:gd name="T9" fmla="*/ 0 h 160"/>
              <a:gd name="T10" fmla="*/ 225471 w 159"/>
              <a:gd name="T11" fmla="*/ 71875 h 160"/>
              <a:gd name="T12" fmla="*/ 241969 w 159"/>
              <a:gd name="T13" fmla="*/ 99519 h 160"/>
              <a:gd name="T14" fmla="*/ 456441 w 159"/>
              <a:gd name="T15" fmla="*/ 27644 h 160"/>
              <a:gd name="T16" fmla="*/ 841391 w 159"/>
              <a:gd name="T17" fmla="*/ 481008 h 160"/>
              <a:gd name="T18" fmla="*/ 857889 w 159"/>
              <a:gd name="T19" fmla="*/ 492066 h 160"/>
              <a:gd name="T20" fmla="*/ 824893 w 159"/>
              <a:gd name="T21" fmla="*/ 248797 h 160"/>
              <a:gd name="T22" fmla="*/ 181477 w 159"/>
              <a:gd name="T23" fmla="*/ 127163 h 160"/>
              <a:gd name="T24" fmla="*/ 71491 w 159"/>
              <a:gd name="T25" fmla="*/ 602643 h 160"/>
              <a:gd name="T26" fmla="*/ 93488 w 159"/>
              <a:gd name="T27" fmla="*/ 613700 h 160"/>
              <a:gd name="T28" fmla="*/ 181477 w 159"/>
              <a:gd name="T29" fmla="*/ 143750 h 160"/>
              <a:gd name="T30" fmla="*/ 335457 w 159"/>
              <a:gd name="T31" fmla="*/ 116105 h 160"/>
              <a:gd name="T32" fmla="*/ 164979 w 159"/>
              <a:gd name="T33" fmla="*/ 536297 h 160"/>
              <a:gd name="T34" fmla="*/ 186976 w 159"/>
              <a:gd name="T35" fmla="*/ 762979 h 160"/>
              <a:gd name="T36" fmla="*/ 197974 w 159"/>
              <a:gd name="T37" fmla="*/ 536297 h 160"/>
              <a:gd name="T38" fmla="*/ 346455 w 159"/>
              <a:gd name="T39" fmla="*/ 143750 h 160"/>
              <a:gd name="T40" fmla="*/ 731405 w 159"/>
              <a:gd name="T41" fmla="*/ 326201 h 160"/>
              <a:gd name="T42" fmla="*/ 769901 w 159"/>
              <a:gd name="T43" fmla="*/ 735335 h 160"/>
              <a:gd name="T44" fmla="*/ 758902 w 159"/>
              <a:gd name="T45" fmla="*/ 315143 h 160"/>
              <a:gd name="T46" fmla="*/ 456441 w 159"/>
              <a:gd name="T47" fmla="*/ 182451 h 160"/>
              <a:gd name="T48" fmla="*/ 395949 w 159"/>
              <a:gd name="T49" fmla="*/ 204567 h 160"/>
              <a:gd name="T50" fmla="*/ 456441 w 159"/>
              <a:gd name="T51" fmla="*/ 210096 h 160"/>
              <a:gd name="T52" fmla="*/ 665414 w 159"/>
              <a:gd name="T53" fmla="*/ 796152 h 160"/>
              <a:gd name="T54" fmla="*/ 681912 w 159"/>
              <a:gd name="T55" fmla="*/ 807209 h 160"/>
              <a:gd name="T56" fmla="*/ 659915 w 159"/>
              <a:gd name="T57" fmla="*/ 315143 h 160"/>
              <a:gd name="T58" fmla="*/ 346455 w 159"/>
              <a:gd name="T59" fmla="*/ 243269 h 160"/>
              <a:gd name="T60" fmla="*/ 329957 w 159"/>
              <a:gd name="T61" fmla="*/ 221153 h 160"/>
              <a:gd name="T62" fmla="*/ 274964 w 159"/>
              <a:gd name="T63" fmla="*/ 762979 h 160"/>
              <a:gd name="T64" fmla="*/ 307960 w 159"/>
              <a:gd name="T65" fmla="*/ 762979 h 160"/>
              <a:gd name="T66" fmla="*/ 346455 w 159"/>
              <a:gd name="T67" fmla="*/ 243269 h 160"/>
              <a:gd name="T68" fmla="*/ 588424 w 159"/>
              <a:gd name="T69" fmla="*/ 702162 h 160"/>
              <a:gd name="T70" fmla="*/ 571926 w 159"/>
              <a:gd name="T71" fmla="*/ 718748 h 160"/>
              <a:gd name="T72" fmla="*/ 577425 w 159"/>
              <a:gd name="T73" fmla="*/ 840382 h 160"/>
              <a:gd name="T74" fmla="*/ 588424 w 159"/>
              <a:gd name="T75" fmla="*/ 856969 h 160"/>
              <a:gd name="T76" fmla="*/ 604922 w 159"/>
              <a:gd name="T77" fmla="*/ 762979 h 160"/>
              <a:gd name="T78" fmla="*/ 456441 w 159"/>
              <a:gd name="T79" fmla="*/ 287499 h 160"/>
              <a:gd name="T80" fmla="*/ 346455 w 159"/>
              <a:gd name="T81" fmla="*/ 447835 h 160"/>
              <a:gd name="T82" fmla="*/ 379451 w 159"/>
              <a:gd name="T83" fmla="*/ 856969 h 160"/>
              <a:gd name="T84" fmla="*/ 373952 w 159"/>
              <a:gd name="T85" fmla="*/ 436778 h 160"/>
              <a:gd name="T86" fmla="*/ 456441 w 159"/>
              <a:gd name="T87" fmla="*/ 315143 h 160"/>
              <a:gd name="T88" fmla="*/ 577425 w 159"/>
              <a:gd name="T89" fmla="*/ 646873 h 160"/>
              <a:gd name="T90" fmla="*/ 593923 w 159"/>
              <a:gd name="T91" fmla="*/ 657931 h 160"/>
              <a:gd name="T92" fmla="*/ 566427 w 159"/>
              <a:gd name="T93" fmla="*/ 359374 h 16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59" h="160">
                <a:moveTo>
                  <a:pt x="86" y="72"/>
                </a:moveTo>
                <a:cubicBezTo>
                  <a:pt x="86" y="74"/>
                  <a:pt x="93" y="99"/>
                  <a:pt x="91" y="157"/>
                </a:cubicBezTo>
                <a:cubicBezTo>
                  <a:pt x="91" y="159"/>
                  <a:pt x="90" y="160"/>
                  <a:pt x="88" y="160"/>
                </a:cubicBezTo>
                <a:cubicBezTo>
                  <a:pt x="88" y="160"/>
                  <a:pt x="88" y="160"/>
                  <a:pt x="88" y="160"/>
                </a:cubicBezTo>
                <a:cubicBezTo>
                  <a:pt x="87" y="160"/>
                  <a:pt x="86" y="159"/>
                  <a:pt x="86" y="157"/>
                </a:cubicBezTo>
                <a:cubicBezTo>
                  <a:pt x="88" y="100"/>
                  <a:pt x="80" y="74"/>
                  <a:pt x="80" y="74"/>
                </a:cubicBezTo>
                <a:cubicBezTo>
                  <a:pt x="80" y="73"/>
                  <a:pt x="81" y="71"/>
                  <a:pt x="82" y="71"/>
                </a:cubicBezTo>
                <a:cubicBezTo>
                  <a:pt x="84" y="70"/>
                  <a:pt x="85" y="71"/>
                  <a:pt x="86" y="72"/>
                </a:cubicBezTo>
                <a:close/>
                <a:moveTo>
                  <a:pt x="150" y="45"/>
                </a:moveTo>
                <a:cubicBezTo>
                  <a:pt x="139" y="18"/>
                  <a:pt x="112" y="0"/>
                  <a:pt x="83" y="0"/>
                </a:cubicBezTo>
                <a:cubicBezTo>
                  <a:pt x="73" y="0"/>
                  <a:pt x="64" y="2"/>
                  <a:pt x="55" y="6"/>
                </a:cubicBezTo>
                <a:cubicBezTo>
                  <a:pt x="50" y="8"/>
                  <a:pt x="45" y="10"/>
                  <a:pt x="41" y="13"/>
                </a:cubicBezTo>
                <a:cubicBezTo>
                  <a:pt x="40" y="14"/>
                  <a:pt x="39" y="15"/>
                  <a:pt x="40" y="17"/>
                </a:cubicBezTo>
                <a:cubicBezTo>
                  <a:pt x="41" y="18"/>
                  <a:pt x="42" y="18"/>
                  <a:pt x="44" y="18"/>
                </a:cubicBezTo>
                <a:cubicBezTo>
                  <a:pt x="48" y="15"/>
                  <a:pt x="52" y="13"/>
                  <a:pt x="57" y="11"/>
                </a:cubicBezTo>
                <a:cubicBezTo>
                  <a:pt x="65" y="7"/>
                  <a:pt x="74" y="5"/>
                  <a:pt x="83" y="5"/>
                </a:cubicBezTo>
                <a:cubicBezTo>
                  <a:pt x="110" y="5"/>
                  <a:pt x="135" y="22"/>
                  <a:pt x="145" y="47"/>
                </a:cubicBezTo>
                <a:cubicBezTo>
                  <a:pt x="150" y="57"/>
                  <a:pt x="152" y="77"/>
                  <a:pt x="153" y="87"/>
                </a:cubicBezTo>
                <a:cubicBezTo>
                  <a:pt x="153" y="88"/>
                  <a:pt x="155" y="89"/>
                  <a:pt x="156" y="89"/>
                </a:cubicBezTo>
                <a:cubicBezTo>
                  <a:pt x="156" y="89"/>
                  <a:pt x="156" y="89"/>
                  <a:pt x="156" y="89"/>
                </a:cubicBezTo>
                <a:cubicBezTo>
                  <a:pt x="158" y="89"/>
                  <a:pt x="159" y="88"/>
                  <a:pt x="159" y="87"/>
                </a:cubicBezTo>
                <a:cubicBezTo>
                  <a:pt x="157" y="73"/>
                  <a:pt x="155" y="55"/>
                  <a:pt x="150" y="45"/>
                </a:cubicBezTo>
                <a:close/>
                <a:moveTo>
                  <a:pt x="33" y="26"/>
                </a:moveTo>
                <a:cubicBezTo>
                  <a:pt x="34" y="25"/>
                  <a:pt x="34" y="24"/>
                  <a:pt x="33" y="23"/>
                </a:cubicBezTo>
                <a:cubicBezTo>
                  <a:pt x="32" y="21"/>
                  <a:pt x="30" y="21"/>
                  <a:pt x="29" y="22"/>
                </a:cubicBezTo>
                <a:cubicBezTo>
                  <a:pt x="14" y="37"/>
                  <a:pt x="0" y="64"/>
                  <a:pt x="13" y="109"/>
                </a:cubicBezTo>
                <a:cubicBezTo>
                  <a:pt x="14" y="110"/>
                  <a:pt x="15" y="111"/>
                  <a:pt x="16" y="111"/>
                </a:cubicBezTo>
                <a:cubicBezTo>
                  <a:pt x="16" y="111"/>
                  <a:pt x="17" y="111"/>
                  <a:pt x="17" y="111"/>
                </a:cubicBezTo>
                <a:cubicBezTo>
                  <a:pt x="18" y="111"/>
                  <a:pt x="19" y="109"/>
                  <a:pt x="19" y="108"/>
                </a:cubicBezTo>
                <a:cubicBezTo>
                  <a:pt x="8" y="74"/>
                  <a:pt x="13" y="45"/>
                  <a:pt x="33" y="26"/>
                </a:cubicBezTo>
                <a:close/>
                <a:moveTo>
                  <a:pt x="85" y="16"/>
                </a:moveTo>
                <a:cubicBezTo>
                  <a:pt x="77" y="16"/>
                  <a:pt x="69" y="17"/>
                  <a:pt x="61" y="21"/>
                </a:cubicBezTo>
                <a:cubicBezTo>
                  <a:pt x="34" y="32"/>
                  <a:pt x="20" y="61"/>
                  <a:pt x="28" y="89"/>
                </a:cubicBezTo>
                <a:cubicBezTo>
                  <a:pt x="29" y="91"/>
                  <a:pt x="30" y="94"/>
                  <a:pt x="30" y="97"/>
                </a:cubicBezTo>
                <a:cubicBezTo>
                  <a:pt x="31" y="104"/>
                  <a:pt x="31" y="116"/>
                  <a:pt x="31" y="136"/>
                </a:cubicBezTo>
                <a:cubicBezTo>
                  <a:pt x="31" y="137"/>
                  <a:pt x="32" y="138"/>
                  <a:pt x="34" y="138"/>
                </a:cubicBezTo>
                <a:cubicBezTo>
                  <a:pt x="35" y="138"/>
                  <a:pt x="37" y="137"/>
                  <a:pt x="37" y="136"/>
                </a:cubicBezTo>
                <a:cubicBezTo>
                  <a:pt x="37" y="115"/>
                  <a:pt x="37" y="104"/>
                  <a:pt x="36" y="97"/>
                </a:cubicBezTo>
                <a:cubicBezTo>
                  <a:pt x="35" y="93"/>
                  <a:pt x="34" y="90"/>
                  <a:pt x="33" y="87"/>
                </a:cubicBezTo>
                <a:cubicBezTo>
                  <a:pt x="26" y="62"/>
                  <a:pt x="39" y="36"/>
                  <a:pt x="63" y="26"/>
                </a:cubicBezTo>
                <a:cubicBezTo>
                  <a:pt x="70" y="23"/>
                  <a:pt x="77" y="21"/>
                  <a:pt x="85" y="22"/>
                </a:cubicBezTo>
                <a:cubicBezTo>
                  <a:pt x="104" y="22"/>
                  <a:pt x="126" y="39"/>
                  <a:pt x="133" y="59"/>
                </a:cubicBezTo>
                <a:cubicBezTo>
                  <a:pt x="138" y="76"/>
                  <a:pt x="138" y="104"/>
                  <a:pt x="138" y="130"/>
                </a:cubicBezTo>
                <a:cubicBezTo>
                  <a:pt x="138" y="132"/>
                  <a:pt x="139" y="133"/>
                  <a:pt x="140" y="133"/>
                </a:cubicBezTo>
                <a:cubicBezTo>
                  <a:pt x="142" y="133"/>
                  <a:pt x="143" y="132"/>
                  <a:pt x="143" y="130"/>
                </a:cubicBezTo>
                <a:cubicBezTo>
                  <a:pt x="144" y="104"/>
                  <a:pt x="144" y="75"/>
                  <a:pt x="138" y="57"/>
                </a:cubicBezTo>
                <a:cubicBezTo>
                  <a:pt x="130" y="35"/>
                  <a:pt x="107" y="17"/>
                  <a:pt x="85" y="16"/>
                </a:cubicBezTo>
                <a:close/>
                <a:moveTo>
                  <a:pt x="83" y="33"/>
                </a:moveTo>
                <a:cubicBezTo>
                  <a:pt x="80" y="33"/>
                  <a:pt x="77" y="33"/>
                  <a:pt x="74" y="33"/>
                </a:cubicBezTo>
                <a:cubicBezTo>
                  <a:pt x="73" y="34"/>
                  <a:pt x="72" y="35"/>
                  <a:pt x="72" y="37"/>
                </a:cubicBezTo>
                <a:cubicBezTo>
                  <a:pt x="72" y="38"/>
                  <a:pt x="74" y="39"/>
                  <a:pt x="75" y="39"/>
                </a:cubicBezTo>
                <a:cubicBezTo>
                  <a:pt x="78" y="38"/>
                  <a:pt x="80" y="38"/>
                  <a:pt x="83" y="38"/>
                </a:cubicBezTo>
                <a:cubicBezTo>
                  <a:pt x="97" y="38"/>
                  <a:pt x="110" y="46"/>
                  <a:pt x="115" y="59"/>
                </a:cubicBezTo>
                <a:cubicBezTo>
                  <a:pt x="122" y="75"/>
                  <a:pt x="122" y="100"/>
                  <a:pt x="121" y="144"/>
                </a:cubicBezTo>
                <a:cubicBezTo>
                  <a:pt x="121" y="145"/>
                  <a:pt x="122" y="146"/>
                  <a:pt x="124" y="146"/>
                </a:cubicBezTo>
                <a:cubicBezTo>
                  <a:pt x="124" y="146"/>
                  <a:pt x="124" y="146"/>
                  <a:pt x="124" y="146"/>
                </a:cubicBezTo>
                <a:cubicBezTo>
                  <a:pt x="125" y="146"/>
                  <a:pt x="126" y="145"/>
                  <a:pt x="126" y="144"/>
                </a:cubicBezTo>
                <a:cubicBezTo>
                  <a:pt x="128" y="98"/>
                  <a:pt x="127" y="74"/>
                  <a:pt x="120" y="57"/>
                </a:cubicBezTo>
                <a:cubicBezTo>
                  <a:pt x="114" y="42"/>
                  <a:pt x="99" y="33"/>
                  <a:pt x="83" y="33"/>
                </a:cubicBezTo>
                <a:close/>
                <a:moveTo>
                  <a:pt x="63" y="44"/>
                </a:moveTo>
                <a:cubicBezTo>
                  <a:pt x="64" y="43"/>
                  <a:pt x="64" y="42"/>
                  <a:pt x="63" y="41"/>
                </a:cubicBezTo>
                <a:cubicBezTo>
                  <a:pt x="63" y="39"/>
                  <a:pt x="61" y="39"/>
                  <a:pt x="60" y="40"/>
                </a:cubicBezTo>
                <a:cubicBezTo>
                  <a:pt x="46" y="50"/>
                  <a:pt x="40" y="69"/>
                  <a:pt x="45" y="87"/>
                </a:cubicBezTo>
                <a:cubicBezTo>
                  <a:pt x="45" y="87"/>
                  <a:pt x="50" y="107"/>
                  <a:pt x="50" y="138"/>
                </a:cubicBezTo>
                <a:cubicBezTo>
                  <a:pt x="50" y="140"/>
                  <a:pt x="51" y="141"/>
                  <a:pt x="53" y="141"/>
                </a:cubicBezTo>
                <a:cubicBezTo>
                  <a:pt x="54" y="141"/>
                  <a:pt x="56" y="140"/>
                  <a:pt x="56" y="138"/>
                </a:cubicBezTo>
                <a:cubicBezTo>
                  <a:pt x="56" y="106"/>
                  <a:pt x="50" y="86"/>
                  <a:pt x="50" y="85"/>
                </a:cubicBezTo>
                <a:cubicBezTo>
                  <a:pt x="45" y="69"/>
                  <a:pt x="51" y="53"/>
                  <a:pt x="63" y="44"/>
                </a:cubicBezTo>
                <a:close/>
                <a:moveTo>
                  <a:pt x="110" y="130"/>
                </a:moveTo>
                <a:cubicBezTo>
                  <a:pt x="110" y="129"/>
                  <a:pt x="109" y="127"/>
                  <a:pt x="107" y="127"/>
                </a:cubicBezTo>
                <a:cubicBezTo>
                  <a:pt x="107" y="127"/>
                  <a:pt x="107" y="127"/>
                  <a:pt x="107" y="127"/>
                </a:cubicBezTo>
                <a:cubicBezTo>
                  <a:pt x="106" y="127"/>
                  <a:pt x="104" y="129"/>
                  <a:pt x="104" y="130"/>
                </a:cubicBezTo>
                <a:cubicBezTo>
                  <a:pt x="104" y="132"/>
                  <a:pt x="104" y="135"/>
                  <a:pt x="105" y="138"/>
                </a:cubicBezTo>
                <a:cubicBezTo>
                  <a:pt x="105" y="143"/>
                  <a:pt x="105" y="148"/>
                  <a:pt x="105" y="152"/>
                </a:cubicBezTo>
                <a:cubicBezTo>
                  <a:pt x="105" y="153"/>
                  <a:pt x="106" y="155"/>
                  <a:pt x="107" y="155"/>
                </a:cubicBezTo>
                <a:cubicBezTo>
                  <a:pt x="107" y="155"/>
                  <a:pt x="107" y="155"/>
                  <a:pt x="107" y="155"/>
                </a:cubicBezTo>
                <a:cubicBezTo>
                  <a:pt x="109" y="155"/>
                  <a:pt x="110" y="153"/>
                  <a:pt x="110" y="152"/>
                </a:cubicBezTo>
                <a:cubicBezTo>
                  <a:pt x="110" y="148"/>
                  <a:pt x="110" y="143"/>
                  <a:pt x="110" y="138"/>
                </a:cubicBezTo>
                <a:cubicBezTo>
                  <a:pt x="110" y="135"/>
                  <a:pt x="110" y="132"/>
                  <a:pt x="110" y="130"/>
                </a:cubicBezTo>
                <a:close/>
                <a:moveTo>
                  <a:pt x="83" y="52"/>
                </a:moveTo>
                <a:cubicBezTo>
                  <a:pt x="80" y="52"/>
                  <a:pt x="77" y="52"/>
                  <a:pt x="75" y="53"/>
                </a:cubicBezTo>
                <a:cubicBezTo>
                  <a:pt x="64" y="58"/>
                  <a:pt x="59" y="70"/>
                  <a:pt x="63" y="81"/>
                </a:cubicBezTo>
                <a:cubicBezTo>
                  <a:pt x="65" y="87"/>
                  <a:pt x="66" y="120"/>
                  <a:pt x="66" y="152"/>
                </a:cubicBezTo>
                <a:cubicBezTo>
                  <a:pt x="66" y="153"/>
                  <a:pt x="68" y="155"/>
                  <a:pt x="69" y="155"/>
                </a:cubicBezTo>
                <a:cubicBezTo>
                  <a:pt x="71" y="155"/>
                  <a:pt x="72" y="153"/>
                  <a:pt x="72" y="152"/>
                </a:cubicBezTo>
                <a:cubicBezTo>
                  <a:pt x="72" y="123"/>
                  <a:pt x="70" y="87"/>
                  <a:pt x="68" y="79"/>
                </a:cubicBezTo>
                <a:cubicBezTo>
                  <a:pt x="65" y="71"/>
                  <a:pt x="69" y="62"/>
                  <a:pt x="77" y="58"/>
                </a:cubicBezTo>
                <a:cubicBezTo>
                  <a:pt x="79" y="57"/>
                  <a:pt x="81" y="57"/>
                  <a:pt x="83" y="57"/>
                </a:cubicBezTo>
                <a:cubicBezTo>
                  <a:pt x="89" y="57"/>
                  <a:pt x="95" y="61"/>
                  <a:pt x="98" y="67"/>
                </a:cubicBezTo>
                <a:cubicBezTo>
                  <a:pt x="103" y="79"/>
                  <a:pt x="105" y="101"/>
                  <a:pt x="105" y="117"/>
                </a:cubicBezTo>
                <a:cubicBezTo>
                  <a:pt x="105" y="118"/>
                  <a:pt x="106" y="119"/>
                  <a:pt x="108" y="119"/>
                </a:cubicBezTo>
                <a:cubicBezTo>
                  <a:pt x="108" y="119"/>
                  <a:pt x="108" y="119"/>
                  <a:pt x="108" y="119"/>
                </a:cubicBezTo>
                <a:cubicBezTo>
                  <a:pt x="109" y="119"/>
                  <a:pt x="110" y="118"/>
                  <a:pt x="110" y="117"/>
                </a:cubicBezTo>
                <a:cubicBezTo>
                  <a:pt x="110" y="100"/>
                  <a:pt x="108" y="78"/>
                  <a:pt x="103" y="65"/>
                </a:cubicBezTo>
                <a:cubicBezTo>
                  <a:pt x="100" y="57"/>
                  <a:pt x="92" y="52"/>
                  <a:pt x="83" y="52"/>
                </a:cubicBezTo>
                <a:close/>
              </a:path>
            </a:pathLst>
          </a:custGeom>
          <a:solidFill>
            <a:schemeClr val="bg1"/>
          </a:solidFill>
          <a:ln>
            <a:noFill/>
          </a:ln>
        </p:spPr>
        <p:txBody>
          <a:bodyPr/>
          <a:lstStyle/>
          <a:p>
            <a:endParaRPr lang="zh-CN" altLang="en-US" dirty="0">
              <a:cs typeface="+mn-ea"/>
              <a:sym typeface="+mn-lt"/>
            </a:endParaRPr>
          </a:p>
        </p:txBody>
      </p:sp>
    </p:spTree>
    <p:extLst>
      <p:ext uri="{BB962C8B-B14F-4D97-AF65-F5344CB8AC3E}">
        <p14:creationId xmlns:p14="http://schemas.microsoft.com/office/powerpoint/2010/main" val="378562748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占位符 4">
            <a:extLst>
              <a:ext uri="{FF2B5EF4-FFF2-40B4-BE49-F238E27FC236}">
                <a16:creationId xmlns:a16="http://schemas.microsoft.com/office/drawing/2014/main" id="{50F7DBD4-DB82-47AE-B927-092424F6F998}"/>
              </a:ext>
            </a:extLst>
          </p:cNvPr>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p:pic>
      <p:pic>
        <p:nvPicPr>
          <p:cNvPr id="7" name="图片占位符 6">
            <a:extLst>
              <a:ext uri="{FF2B5EF4-FFF2-40B4-BE49-F238E27FC236}">
                <a16:creationId xmlns:a16="http://schemas.microsoft.com/office/drawing/2014/main" id="{0F0EEF4F-D934-486F-8A99-D425A6458625}"/>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8" name="TextBox 12">
            <a:extLst>
              <a:ext uri="{FF2B5EF4-FFF2-40B4-BE49-F238E27FC236}">
                <a16:creationId xmlns:a16="http://schemas.microsoft.com/office/drawing/2014/main" id="{A38D433A-9B8B-4BF8-92C7-784A536F576D}"/>
              </a:ext>
            </a:extLst>
          </p:cNvPr>
          <p:cNvSpPr txBox="1"/>
          <p:nvPr/>
        </p:nvSpPr>
        <p:spPr>
          <a:xfrm>
            <a:off x="6636379" y="3093542"/>
            <a:ext cx="4628411" cy="1721690"/>
          </a:xfrm>
          <a:prstGeom prst="rect">
            <a:avLst/>
          </a:prstGeom>
          <a:noFill/>
        </p:spPr>
        <p:txBody>
          <a:bodyPr wrap="square" rtlCol="0">
            <a:spAutoFit/>
          </a:bodyPr>
          <a:lstStyle/>
          <a:p>
            <a:pPr algn="just">
              <a:lnSpc>
                <a:spcPct val="150000"/>
              </a:lnSpc>
            </a:pPr>
            <a:r>
              <a:rPr lang="en-US" sz="1200" dirty="0">
                <a:solidFill>
                  <a:schemeClr val="tx1">
                    <a:lumMod val="50000"/>
                    <a:lumOff val="50000"/>
                  </a:schemeClr>
                </a:solidFill>
                <a:cs typeface="+mn-ea"/>
                <a:sym typeface="+mn-lt"/>
              </a:rPr>
              <a:t>Click here to add text content, such as keywords, some brief introductions, etc.</a:t>
            </a:r>
            <a:r>
              <a:rPr lang="en-ID" sz="1200" dirty="0">
                <a:solidFill>
                  <a:schemeClr val="tx1">
                    <a:lumMod val="50000"/>
                    <a:lumOff val="50000"/>
                  </a:schemeClr>
                </a:solidFill>
                <a:cs typeface="+mn-ea"/>
                <a:sym typeface="+mn-lt"/>
              </a:rPr>
              <a:t>services whereas cooperative portals and parallel task infrastructures whereas sound outside the box thinking backward compatible meta services. Proactively fabricate highly efficient supply chains vis-a-vis leveraged infrastructures. +</a:t>
            </a:r>
          </a:p>
        </p:txBody>
      </p:sp>
      <p:sp>
        <p:nvSpPr>
          <p:cNvPr id="9" name="Freeform 117">
            <a:extLst>
              <a:ext uri="{FF2B5EF4-FFF2-40B4-BE49-F238E27FC236}">
                <a16:creationId xmlns:a16="http://schemas.microsoft.com/office/drawing/2014/main" id="{089C4773-7640-4CB6-AEE8-60DC808E24DB}"/>
              </a:ext>
            </a:extLst>
          </p:cNvPr>
          <p:cNvSpPr>
            <a:spLocks noEditPoints="1"/>
          </p:cNvSpPr>
          <p:nvPr/>
        </p:nvSpPr>
        <p:spPr bwMode="auto">
          <a:xfrm>
            <a:off x="8158795" y="5273045"/>
            <a:ext cx="296263" cy="294500"/>
          </a:xfrm>
          <a:custGeom>
            <a:avLst/>
            <a:gdLst>
              <a:gd name="T0" fmla="*/ 53 w 71"/>
              <a:gd name="T1" fmla="*/ 11 h 68"/>
              <a:gd name="T2" fmla="*/ 53 w 71"/>
              <a:gd name="T3" fmla="*/ 7 h 68"/>
              <a:gd name="T4" fmla="*/ 53 w 71"/>
              <a:gd name="T5" fmla="*/ 38 h 68"/>
              <a:gd name="T6" fmla="*/ 53 w 71"/>
              <a:gd name="T7" fmla="*/ 34 h 68"/>
              <a:gd name="T8" fmla="*/ 53 w 71"/>
              <a:gd name="T9" fmla="*/ 38 h 68"/>
              <a:gd name="T10" fmla="*/ 51 w 71"/>
              <a:gd name="T11" fmla="*/ 22 h 68"/>
              <a:gd name="T12" fmla="*/ 55 w 71"/>
              <a:gd name="T13" fmla="*/ 22 h 68"/>
              <a:gd name="T14" fmla="*/ 71 w 71"/>
              <a:gd name="T15" fmla="*/ 11 h 68"/>
              <a:gd name="T16" fmla="*/ 71 w 71"/>
              <a:gd name="T17" fmla="*/ 19 h 68"/>
              <a:gd name="T18" fmla="*/ 70 w 71"/>
              <a:gd name="T19" fmla="*/ 29 h 68"/>
              <a:gd name="T20" fmla="*/ 71 w 71"/>
              <a:gd name="T21" fmla="*/ 39 h 68"/>
              <a:gd name="T22" fmla="*/ 38 w 71"/>
              <a:gd name="T23" fmla="*/ 45 h 68"/>
              <a:gd name="T24" fmla="*/ 44 w 71"/>
              <a:gd name="T25" fmla="*/ 57 h 68"/>
              <a:gd name="T26" fmla="*/ 71 w 71"/>
              <a:gd name="T27" fmla="*/ 59 h 68"/>
              <a:gd name="T28" fmla="*/ 44 w 71"/>
              <a:gd name="T29" fmla="*/ 61 h 68"/>
              <a:gd name="T30" fmla="*/ 27 w 71"/>
              <a:gd name="T31" fmla="*/ 61 h 68"/>
              <a:gd name="T32" fmla="*/ 0 w 71"/>
              <a:gd name="T33" fmla="*/ 59 h 68"/>
              <a:gd name="T34" fmla="*/ 27 w 71"/>
              <a:gd name="T35" fmla="*/ 57 h 68"/>
              <a:gd name="T36" fmla="*/ 34 w 71"/>
              <a:gd name="T37" fmla="*/ 45 h 68"/>
              <a:gd name="T38" fmla="*/ 0 w 71"/>
              <a:gd name="T39" fmla="*/ 39 h 68"/>
              <a:gd name="T40" fmla="*/ 1 w 71"/>
              <a:gd name="T41" fmla="*/ 29 h 68"/>
              <a:gd name="T42" fmla="*/ 0 w 71"/>
              <a:gd name="T43" fmla="*/ 19 h 68"/>
              <a:gd name="T44" fmla="*/ 0 w 71"/>
              <a:gd name="T45" fmla="*/ 11 h 68"/>
              <a:gd name="T46" fmla="*/ 6 w 71"/>
              <a:gd name="T47" fmla="*/ 0 h 68"/>
              <a:gd name="T48" fmla="*/ 71 w 71"/>
              <a:gd name="T49" fmla="*/ 6 h 68"/>
              <a:gd name="T50" fmla="*/ 36 w 71"/>
              <a:gd name="T51" fmla="*/ 54 h 68"/>
              <a:gd name="T52" fmla="*/ 30 w 71"/>
              <a:gd name="T53" fmla="*/ 59 h 68"/>
              <a:gd name="T54" fmla="*/ 36 w 71"/>
              <a:gd name="T55" fmla="*/ 65 h 68"/>
              <a:gd name="T56" fmla="*/ 41 w 71"/>
              <a:gd name="T57" fmla="*/ 59 h 68"/>
              <a:gd name="T58" fmla="*/ 36 w 71"/>
              <a:gd name="T59" fmla="*/ 54 h 68"/>
              <a:gd name="T60" fmla="*/ 68 w 71"/>
              <a:gd name="T61" fmla="*/ 33 h 68"/>
              <a:gd name="T62" fmla="*/ 65 w 71"/>
              <a:gd name="T63" fmla="*/ 30 h 68"/>
              <a:gd name="T64" fmla="*/ 62 w 71"/>
              <a:gd name="T65" fmla="*/ 42 h 68"/>
              <a:gd name="T66" fmla="*/ 68 w 71"/>
              <a:gd name="T67" fmla="*/ 39 h 68"/>
              <a:gd name="T68" fmla="*/ 65 w 71"/>
              <a:gd name="T69" fmla="*/ 3 h 68"/>
              <a:gd name="T70" fmla="*/ 62 w 71"/>
              <a:gd name="T71" fmla="*/ 14 h 68"/>
              <a:gd name="T72" fmla="*/ 65 w 71"/>
              <a:gd name="T73" fmla="*/ 14 h 68"/>
              <a:gd name="T74" fmla="*/ 68 w 71"/>
              <a:gd name="T75" fmla="*/ 6 h 68"/>
              <a:gd name="T76" fmla="*/ 62 w 71"/>
              <a:gd name="T77" fmla="*/ 28 h 68"/>
              <a:gd name="T78" fmla="*/ 65 w 71"/>
              <a:gd name="T79" fmla="*/ 28 h 68"/>
              <a:gd name="T80" fmla="*/ 68 w 71"/>
              <a:gd name="T81" fmla="*/ 19 h 68"/>
              <a:gd name="T82" fmla="*/ 65 w 71"/>
              <a:gd name="T83" fmla="*/ 16 h 68"/>
              <a:gd name="T84" fmla="*/ 60 w 71"/>
              <a:gd name="T85" fmla="*/ 28 h 68"/>
              <a:gd name="T86" fmla="*/ 49 w 71"/>
              <a:gd name="T87" fmla="*/ 16 h 68"/>
              <a:gd name="T88" fmla="*/ 60 w 71"/>
              <a:gd name="T89" fmla="*/ 28 h 68"/>
              <a:gd name="T90" fmla="*/ 49 w 71"/>
              <a:gd name="T91" fmla="*/ 42 h 68"/>
              <a:gd name="T92" fmla="*/ 60 w 71"/>
              <a:gd name="T93" fmla="*/ 30 h 68"/>
              <a:gd name="T94" fmla="*/ 60 w 71"/>
              <a:gd name="T95" fmla="*/ 14 h 68"/>
              <a:gd name="T96" fmla="*/ 49 w 71"/>
              <a:gd name="T97" fmla="*/ 3 h 68"/>
              <a:gd name="T98" fmla="*/ 60 w 71"/>
              <a:gd name="T99" fmla="*/ 14 h 68"/>
              <a:gd name="T100" fmla="*/ 3 w 71"/>
              <a:gd name="T101" fmla="*/ 11 h 68"/>
              <a:gd name="T102" fmla="*/ 6 w 71"/>
              <a:gd name="T103" fmla="*/ 14 h 68"/>
              <a:gd name="T104" fmla="*/ 47 w 71"/>
              <a:gd name="T105" fmla="*/ 3 h 68"/>
              <a:gd name="T106" fmla="*/ 3 w 71"/>
              <a:gd name="T107" fmla="*/ 6 h 68"/>
              <a:gd name="T108" fmla="*/ 6 w 71"/>
              <a:gd name="T109" fmla="*/ 28 h 68"/>
              <a:gd name="T110" fmla="*/ 47 w 71"/>
              <a:gd name="T111" fmla="*/ 16 h 68"/>
              <a:gd name="T112" fmla="*/ 6 w 71"/>
              <a:gd name="T113" fmla="*/ 16 h 68"/>
              <a:gd name="T114" fmla="*/ 3 w 71"/>
              <a:gd name="T115" fmla="*/ 25 h 68"/>
              <a:gd name="T116" fmla="*/ 3 w 71"/>
              <a:gd name="T117" fmla="*/ 39 h 68"/>
              <a:gd name="T118" fmla="*/ 48 w 71"/>
              <a:gd name="T119" fmla="*/ 42 h 68"/>
              <a:gd name="T120" fmla="*/ 47 w 71"/>
              <a:gd name="T121" fmla="*/ 30 h 68"/>
              <a:gd name="T122" fmla="*/ 6 w 71"/>
              <a:gd name="T123" fmla="*/ 30 h 68"/>
              <a:gd name="T124" fmla="*/ 3 w 71"/>
              <a:gd name="T125" fmla="*/ 3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1" h="68">
                <a:moveTo>
                  <a:pt x="55" y="9"/>
                </a:moveTo>
                <a:cubicBezTo>
                  <a:pt x="55" y="10"/>
                  <a:pt x="54" y="11"/>
                  <a:pt x="53" y="11"/>
                </a:cubicBezTo>
                <a:cubicBezTo>
                  <a:pt x="52" y="11"/>
                  <a:pt x="51" y="10"/>
                  <a:pt x="51" y="9"/>
                </a:cubicBezTo>
                <a:cubicBezTo>
                  <a:pt x="51" y="8"/>
                  <a:pt x="52" y="7"/>
                  <a:pt x="53" y="7"/>
                </a:cubicBezTo>
                <a:cubicBezTo>
                  <a:pt x="54" y="7"/>
                  <a:pt x="55" y="8"/>
                  <a:pt x="55" y="9"/>
                </a:cubicBezTo>
                <a:close/>
                <a:moveTo>
                  <a:pt x="53" y="38"/>
                </a:moveTo>
                <a:cubicBezTo>
                  <a:pt x="54" y="38"/>
                  <a:pt x="55" y="37"/>
                  <a:pt x="55" y="36"/>
                </a:cubicBezTo>
                <a:cubicBezTo>
                  <a:pt x="55" y="35"/>
                  <a:pt x="54" y="34"/>
                  <a:pt x="53" y="34"/>
                </a:cubicBezTo>
                <a:cubicBezTo>
                  <a:pt x="52" y="34"/>
                  <a:pt x="51" y="35"/>
                  <a:pt x="51" y="36"/>
                </a:cubicBezTo>
                <a:cubicBezTo>
                  <a:pt x="51" y="37"/>
                  <a:pt x="52" y="38"/>
                  <a:pt x="53" y="38"/>
                </a:cubicBezTo>
                <a:close/>
                <a:moveTo>
                  <a:pt x="53" y="20"/>
                </a:moveTo>
                <a:cubicBezTo>
                  <a:pt x="52" y="20"/>
                  <a:pt x="51" y="21"/>
                  <a:pt x="51" y="22"/>
                </a:cubicBezTo>
                <a:cubicBezTo>
                  <a:pt x="51" y="23"/>
                  <a:pt x="52" y="24"/>
                  <a:pt x="53" y="24"/>
                </a:cubicBezTo>
                <a:cubicBezTo>
                  <a:pt x="54" y="24"/>
                  <a:pt x="55" y="23"/>
                  <a:pt x="55" y="22"/>
                </a:cubicBezTo>
                <a:cubicBezTo>
                  <a:pt x="55" y="21"/>
                  <a:pt x="54" y="20"/>
                  <a:pt x="53" y="20"/>
                </a:cubicBezTo>
                <a:close/>
                <a:moveTo>
                  <a:pt x="71" y="11"/>
                </a:moveTo>
                <a:cubicBezTo>
                  <a:pt x="71" y="13"/>
                  <a:pt x="71" y="14"/>
                  <a:pt x="70" y="15"/>
                </a:cubicBezTo>
                <a:cubicBezTo>
                  <a:pt x="71" y="17"/>
                  <a:pt x="71" y="18"/>
                  <a:pt x="71" y="19"/>
                </a:cubicBezTo>
                <a:cubicBezTo>
                  <a:pt x="71" y="25"/>
                  <a:pt x="71" y="25"/>
                  <a:pt x="71" y="25"/>
                </a:cubicBezTo>
                <a:cubicBezTo>
                  <a:pt x="71" y="26"/>
                  <a:pt x="71" y="28"/>
                  <a:pt x="70" y="29"/>
                </a:cubicBezTo>
                <a:cubicBezTo>
                  <a:pt x="71" y="30"/>
                  <a:pt x="71" y="31"/>
                  <a:pt x="71" y="33"/>
                </a:cubicBezTo>
                <a:cubicBezTo>
                  <a:pt x="71" y="39"/>
                  <a:pt x="71" y="39"/>
                  <a:pt x="71" y="39"/>
                </a:cubicBezTo>
                <a:cubicBezTo>
                  <a:pt x="71" y="42"/>
                  <a:pt x="69" y="45"/>
                  <a:pt x="65" y="45"/>
                </a:cubicBezTo>
                <a:cubicBezTo>
                  <a:pt x="38" y="45"/>
                  <a:pt x="38" y="45"/>
                  <a:pt x="38" y="45"/>
                </a:cubicBezTo>
                <a:cubicBezTo>
                  <a:pt x="38" y="51"/>
                  <a:pt x="38" y="51"/>
                  <a:pt x="38" y="51"/>
                </a:cubicBezTo>
                <a:cubicBezTo>
                  <a:pt x="41" y="52"/>
                  <a:pt x="43" y="54"/>
                  <a:pt x="44" y="57"/>
                </a:cubicBezTo>
                <a:cubicBezTo>
                  <a:pt x="69" y="57"/>
                  <a:pt x="69" y="57"/>
                  <a:pt x="69" y="57"/>
                </a:cubicBezTo>
                <a:cubicBezTo>
                  <a:pt x="70" y="57"/>
                  <a:pt x="71" y="58"/>
                  <a:pt x="71" y="59"/>
                </a:cubicBezTo>
                <a:cubicBezTo>
                  <a:pt x="71" y="60"/>
                  <a:pt x="70" y="61"/>
                  <a:pt x="69" y="61"/>
                </a:cubicBezTo>
                <a:cubicBezTo>
                  <a:pt x="44" y="61"/>
                  <a:pt x="44" y="61"/>
                  <a:pt x="44" y="61"/>
                </a:cubicBezTo>
                <a:cubicBezTo>
                  <a:pt x="43" y="65"/>
                  <a:pt x="40" y="68"/>
                  <a:pt x="36" y="68"/>
                </a:cubicBezTo>
                <a:cubicBezTo>
                  <a:pt x="31" y="68"/>
                  <a:pt x="28" y="65"/>
                  <a:pt x="27" y="61"/>
                </a:cubicBezTo>
                <a:cubicBezTo>
                  <a:pt x="2" y="61"/>
                  <a:pt x="2" y="61"/>
                  <a:pt x="2" y="61"/>
                </a:cubicBezTo>
                <a:cubicBezTo>
                  <a:pt x="1" y="61"/>
                  <a:pt x="0" y="60"/>
                  <a:pt x="0" y="59"/>
                </a:cubicBezTo>
                <a:cubicBezTo>
                  <a:pt x="0" y="58"/>
                  <a:pt x="1" y="57"/>
                  <a:pt x="2" y="57"/>
                </a:cubicBezTo>
                <a:cubicBezTo>
                  <a:pt x="27" y="57"/>
                  <a:pt x="27" y="57"/>
                  <a:pt x="27" y="57"/>
                </a:cubicBezTo>
                <a:cubicBezTo>
                  <a:pt x="28" y="54"/>
                  <a:pt x="30" y="52"/>
                  <a:pt x="34" y="51"/>
                </a:cubicBezTo>
                <a:cubicBezTo>
                  <a:pt x="34" y="45"/>
                  <a:pt x="34" y="45"/>
                  <a:pt x="34" y="45"/>
                </a:cubicBezTo>
                <a:cubicBezTo>
                  <a:pt x="6" y="45"/>
                  <a:pt x="6" y="45"/>
                  <a:pt x="6" y="45"/>
                </a:cubicBezTo>
                <a:cubicBezTo>
                  <a:pt x="3" y="45"/>
                  <a:pt x="0" y="42"/>
                  <a:pt x="0" y="39"/>
                </a:cubicBezTo>
                <a:cubicBezTo>
                  <a:pt x="0" y="33"/>
                  <a:pt x="0" y="33"/>
                  <a:pt x="0" y="33"/>
                </a:cubicBezTo>
                <a:cubicBezTo>
                  <a:pt x="0" y="31"/>
                  <a:pt x="0" y="30"/>
                  <a:pt x="1" y="29"/>
                </a:cubicBezTo>
                <a:cubicBezTo>
                  <a:pt x="0" y="28"/>
                  <a:pt x="0" y="26"/>
                  <a:pt x="0" y="25"/>
                </a:cubicBezTo>
                <a:cubicBezTo>
                  <a:pt x="0" y="19"/>
                  <a:pt x="0" y="19"/>
                  <a:pt x="0" y="19"/>
                </a:cubicBezTo>
                <a:cubicBezTo>
                  <a:pt x="0" y="18"/>
                  <a:pt x="0" y="17"/>
                  <a:pt x="1" y="15"/>
                </a:cubicBezTo>
                <a:cubicBezTo>
                  <a:pt x="0" y="14"/>
                  <a:pt x="0" y="13"/>
                  <a:pt x="0" y="11"/>
                </a:cubicBezTo>
                <a:cubicBezTo>
                  <a:pt x="0" y="6"/>
                  <a:pt x="0" y="6"/>
                  <a:pt x="0" y="6"/>
                </a:cubicBezTo>
                <a:cubicBezTo>
                  <a:pt x="0" y="3"/>
                  <a:pt x="3" y="0"/>
                  <a:pt x="6" y="0"/>
                </a:cubicBezTo>
                <a:cubicBezTo>
                  <a:pt x="65" y="0"/>
                  <a:pt x="65" y="0"/>
                  <a:pt x="65" y="0"/>
                </a:cubicBezTo>
                <a:cubicBezTo>
                  <a:pt x="69" y="0"/>
                  <a:pt x="71" y="3"/>
                  <a:pt x="71" y="6"/>
                </a:cubicBezTo>
                <a:lnTo>
                  <a:pt x="71" y="11"/>
                </a:lnTo>
                <a:close/>
                <a:moveTo>
                  <a:pt x="36" y="54"/>
                </a:moveTo>
                <a:cubicBezTo>
                  <a:pt x="33" y="54"/>
                  <a:pt x="31" y="55"/>
                  <a:pt x="30" y="57"/>
                </a:cubicBezTo>
                <a:cubicBezTo>
                  <a:pt x="30" y="58"/>
                  <a:pt x="30" y="59"/>
                  <a:pt x="30" y="59"/>
                </a:cubicBezTo>
                <a:cubicBezTo>
                  <a:pt x="30" y="60"/>
                  <a:pt x="30" y="61"/>
                  <a:pt x="30" y="61"/>
                </a:cubicBezTo>
                <a:cubicBezTo>
                  <a:pt x="31" y="64"/>
                  <a:pt x="33" y="65"/>
                  <a:pt x="36" y="65"/>
                </a:cubicBezTo>
                <a:cubicBezTo>
                  <a:pt x="38" y="65"/>
                  <a:pt x="40" y="64"/>
                  <a:pt x="41" y="61"/>
                </a:cubicBezTo>
                <a:cubicBezTo>
                  <a:pt x="41" y="61"/>
                  <a:pt x="41" y="60"/>
                  <a:pt x="41" y="59"/>
                </a:cubicBezTo>
                <a:cubicBezTo>
                  <a:pt x="41" y="59"/>
                  <a:pt x="41" y="58"/>
                  <a:pt x="41" y="57"/>
                </a:cubicBezTo>
                <a:cubicBezTo>
                  <a:pt x="40" y="55"/>
                  <a:pt x="38" y="54"/>
                  <a:pt x="36" y="54"/>
                </a:cubicBezTo>
                <a:close/>
                <a:moveTo>
                  <a:pt x="68" y="39"/>
                </a:moveTo>
                <a:cubicBezTo>
                  <a:pt x="68" y="33"/>
                  <a:pt x="68" y="33"/>
                  <a:pt x="68" y="33"/>
                </a:cubicBezTo>
                <a:cubicBezTo>
                  <a:pt x="68" y="31"/>
                  <a:pt x="67" y="30"/>
                  <a:pt x="65" y="30"/>
                </a:cubicBezTo>
                <a:cubicBezTo>
                  <a:pt x="65" y="30"/>
                  <a:pt x="65" y="30"/>
                  <a:pt x="65" y="30"/>
                </a:cubicBezTo>
                <a:cubicBezTo>
                  <a:pt x="62" y="30"/>
                  <a:pt x="62" y="30"/>
                  <a:pt x="62" y="30"/>
                </a:cubicBezTo>
                <a:cubicBezTo>
                  <a:pt x="62" y="42"/>
                  <a:pt x="62" y="42"/>
                  <a:pt x="62" y="42"/>
                </a:cubicBezTo>
                <a:cubicBezTo>
                  <a:pt x="65" y="42"/>
                  <a:pt x="65" y="42"/>
                  <a:pt x="65" y="42"/>
                </a:cubicBezTo>
                <a:cubicBezTo>
                  <a:pt x="67" y="42"/>
                  <a:pt x="68" y="40"/>
                  <a:pt x="68" y="39"/>
                </a:cubicBezTo>
                <a:close/>
                <a:moveTo>
                  <a:pt x="68" y="6"/>
                </a:moveTo>
                <a:cubicBezTo>
                  <a:pt x="68" y="4"/>
                  <a:pt x="67" y="3"/>
                  <a:pt x="65" y="3"/>
                </a:cubicBezTo>
                <a:cubicBezTo>
                  <a:pt x="62" y="3"/>
                  <a:pt x="62" y="3"/>
                  <a:pt x="62" y="3"/>
                </a:cubicBezTo>
                <a:cubicBezTo>
                  <a:pt x="62" y="14"/>
                  <a:pt x="62" y="14"/>
                  <a:pt x="62" y="14"/>
                </a:cubicBezTo>
                <a:cubicBezTo>
                  <a:pt x="65" y="14"/>
                  <a:pt x="65" y="14"/>
                  <a:pt x="65" y="14"/>
                </a:cubicBezTo>
                <a:cubicBezTo>
                  <a:pt x="65" y="14"/>
                  <a:pt x="65" y="14"/>
                  <a:pt x="65" y="14"/>
                </a:cubicBezTo>
                <a:cubicBezTo>
                  <a:pt x="67" y="14"/>
                  <a:pt x="68" y="13"/>
                  <a:pt x="68" y="11"/>
                </a:cubicBezTo>
                <a:lnTo>
                  <a:pt x="68" y="6"/>
                </a:lnTo>
                <a:close/>
                <a:moveTo>
                  <a:pt x="62" y="16"/>
                </a:moveTo>
                <a:cubicBezTo>
                  <a:pt x="62" y="28"/>
                  <a:pt x="62" y="28"/>
                  <a:pt x="62" y="28"/>
                </a:cubicBezTo>
                <a:cubicBezTo>
                  <a:pt x="65" y="28"/>
                  <a:pt x="65" y="28"/>
                  <a:pt x="65" y="28"/>
                </a:cubicBezTo>
                <a:cubicBezTo>
                  <a:pt x="65" y="28"/>
                  <a:pt x="65" y="28"/>
                  <a:pt x="65" y="28"/>
                </a:cubicBezTo>
                <a:cubicBezTo>
                  <a:pt x="67" y="28"/>
                  <a:pt x="68" y="27"/>
                  <a:pt x="68" y="25"/>
                </a:cubicBezTo>
                <a:cubicBezTo>
                  <a:pt x="68" y="19"/>
                  <a:pt x="68" y="19"/>
                  <a:pt x="68" y="19"/>
                </a:cubicBezTo>
                <a:cubicBezTo>
                  <a:pt x="68" y="18"/>
                  <a:pt x="67" y="16"/>
                  <a:pt x="65" y="16"/>
                </a:cubicBezTo>
                <a:cubicBezTo>
                  <a:pt x="65" y="16"/>
                  <a:pt x="65" y="16"/>
                  <a:pt x="65" y="16"/>
                </a:cubicBezTo>
                <a:lnTo>
                  <a:pt x="62" y="16"/>
                </a:lnTo>
                <a:close/>
                <a:moveTo>
                  <a:pt x="60" y="28"/>
                </a:moveTo>
                <a:cubicBezTo>
                  <a:pt x="60" y="16"/>
                  <a:pt x="60" y="16"/>
                  <a:pt x="60" y="16"/>
                </a:cubicBezTo>
                <a:cubicBezTo>
                  <a:pt x="49" y="16"/>
                  <a:pt x="49" y="16"/>
                  <a:pt x="49" y="16"/>
                </a:cubicBezTo>
                <a:cubicBezTo>
                  <a:pt x="49" y="28"/>
                  <a:pt x="49" y="28"/>
                  <a:pt x="49" y="28"/>
                </a:cubicBezTo>
                <a:lnTo>
                  <a:pt x="60" y="28"/>
                </a:lnTo>
                <a:close/>
                <a:moveTo>
                  <a:pt x="49" y="30"/>
                </a:moveTo>
                <a:cubicBezTo>
                  <a:pt x="49" y="42"/>
                  <a:pt x="49" y="42"/>
                  <a:pt x="49" y="42"/>
                </a:cubicBezTo>
                <a:cubicBezTo>
                  <a:pt x="60" y="42"/>
                  <a:pt x="60" y="42"/>
                  <a:pt x="60" y="42"/>
                </a:cubicBezTo>
                <a:cubicBezTo>
                  <a:pt x="60" y="30"/>
                  <a:pt x="60" y="30"/>
                  <a:pt x="60" y="30"/>
                </a:cubicBezTo>
                <a:lnTo>
                  <a:pt x="49" y="30"/>
                </a:lnTo>
                <a:close/>
                <a:moveTo>
                  <a:pt x="60" y="14"/>
                </a:moveTo>
                <a:cubicBezTo>
                  <a:pt x="60" y="3"/>
                  <a:pt x="60" y="3"/>
                  <a:pt x="60" y="3"/>
                </a:cubicBezTo>
                <a:cubicBezTo>
                  <a:pt x="49" y="3"/>
                  <a:pt x="49" y="3"/>
                  <a:pt x="49" y="3"/>
                </a:cubicBezTo>
                <a:cubicBezTo>
                  <a:pt x="49" y="14"/>
                  <a:pt x="49" y="14"/>
                  <a:pt x="49" y="14"/>
                </a:cubicBezTo>
                <a:lnTo>
                  <a:pt x="60" y="14"/>
                </a:lnTo>
                <a:close/>
                <a:moveTo>
                  <a:pt x="3" y="6"/>
                </a:moveTo>
                <a:cubicBezTo>
                  <a:pt x="3" y="11"/>
                  <a:pt x="3" y="11"/>
                  <a:pt x="3" y="11"/>
                </a:cubicBezTo>
                <a:cubicBezTo>
                  <a:pt x="3" y="13"/>
                  <a:pt x="4" y="14"/>
                  <a:pt x="6" y="14"/>
                </a:cubicBezTo>
                <a:cubicBezTo>
                  <a:pt x="6" y="14"/>
                  <a:pt x="6" y="14"/>
                  <a:pt x="6" y="14"/>
                </a:cubicBezTo>
                <a:cubicBezTo>
                  <a:pt x="47" y="14"/>
                  <a:pt x="47" y="14"/>
                  <a:pt x="47" y="14"/>
                </a:cubicBezTo>
                <a:cubicBezTo>
                  <a:pt x="47" y="3"/>
                  <a:pt x="47" y="3"/>
                  <a:pt x="47" y="3"/>
                </a:cubicBezTo>
                <a:cubicBezTo>
                  <a:pt x="6" y="3"/>
                  <a:pt x="6" y="3"/>
                  <a:pt x="6" y="3"/>
                </a:cubicBezTo>
                <a:cubicBezTo>
                  <a:pt x="4" y="3"/>
                  <a:pt x="3" y="4"/>
                  <a:pt x="3" y="6"/>
                </a:cubicBezTo>
                <a:close/>
                <a:moveTo>
                  <a:pt x="6" y="28"/>
                </a:moveTo>
                <a:cubicBezTo>
                  <a:pt x="6" y="28"/>
                  <a:pt x="6" y="28"/>
                  <a:pt x="6" y="28"/>
                </a:cubicBezTo>
                <a:cubicBezTo>
                  <a:pt x="47" y="28"/>
                  <a:pt x="47" y="28"/>
                  <a:pt x="47" y="28"/>
                </a:cubicBezTo>
                <a:cubicBezTo>
                  <a:pt x="47" y="16"/>
                  <a:pt x="47" y="16"/>
                  <a:pt x="47" y="16"/>
                </a:cubicBezTo>
                <a:cubicBezTo>
                  <a:pt x="6" y="16"/>
                  <a:pt x="6" y="16"/>
                  <a:pt x="6" y="16"/>
                </a:cubicBezTo>
                <a:cubicBezTo>
                  <a:pt x="6" y="16"/>
                  <a:pt x="6" y="16"/>
                  <a:pt x="6" y="16"/>
                </a:cubicBezTo>
                <a:cubicBezTo>
                  <a:pt x="4" y="16"/>
                  <a:pt x="3" y="18"/>
                  <a:pt x="3" y="19"/>
                </a:cubicBezTo>
                <a:cubicBezTo>
                  <a:pt x="3" y="25"/>
                  <a:pt x="3" y="25"/>
                  <a:pt x="3" y="25"/>
                </a:cubicBezTo>
                <a:cubicBezTo>
                  <a:pt x="3" y="27"/>
                  <a:pt x="4" y="28"/>
                  <a:pt x="6" y="28"/>
                </a:cubicBezTo>
                <a:close/>
                <a:moveTo>
                  <a:pt x="3" y="39"/>
                </a:moveTo>
                <a:cubicBezTo>
                  <a:pt x="3" y="40"/>
                  <a:pt x="4" y="42"/>
                  <a:pt x="6" y="42"/>
                </a:cubicBezTo>
                <a:cubicBezTo>
                  <a:pt x="48" y="42"/>
                  <a:pt x="48" y="42"/>
                  <a:pt x="48" y="42"/>
                </a:cubicBezTo>
                <a:cubicBezTo>
                  <a:pt x="48" y="41"/>
                  <a:pt x="47" y="41"/>
                  <a:pt x="47" y="41"/>
                </a:cubicBezTo>
                <a:cubicBezTo>
                  <a:pt x="47" y="30"/>
                  <a:pt x="47" y="30"/>
                  <a:pt x="47" y="30"/>
                </a:cubicBezTo>
                <a:cubicBezTo>
                  <a:pt x="6" y="30"/>
                  <a:pt x="6" y="30"/>
                  <a:pt x="6" y="30"/>
                </a:cubicBezTo>
                <a:cubicBezTo>
                  <a:pt x="6" y="30"/>
                  <a:pt x="6" y="30"/>
                  <a:pt x="6" y="30"/>
                </a:cubicBezTo>
                <a:cubicBezTo>
                  <a:pt x="4" y="30"/>
                  <a:pt x="3" y="31"/>
                  <a:pt x="3" y="33"/>
                </a:cubicBezTo>
                <a:lnTo>
                  <a:pt x="3" y="39"/>
                </a:lnTo>
                <a:close/>
              </a:path>
            </a:pathLst>
          </a:custGeom>
          <a:solidFill>
            <a:srgbClr val="2D65D2"/>
          </a:solidFill>
          <a:ln>
            <a:solidFill>
              <a:srgbClr val="2D65D2"/>
            </a:solidFill>
          </a:ln>
        </p:spPr>
        <p:txBody>
          <a:bodyPr vert="horz" wrap="square" lIns="68580" tIns="34290" rIns="68580" bIns="34290" numCol="1" anchor="t" anchorCtr="0" compatLnSpc="1">
            <a:prstTxWarp prst="textNoShape">
              <a:avLst/>
            </a:prstTxWarp>
          </a:bodyPr>
          <a:lstStyle/>
          <a:p>
            <a:endParaRPr lang="en-US" sz="1013" dirty="0">
              <a:cs typeface="+mn-ea"/>
              <a:sym typeface="+mn-lt"/>
            </a:endParaRPr>
          </a:p>
        </p:txBody>
      </p:sp>
      <p:sp>
        <p:nvSpPr>
          <p:cNvPr id="10" name="Freeform 118">
            <a:extLst>
              <a:ext uri="{FF2B5EF4-FFF2-40B4-BE49-F238E27FC236}">
                <a16:creationId xmlns:a16="http://schemas.microsoft.com/office/drawing/2014/main" id="{2B7AAF0B-5DB5-410C-A453-BF1577DE15CA}"/>
              </a:ext>
            </a:extLst>
          </p:cNvPr>
          <p:cNvSpPr>
            <a:spLocks noEditPoints="1"/>
          </p:cNvSpPr>
          <p:nvPr/>
        </p:nvSpPr>
        <p:spPr bwMode="auto">
          <a:xfrm>
            <a:off x="6740960" y="5278337"/>
            <a:ext cx="283920" cy="285684"/>
          </a:xfrm>
          <a:custGeom>
            <a:avLst/>
            <a:gdLst>
              <a:gd name="T0" fmla="*/ 7 w 68"/>
              <a:gd name="T1" fmla="*/ 0 h 66"/>
              <a:gd name="T2" fmla="*/ 0 w 68"/>
              <a:gd name="T3" fmla="*/ 40 h 66"/>
              <a:gd name="T4" fmla="*/ 32 w 68"/>
              <a:gd name="T5" fmla="*/ 47 h 66"/>
              <a:gd name="T6" fmla="*/ 27 w 68"/>
              <a:gd name="T7" fmla="*/ 57 h 66"/>
              <a:gd name="T8" fmla="*/ 6 w 68"/>
              <a:gd name="T9" fmla="*/ 59 h 66"/>
              <a:gd name="T10" fmla="*/ 27 w 68"/>
              <a:gd name="T11" fmla="*/ 61 h 66"/>
              <a:gd name="T12" fmla="*/ 41 w 68"/>
              <a:gd name="T13" fmla="*/ 61 h 66"/>
              <a:gd name="T14" fmla="*/ 62 w 68"/>
              <a:gd name="T15" fmla="*/ 59 h 66"/>
              <a:gd name="T16" fmla="*/ 41 w 68"/>
              <a:gd name="T17" fmla="*/ 57 h 66"/>
              <a:gd name="T18" fmla="*/ 36 w 68"/>
              <a:gd name="T19" fmla="*/ 47 h 66"/>
              <a:gd name="T20" fmla="*/ 68 w 68"/>
              <a:gd name="T21" fmla="*/ 40 h 66"/>
              <a:gd name="T22" fmla="*/ 61 w 68"/>
              <a:gd name="T23" fmla="*/ 0 h 66"/>
              <a:gd name="T24" fmla="*/ 38 w 68"/>
              <a:gd name="T25" fmla="*/ 58 h 66"/>
              <a:gd name="T26" fmla="*/ 38 w 68"/>
              <a:gd name="T27" fmla="*/ 60 h 66"/>
              <a:gd name="T28" fmla="*/ 38 w 68"/>
              <a:gd name="T29" fmla="*/ 61 h 66"/>
              <a:gd name="T30" fmla="*/ 31 w 68"/>
              <a:gd name="T31" fmla="*/ 61 h 66"/>
              <a:gd name="T32" fmla="*/ 30 w 68"/>
              <a:gd name="T33" fmla="*/ 60 h 66"/>
              <a:gd name="T34" fmla="*/ 30 w 68"/>
              <a:gd name="T35" fmla="*/ 58 h 66"/>
              <a:gd name="T36" fmla="*/ 31 w 68"/>
              <a:gd name="T37" fmla="*/ 57 h 66"/>
              <a:gd name="T38" fmla="*/ 38 w 68"/>
              <a:gd name="T39" fmla="*/ 57 h 66"/>
              <a:gd name="T40" fmla="*/ 61 w 68"/>
              <a:gd name="T41" fmla="*/ 3 h 66"/>
              <a:gd name="T42" fmla="*/ 65 w 68"/>
              <a:gd name="T43" fmla="*/ 40 h 66"/>
              <a:gd name="T44" fmla="*/ 7 w 68"/>
              <a:gd name="T45" fmla="*/ 44 h 66"/>
              <a:gd name="T46" fmla="*/ 3 w 68"/>
              <a:gd name="T47" fmla="*/ 7 h 66"/>
              <a:gd name="T48" fmla="*/ 7 w 68"/>
              <a:gd name="T49" fmla="*/ 41 h 66"/>
              <a:gd name="T50" fmla="*/ 63 w 68"/>
              <a:gd name="T51" fmla="*/ 40 h 66"/>
              <a:gd name="T52" fmla="*/ 62 w 68"/>
              <a:gd name="T53" fmla="*/ 10 h 66"/>
              <a:gd name="T54" fmla="*/ 6 w 68"/>
              <a:gd name="T55" fmla="*/ 11 h 66"/>
              <a:gd name="T56" fmla="*/ 7 w 68"/>
              <a:gd name="T57" fmla="*/ 41 h 66"/>
              <a:gd name="T58" fmla="*/ 61 w 68"/>
              <a:gd name="T59" fmla="*/ 12 h 66"/>
              <a:gd name="T60" fmla="*/ 8 w 68"/>
              <a:gd name="T61" fmla="*/ 39 h 66"/>
              <a:gd name="T62" fmla="*/ 6 w 68"/>
              <a:gd name="T63" fmla="*/ 6 h 66"/>
              <a:gd name="T64" fmla="*/ 9 w 68"/>
              <a:gd name="T65" fmla="*/ 6 h 66"/>
              <a:gd name="T66" fmla="*/ 6 w 68"/>
              <a:gd name="T67" fmla="*/ 6 h 66"/>
              <a:gd name="T68" fmla="*/ 12 w 68"/>
              <a:gd name="T69" fmla="*/ 5 h 66"/>
              <a:gd name="T70" fmla="*/ 12 w 68"/>
              <a:gd name="T71" fmla="*/ 8 h 66"/>
              <a:gd name="T72" fmla="*/ 16 w 68"/>
              <a:gd name="T73" fmla="*/ 6 h 66"/>
              <a:gd name="T74" fmla="*/ 19 w 68"/>
              <a:gd name="T75" fmla="*/ 6 h 66"/>
              <a:gd name="T76" fmla="*/ 16 w 68"/>
              <a:gd name="T77" fmla="*/ 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8" h="66">
                <a:moveTo>
                  <a:pt x="61" y="0"/>
                </a:moveTo>
                <a:cubicBezTo>
                  <a:pt x="7" y="0"/>
                  <a:pt x="7" y="0"/>
                  <a:pt x="7" y="0"/>
                </a:cubicBezTo>
                <a:cubicBezTo>
                  <a:pt x="3" y="0"/>
                  <a:pt x="0" y="3"/>
                  <a:pt x="0" y="7"/>
                </a:cubicBezTo>
                <a:cubicBezTo>
                  <a:pt x="0" y="40"/>
                  <a:pt x="0" y="40"/>
                  <a:pt x="0" y="40"/>
                </a:cubicBezTo>
                <a:cubicBezTo>
                  <a:pt x="0" y="44"/>
                  <a:pt x="3" y="47"/>
                  <a:pt x="7" y="47"/>
                </a:cubicBezTo>
                <a:cubicBezTo>
                  <a:pt x="32" y="47"/>
                  <a:pt x="32" y="47"/>
                  <a:pt x="32" y="47"/>
                </a:cubicBezTo>
                <a:cubicBezTo>
                  <a:pt x="32" y="52"/>
                  <a:pt x="32" y="52"/>
                  <a:pt x="32" y="52"/>
                </a:cubicBezTo>
                <a:cubicBezTo>
                  <a:pt x="30" y="53"/>
                  <a:pt x="28" y="55"/>
                  <a:pt x="27" y="57"/>
                </a:cubicBezTo>
                <a:cubicBezTo>
                  <a:pt x="8" y="57"/>
                  <a:pt x="8" y="57"/>
                  <a:pt x="8" y="57"/>
                </a:cubicBezTo>
                <a:cubicBezTo>
                  <a:pt x="7" y="57"/>
                  <a:pt x="6" y="58"/>
                  <a:pt x="6" y="59"/>
                </a:cubicBezTo>
                <a:cubicBezTo>
                  <a:pt x="6" y="60"/>
                  <a:pt x="7" y="61"/>
                  <a:pt x="8" y="61"/>
                </a:cubicBezTo>
                <a:cubicBezTo>
                  <a:pt x="27" y="61"/>
                  <a:pt x="27" y="61"/>
                  <a:pt x="27" y="61"/>
                </a:cubicBezTo>
                <a:cubicBezTo>
                  <a:pt x="28" y="64"/>
                  <a:pt x="31" y="66"/>
                  <a:pt x="34" y="66"/>
                </a:cubicBezTo>
                <a:cubicBezTo>
                  <a:pt x="37" y="66"/>
                  <a:pt x="40" y="64"/>
                  <a:pt x="41" y="61"/>
                </a:cubicBezTo>
                <a:cubicBezTo>
                  <a:pt x="60" y="61"/>
                  <a:pt x="60" y="61"/>
                  <a:pt x="60" y="61"/>
                </a:cubicBezTo>
                <a:cubicBezTo>
                  <a:pt x="61" y="61"/>
                  <a:pt x="62" y="60"/>
                  <a:pt x="62" y="59"/>
                </a:cubicBezTo>
                <a:cubicBezTo>
                  <a:pt x="62" y="58"/>
                  <a:pt x="61" y="57"/>
                  <a:pt x="60" y="57"/>
                </a:cubicBezTo>
                <a:cubicBezTo>
                  <a:pt x="41" y="57"/>
                  <a:pt x="41" y="57"/>
                  <a:pt x="41" y="57"/>
                </a:cubicBezTo>
                <a:cubicBezTo>
                  <a:pt x="40" y="55"/>
                  <a:pt x="38" y="53"/>
                  <a:pt x="36" y="52"/>
                </a:cubicBezTo>
                <a:cubicBezTo>
                  <a:pt x="36" y="47"/>
                  <a:pt x="36" y="47"/>
                  <a:pt x="36" y="47"/>
                </a:cubicBezTo>
                <a:cubicBezTo>
                  <a:pt x="61" y="47"/>
                  <a:pt x="61" y="47"/>
                  <a:pt x="61" y="47"/>
                </a:cubicBezTo>
                <a:cubicBezTo>
                  <a:pt x="65" y="47"/>
                  <a:pt x="68" y="44"/>
                  <a:pt x="68" y="40"/>
                </a:cubicBezTo>
                <a:cubicBezTo>
                  <a:pt x="68" y="7"/>
                  <a:pt x="68" y="7"/>
                  <a:pt x="68" y="7"/>
                </a:cubicBezTo>
                <a:cubicBezTo>
                  <a:pt x="68" y="3"/>
                  <a:pt x="65" y="0"/>
                  <a:pt x="61" y="0"/>
                </a:cubicBezTo>
                <a:close/>
                <a:moveTo>
                  <a:pt x="38" y="57"/>
                </a:moveTo>
                <a:cubicBezTo>
                  <a:pt x="38" y="57"/>
                  <a:pt x="38" y="58"/>
                  <a:pt x="38" y="58"/>
                </a:cubicBezTo>
                <a:cubicBezTo>
                  <a:pt x="38" y="58"/>
                  <a:pt x="38" y="59"/>
                  <a:pt x="38" y="59"/>
                </a:cubicBezTo>
                <a:cubicBezTo>
                  <a:pt x="38" y="59"/>
                  <a:pt x="38" y="60"/>
                  <a:pt x="38" y="60"/>
                </a:cubicBezTo>
                <a:cubicBezTo>
                  <a:pt x="38" y="61"/>
                  <a:pt x="38" y="61"/>
                  <a:pt x="38" y="61"/>
                </a:cubicBezTo>
                <a:cubicBezTo>
                  <a:pt x="38" y="61"/>
                  <a:pt x="38" y="61"/>
                  <a:pt x="38" y="61"/>
                </a:cubicBezTo>
                <a:cubicBezTo>
                  <a:pt x="37" y="62"/>
                  <a:pt x="36" y="63"/>
                  <a:pt x="34" y="63"/>
                </a:cubicBezTo>
                <a:cubicBezTo>
                  <a:pt x="33" y="63"/>
                  <a:pt x="31" y="62"/>
                  <a:pt x="31" y="61"/>
                </a:cubicBezTo>
                <a:cubicBezTo>
                  <a:pt x="31" y="61"/>
                  <a:pt x="31" y="61"/>
                  <a:pt x="31" y="61"/>
                </a:cubicBezTo>
                <a:cubicBezTo>
                  <a:pt x="31" y="61"/>
                  <a:pt x="30" y="61"/>
                  <a:pt x="30" y="60"/>
                </a:cubicBezTo>
                <a:cubicBezTo>
                  <a:pt x="30" y="60"/>
                  <a:pt x="30" y="59"/>
                  <a:pt x="30" y="59"/>
                </a:cubicBezTo>
                <a:cubicBezTo>
                  <a:pt x="30" y="59"/>
                  <a:pt x="30" y="58"/>
                  <a:pt x="30" y="58"/>
                </a:cubicBezTo>
                <a:cubicBezTo>
                  <a:pt x="30" y="58"/>
                  <a:pt x="31" y="57"/>
                  <a:pt x="31" y="57"/>
                </a:cubicBezTo>
                <a:cubicBezTo>
                  <a:pt x="31" y="57"/>
                  <a:pt x="31" y="57"/>
                  <a:pt x="31" y="57"/>
                </a:cubicBezTo>
                <a:cubicBezTo>
                  <a:pt x="31" y="56"/>
                  <a:pt x="33" y="55"/>
                  <a:pt x="34" y="55"/>
                </a:cubicBezTo>
                <a:cubicBezTo>
                  <a:pt x="36" y="55"/>
                  <a:pt x="37" y="56"/>
                  <a:pt x="38" y="57"/>
                </a:cubicBezTo>
                <a:close/>
                <a:moveTo>
                  <a:pt x="7" y="3"/>
                </a:moveTo>
                <a:cubicBezTo>
                  <a:pt x="61" y="3"/>
                  <a:pt x="61" y="3"/>
                  <a:pt x="61" y="3"/>
                </a:cubicBezTo>
                <a:cubicBezTo>
                  <a:pt x="63" y="3"/>
                  <a:pt x="65" y="5"/>
                  <a:pt x="65" y="7"/>
                </a:cubicBezTo>
                <a:cubicBezTo>
                  <a:pt x="65" y="40"/>
                  <a:pt x="65" y="40"/>
                  <a:pt x="65" y="40"/>
                </a:cubicBezTo>
                <a:cubicBezTo>
                  <a:pt x="65" y="42"/>
                  <a:pt x="63" y="44"/>
                  <a:pt x="61" y="44"/>
                </a:cubicBezTo>
                <a:cubicBezTo>
                  <a:pt x="7" y="44"/>
                  <a:pt x="7" y="44"/>
                  <a:pt x="7" y="44"/>
                </a:cubicBezTo>
                <a:cubicBezTo>
                  <a:pt x="5" y="44"/>
                  <a:pt x="3" y="42"/>
                  <a:pt x="3" y="40"/>
                </a:cubicBezTo>
                <a:cubicBezTo>
                  <a:pt x="3" y="7"/>
                  <a:pt x="3" y="7"/>
                  <a:pt x="3" y="7"/>
                </a:cubicBezTo>
                <a:cubicBezTo>
                  <a:pt x="3" y="5"/>
                  <a:pt x="5" y="3"/>
                  <a:pt x="7" y="3"/>
                </a:cubicBezTo>
                <a:close/>
                <a:moveTo>
                  <a:pt x="7" y="41"/>
                </a:moveTo>
                <a:cubicBezTo>
                  <a:pt x="62" y="41"/>
                  <a:pt x="62" y="41"/>
                  <a:pt x="62" y="41"/>
                </a:cubicBezTo>
                <a:cubicBezTo>
                  <a:pt x="62" y="41"/>
                  <a:pt x="63" y="41"/>
                  <a:pt x="63" y="40"/>
                </a:cubicBezTo>
                <a:cubicBezTo>
                  <a:pt x="63" y="11"/>
                  <a:pt x="63" y="11"/>
                  <a:pt x="63" y="11"/>
                </a:cubicBezTo>
                <a:cubicBezTo>
                  <a:pt x="63" y="10"/>
                  <a:pt x="62" y="10"/>
                  <a:pt x="62" y="10"/>
                </a:cubicBezTo>
                <a:cubicBezTo>
                  <a:pt x="7" y="10"/>
                  <a:pt x="7" y="10"/>
                  <a:pt x="7" y="10"/>
                </a:cubicBezTo>
                <a:cubicBezTo>
                  <a:pt x="6" y="10"/>
                  <a:pt x="6" y="10"/>
                  <a:pt x="6" y="11"/>
                </a:cubicBezTo>
                <a:cubicBezTo>
                  <a:pt x="6" y="40"/>
                  <a:pt x="6" y="40"/>
                  <a:pt x="6" y="40"/>
                </a:cubicBezTo>
                <a:cubicBezTo>
                  <a:pt x="6" y="41"/>
                  <a:pt x="6" y="41"/>
                  <a:pt x="7" y="41"/>
                </a:cubicBezTo>
                <a:close/>
                <a:moveTo>
                  <a:pt x="8" y="12"/>
                </a:moveTo>
                <a:cubicBezTo>
                  <a:pt x="61" y="12"/>
                  <a:pt x="61" y="12"/>
                  <a:pt x="61" y="12"/>
                </a:cubicBezTo>
                <a:cubicBezTo>
                  <a:pt x="61" y="39"/>
                  <a:pt x="61" y="39"/>
                  <a:pt x="61" y="39"/>
                </a:cubicBezTo>
                <a:cubicBezTo>
                  <a:pt x="8" y="39"/>
                  <a:pt x="8" y="39"/>
                  <a:pt x="8" y="39"/>
                </a:cubicBezTo>
                <a:lnTo>
                  <a:pt x="8" y="12"/>
                </a:lnTo>
                <a:close/>
                <a:moveTo>
                  <a:pt x="6" y="6"/>
                </a:moveTo>
                <a:cubicBezTo>
                  <a:pt x="6" y="5"/>
                  <a:pt x="6" y="5"/>
                  <a:pt x="7" y="5"/>
                </a:cubicBezTo>
                <a:cubicBezTo>
                  <a:pt x="8" y="5"/>
                  <a:pt x="9" y="5"/>
                  <a:pt x="9" y="6"/>
                </a:cubicBezTo>
                <a:cubicBezTo>
                  <a:pt x="9" y="7"/>
                  <a:pt x="8" y="8"/>
                  <a:pt x="7" y="8"/>
                </a:cubicBezTo>
                <a:cubicBezTo>
                  <a:pt x="6" y="8"/>
                  <a:pt x="6" y="7"/>
                  <a:pt x="6" y="6"/>
                </a:cubicBezTo>
                <a:close/>
                <a:moveTo>
                  <a:pt x="11" y="6"/>
                </a:moveTo>
                <a:cubicBezTo>
                  <a:pt x="11" y="5"/>
                  <a:pt x="11" y="5"/>
                  <a:pt x="12" y="5"/>
                </a:cubicBezTo>
                <a:cubicBezTo>
                  <a:pt x="13" y="5"/>
                  <a:pt x="14" y="5"/>
                  <a:pt x="14" y="6"/>
                </a:cubicBezTo>
                <a:cubicBezTo>
                  <a:pt x="14" y="7"/>
                  <a:pt x="13" y="8"/>
                  <a:pt x="12" y="8"/>
                </a:cubicBezTo>
                <a:cubicBezTo>
                  <a:pt x="11" y="8"/>
                  <a:pt x="11" y="7"/>
                  <a:pt x="11" y="6"/>
                </a:cubicBezTo>
                <a:close/>
                <a:moveTo>
                  <a:pt x="16" y="6"/>
                </a:moveTo>
                <a:cubicBezTo>
                  <a:pt x="16" y="5"/>
                  <a:pt x="16" y="5"/>
                  <a:pt x="17" y="5"/>
                </a:cubicBezTo>
                <a:cubicBezTo>
                  <a:pt x="18" y="5"/>
                  <a:pt x="19" y="5"/>
                  <a:pt x="19" y="6"/>
                </a:cubicBezTo>
                <a:cubicBezTo>
                  <a:pt x="19" y="7"/>
                  <a:pt x="18" y="8"/>
                  <a:pt x="17" y="8"/>
                </a:cubicBezTo>
                <a:cubicBezTo>
                  <a:pt x="16" y="8"/>
                  <a:pt x="16" y="7"/>
                  <a:pt x="16" y="6"/>
                </a:cubicBezTo>
                <a:close/>
              </a:path>
            </a:pathLst>
          </a:custGeom>
          <a:solidFill>
            <a:srgbClr val="2D65D2"/>
          </a:solidFill>
          <a:ln>
            <a:solidFill>
              <a:srgbClr val="2D65D2"/>
            </a:solidFill>
          </a:ln>
        </p:spPr>
        <p:txBody>
          <a:bodyPr vert="horz" wrap="square" lIns="68580" tIns="34290" rIns="68580" bIns="34290" numCol="1" anchor="t" anchorCtr="0" compatLnSpc="1">
            <a:prstTxWarp prst="textNoShape">
              <a:avLst/>
            </a:prstTxWarp>
          </a:bodyPr>
          <a:lstStyle/>
          <a:p>
            <a:endParaRPr lang="en-US" sz="1013" dirty="0">
              <a:cs typeface="+mn-ea"/>
              <a:sym typeface="+mn-lt"/>
            </a:endParaRPr>
          </a:p>
        </p:txBody>
      </p:sp>
      <p:sp>
        <p:nvSpPr>
          <p:cNvPr id="11" name="Freeform 140">
            <a:extLst>
              <a:ext uri="{FF2B5EF4-FFF2-40B4-BE49-F238E27FC236}">
                <a16:creationId xmlns:a16="http://schemas.microsoft.com/office/drawing/2014/main" id="{A7D2FD7C-A757-4385-B437-1C0A742E27A1}"/>
              </a:ext>
            </a:extLst>
          </p:cNvPr>
          <p:cNvSpPr>
            <a:spLocks noEditPoints="1"/>
          </p:cNvSpPr>
          <p:nvPr/>
        </p:nvSpPr>
        <p:spPr bwMode="auto">
          <a:xfrm>
            <a:off x="7703817" y="5255412"/>
            <a:ext cx="253941" cy="329770"/>
          </a:xfrm>
          <a:custGeom>
            <a:avLst/>
            <a:gdLst>
              <a:gd name="T0" fmla="*/ 43 w 61"/>
              <a:gd name="T1" fmla="*/ 47 h 76"/>
              <a:gd name="T2" fmla="*/ 43 w 61"/>
              <a:gd name="T3" fmla="*/ 51 h 76"/>
              <a:gd name="T4" fmla="*/ 61 w 61"/>
              <a:gd name="T5" fmla="*/ 68 h 76"/>
              <a:gd name="T6" fmla="*/ 38 w 61"/>
              <a:gd name="T7" fmla="*/ 70 h 76"/>
              <a:gd name="T8" fmla="*/ 23 w 61"/>
              <a:gd name="T9" fmla="*/ 70 h 76"/>
              <a:gd name="T10" fmla="*/ 0 w 61"/>
              <a:gd name="T11" fmla="*/ 68 h 76"/>
              <a:gd name="T12" fmla="*/ 23 w 61"/>
              <a:gd name="T13" fmla="*/ 66 h 76"/>
              <a:gd name="T14" fmla="*/ 29 w 61"/>
              <a:gd name="T15" fmla="*/ 56 h 76"/>
              <a:gd name="T16" fmla="*/ 0 w 61"/>
              <a:gd name="T17" fmla="*/ 49 h 76"/>
              <a:gd name="T18" fmla="*/ 7 w 61"/>
              <a:gd name="T19" fmla="*/ 0 h 76"/>
              <a:gd name="T20" fmla="*/ 61 w 61"/>
              <a:gd name="T21" fmla="*/ 7 h 76"/>
              <a:gd name="T22" fmla="*/ 54 w 61"/>
              <a:gd name="T23" fmla="*/ 56 h 76"/>
              <a:gd name="T24" fmla="*/ 33 w 61"/>
              <a:gd name="T25" fmla="*/ 61 h 76"/>
              <a:gd name="T26" fmla="*/ 59 w 61"/>
              <a:gd name="T27" fmla="*/ 66 h 76"/>
              <a:gd name="T28" fmla="*/ 47 w 61"/>
              <a:gd name="T29" fmla="*/ 44 h 76"/>
              <a:gd name="T30" fmla="*/ 39 w 61"/>
              <a:gd name="T31" fmla="*/ 53 h 76"/>
              <a:gd name="T32" fmla="*/ 47 w 61"/>
              <a:gd name="T33" fmla="*/ 44 h 76"/>
              <a:gd name="T34" fmla="*/ 39 w 61"/>
              <a:gd name="T35" fmla="*/ 33 h 76"/>
              <a:gd name="T36" fmla="*/ 47 w 61"/>
              <a:gd name="T37" fmla="*/ 42 h 76"/>
              <a:gd name="T38" fmla="*/ 47 w 61"/>
              <a:gd name="T39" fmla="*/ 21 h 76"/>
              <a:gd name="T40" fmla="*/ 39 w 61"/>
              <a:gd name="T41" fmla="*/ 31 h 76"/>
              <a:gd name="T42" fmla="*/ 47 w 61"/>
              <a:gd name="T43" fmla="*/ 21 h 76"/>
              <a:gd name="T44" fmla="*/ 54 w 61"/>
              <a:gd name="T45" fmla="*/ 44 h 76"/>
              <a:gd name="T46" fmla="*/ 49 w 61"/>
              <a:gd name="T47" fmla="*/ 53 h 76"/>
              <a:gd name="T48" fmla="*/ 58 w 61"/>
              <a:gd name="T49" fmla="*/ 49 h 76"/>
              <a:gd name="T50" fmla="*/ 58 w 61"/>
              <a:gd name="T51" fmla="*/ 42 h 76"/>
              <a:gd name="T52" fmla="*/ 54 w 61"/>
              <a:gd name="T53" fmla="*/ 33 h 76"/>
              <a:gd name="T54" fmla="*/ 49 w 61"/>
              <a:gd name="T55" fmla="*/ 42 h 76"/>
              <a:gd name="T56" fmla="*/ 58 w 61"/>
              <a:gd name="T57" fmla="*/ 38 h 76"/>
              <a:gd name="T58" fmla="*/ 58 w 61"/>
              <a:gd name="T59" fmla="*/ 31 h 76"/>
              <a:gd name="T60" fmla="*/ 54 w 61"/>
              <a:gd name="T61" fmla="*/ 21 h 76"/>
              <a:gd name="T62" fmla="*/ 49 w 61"/>
              <a:gd name="T63" fmla="*/ 31 h 76"/>
              <a:gd name="T64" fmla="*/ 58 w 61"/>
              <a:gd name="T65" fmla="*/ 27 h 76"/>
              <a:gd name="T66" fmla="*/ 58 w 61"/>
              <a:gd name="T67" fmla="*/ 20 h 76"/>
              <a:gd name="T68" fmla="*/ 7 w 61"/>
              <a:gd name="T69" fmla="*/ 19 h 76"/>
              <a:gd name="T70" fmla="*/ 58 w 61"/>
              <a:gd name="T71" fmla="*/ 15 h 76"/>
              <a:gd name="T72" fmla="*/ 58 w 61"/>
              <a:gd name="T73" fmla="*/ 7 h 76"/>
              <a:gd name="T74" fmla="*/ 7 w 61"/>
              <a:gd name="T75" fmla="*/ 3 h 76"/>
              <a:gd name="T76" fmla="*/ 3 w 61"/>
              <a:gd name="T77" fmla="*/ 11 h 76"/>
              <a:gd name="T78" fmla="*/ 3 w 61"/>
              <a:gd name="T79" fmla="*/ 27 h 76"/>
              <a:gd name="T80" fmla="*/ 37 w 61"/>
              <a:gd name="T81" fmla="*/ 31 h 76"/>
              <a:gd name="T82" fmla="*/ 7 w 61"/>
              <a:gd name="T83" fmla="*/ 21 h 76"/>
              <a:gd name="T84" fmla="*/ 3 w 61"/>
              <a:gd name="T85" fmla="*/ 22 h 76"/>
              <a:gd name="T86" fmla="*/ 3 w 61"/>
              <a:gd name="T87" fmla="*/ 38 h 76"/>
              <a:gd name="T88" fmla="*/ 37 w 61"/>
              <a:gd name="T89" fmla="*/ 42 h 76"/>
              <a:gd name="T90" fmla="*/ 7 w 61"/>
              <a:gd name="T91" fmla="*/ 33 h 76"/>
              <a:gd name="T92" fmla="*/ 3 w 61"/>
              <a:gd name="T93" fmla="*/ 34 h 76"/>
              <a:gd name="T94" fmla="*/ 37 w 61"/>
              <a:gd name="T95" fmla="*/ 53 h 76"/>
              <a:gd name="T96" fmla="*/ 7 w 61"/>
              <a:gd name="T97" fmla="*/ 44 h 76"/>
              <a:gd name="T98" fmla="*/ 3 w 61"/>
              <a:gd name="T99" fmla="*/ 45 h 76"/>
              <a:gd name="T100" fmla="*/ 7 w 61"/>
              <a:gd name="T101" fmla="*/ 53 h 76"/>
              <a:gd name="T102" fmla="*/ 35 w 61"/>
              <a:gd name="T103" fmla="*/ 68 h 76"/>
              <a:gd name="T104" fmla="*/ 26 w 61"/>
              <a:gd name="T105" fmla="*/ 68 h 76"/>
              <a:gd name="T106" fmla="*/ 35 w 61"/>
              <a:gd name="T107" fmla="*/ 68 h 76"/>
              <a:gd name="T108" fmla="*/ 45 w 61"/>
              <a:gd name="T109" fmla="*/ 37 h 76"/>
              <a:gd name="T110" fmla="*/ 41 w 61"/>
              <a:gd name="T111" fmla="*/ 37 h 76"/>
              <a:gd name="T112" fmla="*/ 43 w 61"/>
              <a:gd name="T113" fmla="*/ 28 h 76"/>
              <a:gd name="T114" fmla="*/ 43 w 61"/>
              <a:gd name="T115" fmla="*/ 24 h 76"/>
              <a:gd name="T116" fmla="*/ 43 w 61"/>
              <a:gd name="T117" fmla="*/ 2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1" h="76">
                <a:moveTo>
                  <a:pt x="41" y="49"/>
                </a:moveTo>
                <a:cubicBezTo>
                  <a:pt x="41" y="48"/>
                  <a:pt x="42" y="47"/>
                  <a:pt x="43" y="47"/>
                </a:cubicBezTo>
                <a:cubicBezTo>
                  <a:pt x="44" y="47"/>
                  <a:pt x="45" y="48"/>
                  <a:pt x="45" y="49"/>
                </a:cubicBezTo>
                <a:cubicBezTo>
                  <a:pt x="45" y="50"/>
                  <a:pt x="44" y="51"/>
                  <a:pt x="43" y="51"/>
                </a:cubicBezTo>
                <a:cubicBezTo>
                  <a:pt x="42" y="51"/>
                  <a:pt x="41" y="50"/>
                  <a:pt x="41" y="49"/>
                </a:cubicBezTo>
                <a:close/>
                <a:moveTo>
                  <a:pt x="61" y="68"/>
                </a:moveTo>
                <a:cubicBezTo>
                  <a:pt x="61" y="70"/>
                  <a:pt x="60" y="70"/>
                  <a:pt x="59" y="70"/>
                </a:cubicBezTo>
                <a:cubicBezTo>
                  <a:pt x="38" y="70"/>
                  <a:pt x="38" y="70"/>
                  <a:pt x="38" y="70"/>
                </a:cubicBezTo>
                <a:cubicBezTo>
                  <a:pt x="37" y="74"/>
                  <a:pt x="34" y="76"/>
                  <a:pt x="31" y="76"/>
                </a:cubicBezTo>
                <a:cubicBezTo>
                  <a:pt x="27" y="76"/>
                  <a:pt x="24" y="74"/>
                  <a:pt x="23" y="70"/>
                </a:cubicBezTo>
                <a:cubicBezTo>
                  <a:pt x="2" y="70"/>
                  <a:pt x="2" y="70"/>
                  <a:pt x="2" y="70"/>
                </a:cubicBezTo>
                <a:cubicBezTo>
                  <a:pt x="1" y="70"/>
                  <a:pt x="0" y="70"/>
                  <a:pt x="0" y="68"/>
                </a:cubicBezTo>
                <a:cubicBezTo>
                  <a:pt x="0" y="67"/>
                  <a:pt x="1" y="66"/>
                  <a:pt x="2" y="66"/>
                </a:cubicBezTo>
                <a:cubicBezTo>
                  <a:pt x="23" y="66"/>
                  <a:pt x="23" y="66"/>
                  <a:pt x="23" y="66"/>
                </a:cubicBezTo>
                <a:cubicBezTo>
                  <a:pt x="24" y="64"/>
                  <a:pt x="26" y="62"/>
                  <a:pt x="29" y="61"/>
                </a:cubicBezTo>
                <a:cubicBezTo>
                  <a:pt x="29" y="56"/>
                  <a:pt x="29" y="56"/>
                  <a:pt x="29" y="56"/>
                </a:cubicBezTo>
                <a:cubicBezTo>
                  <a:pt x="7" y="56"/>
                  <a:pt x="7" y="56"/>
                  <a:pt x="7" y="56"/>
                </a:cubicBezTo>
                <a:cubicBezTo>
                  <a:pt x="3" y="56"/>
                  <a:pt x="0" y="53"/>
                  <a:pt x="0" y="49"/>
                </a:cubicBezTo>
                <a:cubicBezTo>
                  <a:pt x="0" y="7"/>
                  <a:pt x="0" y="7"/>
                  <a:pt x="0" y="7"/>
                </a:cubicBezTo>
                <a:cubicBezTo>
                  <a:pt x="0" y="3"/>
                  <a:pt x="3" y="0"/>
                  <a:pt x="7" y="0"/>
                </a:cubicBezTo>
                <a:cubicBezTo>
                  <a:pt x="54" y="0"/>
                  <a:pt x="54" y="0"/>
                  <a:pt x="54" y="0"/>
                </a:cubicBezTo>
                <a:cubicBezTo>
                  <a:pt x="58" y="0"/>
                  <a:pt x="61" y="3"/>
                  <a:pt x="61" y="7"/>
                </a:cubicBezTo>
                <a:cubicBezTo>
                  <a:pt x="61" y="49"/>
                  <a:pt x="61" y="49"/>
                  <a:pt x="61" y="49"/>
                </a:cubicBezTo>
                <a:cubicBezTo>
                  <a:pt x="61" y="53"/>
                  <a:pt x="58" y="56"/>
                  <a:pt x="54" y="56"/>
                </a:cubicBezTo>
                <a:cubicBezTo>
                  <a:pt x="33" y="56"/>
                  <a:pt x="33" y="56"/>
                  <a:pt x="33" y="56"/>
                </a:cubicBezTo>
                <a:cubicBezTo>
                  <a:pt x="33" y="61"/>
                  <a:pt x="33" y="61"/>
                  <a:pt x="33" y="61"/>
                </a:cubicBezTo>
                <a:cubicBezTo>
                  <a:pt x="35" y="62"/>
                  <a:pt x="37" y="64"/>
                  <a:pt x="38" y="66"/>
                </a:cubicBezTo>
                <a:cubicBezTo>
                  <a:pt x="59" y="66"/>
                  <a:pt x="59" y="66"/>
                  <a:pt x="59" y="66"/>
                </a:cubicBezTo>
                <a:cubicBezTo>
                  <a:pt x="60" y="66"/>
                  <a:pt x="61" y="67"/>
                  <a:pt x="61" y="68"/>
                </a:cubicBezTo>
                <a:close/>
                <a:moveTo>
                  <a:pt x="47" y="44"/>
                </a:moveTo>
                <a:cubicBezTo>
                  <a:pt x="39" y="44"/>
                  <a:pt x="39" y="44"/>
                  <a:pt x="39" y="44"/>
                </a:cubicBezTo>
                <a:cubicBezTo>
                  <a:pt x="39" y="53"/>
                  <a:pt x="39" y="53"/>
                  <a:pt x="39" y="53"/>
                </a:cubicBezTo>
                <a:cubicBezTo>
                  <a:pt x="47" y="53"/>
                  <a:pt x="47" y="53"/>
                  <a:pt x="47" y="53"/>
                </a:cubicBezTo>
                <a:lnTo>
                  <a:pt x="47" y="44"/>
                </a:lnTo>
                <a:close/>
                <a:moveTo>
                  <a:pt x="47" y="33"/>
                </a:moveTo>
                <a:cubicBezTo>
                  <a:pt x="39" y="33"/>
                  <a:pt x="39" y="33"/>
                  <a:pt x="39" y="33"/>
                </a:cubicBezTo>
                <a:cubicBezTo>
                  <a:pt x="39" y="42"/>
                  <a:pt x="39" y="42"/>
                  <a:pt x="39" y="42"/>
                </a:cubicBezTo>
                <a:cubicBezTo>
                  <a:pt x="47" y="42"/>
                  <a:pt x="47" y="42"/>
                  <a:pt x="47" y="42"/>
                </a:cubicBezTo>
                <a:lnTo>
                  <a:pt x="47" y="33"/>
                </a:lnTo>
                <a:close/>
                <a:moveTo>
                  <a:pt x="47" y="21"/>
                </a:moveTo>
                <a:cubicBezTo>
                  <a:pt x="39" y="21"/>
                  <a:pt x="39" y="21"/>
                  <a:pt x="39" y="21"/>
                </a:cubicBezTo>
                <a:cubicBezTo>
                  <a:pt x="39" y="31"/>
                  <a:pt x="39" y="31"/>
                  <a:pt x="39" y="31"/>
                </a:cubicBezTo>
                <a:cubicBezTo>
                  <a:pt x="47" y="31"/>
                  <a:pt x="47" y="31"/>
                  <a:pt x="47" y="31"/>
                </a:cubicBezTo>
                <a:lnTo>
                  <a:pt x="47" y="21"/>
                </a:lnTo>
                <a:close/>
                <a:moveTo>
                  <a:pt x="58" y="42"/>
                </a:moveTo>
                <a:cubicBezTo>
                  <a:pt x="57" y="43"/>
                  <a:pt x="55" y="44"/>
                  <a:pt x="54" y="44"/>
                </a:cubicBezTo>
                <a:cubicBezTo>
                  <a:pt x="49" y="44"/>
                  <a:pt x="49" y="44"/>
                  <a:pt x="49" y="44"/>
                </a:cubicBezTo>
                <a:cubicBezTo>
                  <a:pt x="49" y="53"/>
                  <a:pt x="49" y="53"/>
                  <a:pt x="49" y="53"/>
                </a:cubicBezTo>
                <a:cubicBezTo>
                  <a:pt x="54" y="53"/>
                  <a:pt x="54" y="53"/>
                  <a:pt x="54" y="53"/>
                </a:cubicBezTo>
                <a:cubicBezTo>
                  <a:pt x="56" y="53"/>
                  <a:pt x="58" y="51"/>
                  <a:pt x="58" y="49"/>
                </a:cubicBezTo>
                <a:cubicBezTo>
                  <a:pt x="58" y="45"/>
                  <a:pt x="58" y="45"/>
                  <a:pt x="58" y="45"/>
                </a:cubicBezTo>
                <a:lnTo>
                  <a:pt x="58" y="42"/>
                </a:lnTo>
                <a:close/>
                <a:moveTo>
                  <a:pt x="58" y="31"/>
                </a:moveTo>
                <a:cubicBezTo>
                  <a:pt x="57" y="32"/>
                  <a:pt x="55" y="33"/>
                  <a:pt x="54" y="33"/>
                </a:cubicBezTo>
                <a:cubicBezTo>
                  <a:pt x="49" y="33"/>
                  <a:pt x="49" y="33"/>
                  <a:pt x="49" y="33"/>
                </a:cubicBezTo>
                <a:cubicBezTo>
                  <a:pt x="49" y="42"/>
                  <a:pt x="49" y="42"/>
                  <a:pt x="49" y="42"/>
                </a:cubicBezTo>
                <a:cubicBezTo>
                  <a:pt x="54" y="42"/>
                  <a:pt x="54" y="42"/>
                  <a:pt x="54" y="42"/>
                </a:cubicBezTo>
                <a:cubicBezTo>
                  <a:pt x="56" y="42"/>
                  <a:pt x="58" y="40"/>
                  <a:pt x="58" y="38"/>
                </a:cubicBezTo>
                <a:cubicBezTo>
                  <a:pt x="58" y="34"/>
                  <a:pt x="58" y="34"/>
                  <a:pt x="58" y="34"/>
                </a:cubicBezTo>
                <a:lnTo>
                  <a:pt x="58" y="31"/>
                </a:lnTo>
                <a:close/>
                <a:moveTo>
                  <a:pt x="58" y="20"/>
                </a:moveTo>
                <a:cubicBezTo>
                  <a:pt x="57" y="21"/>
                  <a:pt x="55" y="21"/>
                  <a:pt x="54" y="21"/>
                </a:cubicBezTo>
                <a:cubicBezTo>
                  <a:pt x="49" y="21"/>
                  <a:pt x="49" y="21"/>
                  <a:pt x="49" y="21"/>
                </a:cubicBezTo>
                <a:cubicBezTo>
                  <a:pt x="49" y="31"/>
                  <a:pt x="49" y="31"/>
                  <a:pt x="49" y="31"/>
                </a:cubicBezTo>
                <a:cubicBezTo>
                  <a:pt x="54" y="31"/>
                  <a:pt x="54" y="31"/>
                  <a:pt x="54" y="31"/>
                </a:cubicBezTo>
                <a:cubicBezTo>
                  <a:pt x="56" y="31"/>
                  <a:pt x="58" y="29"/>
                  <a:pt x="58" y="27"/>
                </a:cubicBezTo>
                <a:cubicBezTo>
                  <a:pt x="58" y="22"/>
                  <a:pt x="58" y="22"/>
                  <a:pt x="58" y="22"/>
                </a:cubicBezTo>
                <a:lnTo>
                  <a:pt x="58" y="20"/>
                </a:lnTo>
                <a:close/>
                <a:moveTo>
                  <a:pt x="3" y="15"/>
                </a:moveTo>
                <a:cubicBezTo>
                  <a:pt x="3" y="18"/>
                  <a:pt x="5" y="19"/>
                  <a:pt x="7" y="19"/>
                </a:cubicBezTo>
                <a:cubicBezTo>
                  <a:pt x="54" y="19"/>
                  <a:pt x="54" y="19"/>
                  <a:pt x="54" y="19"/>
                </a:cubicBezTo>
                <a:cubicBezTo>
                  <a:pt x="56" y="19"/>
                  <a:pt x="58" y="18"/>
                  <a:pt x="58" y="15"/>
                </a:cubicBezTo>
                <a:cubicBezTo>
                  <a:pt x="58" y="11"/>
                  <a:pt x="58" y="11"/>
                  <a:pt x="58" y="11"/>
                </a:cubicBezTo>
                <a:cubicBezTo>
                  <a:pt x="58" y="7"/>
                  <a:pt x="58" y="7"/>
                  <a:pt x="58" y="7"/>
                </a:cubicBezTo>
                <a:cubicBezTo>
                  <a:pt x="58" y="5"/>
                  <a:pt x="56" y="3"/>
                  <a:pt x="54" y="3"/>
                </a:cubicBezTo>
                <a:cubicBezTo>
                  <a:pt x="7" y="3"/>
                  <a:pt x="7" y="3"/>
                  <a:pt x="7" y="3"/>
                </a:cubicBezTo>
                <a:cubicBezTo>
                  <a:pt x="5" y="3"/>
                  <a:pt x="3" y="5"/>
                  <a:pt x="3" y="7"/>
                </a:cubicBezTo>
                <a:cubicBezTo>
                  <a:pt x="3" y="11"/>
                  <a:pt x="3" y="11"/>
                  <a:pt x="3" y="11"/>
                </a:cubicBezTo>
                <a:lnTo>
                  <a:pt x="3" y="15"/>
                </a:lnTo>
                <a:close/>
                <a:moveTo>
                  <a:pt x="3" y="27"/>
                </a:moveTo>
                <a:cubicBezTo>
                  <a:pt x="3" y="29"/>
                  <a:pt x="5" y="31"/>
                  <a:pt x="7" y="31"/>
                </a:cubicBezTo>
                <a:cubicBezTo>
                  <a:pt x="37" y="31"/>
                  <a:pt x="37" y="31"/>
                  <a:pt x="37" y="31"/>
                </a:cubicBezTo>
                <a:cubicBezTo>
                  <a:pt x="37" y="21"/>
                  <a:pt x="37" y="21"/>
                  <a:pt x="37" y="21"/>
                </a:cubicBezTo>
                <a:cubicBezTo>
                  <a:pt x="7" y="21"/>
                  <a:pt x="7" y="21"/>
                  <a:pt x="7" y="21"/>
                </a:cubicBezTo>
                <a:cubicBezTo>
                  <a:pt x="6" y="21"/>
                  <a:pt x="4" y="21"/>
                  <a:pt x="3" y="20"/>
                </a:cubicBezTo>
                <a:cubicBezTo>
                  <a:pt x="3" y="22"/>
                  <a:pt x="3" y="22"/>
                  <a:pt x="3" y="22"/>
                </a:cubicBezTo>
                <a:lnTo>
                  <a:pt x="3" y="27"/>
                </a:lnTo>
                <a:close/>
                <a:moveTo>
                  <a:pt x="3" y="38"/>
                </a:moveTo>
                <a:cubicBezTo>
                  <a:pt x="3" y="40"/>
                  <a:pt x="5" y="42"/>
                  <a:pt x="7" y="42"/>
                </a:cubicBezTo>
                <a:cubicBezTo>
                  <a:pt x="37" y="42"/>
                  <a:pt x="37" y="42"/>
                  <a:pt x="37" y="42"/>
                </a:cubicBezTo>
                <a:cubicBezTo>
                  <a:pt x="37" y="33"/>
                  <a:pt x="37" y="33"/>
                  <a:pt x="37" y="33"/>
                </a:cubicBezTo>
                <a:cubicBezTo>
                  <a:pt x="7" y="33"/>
                  <a:pt x="7" y="33"/>
                  <a:pt x="7" y="33"/>
                </a:cubicBezTo>
                <a:cubicBezTo>
                  <a:pt x="6" y="33"/>
                  <a:pt x="4" y="32"/>
                  <a:pt x="3" y="31"/>
                </a:cubicBezTo>
                <a:cubicBezTo>
                  <a:pt x="3" y="34"/>
                  <a:pt x="3" y="34"/>
                  <a:pt x="3" y="34"/>
                </a:cubicBezTo>
                <a:lnTo>
                  <a:pt x="3" y="38"/>
                </a:lnTo>
                <a:close/>
                <a:moveTo>
                  <a:pt x="37" y="53"/>
                </a:moveTo>
                <a:cubicBezTo>
                  <a:pt x="37" y="44"/>
                  <a:pt x="37" y="44"/>
                  <a:pt x="37" y="44"/>
                </a:cubicBezTo>
                <a:cubicBezTo>
                  <a:pt x="7" y="44"/>
                  <a:pt x="7" y="44"/>
                  <a:pt x="7" y="44"/>
                </a:cubicBezTo>
                <a:cubicBezTo>
                  <a:pt x="6" y="44"/>
                  <a:pt x="4" y="43"/>
                  <a:pt x="3" y="42"/>
                </a:cubicBezTo>
                <a:cubicBezTo>
                  <a:pt x="3" y="45"/>
                  <a:pt x="3" y="45"/>
                  <a:pt x="3" y="45"/>
                </a:cubicBezTo>
                <a:cubicBezTo>
                  <a:pt x="3" y="49"/>
                  <a:pt x="3" y="49"/>
                  <a:pt x="3" y="49"/>
                </a:cubicBezTo>
                <a:cubicBezTo>
                  <a:pt x="3" y="51"/>
                  <a:pt x="5" y="53"/>
                  <a:pt x="7" y="53"/>
                </a:cubicBezTo>
                <a:lnTo>
                  <a:pt x="37" y="53"/>
                </a:lnTo>
                <a:close/>
                <a:moveTo>
                  <a:pt x="35" y="68"/>
                </a:moveTo>
                <a:cubicBezTo>
                  <a:pt x="35" y="66"/>
                  <a:pt x="33" y="64"/>
                  <a:pt x="31" y="64"/>
                </a:cubicBezTo>
                <a:cubicBezTo>
                  <a:pt x="28" y="64"/>
                  <a:pt x="26" y="66"/>
                  <a:pt x="26" y="68"/>
                </a:cubicBezTo>
                <a:cubicBezTo>
                  <a:pt x="26" y="71"/>
                  <a:pt x="28" y="73"/>
                  <a:pt x="31" y="73"/>
                </a:cubicBezTo>
                <a:cubicBezTo>
                  <a:pt x="33" y="73"/>
                  <a:pt x="35" y="71"/>
                  <a:pt x="35" y="68"/>
                </a:cubicBezTo>
                <a:close/>
                <a:moveTo>
                  <a:pt x="43" y="39"/>
                </a:moveTo>
                <a:cubicBezTo>
                  <a:pt x="44" y="39"/>
                  <a:pt x="45" y="38"/>
                  <a:pt x="45" y="37"/>
                </a:cubicBezTo>
                <a:cubicBezTo>
                  <a:pt x="45" y="36"/>
                  <a:pt x="44" y="36"/>
                  <a:pt x="43" y="36"/>
                </a:cubicBezTo>
                <a:cubicBezTo>
                  <a:pt x="42" y="36"/>
                  <a:pt x="41" y="36"/>
                  <a:pt x="41" y="37"/>
                </a:cubicBezTo>
                <a:cubicBezTo>
                  <a:pt x="41" y="38"/>
                  <a:pt x="42" y="39"/>
                  <a:pt x="43" y="39"/>
                </a:cubicBezTo>
                <a:close/>
                <a:moveTo>
                  <a:pt x="43" y="28"/>
                </a:moveTo>
                <a:cubicBezTo>
                  <a:pt x="44" y="28"/>
                  <a:pt x="45" y="27"/>
                  <a:pt x="45" y="26"/>
                </a:cubicBezTo>
                <a:cubicBezTo>
                  <a:pt x="45" y="25"/>
                  <a:pt x="44" y="24"/>
                  <a:pt x="43" y="24"/>
                </a:cubicBezTo>
                <a:cubicBezTo>
                  <a:pt x="42" y="24"/>
                  <a:pt x="41" y="25"/>
                  <a:pt x="41" y="26"/>
                </a:cubicBezTo>
                <a:cubicBezTo>
                  <a:pt x="41" y="27"/>
                  <a:pt x="42" y="28"/>
                  <a:pt x="43" y="28"/>
                </a:cubicBezTo>
                <a:close/>
              </a:path>
            </a:pathLst>
          </a:custGeom>
          <a:solidFill>
            <a:srgbClr val="2D65D2"/>
          </a:solidFill>
          <a:ln>
            <a:solidFill>
              <a:srgbClr val="2D65D2"/>
            </a:solidFill>
          </a:ln>
        </p:spPr>
        <p:txBody>
          <a:bodyPr vert="horz" wrap="square" lIns="68580" tIns="34290" rIns="68580" bIns="34290" numCol="1" anchor="t" anchorCtr="0" compatLnSpc="1">
            <a:prstTxWarp prst="textNoShape">
              <a:avLst/>
            </a:prstTxWarp>
          </a:bodyPr>
          <a:lstStyle/>
          <a:p>
            <a:endParaRPr lang="en-US" sz="1013" dirty="0">
              <a:cs typeface="+mn-ea"/>
              <a:sym typeface="+mn-lt"/>
            </a:endParaRPr>
          </a:p>
        </p:txBody>
      </p:sp>
      <p:sp>
        <p:nvSpPr>
          <p:cNvPr id="12" name="Freeform 141">
            <a:extLst>
              <a:ext uri="{FF2B5EF4-FFF2-40B4-BE49-F238E27FC236}">
                <a16:creationId xmlns:a16="http://schemas.microsoft.com/office/drawing/2014/main" id="{C1C81F55-EA87-42D8-AAA6-7C941A3C4B99}"/>
              </a:ext>
            </a:extLst>
          </p:cNvPr>
          <p:cNvSpPr>
            <a:spLocks noEditPoints="1"/>
          </p:cNvSpPr>
          <p:nvPr/>
        </p:nvSpPr>
        <p:spPr bwMode="auto">
          <a:xfrm>
            <a:off x="7211808" y="5278337"/>
            <a:ext cx="287446" cy="285684"/>
          </a:xfrm>
          <a:custGeom>
            <a:avLst/>
            <a:gdLst>
              <a:gd name="T0" fmla="*/ 13 w 69"/>
              <a:gd name="T1" fmla="*/ 5 h 66"/>
              <a:gd name="T2" fmla="*/ 13 w 69"/>
              <a:gd name="T3" fmla="*/ 8 h 66"/>
              <a:gd name="T4" fmla="*/ 18 w 69"/>
              <a:gd name="T5" fmla="*/ 8 h 66"/>
              <a:gd name="T6" fmla="*/ 18 w 69"/>
              <a:gd name="T7" fmla="*/ 5 h 66"/>
              <a:gd name="T8" fmla="*/ 18 w 69"/>
              <a:gd name="T9" fmla="*/ 8 h 66"/>
              <a:gd name="T10" fmla="*/ 10 w 69"/>
              <a:gd name="T11" fmla="*/ 6 h 66"/>
              <a:gd name="T12" fmla="*/ 6 w 69"/>
              <a:gd name="T13" fmla="*/ 6 h 66"/>
              <a:gd name="T14" fmla="*/ 37 w 69"/>
              <a:gd name="T15" fmla="*/ 34 h 66"/>
              <a:gd name="T16" fmla="*/ 39 w 69"/>
              <a:gd name="T17" fmla="*/ 34 h 66"/>
              <a:gd name="T18" fmla="*/ 46 w 69"/>
              <a:gd name="T19" fmla="*/ 25 h 66"/>
              <a:gd name="T20" fmla="*/ 37 w 69"/>
              <a:gd name="T21" fmla="*/ 17 h 66"/>
              <a:gd name="T22" fmla="*/ 44 w 69"/>
              <a:gd name="T23" fmla="*/ 26 h 66"/>
              <a:gd name="T24" fmla="*/ 37 w 69"/>
              <a:gd name="T25" fmla="*/ 34 h 66"/>
              <a:gd name="T26" fmla="*/ 63 w 69"/>
              <a:gd name="T27" fmla="*/ 40 h 66"/>
              <a:gd name="T28" fmla="*/ 7 w 69"/>
              <a:gd name="T29" fmla="*/ 41 h 66"/>
              <a:gd name="T30" fmla="*/ 6 w 69"/>
              <a:gd name="T31" fmla="*/ 11 h 66"/>
              <a:gd name="T32" fmla="*/ 62 w 69"/>
              <a:gd name="T33" fmla="*/ 10 h 66"/>
              <a:gd name="T34" fmla="*/ 61 w 69"/>
              <a:gd name="T35" fmla="*/ 12 h 66"/>
              <a:gd name="T36" fmla="*/ 8 w 69"/>
              <a:gd name="T37" fmla="*/ 39 h 66"/>
              <a:gd name="T38" fmla="*/ 61 w 69"/>
              <a:gd name="T39" fmla="*/ 12 h 66"/>
              <a:gd name="T40" fmla="*/ 69 w 69"/>
              <a:gd name="T41" fmla="*/ 40 h 66"/>
              <a:gd name="T42" fmla="*/ 36 w 69"/>
              <a:gd name="T43" fmla="*/ 47 h 66"/>
              <a:gd name="T44" fmla="*/ 41 w 69"/>
              <a:gd name="T45" fmla="*/ 57 h 66"/>
              <a:gd name="T46" fmla="*/ 62 w 69"/>
              <a:gd name="T47" fmla="*/ 59 h 66"/>
              <a:gd name="T48" fmla="*/ 41 w 69"/>
              <a:gd name="T49" fmla="*/ 61 h 66"/>
              <a:gd name="T50" fmla="*/ 28 w 69"/>
              <a:gd name="T51" fmla="*/ 61 h 66"/>
              <a:gd name="T52" fmla="*/ 7 w 69"/>
              <a:gd name="T53" fmla="*/ 59 h 66"/>
              <a:gd name="T54" fmla="*/ 28 w 69"/>
              <a:gd name="T55" fmla="*/ 57 h 66"/>
              <a:gd name="T56" fmla="*/ 32 w 69"/>
              <a:gd name="T57" fmla="*/ 47 h 66"/>
              <a:gd name="T58" fmla="*/ 0 w 69"/>
              <a:gd name="T59" fmla="*/ 40 h 66"/>
              <a:gd name="T60" fmla="*/ 7 w 69"/>
              <a:gd name="T61" fmla="*/ 0 h 66"/>
              <a:gd name="T62" fmla="*/ 69 w 69"/>
              <a:gd name="T63" fmla="*/ 7 h 66"/>
              <a:gd name="T64" fmla="*/ 30 w 69"/>
              <a:gd name="T65" fmla="*/ 59 h 66"/>
              <a:gd name="T66" fmla="*/ 38 w 69"/>
              <a:gd name="T67" fmla="*/ 59 h 66"/>
              <a:gd name="T68" fmla="*/ 66 w 69"/>
              <a:gd name="T69" fmla="*/ 7 h 66"/>
              <a:gd name="T70" fmla="*/ 7 w 69"/>
              <a:gd name="T71" fmla="*/ 3 h 66"/>
              <a:gd name="T72" fmla="*/ 3 w 69"/>
              <a:gd name="T73" fmla="*/ 40 h 66"/>
              <a:gd name="T74" fmla="*/ 61 w 69"/>
              <a:gd name="T75" fmla="*/ 44 h 66"/>
              <a:gd name="T76" fmla="*/ 66 w 69"/>
              <a:gd name="T77" fmla="*/ 7 h 66"/>
              <a:gd name="T78" fmla="*/ 31 w 69"/>
              <a:gd name="T79" fmla="*/ 34 h 66"/>
              <a:gd name="T80" fmla="*/ 31 w 69"/>
              <a:gd name="T81" fmla="*/ 32 h 66"/>
              <a:gd name="T82" fmla="*/ 31 w 69"/>
              <a:gd name="T83" fmla="*/ 19 h 66"/>
              <a:gd name="T84" fmla="*/ 30 w 69"/>
              <a:gd name="T85" fmla="*/ 17 h 66"/>
              <a:gd name="T86" fmla="*/ 23 w 69"/>
              <a:gd name="T87" fmla="*/ 2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9" h="66">
                <a:moveTo>
                  <a:pt x="11" y="6"/>
                </a:moveTo>
                <a:cubicBezTo>
                  <a:pt x="11" y="5"/>
                  <a:pt x="12" y="5"/>
                  <a:pt x="13" y="5"/>
                </a:cubicBezTo>
                <a:cubicBezTo>
                  <a:pt x="14" y="5"/>
                  <a:pt x="15" y="5"/>
                  <a:pt x="15" y="6"/>
                </a:cubicBezTo>
                <a:cubicBezTo>
                  <a:pt x="15" y="7"/>
                  <a:pt x="14" y="8"/>
                  <a:pt x="13" y="8"/>
                </a:cubicBezTo>
                <a:cubicBezTo>
                  <a:pt x="12" y="8"/>
                  <a:pt x="11" y="7"/>
                  <a:pt x="11" y="6"/>
                </a:cubicBezTo>
                <a:close/>
                <a:moveTo>
                  <a:pt x="18" y="8"/>
                </a:moveTo>
                <a:cubicBezTo>
                  <a:pt x="19" y="8"/>
                  <a:pt x="19" y="7"/>
                  <a:pt x="19" y="6"/>
                </a:cubicBezTo>
                <a:cubicBezTo>
                  <a:pt x="19" y="5"/>
                  <a:pt x="19" y="5"/>
                  <a:pt x="18" y="5"/>
                </a:cubicBezTo>
                <a:cubicBezTo>
                  <a:pt x="17" y="5"/>
                  <a:pt x="16" y="5"/>
                  <a:pt x="16" y="6"/>
                </a:cubicBezTo>
                <a:cubicBezTo>
                  <a:pt x="16" y="7"/>
                  <a:pt x="17" y="8"/>
                  <a:pt x="18" y="8"/>
                </a:cubicBezTo>
                <a:close/>
                <a:moveTo>
                  <a:pt x="8" y="8"/>
                </a:moveTo>
                <a:cubicBezTo>
                  <a:pt x="9" y="8"/>
                  <a:pt x="10" y="7"/>
                  <a:pt x="10" y="6"/>
                </a:cubicBezTo>
                <a:cubicBezTo>
                  <a:pt x="10" y="5"/>
                  <a:pt x="9" y="5"/>
                  <a:pt x="8" y="5"/>
                </a:cubicBezTo>
                <a:cubicBezTo>
                  <a:pt x="7" y="5"/>
                  <a:pt x="6" y="5"/>
                  <a:pt x="6" y="6"/>
                </a:cubicBezTo>
                <a:cubicBezTo>
                  <a:pt x="6" y="7"/>
                  <a:pt x="7" y="8"/>
                  <a:pt x="8" y="8"/>
                </a:cubicBezTo>
                <a:close/>
                <a:moveTo>
                  <a:pt x="37" y="34"/>
                </a:moveTo>
                <a:cubicBezTo>
                  <a:pt x="38" y="34"/>
                  <a:pt x="38" y="34"/>
                  <a:pt x="38" y="34"/>
                </a:cubicBezTo>
                <a:cubicBezTo>
                  <a:pt x="38" y="34"/>
                  <a:pt x="39" y="34"/>
                  <a:pt x="39" y="34"/>
                </a:cubicBezTo>
                <a:cubicBezTo>
                  <a:pt x="46" y="26"/>
                  <a:pt x="46" y="26"/>
                  <a:pt x="46" y="26"/>
                </a:cubicBezTo>
                <a:cubicBezTo>
                  <a:pt x="47" y="26"/>
                  <a:pt x="47" y="25"/>
                  <a:pt x="46" y="25"/>
                </a:cubicBezTo>
                <a:cubicBezTo>
                  <a:pt x="39" y="17"/>
                  <a:pt x="39" y="17"/>
                  <a:pt x="39" y="17"/>
                </a:cubicBezTo>
                <a:cubicBezTo>
                  <a:pt x="38" y="17"/>
                  <a:pt x="38" y="17"/>
                  <a:pt x="37" y="17"/>
                </a:cubicBezTo>
                <a:cubicBezTo>
                  <a:pt x="37" y="18"/>
                  <a:pt x="37" y="18"/>
                  <a:pt x="37" y="19"/>
                </a:cubicBezTo>
                <a:cubicBezTo>
                  <a:pt x="44" y="26"/>
                  <a:pt x="44" y="26"/>
                  <a:pt x="44" y="26"/>
                </a:cubicBezTo>
                <a:cubicBezTo>
                  <a:pt x="37" y="32"/>
                  <a:pt x="37" y="32"/>
                  <a:pt x="37" y="32"/>
                </a:cubicBezTo>
                <a:cubicBezTo>
                  <a:pt x="37" y="33"/>
                  <a:pt x="37" y="33"/>
                  <a:pt x="37" y="34"/>
                </a:cubicBezTo>
                <a:close/>
                <a:moveTo>
                  <a:pt x="63" y="11"/>
                </a:moveTo>
                <a:cubicBezTo>
                  <a:pt x="63" y="40"/>
                  <a:pt x="63" y="40"/>
                  <a:pt x="63" y="40"/>
                </a:cubicBezTo>
                <a:cubicBezTo>
                  <a:pt x="63" y="41"/>
                  <a:pt x="63" y="41"/>
                  <a:pt x="62" y="41"/>
                </a:cubicBezTo>
                <a:cubicBezTo>
                  <a:pt x="7" y="41"/>
                  <a:pt x="7" y="41"/>
                  <a:pt x="7" y="41"/>
                </a:cubicBezTo>
                <a:cubicBezTo>
                  <a:pt x="6" y="41"/>
                  <a:pt x="6" y="41"/>
                  <a:pt x="6" y="40"/>
                </a:cubicBezTo>
                <a:cubicBezTo>
                  <a:pt x="6" y="11"/>
                  <a:pt x="6" y="11"/>
                  <a:pt x="6" y="11"/>
                </a:cubicBezTo>
                <a:cubicBezTo>
                  <a:pt x="6" y="10"/>
                  <a:pt x="6" y="10"/>
                  <a:pt x="7" y="10"/>
                </a:cubicBezTo>
                <a:cubicBezTo>
                  <a:pt x="62" y="10"/>
                  <a:pt x="62" y="10"/>
                  <a:pt x="62" y="10"/>
                </a:cubicBezTo>
                <a:cubicBezTo>
                  <a:pt x="63" y="10"/>
                  <a:pt x="63" y="10"/>
                  <a:pt x="63" y="11"/>
                </a:cubicBezTo>
                <a:close/>
                <a:moveTo>
                  <a:pt x="61" y="12"/>
                </a:moveTo>
                <a:cubicBezTo>
                  <a:pt x="8" y="12"/>
                  <a:pt x="8" y="12"/>
                  <a:pt x="8" y="12"/>
                </a:cubicBezTo>
                <a:cubicBezTo>
                  <a:pt x="8" y="39"/>
                  <a:pt x="8" y="39"/>
                  <a:pt x="8" y="39"/>
                </a:cubicBezTo>
                <a:cubicBezTo>
                  <a:pt x="61" y="39"/>
                  <a:pt x="61" y="39"/>
                  <a:pt x="61" y="39"/>
                </a:cubicBezTo>
                <a:lnTo>
                  <a:pt x="61" y="12"/>
                </a:lnTo>
                <a:close/>
                <a:moveTo>
                  <a:pt x="69" y="7"/>
                </a:moveTo>
                <a:cubicBezTo>
                  <a:pt x="69" y="40"/>
                  <a:pt x="69" y="40"/>
                  <a:pt x="69" y="40"/>
                </a:cubicBezTo>
                <a:cubicBezTo>
                  <a:pt x="69" y="44"/>
                  <a:pt x="65" y="47"/>
                  <a:pt x="61" y="47"/>
                </a:cubicBezTo>
                <a:cubicBezTo>
                  <a:pt x="36" y="47"/>
                  <a:pt x="36" y="47"/>
                  <a:pt x="36" y="47"/>
                </a:cubicBezTo>
                <a:cubicBezTo>
                  <a:pt x="36" y="52"/>
                  <a:pt x="36" y="52"/>
                  <a:pt x="36" y="52"/>
                </a:cubicBezTo>
                <a:cubicBezTo>
                  <a:pt x="39" y="53"/>
                  <a:pt x="40" y="55"/>
                  <a:pt x="41" y="57"/>
                </a:cubicBezTo>
                <a:cubicBezTo>
                  <a:pt x="60" y="57"/>
                  <a:pt x="60" y="57"/>
                  <a:pt x="60" y="57"/>
                </a:cubicBezTo>
                <a:cubicBezTo>
                  <a:pt x="61" y="57"/>
                  <a:pt x="62" y="58"/>
                  <a:pt x="62" y="59"/>
                </a:cubicBezTo>
                <a:cubicBezTo>
                  <a:pt x="62" y="60"/>
                  <a:pt x="61" y="61"/>
                  <a:pt x="60" y="61"/>
                </a:cubicBezTo>
                <a:cubicBezTo>
                  <a:pt x="41" y="61"/>
                  <a:pt x="41" y="61"/>
                  <a:pt x="41" y="61"/>
                </a:cubicBezTo>
                <a:cubicBezTo>
                  <a:pt x="40" y="64"/>
                  <a:pt x="38" y="66"/>
                  <a:pt x="34" y="66"/>
                </a:cubicBezTo>
                <a:cubicBezTo>
                  <a:pt x="31" y="66"/>
                  <a:pt x="29" y="64"/>
                  <a:pt x="28" y="61"/>
                </a:cubicBezTo>
                <a:cubicBezTo>
                  <a:pt x="9" y="61"/>
                  <a:pt x="9" y="61"/>
                  <a:pt x="9" y="61"/>
                </a:cubicBezTo>
                <a:cubicBezTo>
                  <a:pt x="7" y="61"/>
                  <a:pt x="7" y="60"/>
                  <a:pt x="7" y="59"/>
                </a:cubicBezTo>
                <a:cubicBezTo>
                  <a:pt x="7" y="58"/>
                  <a:pt x="7" y="57"/>
                  <a:pt x="9" y="57"/>
                </a:cubicBezTo>
                <a:cubicBezTo>
                  <a:pt x="28" y="57"/>
                  <a:pt x="28" y="57"/>
                  <a:pt x="28" y="57"/>
                </a:cubicBezTo>
                <a:cubicBezTo>
                  <a:pt x="28" y="55"/>
                  <a:pt x="30" y="53"/>
                  <a:pt x="32" y="52"/>
                </a:cubicBezTo>
                <a:cubicBezTo>
                  <a:pt x="32" y="47"/>
                  <a:pt x="32" y="47"/>
                  <a:pt x="32" y="47"/>
                </a:cubicBezTo>
                <a:cubicBezTo>
                  <a:pt x="7" y="47"/>
                  <a:pt x="7" y="47"/>
                  <a:pt x="7" y="47"/>
                </a:cubicBezTo>
                <a:cubicBezTo>
                  <a:pt x="3" y="47"/>
                  <a:pt x="0" y="44"/>
                  <a:pt x="0" y="40"/>
                </a:cubicBezTo>
                <a:cubicBezTo>
                  <a:pt x="0" y="7"/>
                  <a:pt x="0" y="7"/>
                  <a:pt x="0" y="7"/>
                </a:cubicBezTo>
                <a:cubicBezTo>
                  <a:pt x="0" y="3"/>
                  <a:pt x="3" y="0"/>
                  <a:pt x="7" y="0"/>
                </a:cubicBezTo>
                <a:cubicBezTo>
                  <a:pt x="61" y="0"/>
                  <a:pt x="61" y="0"/>
                  <a:pt x="61" y="0"/>
                </a:cubicBezTo>
                <a:cubicBezTo>
                  <a:pt x="65" y="0"/>
                  <a:pt x="69" y="3"/>
                  <a:pt x="69" y="7"/>
                </a:cubicBezTo>
                <a:close/>
                <a:moveTo>
                  <a:pt x="34" y="55"/>
                </a:moveTo>
                <a:cubicBezTo>
                  <a:pt x="32" y="55"/>
                  <a:pt x="30" y="57"/>
                  <a:pt x="30" y="59"/>
                </a:cubicBezTo>
                <a:cubicBezTo>
                  <a:pt x="30" y="61"/>
                  <a:pt x="32" y="63"/>
                  <a:pt x="34" y="63"/>
                </a:cubicBezTo>
                <a:cubicBezTo>
                  <a:pt x="37" y="63"/>
                  <a:pt x="38" y="61"/>
                  <a:pt x="38" y="59"/>
                </a:cubicBezTo>
                <a:cubicBezTo>
                  <a:pt x="38" y="57"/>
                  <a:pt x="37" y="55"/>
                  <a:pt x="34" y="55"/>
                </a:cubicBezTo>
                <a:close/>
                <a:moveTo>
                  <a:pt x="66" y="7"/>
                </a:moveTo>
                <a:cubicBezTo>
                  <a:pt x="66" y="5"/>
                  <a:pt x="64" y="3"/>
                  <a:pt x="61" y="3"/>
                </a:cubicBezTo>
                <a:cubicBezTo>
                  <a:pt x="7" y="3"/>
                  <a:pt x="7" y="3"/>
                  <a:pt x="7" y="3"/>
                </a:cubicBezTo>
                <a:cubicBezTo>
                  <a:pt x="5" y="3"/>
                  <a:pt x="3" y="5"/>
                  <a:pt x="3" y="7"/>
                </a:cubicBezTo>
                <a:cubicBezTo>
                  <a:pt x="3" y="40"/>
                  <a:pt x="3" y="40"/>
                  <a:pt x="3" y="40"/>
                </a:cubicBezTo>
                <a:cubicBezTo>
                  <a:pt x="3" y="42"/>
                  <a:pt x="5" y="44"/>
                  <a:pt x="7" y="44"/>
                </a:cubicBezTo>
                <a:cubicBezTo>
                  <a:pt x="61" y="44"/>
                  <a:pt x="61" y="44"/>
                  <a:pt x="61" y="44"/>
                </a:cubicBezTo>
                <a:cubicBezTo>
                  <a:pt x="64" y="44"/>
                  <a:pt x="66" y="42"/>
                  <a:pt x="66" y="40"/>
                </a:cubicBezTo>
                <a:lnTo>
                  <a:pt x="66" y="7"/>
                </a:lnTo>
                <a:close/>
                <a:moveTo>
                  <a:pt x="30" y="34"/>
                </a:moveTo>
                <a:cubicBezTo>
                  <a:pt x="30" y="34"/>
                  <a:pt x="31" y="34"/>
                  <a:pt x="31" y="34"/>
                </a:cubicBezTo>
                <a:cubicBezTo>
                  <a:pt x="31" y="34"/>
                  <a:pt x="31" y="34"/>
                  <a:pt x="31" y="34"/>
                </a:cubicBezTo>
                <a:cubicBezTo>
                  <a:pt x="32" y="33"/>
                  <a:pt x="32" y="33"/>
                  <a:pt x="31" y="32"/>
                </a:cubicBezTo>
                <a:cubicBezTo>
                  <a:pt x="25" y="26"/>
                  <a:pt x="25" y="26"/>
                  <a:pt x="25" y="26"/>
                </a:cubicBezTo>
                <a:cubicBezTo>
                  <a:pt x="31" y="19"/>
                  <a:pt x="31" y="19"/>
                  <a:pt x="31" y="19"/>
                </a:cubicBezTo>
                <a:cubicBezTo>
                  <a:pt x="32" y="18"/>
                  <a:pt x="32" y="18"/>
                  <a:pt x="31" y="17"/>
                </a:cubicBezTo>
                <a:cubicBezTo>
                  <a:pt x="31" y="17"/>
                  <a:pt x="30" y="17"/>
                  <a:pt x="30" y="17"/>
                </a:cubicBezTo>
                <a:cubicBezTo>
                  <a:pt x="23" y="25"/>
                  <a:pt x="23" y="25"/>
                  <a:pt x="23" y="25"/>
                </a:cubicBezTo>
                <a:cubicBezTo>
                  <a:pt x="22" y="25"/>
                  <a:pt x="22" y="26"/>
                  <a:pt x="23" y="26"/>
                </a:cubicBezTo>
                <a:lnTo>
                  <a:pt x="30" y="34"/>
                </a:lnTo>
                <a:close/>
              </a:path>
            </a:pathLst>
          </a:custGeom>
          <a:solidFill>
            <a:srgbClr val="2D65D2"/>
          </a:solidFill>
          <a:ln>
            <a:solidFill>
              <a:srgbClr val="2D65D2"/>
            </a:solidFill>
          </a:ln>
        </p:spPr>
        <p:txBody>
          <a:bodyPr vert="horz" wrap="square" lIns="68580" tIns="34290" rIns="68580" bIns="34290" numCol="1" anchor="t" anchorCtr="0" compatLnSpc="1">
            <a:prstTxWarp prst="textNoShape">
              <a:avLst/>
            </a:prstTxWarp>
          </a:bodyPr>
          <a:lstStyle/>
          <a:p>
            <a:endParaRPr lang="en-US" sz="1013" dirty="0">
              <a:cs typeface="+mn-ea"/>
              <a:sym typeface="+mn-lt"/>
            </a:endParaRPr>
          </a:p>
        </p:txBody>
      </p:sp>
      <p:cxnSp>
        <p:nvCxnSpPr>
          <p:cNvPr id="13" name="Straight Connector 18">
            <a:extLst>
              <a:ext uri="{FF2B5EF4-FFF2-40B4-BE49-F238E27FC236}">
                <a16:creationId xmlns:a16="http://schemas.microsoft.com/office/drawing/2014/main" id="{EFBF3709-7690-42A4-A8DD-9BA6D33AB626}"/>
              </a:ext>
            </a:extLst>
          </p:cNvPr>
          <p:cNvCxnSpPr/>
          <p:nvPr/>
        </p:nvCxnSpPr>
        <p:spPr>
          <a:xfrm>
            <a:off x="6740960" y="2780784"/>
            <a:ext cx="1157631" cy="0"/>
          </a:xfrm>
          <a:prstGeom prst="line">
            <a:avLst/>
          </a:prstGeom>
          <a:ln w="12700">
            <a:solidFill>
              <a:srgbClr val="2D65D2"/>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4" name="矩形 13">
            <a:extLst>
              <a:ext uri="{FF2B5EF4-FFF2-40B4-BE49-F238E27FC236}">
                <a16:creationId xmlns:a16="http://schemas.microsoft.com/office/drawing/2014/main" id="{37605682-7BB6-44AE-8E87-91DA95C956E6}"/>
              </a:ext>
            </a:extLst>
          </p:cNvPr>
          <p:cNvSpPr/>
          <p:nvPr/>
        </p:nvSpPr>
        <p:spPr>
          <a:xfrm>
            <a:off x="6636379" y="1916557"/>
            <a:ext cx="4021935" cy="830997"/>
          </a:xfrm>
          <a:prstGeom prst="rect">
            <a:avLst/>
          </a:prstGeom>
        </p:spPr>
        <p:txBody>
          <a:bodyPr wrap="none">
            <a:spAutoFit/>
          </a:bodyPr>
          <a:lstStyle/>
          <a:p>
            <a:r>
              <a:rPr lang="en-US" altLang="zh-CN" sz="4800" dirty="0">
                <a:cs typeface="+mn-ea"/>
                <a:sym typeface="+mn-lt"/>
              </a:rPr>
              <a:t>Add title text</a:t>
            </a:r>
            <a:endParaRPr lang="zh-CN" altLang="en-US" sz="4800" dirty="0">
              <a:cs typeface="+mn-ea"/>
              <a:sym typeface="+mn-lt"/>
            </a:endParaRPr>
          </a:p>
        </p:txBody>
      </p:sp>
    </p:spTree>
    <p:extLst>
      <p:ext uri="{BB962C8B-B14F-4D97-AF65-F5344CB8AC3E}">
        <p14:creationId xmlns:p14="http://schemas.microsoft.com/office/powerpoint/2010/main" val="392499248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www.jpppt.com">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rdjd2fgr">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accent1"/>
            </a:gs>
            <a:gs pos="99000">
              <a:schemeClr val="accent2"/>
            </a:gs>
          </a:gsLst>
          <a:lin ang="2700000" scaled="0"/>
        </a:gradFill>
        <a:ln w="25400" cap="flat">
          <a:noFill/>
          <a:miter lim="400000"/>
        </a:ln>
        <a:effectLst>
          <a:innerShdw blurRad="1028700">
            <a:schemeClr val="bg1">
              <a:alpha val="78000"/>
            </a:schemeClr>
          </a:innerShdw>
        </a:effectLst>
      </a:spPr>
      <a:bodyPr lIns="38100" tIns="38100" rIns="38100" bIns="38100" anchor="ctr"/>
      <a:lstStyle>
        <a:defPPr algn="l" eaLnBrk="1" fontAlgn="auto" hangingPunct="1">
          <a:spcBef>
            <a:spcPts val="0"/>
          </a:spcBef>
          <a:spcAft>
            <a:spcPts val="0"/>
          </a:spcAft>
          <a:defRPr>
            <a:effectLst>
              <a:outerShdw blurRad="38100" dist="12700" dir="5400000" rotWithShape="0">
                <a:srgbClr val="000000">
                  <a:alpha val="50000"/>
                </a:srgbClr>
              </a:outerShdw>
            </a:effectLst>
            <a:latin typeface="+mn-lt"/>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freeppt7.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364</TotalTime>
  <Words>1110</Words>
  <Application>Microsoft Office PowerPoint</Application>
  <PresentationFormat>宽屏</PresentationFormat>
  <Paragraphs>221</Paragraphs>
  <Slides>25</Slides>
  <Notes>2</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25</vt:i4>
      </vt:variant>
    </vt:vector>
  </HeadingPairs>
  <TitlesOfParts>
    <vt:vector size="37" baseType="lpstr">
      <vt:lpstr>Gill Sans</vt:lpstr>
      <vt:lpstr>Helvetica Light</vt:lpstr>
      <vt:lpstr>仓耳玄三M W05</vt:lpstr>
      <vt:lpstr>等线</vt:lpstr>
      <vt:lpstr>微软雅黑</vt:lpstr>
      <vt:lpstr>Arial</vt:lpstr>
      <vt:lpstr>Calibri</vt:lpstr>
      <vt:lpstr>Montserrat Light</vt:lpstr>
      <vt:lpstr>Montserrat SemiBold</vt:lpstr>
      <vt:lpstr>Source Sans Pro</vt:lpstr>
      <vt:lpstr>www.jpppt.com</vt:lpstr>
      <vt:lpstr>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第一PPT</Manager>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公司介绍</dc:title>
  <dc:creator>第一PPT</dc:creator>
  <cp:keywords>www.1ppt.com</cp:keywords>
  <dc:description>www.1ppt.com</dc:description>
  <cp:lastModifiedBy>之灵</cp:lastModifiedBy>
  <cp:revision>166</cp:revision>
  <dcterms:created xsi:type="dcterms:W3CDTF">2019-03-29T12:25:33Z</dcterms:created>
  <dcterms:modified xsi:type="dcterms:W3CDTF">2022-09-14T08:48:39Z</dcterms:modified>
</cp:coreProperties>
</file>